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8"/>
  </p:notesMasterIdLst>
  <p:sldIdLst>
    <p:sldId id="256" r:id="rId2"/>
    <p:sldId id="257" r:id="rId3"/>
    <p:sldId id="298" r:id="rId4"/>
    <p:sldId id="258" r:id="rId5"/>
    <p:sldId id="261" r:id="rId6"/>
    <p:sldId id="299" r:id="rId7"/>
    <p:sldId id="312" r:id="rId8"/>
    <p:sldId id="311" r:id="rId9"/>
    <p:sldId id="300" r:id="rId10"/>
    <p:sldId id="313" r:id="rId11"/>
    <p:sldId id="259" r:id="rId12"/>
    <p:sldId id="314" r:id="rId13"/>
    <p:sldId id="316" r:id="rId14"/>
    <p:sldId id="315" r:id="rId15"/>
    <p:sldId id="310" r:id="rId16"/>
    <p:sldId id="275" r:id="rId17"/>
  </p:sldIdLst>
  <p:sldSz cx="9144000" cy="5143500" type="screen16x9"/>
  <p:notesSz cx="6858000" cy="9144000"/>
  <p:embeddedFontLst>
    <p:embeddedFont>
      <p:font typeface=".VnVogue" panose="020B7200000000000000" pitchFamily="34" charset="0"/>
      <p:regular r:id="rId19"/>
    </p:embeddedFont>
    <p:embeddedFont>
      <p:font typeface="Capriola" panose="020B0604020202020204" charset="0"/>
      <p:regular r:id="rId20"/>
    </p:embeddedFont>
    <p:embeddedFont>
      <p:font typeface="Fredoka One" panose="02000000000000000000" pitchFamily="2" charset="0"/>
      <p:regular r:id="rId21"/>
    </p:embeddedFont>
    <p:embeddedFont>
      <p:font typeface="Jumble" panose="02000503000000020004" pitchFamily="2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340">
          <p15:clr>
            <a:srgbClr val="9AA0A6"/>
          </p15:clr>
        </p15:guide>
        <p15:guide id="3" pos="5306">
          <p15:clr>
            <a:srgbClr val="9AA0A6"/>
          </p15:clr>
        </p15:guide>
        <p15:guide id="4" orient="horz" pos="2885">
          <p15:clr>
            <a:srgbClr val="9AA0A6"/>
          </p15:clr>
        </p15:guide>
        <p15:guide id="5" orient="horz" pos="619">
          <p15:clr>
            <a:srgbClr val="9AA0A6"/>
          </p15:clr>
        </p15:guide>
        <p15:guide id="6" pos="1193">
          <p15:clr>
            <a:srgbClr val="9AA0A6"/>
          </p15:clr>
        </p15:guide>
        <p15:guide id="7" pos="2884">
          <p15:clr>
            <a:srgbClr val="9AA0A6"/>
          </p15:clr>
        </p15:guide>
        <p15:guide id="8" pos="456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DA013A-9918-40C6-90F1-AABC121CD717}">
  <a:tblStyle styleId="{D3DA013A-9918-40C6-90F1-AABC121CD7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29" y="199"/>
      </p:cViewPr>
      <p:guideLst>
        <p:guide pos="454"/>
        <p:guide orient="horz" pos="340"/>
        <p:guide pos="5306"/>
        <p:guide orient="horz" pos="2885"/>
        <p:guide orient="horz" pos="619"/>
        <p:guide pos="1193"/>
        <p:guide pos="2884"/>
        <p:guide pos="45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181bac8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e181bac8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18e79f96e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18e79f96e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6880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277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18e79f96e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18e79f96e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7347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520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37b21309c_0_20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37b21309c_0_20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391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ge18e79f96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2" name="Google Shape;1842;ge18e79f96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528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540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73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18e79f96e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18e79f96e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6023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46">
            <a:off x="720000" y="3872088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1857825"/>
            <a:ext cx="5661000" cy="20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0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/>
          <p:nvPr/>
        </p:nvSpPr>
        <p:spPr>
          <a:xfrm>
            <a:off x="5870350" y="1598313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5"/>
          <p:cNvSpPr/>
          <p:nvPr/>
        </p:nvSpPr>
        <p:spPr>
          <a:xfrm>
            <a:off x="2942694" y="9262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5"/>
          <p:cNvSpPr/>
          <p:nvPr/>
        </p:nvSpPr>
        <p:spPr>
          <a:xfrm>
            <a:off x="1662580" y="1643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5"/>
          <p:cNvSpPr/>
          <p:nvPr/>
        </p:nvSpPr>
        <p:spPr>
          <a:xfrm>
            <a:off x="8203080" y="33478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5"/>
          <p:cNvSpPr/>
          <p:nvPr/>
        </p:nvSpPr>
        <p:spPr>
          <a:xfrm>
            <a:off x="677869" y="32545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5"/>
          <p:cNvSpPr/>
          <p:nvPr/>
        </p:nvSpPr>
        <p:spPr>
          <a:xfrm>
            <a:off x="-190050" y="370638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720160" y="3483256"/>
            <a:ext cx="2408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720165" y="4009799"/>
            <a:ext cx="24087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 rot="1829">
            <a:off x="1078813" y="1496573"/>
            <a:ext cx="16914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/>
          </p:nvPr>
        </p:nvSpPr>
        <p:spPr>
          <a:xfrm>
            <a:off x="3367647" y="3483256"/>
            <a:ext cx="2408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3367652" y="4009799"/>
            <a:ext cx="24087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5" hasCustomPrompt="1"/>
          </p:nvPr>
        </p:nvSpPr>
        <p:spPr>
          <a:xfrm rot="1829">
            <a:off x="3726300" y="1496576"/>
            <a:ext cx="16914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6015459" y="3483256"/>
            <a:ext cx="2408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6015465" y="4009799"/>
            <a:ext cx="24084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8" hasCustomPrompt="1"/>
          </p:nvPr>
        </p:nvSpPr>
        <p:spPr>
          <a:xfrm rot="1829">
            <a:off x="6374026" y="1496575"/>
            <a:ext cx="16914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88214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 rot="509">
            <a:off x="1348150" y="2209892"/>
            <a:ext cx="40497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1259325" y="4163100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252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>
            <a:spLocks noGrp="1"/>
          </p:cNvSpPr>
          <p:nvPr>
            <p:ph type="subTitle" idx="1"/>
          </p:nvPr>
        </p:nvSpPr>
        <p:spPr>
          <a:xfrm rot="-331">
            <a:off x="4057475" y="2663140"/>
            <a:ext cx="3115500" cy="10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/>
          <p:nvPr/>
        </p:nvSpPr>
        <p:spPr>
          <a:xfrm>
            <a:off x="720000" y="540000"/>
            <a:ext cx="7704000" cy="564300"/>
          </a:xfrm>
          <a:prstGeom prst="roundRect">
            <a:avLst>
              <a:gd name="adj" fmla="val 179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6218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>
            <a:spLocks noGrp="1"/>
          </p:cNvSpPr>
          <p:nvPr>
            <p:ph type="title" hasCustomPrompt="1"/>
          </p:nvPr>
        </p:nvSpPr>
        <p:spPr>
          <a:xfrm rot="-397">
            <a:off x="2075298" y="820450"/>
            <a:ext cx="2595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1"/>
          </p:nvPr>
        </p:nvSpPr>
        <p:spPr>
          <a:xfrm>
            <a:off x="2251850" y="1981619"/>
            <a:ext cx="22425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 idx="2" hasCustomPrompt="1"/>
          </p:nvPr>
        </p:nvSpPr>
        <p:spPr>
          <a:xfrm>
            <a:off x="4020601" y="2791283"/>
            <a:ext cx="35007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3"/>
          </p:nvPr>
        </p:nvSpPr>
        <p:spPr>
          <a:xfrm>
            <a:off x="4839125" y="4024250"/>
            <a:ext cx="18636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4867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229700" y="3244414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 rot="408">
            <a:off x="3309250" y="4063764"/>
            <a:ext cx="25257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0126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/>
          <p:nvPr/>
        </p:nvSpPr>
        <p:spPr>
          <a:xfrm>
            <a:off x="720000" y="540000"/>
            <a:ext cx="7704000" cy="564300"/>
          </a:xfrm>
          <a:prstGeom prst="roundRect">
            <a:avLst>
              <a:gd name="adj" fmla="val 179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0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257775" y="2361775"/>
            <a:ext cx="4628400" cy="17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4738700" y="3341960"/>
            <a:ext cx="358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CREDITS:</a:t>
            </a:r>
            <a:r>
              <a:rPr lang="en" sz="11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rPr>
              <a:t> This presentation template was created by 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uFill>
                  <a:noFill/>
                </a:uFill>
                <a:latin typeface="Capriola"/>
                <a:ea typeface="Capriola"/>
                <a:cs typeface="Capriola"/>
                <a:sym typeface="Capriol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,</a:t>
            </a:r>
            <a:r>
              <a:rPr lang="en" sz="11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rPr>
              <a:t> including icons by 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uFill>
                  <a:noFill/>
                </a:uFill>
                <a:latin typeface="Capriola"/>
                <a:ea typeface="Capriola"/>
                <a:cs typeface="Capriola"/>
                <a:sym typeface="Capriol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,</a:t>
            </a:r>
            <a:r>
              <a:rPr lang="en" sz="1100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 </a:t>
            </a:r>
            <a:r>
              <a:rPr lang="en" sz="11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rPr>
              <a:t>and infographics &amp; images by 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uFill>
                  <a:noFill/>
                </a:uFill>
                <a:latin typeface="Capriola"/>
                <a:ea typeface="Capriola"/>
                <a:cs typeface="Capriola"/>
                <a:sym typeface="Capriol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highlight>
                <a:schemeClr val="accent3"/>
              </a:highlight>
              <a:latin typeface="Capriola"/>
              <a:ea typeface="Capriola"/>
              <a:cs typeface="Capriola"/>
              <a:sym typeface="Capriola"/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ctrTitle"/>
          </p:nvPr>
        </p:nvSpPr>
        <p:spPr>
          <a:xfrm>
            <a:off x="4805444" y="793901"/>
            <a:ext cx="34518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1"/>
          </p:nvPr>
        </p:nvSpPr>
        <p:spPr>
          <a:xfrm>
            <a:off x="4638600" y="2133870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2"/>
          </p:nvPr>
        </p:nvSpPr>
        <p:spPr>
          <a:xfrm rot="-962">
            <a:off x="4923020" y="4215555"/>
            <a:ext cx="32166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22"/>
          <p:cNvGrpSpPr/>
          <p:nvPr/>
        </p:nvGrpSpPr>
        <p:grpSpPr>
          <a:xfrm>
            <a:off x="5929180" y="203519"/>
            <a:ext cx="3996082" cy="5775665"/>
            <a:chOff x="3773900" y="2531675"/>
            <a:chExt cx="1321150" cy="1909500"/>
          </a:xfrm>
        </p:grpSpPr>
        <p:sp>
          <p:nvSpPr>
            <p:cNvPr id="133" name="Google Shape;133;p22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22"/>
          <p:cNvSpPr/>
          <p:nvPr/>
        </p:nvSpPr>
        <p:spPr>
          <a:xfrm>
            <a:off x="453750" y="1207225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/>
          <p:nvPr/>
        </p:nvSpPr>
        <p:spPr>
          <a:xfrm>
            <a:off x="1885734" y="364350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22"/>
          <p:cNvGrpSpPr/>
          <p:nvPr/>
        </p:nvGrpSpPr>
        <p:grpSpPr>
          <a:xfrm>
            <a:off x="7818090" y="4649050"/>
            <a:ext cx="1370117" cy="494450"/>
            <a:chOff x="1893500" y="4742700"/>
            <a:chExt cx="338000" cy="121975"/>
          </a:xfrm>
        </p:grpSpPr>
        <p:sp>
          <p:nvSpPr>
            <p:cNvPr id="159" name="Google Shape;159;p22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Google Shape;163;p22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2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2"/>
          <p:cNvSpPr/>
          <p:nvPr/>
        </p:nvSpPr>
        <p:spPr>
          <a:xfrm>
            <a:off x="3112319" y="154291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2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22"/>
          <p:cNvGrpSpPr/>
          <p:nvPr/>
        </p:nvGrpSpPr>
        <p:grpSpPr>
          <a:xfrm>
            <a:off x="6006410" y="4026291"/>
            <a:ext cx="1229959" cy="1117211"/>
            <a:chOff x="1899025" y="1705925"/>
            <a:chExt cx="493900" cy="448625"/>
          </a:xfrm>
        </p:grpSpPr>
        <p:sp>
          <p:nvSpPr>
            <p:cNvPr id="169" name="Google Shape;169;p22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/>
          <p:nvPr/>
        </p:nvSpPr>
        <p:spPr>
          <a:xfrm>
            <a:off x="989975" y="859150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3"/>
          <p:cNvSpPr/>
          <p:nvPr/>
        </p:nvSpPr>
        <p:spPr>
          <a:xfrm>
            <a:off x="6914509" y="1387425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2063119" y="17686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3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3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3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/>
          <p:nvPr/>
        </p:nvSpPr>
        <p:spPr>
          <a:xfrm>
            <a:off x="4956925" y="1881900"/>
            <a:ext cx="2686643" cy="1379712"/>
          </a:xfrm>
          <a:custGeom>
            <a:avLst/>
            <a:gdLst/>
            <a:ahLst/>
            <a:cxnLst/>
            <a:rect l="l" t="t" r="r" b="b"/>
            <a:pathLst>
              <a:path w="57364" h="29459" extrusionOk="0">
                <a:moveTo>
                  <a:pt x="29243" y="1"/>
                </a:moveTo>
                <a:cubicBezTo>
                  <a:pt x="22661" y="1"/>
                  <a:pt x="17088" y="4319"/>
                  <a:pt x="15201" y="10276"/>
                </a:cubicBezTo>
                <a:cubicBezTo>
                  <a:pt x="14975" y="10260"/>
                  <a:pt x="14745" y="10249"/>
                  <a:pt x="14516" y="10249"/>
                </a:cubicBezTo>
                <a:cubicBezTo>
                  <a:pt x="10474" y="10249"/>
                  <a:pt x="7046" y="12864"/>
                  <a:pt x="5826" y="16493"/>
                </a:cubicBezTo>
                <a:cubicBezTo>
                  <a:pt x="5304" y="16252"/>
                  <a:pt x="4721" y="16117"/>
                  <a:pt x="4110" y="16117"/>
                </a:cubicBezTo>
                <a:cubicBezTo>
                  <a:pt x="1841" y="16117"/>
                  <a:pt x="1" y="17957"/>
                  <a:pt x="1" y="20226"/>
                </a:cubicBezTo>
                <a:cubicBezTo>
                  <a:pt x="1" y="22494"/>
                  <a:pt x="1841" y="24335"/>
                  <a:pt x="4110" y="24335"/>
                </a:cubicBezTo>
                <a:cubicBezTo>
                  <a:pt x="4951" y="24335"/>
                  <a:pt x="5731" y="24082"/>
                  <a:pt x="6383" y="23648"/>
                </a:cubicBezTo>
                <a:cubicBezTo>
                  <a:pt x="7911" y="26584"/>
                  <a:pt x="10979" y="28588"/>
                  <a:pt x="14517" y="28588"/>
                </a:cubicBezTo>
                <a:cubicBezTo>
                  <a:pt x="16739" y="28588"/>
                  <a:pt x="18778" y="27797"/>
                  <a:pt x="20365" y="26481"/>
                </a:cubicBezTo>
                <a:cubicBezTo>
                  <a:pt x="22834" y="28350"/>
                  <a:pt x="25909" y="29459"/>
                  <a:pt x="29245" y="29459"/>
                </a:cubicBezTo>
                <a:cubicBezTo>
                  <a:pt x="32615" y="29459"/>
                  <a:pt x="35721" y="28326"/>
                  <a:pt x="38202" y="26421"/>
                </a:cubicBezTo>
                <a:cubicBezTo>
                  <a:pt x="38358" y="26429"/>
                  <a:pt x="38513" y="26434"/>
                  <a:pt x="38669" y="26434"/>
                </a:cubicBezTo>
                <a:cubicBezTo>
                  <a:pt x="41329" y="26434"/>
                  <a:pt x="43760" y="25453"/>
                  <a:pt x="45623" y="23836"/>
                </a:cubicBezTo>
                <a:cubicBezTo>
                  <a:pt x="46393" y="24297"/>
                  <a:pt x="47293" y="24561"/>
                  <a:pt x="48255" y="24561"/>
                </a:cubicBezTo>
                <a:cubicBezTo>
                  <a:pt x="50259" y="24561"/>
                  <a:pt x="51993" y="23415"/>
                  <a:pt x="52842" y="21743"/>
                </a:cubicBezTo>
                <a:cubicBezTo>
                  <a:pt x="53302" y="22350"/>
                  <a:pt x="54028" y="22745"/>
                  <a:pt x="54847" y="22745"/>
                </a:cubicBezTo>
                <a:cubicBezTo>
                  <a:pt x="56238" y="22745"/>
                  <a:pt x="57363" y="21618"/>
                  <a:pt x="57363" y="20229"/>
                </a:cubicBezTo>
                <a:cubicBezTo>
                  <a:pt x="57362" y="18836"/>
                  <a:pt x="56236" y="17708"/>
                  <a:pt x="54846" y="17708"/>
                </a:cubicBezTo>
                <a:cubicBezTo>
                  <a:pt x="54248" y="17708"/>
                  <a:pt x="53697" y="17919"/>
                  <a:pt x="53266" y="18268"/>
                </a:cubicBezTo>
                <a:cubicBezTo>
                  <a:pt x="52812" y="16281"/>
                  <a:pt x="51206" y="14731"/>
                  <a:pt x="49186" y="14361"/>
                </a:cubicBezTo>
                <a:cubicBezTo>
                  <a:pt x="48566" y="9828"/>
                  <a:pt x="45085" y="6206"/>
                  <a:pt x="40621" y="5377"/>
                </a:cubicBezTo>
                <a:cubicBezTo>
                  <a:pt x="37920" y="2095"/>
                  <a:pt x="33827" y="1"/>
                  <a:pt x="292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24"/>
          <p:cNvGrpSpPr/>
          <p:nvPr/>
        </p:nvGrpSpPr>
        <p:grpSpPr>
          <a:xfrm>
            <a:off x="6202630" y="584241"/>
            <a:ext cx="1899385" cy="4559212"/>
            <a:chOff x="2212525" y="397425"/>
            <a:chExt cx="732025" cy="1757125"/>
          </a:xfrm>
        </p:grpSpPr>
        <p:sp>
          <p:nvSpPr>
            <p:cNvPr id="193" name="Google Shape;193;p24"/>
            <p:cNvSpPr/>
            <p:nvPr/>
          </p:nvSpPr>
          <p:spPr>
            <a:xfrm>
              <a:off x="2215200" y="397425"/>
              <a:ext cx="715125" cy="1408775"/>
            </a:xfrm>
            <a:custGeom>
              <a:avLst/>
              <a:gdLst/>
              <a:ahLst/>
              <a:cxnLst/>
              <a:rect l="l" t="t" r="r" b="b"/>
              <a:pathLst>
                <a:path w="28605" h="56351" extrusionOk="0">
                  <a:moveTo>
                    <a:pt x="13319" y="1"/>
                  </a:moveTo>
                  <a:cubicBezTo>
                    <a:pt x="10561" y="1"/>
                    <a:pt x="7823" y="841"/>
                    <a:pt x="5572" y="2721"/>
                  </a:cubicBezTo>
                  <a:cubicBezTo>
                    <a:pt x="0" y="7370"/>
                    <a:pt x="4084" y="31509"/>
                    <a:pt x="3589" y="37012"/>
                  </a:cubicBezTo>
                  <a:cubicBezTo>
                    <a:pt x="3132" y="42084"/>
                    <a:pt x="3677" y="56351"/>
                    <a:pt x="14388" y="56351"/>
                  </a:cubicBezTo>
                  <a:cubicBezTo>
                    <a:pt x="15301" y="56351"/>
                    <a:pt x="16288" y="56247"/>
                    <a:pt x="17354" y="56025"/>
                  </a:cubicBezTo>
                  <a:cubicBezTo>
                    <a:pt x="20637" y="55342"/>
                    <a:pt x="25757" y="54121"/>
                    <a:pt x="26094" y="46209"/>
                  </a:cubicBezTo>
                  <a:cubicBezTo>
                    <a:pt x="26431" y="38298"/>
                    <a:pt x="28604" y="9900"/>
                    <a:pt x="24144" y="4839"/>
                  </a:cubicBezTo>
                  <a:cubicBezTo>
                    <a:pt x="21488" y="1825"/>
                    <a:pt x="17382" y="1"/>
                    <a:pt x="13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2552325" y="1249225"/>
              <a:ext cx="383075" cy="406575"/>
            </a:xfrm>
            <a:custGeom>
              <a:avLst/>
              <a:gdLst/>
              <a:ahLst/>
              <a:cxnLst/>
              <a:rect l="l" t="t" r="r" b="b"/>
              <a:pathLst>
                <a:path w="15323" h="16263" extrusionOk="0">
                  <a:moveTo>
                    <a:pt x="8128" y="0"/>
                  </a:moveTo>
                  <a:cubicBezTo>
                    <a:pt x="5158" y="0"/>
                    <a:pt x="2247" y="1758"/>
                    <a:pt x="1506" y="3842"/>
                  </a:cubicBezTo>
                  <a:cubicBezTo>
                    <a:pt x="493" y="6689"/>
                    <a:pt x="1" y="16262"/>
                    <a:pt x="6869" y="16262"/>
                  </a:cubicBezTo>
                  <a:cubicBezTo>
                    <a:pt x="7031" y="16262"/>
                    <a:pt x="7198" y="16257"/>
                    <a:pt x="7369" y="16246"/>
                  </a:cubicBezTo>
                  <a:cubicBezTo>
                    <a:pt x="10300" y="16057"/>
                    <a:pt x="12799" y="15206"/>
                    <a:pt x="13883" y="12120"/>
                  </a:cubicBezTo>
                  <a:cubicBezTo>
                    <a:pt x="14968" y="9034"/>
                    <a:pt x="15322" y="3205"/>
                    <a:pt x="11572" y="928"/>
                  </a:cubicBezTo>
                  <a:cubicBezTo>
                    <a:pt x="10504" y="280"/>
                    <a:pt x="9311" y="0"/>
                    <a:pt x="8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2541025" y="876750"/>
              <a:ext cx="105850" cy="1277800"/>
            </a:xfrm>
            <a:custGeom>
              <a:avLst/>
              <a:gdLst/>
              <a:ahLst/>
              <a:cxnLst/>
              <a:rect l="l" t="t" r="r" b="b"/>
              <a:pathLst>
                <a:path w="4234" h="51112" extrusionOk="0">
                  <a:moveTo>
                    <a:pt x="1457" y="0"/>
                  </a:moveTo>
                  <a:lnTo>
                    <a:pt x="1" y="51112"/>
                  </a:lnTo>
                  <a:lnTo>
                    <a:pt x="4233" y="51112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2378200" y="799575"/>
              <a:ext cx="215025" cy="203175"/>
            </a:xfrm>
            <a:custGeom>
              <a:avLst/>
              <a:gdLst/>
              <a:ahLst/>
              <a:cxnLst/>
              <a:rect l="l" t="t" r="r" b="b"/>
              <a:pathLst>
                <a:path w="8601" h="8127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6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2378200" y="1305450"/>
              <a:ext cx="215025" cy="203200"/>
            </a:xfrm>
            <a:custGeom>
              <a:avLst/>
              <a:gdLst/>
              <a:ahLst/>
              <a:cxnLst/>
              <a:rect l="l" t="t" r="r" b="b"/>
              <a:pathLst>
                <a:path w="8601" h="8128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7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2591175" y="994675"/>
              <a:ext cx="222025" cy="178950"/>
            </a:xfrm>
            <a:custGeom>
              <a:avLst/>
              <a:gdLst/>
              <a:ahLst/>
              <a:cxnLst/>
              <a:rect l="l" t="t" r="r" b="b"/>
              <a:pathLst>
                <a:path w="8881" h="7158" extrusionOk="0">
                  <a:moveTo>
                    <a:pt x="7204" y="0"/>
                  </a:moveTo>
                  <a:cubicBezTo>
                    <a:pt x="7167" y="5028"/>
                    <a:pt x="3490" y="5722"/>
                    <a:pt x="1461" y="5722"/>
                  </a:cubicBezTo>
                  <a:cubicBezTo>
                    <a:pt x="686" y="5722"/>
                    <a:pt x="151" y="5621"/>
                    <a:pt x="151" y="5621"/>
                  </a:cubicBezTo>
                  <a:lnTo>
                    <a:pt x="1" y="7157"/>
                  </a:lnTo>
                  <a:cubicBezTo>
                    <a:pt x="8631" y="7067"/>
                    <a:pt x="8880" y="821"/>
                    <a:pt x="8880" y="821"/>
                  </a:cubicBezTo>
                  <a:lnTo>
                    <a:pt x="720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2602900" y="1124375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4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2602900" y="1377450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3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2212525" y="440650"/>
              <a:ext cx="383075" cy="462300"/>
            </a:xfrm>
            <a:custGeom>
              <a:avLst/>
              <a:gdLst/>
              <a:ahLst/>
              <a:cxnLst/>
              <a:rect l="l" t="t" r="r" b="b"/>
              <a:pathLst>
                <a:path w="15323" h="18492" extrusionOk="0">
                  <a:moveTo>
                    <a:pt x="8128" y="1"/>
                  </a:moveTo>
                  <a:cubicBezTo>
                    <a:pt x="5159" y="1"/>
                    <a:pt x="2247" y="2000"/>
                    <a:pt x="1506" y="4369"/>
                  </a:cubicBezTo>
                  <a:cubicBezTo>
                    <a:pt x="493" y="7606"/>
                    <a:pt x="1" y="18492"/>
                    <a:pt x="6868" y="18492"/>
                  </a:cubicBezTo>
                  <a:cubicBezTo>
                    <a:pt x="7031" y="18492"/>
                    <a:pt x="7198" y="18485"/>
                    <a:pt x="7369" y="18473"/>
                  </a:cubicBezTo>
                  <a:cubicBezTo>
                    <a:pt x="10299" y="18259"/>
                    <a:pt x="12799" y="17291"/>
                    <a:pt x="13883" y="13782"/>
                  </a:cubicBezTo>
                  <a:cubicBezTo>
                    <a:pt x="14968" y="10273"/>
                    <a:pt x="15322" y="3645"/>
                    <a:pt x="11572" y="1056"/>
                  </a:cubicBezTo>
                  <a:cubicBezTo>
                    <a:pt x="10504" y="318"/>
                    <a:pt x="9312" y="1"/>
                    <a:pt x="8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2678050" y="709000"/>
              <a:ext cx="266500" cy="321725"/>
            </a:xfrm>
            <a:custGeom>
              <a:avLst/>
              <a:gdLst/>
              <a:ahLst/>
              <a:cxnLst/>
              <a:rect l="l" t="t" r="r" b="b"/>
              <a:pathLst>
                <a:path w="10660" h="12869" extrusionOk="0">
                  <a:moveTo>
                    <a:pt x="5655" y="1"/>
                  </a:moveTo>
                  <a:cubicBezTo>
                    <a:pt x="3588" y="1"/>
                    <a:pt x="1562" y="1391"/>
                    <a:pt x="1046" y="3040"/>
                  </a:cubicBezTo>
                  <a:cubicBezTo>
                    <a:pt x="343" y="5294"/>
                    <a:pt x="0" y="12869"/>
                    <a:pt x="4779" y="12869"/>
                  </a:cubicBezTo>
                  <a:cubicBezTo>
                    <a:pt x="4892" y="12869"/>
                    <a:pt x="5008" y="12864"/>
                    <a:pt x="5127" y="12856"/>
                  </a:cubicBezTo>
                  <a:cubicBezTo>
                    <a:pt x="7167" y="12706"/>
                    <a:pt x="8906" y="12032"/>
                    <a:pt x="9660" y="9590"/>
                  </a:cubicBezTo>
                  <a:cubicBezTo>
                    <a:pt x="10414" y="7147"/>
                    <a:pt x="10660" y="2536"/>
                    <a:pt x="8052" y="735"/>
                  </a:cubicBezTo>
                  <a:cubicBezTo>
                    <a:pt x="7308" y="221"/>
                    <a:pt x="6478" y="1"/>
                    <a:pt x="5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237300" y="1033175"/>
              <a:ext cx="266525" cy="321700"/>
            </a:xfrm>
            <a:custGeom>
              <a:avLst/>
              <a:gdLst/>
              <a:ahLst/>
              <a:cxnLst/>
              <a:rect l="l" t="t" r="r" b="b"/>
              <a:pathLst>
                <a:path w="10661" h="12868" extrusionOk="0">
                  <a:moveTo>
                    <a:pt x="5655" y="0"/>
                  </a:moveTo>
                  <a:cubicBezTo>
                    <a:pt x="3589" y="0"/>
                    <a:pt x="1563" y="1391"/>
                    <a:pt x="1047" y="3040"/>
                  </a:cubicBezTo>
                  <a:cubicBezTo>
                    <a:pt x="344" y="5292"/>
                    <a:pt x="1" y="12867"/>
                    <a:pt x="4779" y="12867"/>
                  </a:cubicBezTo>
                  <a:cubicBezTo>
                    <a:pt x="4893" y="12867"/>
                    <a:pt x="5009" y="12863"/>
                    <a:pt x="5128" y="12854"/>
                  </a:cubicBezTo>
                  <a:cubicBezTo>
                    <a:pt x="7168" y="12705"/>
                    <a:pt x="8906" y="12033"/>
                    <a:pt x="9660" y="9590"/>
                  </a:cubicBezTo>
                  <a:cubicBezTo>
                    <a:pt x="10415" y="7148"/>
                    <a:pt x="10660" y="2534"/>
                    <a:pt x="8052" y="734"/>
                  </a:cubicBezTo>
                  <a:cubicBezTo>
                    <a:pt x="7309" y="221"/>
                    <a:pt x="6479" y="0"/>
                    <a:pt x="5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24"/>
          <p:cNvGrpSpPr/>
          <p:nvPr/>
        </p:nvGrpSpPr>
        <p:grpSpPr>
          <a:xfrm>
            <a:off x="6252328" y="4806898"/>
            <a:ext cx="933064" cy="336609"/>
            <a:chOff x="2842350" y="1975750"/>
            <a:chExt cx="495625" cy="178800"/>
          </a:xfrm>
        </p:grpSpPr>
        <p:sp>
          <p:nvSpPr>
            <p:cNvPr id="205" name="Google Shape;205;p24"/>
            <p:cNvSpPr/>
            <p:nvPr/>
          </p:nvSpPr>
          <p:spPr>
            <a:xfrm>
              <a:off x="2921200" y="1975750"/>
              <a:ext cx="357550" cy="178800"/>
            </a:xfrm>
            <a:custGeom>
              <a:avLst/>
              <a:gdLst/>
              <a:ahLst/>
              <a:cxnLst/>
              <a:rect l="l" t="t" r="r" b="b"/>
              <a:pathLst>
                <a:path w="14302" h="7152" extrusionOk="0">
                  <a:moveTo>
                    <a:pt x="7151" y="1"/>
                  </a:moveTo>
                  <a:cubicBezTo>
                    <a:pt x="3203" y="1"/>
                    <a:pt x="1" y="3201"/>
                    <a:pt x="1" y="7152"/>
                  </a:cubicBezTo>
                  <a:lnTo>
                    <a:pt x="14300" y="7152"/>
                  </a:lnTo>
                  <a:cubicBezTo>
                    <a:pt x="14301" y="3204"/>
                    <a:pt x="11101" y="1"/>
                    <a:pt x="7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842350" y="2046775"/>
              <a:ext cx="215525" cy="107775"/>
            </a:xfrm>
            <a:custGeom>
              <a:avLst/>
              <a:gdLst/>
              <a:ahLst/>
              <a:cxnLst/>
              <a:rect l="l" t="t" r="r" b="b"/>
              <a:pathLst>
                <a:path w="8621" h="4311" extrusionOk="0">
                  <a:moveTo>
                    <a:pt x="4311" y="0"/>
                  </a:moveTo>
                  <a:cubicBezTo>
                    <a:pt x="1929" y="0"/>
                    <a:pt x="1" y="1929"/>
                    <a:pt x="1" y="4311"/>
                  </a:cubicBezTo>
                  <a:lnTo>
                    <a:pt x="8620" y="4311"/>
                  </a:lnTo>
                  <a:cubicBezTo>
                    <a:pt x="8620" y="1929"/>
                    <a:pt x="6690" y="0"/>
                    <a:pt x="4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978225" y="2078525"/>
              <a:ext cx="152025" cy="76025"/>
            </a:xfrm>
            <a:custGeom>
              <a:avLst/>
              <a:gdLst/>
              <a:ahLst/>
              <a:cxnLst/>
              <a:rect l="l" t="t" r="r" b="b"/>
              <a:pathLst>
                <a:path w="6081" h="3041" extrusionOk="0">
                  <a:moveTo>
                    <a:pt x="3041" y="0"/>
                  </a:moveTo>
                  <a:cubicBezTo>
                    <a:pt x="1362" y="0"/>
                    <a:pt x="0" y="1361"/>
                    <a:pt x="0" y="3041"/>
                  </a:cubicBezTo>
                  <a:lnTo>
                    <a:pt x="6080" y="3041"/>
                  </a:lnTo>
                  <a:cubicBezTo>
                    <a:pt x="6080" y="1361"/>
                    <a:pt x="4720" y="0"/>
                    <a:pt x="3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3196625" y="2083875"/>
              <a:ext cx="141350" cy="70675"/>
            </a:xfrm>
            <a:custGeom>
              <a:avLst/>
              <a:gdLst/>
              <a:ahLst/>
              <a:cxnLst/>
              <a:rect l="l" t="t" r="r" b="b"/>
              <a:pathLst>
                <a:path w="5654" h="2827" extrusionOk="0">
                  <a:moveTo>
                    <a:pt x="2825" y="1"/>
                  </a:moveTo>
                  <a:cubicBezTo>
                    <a:pt x="1265" y="1"/>
                    <a:pt x="1" y="1265"/>
                    <a:pt x="1" y="2827"/>
                  </a:cubicBezTo>
                  <a:lnTo>
                    <a:pt x="5653" y="2827"/>
                  </a:lnTo>
                  <a:cubicBezTo>
                    <a:pt x="5651" y="1265"/>
                    <a:pt x="4387" y="1"/>
                    <a:pt x="2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4"/>
          <p:cNvGrpSpPr/>
          <p:nvPr/>
        </p:nvGrpSpPr>
        <p:grpSpPr>
          <a:xfrm>
            <a:off x="7386227" y="4455711"/>
            <a:ext cx="1346792" cy="687687"/>
            <a:chOff x="4613725" y="1883775"/>
            <a:chExt cx="530275" cy="270775"/>
          </a:xfrm>
        </p:grpSpPr>
        <p:sp>
          <p:nvSpPr>
            <p:cNvPr id="210" name="Google Shape;210;p24"/>
            <p:cNvSpPr/>
            <p:nvPr/>
          </p:nvSpPr>
          <p:spPr>
            <a:xfrm>
              <a:off x="4613725" y="2041825"/>
              <a:ext cx="127325" cy="112725"/>
            </a:xfrm>
            <a:custGeom>
              <a:avLst/>
              <a:gdLst/>
              <a:ahLst/>
              <a:cxnLst/>
              <a:rect l="l" t="t" r="r" b="b"/>
              <a:pathLst>
                <a:path w="5093" h="4509" extrusionOk="0">
                  <a:moveTo>
                    <a:pt x="4136" y="0"/>
                  </a:moveTo>
                  <a:cubicBezTo>
                    <a:pt x="2207" y="0"/>
                    <a:pt x="571" y="1890"/>
                    <a:pt x="0" y="4509"/>
                  </a:cubicBezTo>
                  <a:lnTo>
                    <a:pt x="2449" y="4509"/>
                  </a:lnTo>
                  <a:cubicBezTo>
                    <a:pt x="3133" y="2905"/>
                    <a:pt x="4037" y="1534"/>
                    <a:pt x="5093" y="490"/>
                  </a:cubicBezTo>
                  <a:cubicBezTo>
                    <a:pt x="5054" y="373"/>
                    <a:pt x="5019" y="251"/>
                    <a:pt x="4986" y="126"/>
                  </a:cubicBezTo>
                  <a:cubicBezTo>
                    <a:pt x="4712" y="45"/>
                    <a:pt x="4427" y="0"/>
                    <a:pt x="4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731900" y="1883775"/>
              <a:ext cx="219500" cy="238925"/>
            </a:xfrm>
            <a:custGeom>
              <a:avLst/>
              <a:gdLst/>
              <a:ahLst/>
              <a:cxnLst/>
              <a:rect l="l" t="t" r="r" b="b"/>
              <a:pathLst>
                <a:path w="8780" h="9557" extrusionOk="0">
                  <a:moveTo>
                    <a:pt x="4671" y="0"/>
                  </a:moveTo>
                  <a:cubicBezTo>
                    <a:pt x="2091" y="0"/>
                    <a:pt x="0" y="3148"/>
                    <a:pt x="0" y="7032"/>
                  </a:cubicBezTo>
                  <a:cubicBezTo>
                    <a:pt x="0" y="7843"/>
                    <a:pt x="92" y="8562"/>
                    <a:pt x="260" y="9193"/>
                  </a:cubicBezTo>
                  <a:cubicBezTo>
                    <a:pt x="294" y="9317"/>
                    <a:pt x="328" y="9439"/>
                    <a:pt x="368" y="9557"/>
                  </a:cubicBezTo>
                  <a:cubicBezTo>
                    <a:pt x="1648" y="8293"/>
                    <a:pt x="3158" y="7506"/>
                    <a:pt x="4784" y="7370"/>
                  </a:cubicBezTo>
                  <a:cubicBezTo>
                    <a:pt x="5749" y="5479"/>
                    <a:pt x="7160" y="4133"/>
                    <a:pt x="8780" y="3687"/>
                  </a:cubicBezTo>
                  <a:cubicBezTo>
                    <a:pt x="7988" y="1492"/>
                    <a:pt x="6445" y="0"/>
                    <a:pt x="4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851500" y="1903225"/>
              <a:ext cx="292500" cy="251325"/>
            </a:xfrm>
            <a:custGeom>
              <a:avLst/>
              <a:gdLst/>
              <a:ahLst/>
              <a:cxnLst/>
              <a:rect l="l" t="t" r="r" b="b"/>
              <a:pathLst>
                <a:path w="11700" h="10053" extrusionOk="0">
                  <a:moveTo>
                    <a:pt x="5176" y="0"/>
                  </a:moveTo>
                  <a:cubicBezTo>
                    <a:pt x="4773" y="0"/>
                    <a:pt x="4378" y="58"/>
                    <a:pt x="3995" y="163"/>
                  </a:cubicBezTo>
                  <a:cubicBezTo>
                    <a:pt x="2375" y="610"/>
                    <a:pt x="963" y="1956"/>
                    <a:pt x="0" y="3847"/>
                  </a:cubicBezTo>
                  <a:cubicBezTo>
                    <a:pt x="166" y="3834"/>
                    <a:pt x="333" y="3825"/>
                    <a:pt x="502" y="3825"/>
                  </a:cubicBezTo>
                  <a:cubicBezTo>
                    <a:pt x="3677" y="3825"/>
                    <a:pt x="6466" y="6308"/>
                    <a:pt x="8062" y="10053"/>
                  </a:cubicBezTo>
                  <a:lnTo>
                    <a:pt x="11695" y="10053"/>
                  </a:lnTo>
                  <a:cubicBezTo>
                    <a:pt x="11697" y="9976"/>
                    <a:pt x="11699" y="9900"/>
                    <a:pt x="11699" y="9822"/>
                  </a:cubicBezTo>
                  <a:cubicBezTo>
                    <a:pt x="11699" y="4397"/>
                    <a:pt x="8779" y="0"/>
                    <a:pt x="5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4674975" y="1998850"/>
              <a:ext cx="378075" cy="155700"/>
            </a:xfrm>
            <a:custGeom>
              <a:avLst/>
              <a:gdLst/>
              <a:ahLst/>
              <a:cxnLst/>
              <a:rect l="l" t="t" r="r" b="b"/>
              <a:pathLst>
                <a:path w="15123" h="6228" extrusionOk="0">
                  <a:moveTo>
                    <a:pt x="7563" y="0"/>
                  </a:moveTo>
                  <a:cubicBezTo>
                    <a:pt x="7394" y="0"/>
                    <a:pt x="7227" y="8"/>
                    <a:pt x="7061" y="22"/>
                  </a:cubicBezTo>
                  <a:cubicBezTo>
                    <a:pt x="5436" y="156"/>
                    <a:pt x="3926" y="943"/>
                    <a:pt x="2645" y="2209"/>
                  </a:cubicBezTo>
                  <a:cubicBezTo>
                    <a:pt x="1587" y="3253"/>
                    <a:pt x="684" y="4624"/>
                    <a:pt x="0" y="6228"/>
                  </a:cubicBezTo>
                  <a:lnTo>
                    <a:pt x="15123" y="6228"/>
                  </a:lnTo>
                  <a:cubicBezTo>
                    <a:pt x="13525" y="2483"/>
                    <a:pt x="10737" y="0"/>
                    <a:pt x="7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4"/>
          <p:cNvSpPr/>
          <p:nvPr/>
        </p:nvSpPr>
        <p:spPr>
          <a:xfrm>
            <a:off x="4702919" y="37244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4"/>
          <p:cNvSpPr/>
          <p:nvPr/>
        </p:nvSpPr>
        <p:spPr>
          <a:xfrm>
            <a:off x="3663430" y="639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4"/>
          <p:cNvSpPr/>
          <p:nvPr/>
        </p:nvSpPr>
        <p:spPr>
          <a:xfrm rot="5176962">
            <a:off x="8463080" y="2566275"/>
            <a:ext cx="271161" cy="156904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4"/>
          <p:cNvSpPr/>
          <p:nvPr/>
        </p:nvSpPr>
        <p:spPr>
          <a:xfrm rot="-3556209">
            <a:off x="5458370" y="1442391"/>
            <a:ext cx="180273" cy="284020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" name="Google Shape;218;p24"/>
          <p:cNvGrpSpPr/>
          <p:nvPr/>
        </p:nvGrpSpPr>
        <p:grpSpPr>
          <a:xfrm>
            <a:off x="5510500" y="3871444"/>
            <a:ext cx="414106" cy="1272051"/>
            <a:chOff x="3188000" y="4225325"/>
            <a:chExt cx="208125" cy="639350"/>
          </a:xfrm>
        </p:grpSpPr>
        <p:sp>
          <p:nvSpPr>
            <p:cNvPr id="219" name="Google Shape;219;p24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E7BRrNU25l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XPRgf4qG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28"/>
          <p:cNvGrpSpPr/>
          <p:nvPr/>
        </p:nvGrpSpPr>
        <p:grpSpPr>
          <a:xfrm>
            <a:off x="5929180" y="203519"/>
            <a:ext cx="3996082" cy="5775665"/>
            <a:chOff x="3773900" y="2531675"/>
            <a:chExt cx="1321150" cy="1909500"/>
          </a:xfrm>
        </p:grpSpPr>
        <p:sp>
          <p:nvSpPr>
            <p:cNvPr id="242" name="Google Shape;242;p28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" name="Google Shape;265;p28"/>
          <p:cNvSpPr/>
          <p:nvPr/>
        </p:nvSpPr>
        <p:spPr>
          <a:xfrm>
            <a:off x="720000" y="3871800"/>
            <a:ext cx="4734078" cy="574916"/>
          </a:xfrm>
          <a:prstGeom prst="roundRect">
            <a:avLst>
              <a:gd name="adj" fmla="val 1799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8"/>
          <p:cNvSpPr txBox="1">
            <a:spLocks noGrp="1"/>
          </p:cNvSpPr>
          <p:nvPr>
            <p:ph type="subTitle" idx="1"/>
          </p:nvPr>
        </p:nvSpPr>
        <p:spPr>
          <a:xfrm rot="-546">
            <a:off x="720007" y="3872010"/>
            <a:ext cx="4780534" cy="5281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Lesson Six </a:t>
            </a:r>
            <a:r>
              <a:rPr lang="en" sz="2800" dirty="0"/>
              <a:t>– Skills Time</a:t>
            </a:r>
            <a:endParaRPr sz="2800" dirty="0"/>
          </a:p>
        </p:txBody>
      </p:sp>
      <p:sp>
        <p:nvSpPr>
          <p:cNvPr id="267" name="Google Shape;267;p28"/>
          <p:cNvSpPr txBox="1">
            <a:spLocks noGrp="1"/>
          </p:cNvSpPr>
          <p:nvPr>
            <p:ph type="ctrTitle"/>
          </p:nvPr>
        </p:nvSpPr>
        <p:spPr>
          <a:xfrm>
            <a:off x="561117" y="2816890"/>
            <a:ext cx="6962166" cy="10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400" dirty="0">
                <a:solidFill>
                  <a:srgbClr val="C00000"/>
                </a:solidFill>
              </a:rPr>
              <a:t>Let’s find </a:t>
            </a:r>
            <a:r>
              <a:rPr lang="en" sz="5400" dirty="0">
                <a:solidFill>
                  <a:srgbClr val="0070C0"/>
                </a:solidFill>
              </a:rPr>
              <a:t>Mom</a:t>
            </a:r>
            <a:r>
              <a:rPr lang="en" sz="5400" dirty="0">
                <a:solidFill>
                  <a:srgbClr val="C00000"/>
                </a:solidFill>
              </a:rPr>
              <a:t>!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268" name="Google Shape;268;p28"/>
          <p:cNvSpPr/>
          <p:nvPr/>
        </p:nvSpPr>
        <p:spPr>
          <a:xfrm>
            <a:off x="453750" y="1207225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8"/>
          <p:cNvSpPr/>
          <p:nvPr/>
        </p:nvSpPr>
        <p:spPr>
          <a:xfrm>
            <a:off x="1885734" y="364350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28"/>
          <p:cNvGrpSpPr/>
          <p:nvPr/>
        </p:nvGrpSpPr>
        <p:grpSpPr>
          <a:xfrm>
            <a:off x="7818090" y="4649050"/>
            <a:ext cx="1370117" cy="494450"/>
            <a:chOff x="1893500" y="4742700"/>
            <a:chExt cx="338000" cy="121975"/>
          </a:xfrm>
        </p:grpSpPr>
        <p:sp>
          <p:nvSpPr>
            <p:cNvPr id="271" name="Google Shape;271;p28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28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8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8"/>
          <p:cNvSpPr/>
          <p:nvPr/>
        </p:nvSpPr>
        <p:spPr>
          <a:xfrm>
            <a:off x="3112319" y="154291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8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8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0" name="Google Shape;280;p28"/>
          <p:cNvCxnSpPr>
            <a:stCxn id="281" idx="3"/>
            <a:endCxn id="282" idx="1"/>
          </p:cNvCxnSpPr>
          <p:nvPr/>
        </p:nvCxnSpPr>
        <p:spPr>
          <a:xfrm>
            <a:off x="7301078" y="1531450"/>
            <a:ext cx="294300" cy="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28"/>
          <p:cNvCxnSpPr>
            <a:stCxn id="284" idx="0"/>
          </p:cNvCxnSpPr>
          <p:nvPr/>
        </p:nvCxnSpPr>
        <p:spPr>
          <a:xfrm rot="10800000">
            <a:off x="7448215" y="1528775"/>
            <a:ext cx="0" cy="77820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81" name="Google Shape;281;p28"/>
          <p:cNvSpPr/>
          <p:nvPr/>
        </p:nvSpPr>
        <p:spPr>
          <a:xfrm>
            <a:off x="6266078" y="1013950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8"/>
          <p:cNvSpPr/>
          <p:nvPr/>
        </p:nvSpPr>
        <p:spPr>
          <a:xfrm>
            <a:off x="7595515" y="1013950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8"/>
          <p:cNvSpPr/>
          <p:nvPr/>
        </p:nvSpPr>
        <p:spPr>
          <a:xfrm>
            <a:off x="6930715" y="2306975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" name="Google Shape;285;p28"/>
          <p:cNvGrpSpPr/>
          <p:nvPr/>
        </p:nvGrpSpPr>
        <p:grpSpPr>
          <a:xfrm>
            <a:off x="7716287" y="1117118"/>
            <a:ext cx="793471" cy="828894"/>
            <a:chOff x="403400" y="933975"/>
            <a:chExt cx="1572475" cy="1642675"/>
          </a:xfrm>
        </p:grpSpPr>
        <p:sp>
          <p:nvSpPr>
            <p:cNvPr id="286" name="Google Shape;286;p28"/>
            <p:cNvSpPr/>
            <p:nvPr/>
          </p:nvSpPr>
          <p:spPr>
            <a:xfrm>
              <a:off x="417475" y="1719400"/>
              <a:ext cx="1547425" cy="857250"/>
            </a:xfrm>
            <a:custGeom>
              <a:avLst/>
              <a:gdLst/>
              <a:ahLst/>
              <a:cxnLst/>
              <a:rect l="l" t="t" r="r" b="b"/>
              <a:pathLst>
                <a:path w="61897" h="34290" extrusionOk="0">
                  <a:moveTo>
                    <a:pt x="25486" y="1"/>
                  </a:moveTo>
                  <a:lnTo>
                    <a:pt x="25486" y="1"/>
                  </a:lnTo>
                  <a:cubicBezTo>
                    <a:pt x="25486" y="1"/>
                    <a:pt x="26548" y="8042"/>
                    <a:pt x="23210" y="10469"/>
                  </a:cubicBezTo>
                  <a:cubicBezTo>
                    <a:pt x="20611" y="12360"/>
                    <a:pt x="5763" y="15476"/>
                    <a:pt x="3337" y="21999"/>
                  </a:cubicBezTo>
                  <a:cubicBezTo>
                    <a:pt x="909" y="28523"/>
                    <a:pt x="0" y="34290"/>
                    <a:pt x="0" y="34290"/>
                  </a:cubicBezTo>
                  <a:lnTo>
                    <a:pt x="61897" y="34290"/>
                  </a:lnTo>
                  <a:cubicBezTo>
                    <a:pt x="61897" y="34290"/>
                    <a:pt x="60985" y="28523"/>
                    <a:pt x="58557" y="21999"/>
                  </a:cubicBezTo>
                  <a:cubicBezTo>
                    <a:pt x="56130" y="15476"/>
                    <a:pt x="41284" y="12359"/>
                    <a:pt x="38684" y="10469"/>
                  </a:cubicBezTo>
                  <a:cubicBezTo>
                    <a:pt x="35347" y="8042"/>
                    <a:pt x="36408" y="1"/>
                    <a:pt x="36408" y="1"/>
                  </a:cubicBezTo>
                  <a:lnTo>
                    <a:pt x="36408" y="1"/>
                  </a:lnTo>
                  <a:lnTo>
                    <a:pt x="30946" y="145"/>
                  </a:lnTo>
                  <a:lnTo>
                    <a:pt x="25486" y="1"/>
                  </a:ln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403400" y="2119450"/>
              <a:ext cx="1572475" cy="457200"/>
            </a:xfrm>
            <a:custGeom>
              <a:avLst/>
              <a:gdLst/>
              <a:ahLst/>
              <a:cxnLst/>
              <a:rect l="l" t="t" r="r" b="b"/>
              <a:pathLst>
                <a:path w="62899" h="18288" extrusionOk="0">
                  <a:moveTo>
                    <a:pt x="9876" y="0"/>
                  </a:moveTo>
                  <a:cubicBezTo>
                    <a:pt x="8299" y="828"/>
                    <a:pt x="6847" y="1751"/>
                    <a:pt x="5691" y="2781"/>
                  </a:cubicBezTo>
                  <a:cubicBezTo>
                    <a:pt x="5618" y="2845"/>
                    <a:pt x="5549" y="2912"/>
                    <a:pt x="5479" y="2976"/>
                  </a:cubicBezTo>
                  <a:cubicBezTo>
                    <a:pt x="5418" y="3033"/>
                    <a:pt x="5358" y="3090"/>
                    <a:pt x="5295" y="3148"/>
                  </a:cubicBezTo>
                  <a:cubicBezTo>
                    <a:pt x="5197" y="3245"/>
                    <a:pt x="5104" y="3340"/>
                    <a:pt x="5009" y="3438"/>
                  </a:cubicBezTo>
                  <a:cubicBezTo>
                    <a:pt x="4911" y="3538"/>
                    <a:pt x="4818" y="3645"/>
                    <a:pt x="4723" y="3750"/>
                  </a:cubicBezTo>
                  <a:cubicBezTo>
                    <a:pt x="4639" y="3851"/>
                    <a:pt x="4557" y="3947"/>
                    <a:pt x="4480" y="4049"/>
                  </a:cubicBezTo>
                  <a:cubicBezTo>
                    <a:pt x="4381" y="4168"/>
                    <a:pt x="4292" y="4285"/>
                    <a:pt x="4205" y="4404"/>
                  </a:cubicBezTo>
                  <a:cubicBezTo>
                    <a:pt x="4205" y="4409"/>
                    <a:pt x="4202" y="4409"/>
                    <a:pt x="4202" y="4412"/>
                  </a:cubicBezTo>
                  <a:cubicBezTo>
                    <a:pt x="3859" y="4890"/>
                    <a:pt x="3586" y="5392"/>
                    <a:pt x="3390" y="5909"/>
                  </a:cubicBezTo>
                  <a:cubicBezTo>
                    <a:pt x="924" y="12478"/>
                    <a:pt x="1" y="18288"/>
                    <a:pt x="1" y="18288"/>
                  </a:cubicBezTo>
                  <a:lnTo>
                    <a:pt x="62899" y="18288"/>
                  </a:lnTo>
                  <a:cubicBezTo>
                    <a:pt x="62899" y="18288"/>
                    <a:pt x="61971" y="12478"/>
                    <a:pt x="59506" y="5909"/>
                  </a:cubicBezTo>
                  <a:cubicBezTo>
                    <a:pt x="59311" y="5393"/>
                    <a:pt x="59039" y="4890"/>
                    <a:pt x="58695" y="4412"/>
                  </a:cubicBezTo>
                  <a:cubicBezTo>
                    <a:pt x="58695" y="4409"/>
                    <a:pt x="58690" y="4409"/>
                    <a:pt x="58690" y="4404"/>
                  </a:cubicBezTo>
                  <a:cubicBezTo>
                    <a:pt x="58605" y="4285"/>
                    <a:pt x="58514" y="4168"/>
                    <a:pt x="58417" y="4049"/>
                  </a:cubicBezTo>
                  <a:cubicBezTo>
                    <a:pt x="58340" y="3946"/>
                    <a:pt x="58259" y="3848"/>
                    <a:pt x="58172" y="3750"/>
                  </a:cubicBezTo>
                  <a:cubicBezTo>
                    <a:pt x="58079" y="3645"/>
                    <a:pt x="57984" y="3538"/>
                    <a:pt x="57886" y="3438"/>
                  </a:cubicBezTo>
                  <a:cubicBezTo>
                    <a:pt x="57793" y="3338"/>
                    <a:pt x="57698" y="3245"/>
                    <a:pt x="57601" y="3148"/>
                  </a:cubicBezTo>
                  <a:cubicBezTo>
                    <a:pt x="57539" y="3090"/>
                    <a:pt x="57479" y="3033"/>
                    <a:pt x="57417" y="2976"/>
                  </a:cubicBezTo>
                  <a:cubicBezTo>
                    <a:pt x="57348" y="2913"/>
                    <a:pt x="57277" y="2847"/>
                    <a:pt x="57205" y="2781"/>
                  </a:cubicBezTo>
                  <a:cubicBezTo>
                    <a:pt x="56049" y="1751"/>
                    <a:pt x="54598" y="828"/>
                    <a:pt x="53021" y="0"/>
                  </a:cubicBezTo>
                  <a:cubicBezTo>
                    <a:pt x="51473" y="1046"/>
                    <a:pt x="49738" y="1981"/>
                    <a:pt x="47856" y="2781"/>
                  </a:cubicBezTo>
                  <a:cubicBezTo>
                    <a:pt x="46373" y="3415"/>
                    <a:pt x="44798" y="3961"/>
                    <a:pt x="43140" y="4415"/>
                  </a:cubicBezTo>
                  <a:cubicBezTo>
                    <a:pt x="39555" y="5399"/>
                    <a:pt x="35601" y="5945"/>
                    <a:pt x="31448" y="5945"/>
                  </a:cubicBezTo>
                  <a:cubicBezTo>
                    <a:pt x="27296" y="5945"/>
                    <a:pt x="23342" y="5399"/>
                    <a:pt x="19757" y="4415"/>
                  </a:cubicBezTo>
                  <a:cubicBezTo>
                    <a:pt x="18099" y="3961"/>
                    <a:pt x="16522" y="3414"/>
                    <a:pt x="15040" y="2781"/>
                  </a:cubicBezTo>
                  <a:cubicBezTo>
                    <a:pt x="13159" y="1981"/>
                    <a:pt x="11424" y="1045"/>
                    <a:pt x="9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465025" y="2292075"/>
              <a:ext cx="1449125" cy="40825"/>
            </a:xfrm>
            <a:custGeom>
              <a:avLst/>
              <a:gdLst/>
              <a:ahLst/>
              <a:cxnLst/>
              <a:rect l="l" t="t" r="r" b="b"/>
              <a:pathLst>
                <a:path w="57965" h="1633" extrusionOk="0">
                  <a:moveTo>
                    <a:pt x="560" y="0"/>
                  </a:moveTo>
                  <a:cubicBezTo>
                    <a:pt x="360" y="555"/>
                    <a:pt x="175" y="1097"/>
                    <a:pt x="1" y="1632"/>
                  </a:cubicBezTo>
                  <a:lnTo>
                    <a:pt x="57964" y="1632"/>
                  </a:lnTo>
                  <a:cubicBezTo>
                    <a:pt x="57788" y="1099"/>
                    <a:pt x="57605" y="556"/>
                    <a:pt x="57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434525" y="2395375"/>
              <a:ext cx="1510125" cy="40825"/>
            </a:xfrm>
            <a:custGeom>
              <a:avLst/>
              <a:gdLst/>
              <a:ahLst/>
              <a:cxnLst/>
              <a:rect l="l" t="t" r="r" b="b"/>
              <a:pathLst>
                <a:path w="60405" h="1633" extrusionOk="0">
                  <a:moveTo>
                    <a:pt x="450" y="0"/>
                  </a:moveTo>
                  <a:cubicBezTo>
                    <a:pt x="286" y="567"/>
                    <a:pt x="136" y="1114"/>
                    <a:pt x="0" y="1632"/>
                  </a:cubicBezTo>
                  <a:lnTo>
                    <a:pt x="60405" y="1632"/>
                  </a:lnTo>
                  <a:cubicBezTo>
                    <a:pt x="60270" y="1114"/>
                    <a:pt x="60119" y="567"/>
                    <a:pt x="59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508425" y="2188875"/>
              <a:ext cx="388900" cy="40850"/>
            </a:xfrm>
            <a:custGeom>
              <a:avLst/>
              <a:gdLst/>
              <a:ahLst/>
              <a:cxnLst/>
              <a:rect l="l" t="t" r="r" b="b"/>
              <a:pathLst>
                <a:path w="15556" h="1634" extrusionOk="0">
                  <a:moveTo>
                    <a:pt x="10839" y="1"/>
                  </a:moveTo>
                  <a:lnTo>
                    <a:pt x="10839" y="2"/>
                  </a:lnTo>
                  <a:lnTo>
                    <a:pt x="1490" y="2"/>
                  </a:lnTo>
                  <a:cubicBezTo>
                    <a:pt x="1417" y="67"/>
                    <a:pt x="1348" y="132"/>
                    <a:pt x="1278" y="198"/>
                  </a:cubicBezTo>
                  <a:cubicBezTo>
                    <a:pt x="1217" y="255"/>
                    <a:pt x="1157" y="312"/>
                    <a:pt x="1094" y="369"/>
                  </a:cubicBezTo>
                  <a:cubicBezTo>
                    <a:pt x="996" y="467"/>
                    <a:pt x="903" y="560"/>
                    <a:pt x="808" y="658"/>
                  </a:cubicBezTo>
                  <a:cubicBezTo>
                    <a:pt x="710" y="760"/>
                    <a:pt x="617" y="867"/>
                    <a:pt x="522" y="972"/>
                  </a:cubicBezTo>
                  <a:cubicBezTo>
                    <a:pt x="438" y="1071"/>
                    <a:pt x="356" y="1169"/>
                    <a:pt x="279" y="1271"/>
                  </a:cubicBezTo>
                  <a:cubicBezTo>
                    <a:pt x="180" y="1390"/>
                    <a:pt x="91" y="1507"/>
                    <a:pt x="4" y="1626"/>
                  </a:cubicBezTo>
                  <a:cubicBezTo>
                    <a:pt x="4" y="1630"/>
                    <a:pt x="1" y="1630"/>
                    <a:pt x="1" y="1633"/>
                  </a:cubicBezTo>
                  <a:lnTo>
                    <a:pt x="15556" y="1633"/>
                  </a:lnTo>
                  <a:cubicBezTo>
                    <a:pt x="13898" y="1181"/>
                    <a:pt x="12321" y="634"/>
                    <a:pt x="10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1481875" y="2188925"/>
              <a:ext cx="388900" cy="40825"/>
            </a:xfrm>
            <a:custGeom>
              <a:avLst/>
              <a:gdLst/>
              <a:ahLst/>
              <a:cxnLst/>
              <a:rect l="l" t="t" r="r" b="b"/>
              <a:pathLst>
                <a:path w="15556" h="1633" extrusionOk="0">
                  <a:moveTo>
                    <a:pt x="4717" y="0"/>
                  </a:moveTo>
                  <a:cubicBezTo>
                    <a:pt x="3234" y="633"/>
                    <a:pt x="1659" y="1180"/>
                    <a:pt x="1" y="1633"/>
                  </a:cubicBezTo>
                  <a:lnTo>
                    <a:pt x="15556" y="1633"/>
                  </a:lnTo>
                  <a:cubicBezTo>
                    <a:pt x="15556" y="1628"/>
                    <a:pt x="15550" y="1628"/>
                    <a:pt x="15551" y="1624"/>
                  </a:cubicBezTo>
                  <a:cubicBezTo>
                    <a:pt x="15466" y="1505"/>
                    <a:pt x="15375" y="1388"/>
                    <a:pt x="15278" y="1269"/>
                  </a:cubicBezTo>
                  <a:cubicBezTo>
                    <a:pt x="15201" y="1165"/>
                    <a:pt x="15120" y="1067"/>
                    <a:pt x="15033" y="970"/>
                  </a:cubicBezTo>
                  <a:cubicBezTo>
                    <a:pt x="14940" y="865"/>
                    <a:pt x="14845" y="758"/>
                    <a:pt x="14747" y="656"/>
                  </a:cubicBezTo>
                  <a:cubicBezTo>
                    <a:pt x="14654" y="558"/>
                    <a:pt x="14559" y="465"/>
                    <a:pt x="14462" y="367"/>
                  </a:cubicBezTo>
                  <a:cubicBezTo>
                    <a:pt x="14400" y="310"/>
                    <a:pt x="14340" y="253"/>
                    <a:pt x="14278" y="196"/>
                  </a:cubicBezTo>
                  <a:cubicBezTo>
                    <a:pt x="14209" y="133"/>
                    <a:pt x="14138" y="66"/>
                    <a:pt x="140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410325" y="2498550"/>
              <a:ext cx="1558600" cy="40825"/>
            </a:xfrm>
            <a:custGeom>
              <a:avLst/>
              <a:gdLst/>
              <a:ahLst/>
              <a:cxnLst/>
              <a:rect l="l" t="t" r="r" b="b"/>
              <a:pathLst>
                <a:path w="62344" h="1633" extrusionOk="0">
                  <a:moveTo>
                    <a:pt x="351" y="0"/>
                  </a:moveTo>
                  <a:cubicBezTo>
                    <a:pt x="208" y="627"/>
                    <a:pt x="91" y="1176"/>
                    <a:pt x="0" y="1633"/>
                  </a:cubicBezTo>
                  <a:lnTo>
                    <a:pt x="62344" y="1633"/>
                  </a:lnTo>
                  <a:cubicBezTo>
                    <a:pt x="62251" y="1177"/>
                    <a:pt x="62132" y="630"/>
                    <a:pt x="61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203775" y="1426850"/>
              <a:ext cx="374300" cy="357250"/>
            </a:xfrm>
            <a:custGeom>
              <a:avLst/>
              <a:gdLst/>
              <a:ahLst/>
              <a:cxnLst/>
              <a:rect l="l" t="t" r="r" b="b"/>
              <a:pathLst>
                <a:path w="14972" h="14290" extrusionOk="0">
                  <a:moveTo>
                    <a:pt x="7214" y="0"/>
                  </a:moveTo>
                  <a:lnTo>
                    <a:pt x="408" y="12657"/>
                  </a:lnTo>
                  <a:lnTo>
                    <a:pt x="1" y="13203"/>
                  </a:lnTo>
                  <a:lnTo>
                    <a:pt x="1770" y="14290"/>
                  </a:lnTo>
                  <a:cubicBezTo>
                    <a:pt x="1770" y="14290"/>
                    <a:pt x="10071" y="14017"/>
                    <a:pt x="12521" y="8710"/>
                  </a:cubicBezTo>
                  <a:cubicBezTo>
                    <a:pt x="14971" y="3403"/>
                    <a:pt x="7214" y="0"/>
                    <a:pt x="7214" y="0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758125" y="984125"/>
              <a:ext cx="445675" cy="789875"/>
            </a:xfrm>
            <a:custGeom>
              <a:avLst/>
              <a:gdLst/>
              <a:ahLst/>
              <a:cxnLst/>
              <a:rect l="l" t="t" r="r" b="b"/>
              <a:pathLst>
                <a:path w="17827" h="31595" extrusionOk="0">
                  <a:moveTo>
                    <a:pt x="11623" y="0"/>
                  </a:moveTo>
                  <a:cubicBezTo>
                    <a:pt x="9362" y="0"/>
                    <a:pt x="6083" y="993"/>
                    <a:pt x="3946" y="6008"/>
                  </a:cubicBezTo>
                  <a:cubicBezTo>
                    <a:pt x="408" y="14308"/>
                    <a:pt x="1" y="25738"/>
                    <a:pt x="6396" y="30501"/>
                  </a:cubicBezTo>
                  <a:lnTo>
                    <a:pt x="6124" y="28596"/>
                  </a:lnTo>
                  <a:lnTo>
                    <a:pt x="6124" y="28596"/>
                  </a:lnTo>
                  <a:cubicBezTo>
                    <a:pt x="6124" y="28596"/>
                    <a:pt x="7687" y="31594"/>
                    <a:pt x="12473" y="31594"/>
                  </a:cubicBezTo>
                  <a:cubicBezTo>
                    <a:pt x="12578" y="31594"/>
                    <a:pt x="12684" y="31593"/>
                    <a:pt x="12792" y="31590"/>
                  </a:cubicBezTo>
                  <a:cubicBezTo>
                    <a:pt x="17827" y="31454"/>
                    <a:pt x="14152" y="427"/>
                    <a:pt x="14152" y="427"/>
                  </a:cubicBezTo>
                  <a:cubicBezTo>
                    <a:pt x="14152" y="427"/>
                    <a:pt x="13106" y="0"/>
                    <a:pt x="1162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830500" y="1352375"/>
              <a:ext cx="160475" cy="183775"/>
            </a:xfrm>
            <a:custGeom>
              <a:avLst/>
              <a:gdLst/>
              <a:ahLst/>
              <a:cxnLst/>
              <a:rect l="l" t="t" r="r" b="b"/>
              <a:pathLst>
                <a:path w="6419" h="7351" extrusionOk="0">
                  <a:moveTo>
                    <a:pt x="3092" y="0"/>
                  </a:moveTo>
                  <a:cubicBezTo>
                    <a:pt x="2713" y="0"/>
                    <a:pt x="2431" y="87"/>
                    <a:pt x="2365" y="110"/>
                  </a:cubicBezTo>
                  <a:cubicBezTo>
                    <a:pt x="2159" y="134"/>
                    <a:pt x="1" y="454"/>
                    <a:pt x="373" y="3305"/>
                  </a:cubicBezTo>
                  <a:cubicBezTo>
                    <a:pt x="705" y="5841"/>
                    <a:pt x="2043" y="7351"/>
                    <a:pt x="3428" y="7351"/>
                  </a:cubicBezTo>
                  <a:cubicBezTo>
                    <a:pt x="3610" y="7351"/>
                    <a:pt x="3792" y="7325"/>
                    <a:pt x="3973" y="7272"/>
                  </a:cubicBezTo>
                  <a:cubicBezTo>
                    <a:pt x="5578" y="7016"/>
                    <a:pt x="6419" y="4901"/>
                    <a:pt x="5530" y="2146"/>
                  </a:cubicBezTo>
                  <a:cubicBezTo>
                    <a:pt x="4945" y="335"/>
                    <a:pt x="3833" y="0"/>
                    <a:pt x="3092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896450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5" y="1"/>
                  </a:moveTo>
                  <a:cubicBezTo>
                    <a:pt x="8930" y="1"/>
                    <a:pt x="2015" y="922"/>
                    <a:pt x="1072" y="11272"/>
                  </a:cubicBezTo>
                  <a:cubicBezTo>
                    <a:pt x="1" y="23024"/>
                    <a:pt x="5070" y="30806"/>
                    <a:pt x="11612" y="30806"/>
                  </a:cubicBezTo>
                  <a:cubicBezTo>
                    <a:pt x="11789" y="30806"/>
                    <a:pt x="11966" y="30800"/>
                    <a:pt x="12145" y="30789"/>
                  </a:cubicBezTo>
                  <a:cubicBezTo>
                    <a:pt x="12324" y="30800"/>
                    <a:pt x="12501" y="30806"/>
                    <a:pt x="12678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5" y="922"/>
                    <a:pt x="15360" y="1"/>
                    <a:pt x="12925" y="1"/>
                  </a:cubicBezTo>
                  <a:cubicBezTo>
                    <a:pt x="12537" y="1"/>
                    <a:pt x="12263" y="24"/>
                    <a:pt x="12145" y="36"/>
                  </a:cubicBezTo>
                  <a:cubicBezTo>
                    <a:pt x="12027" y="24"/>
                    <a:pt x="11753" y="1"/>
                    <a:pt x="11365" y="1"/>
                  </a:cubicBez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101375" y="1601975"/>
              <a:ext cx="196925" cy="39750"/>
            </a:xfrm>
            <a:custGeom>
              <a:avLst/>
              <a:gdLst/>
              <a:ahLst/>
              <a:cxnLst/>
              <a:rect l="l" t="t" r="r" b="b"/>
              <a:pathLst>
                <a:path w="7877" h="1590" extrusionOk="0">
                  <a:moveTo>
                    <a:pt x="1" y="1"/>
                  </a:moveTo>
                  <a:cubicBezTo>
                    <a:pt x="1" y="1"/>
                    <a:pt x="99" y="89"/>
                    <a:pt x="270" y="244"/>
                  </a:cubicBezTo>
                  <a:cubicBezTo>
                    <a:pt x="356" y="324"/>
                    <a:pt x="462" y="416"/>
                    <a:pt x="598" y="506"/>
                  </a:cubicBezTo>
                  <a:cubicBezTo>
                    <a:pt x="730" y="600"/>
                    <a:pt x="876" y="715"/>
                    <a:pt x="1055" y="806"/>
                  </a:cubicBezTo>
                  <a:cubicBezTo>
                    <a:pt x="1227" y="909"/>
                    <a:pt x="1417" y="1015"/>
                    <a:pt x="1633" y="1101"/>
                  </a:cubicBezTo>
                  <a:cubicBezTo>
                    <a:pt x="1842" y="1203"/>
                    <a:pt x="2075" y="1278"/>
                    <a:pt x="2317" y="1355"/>
                  </a:cubicBezTo>
                  <a:cubicBezTo>
                    <a:pt x="2564" y="1414"/>
                    <a:pt x="2815" y="1496"/>
                    <a:pt x="3082" y="1520"/>
                  </a:cubicBezTo>
                  <a:cubicBezTo>
                    <a:pt x="3345" y="1564"/>
                    <a:pt x="3617" y="1577"/>
                    <a:pt x="3888" y="1589"/>
                  </a:cubicBezTo>
                  <a:cubicBezTo>
                    <a:pt x="4160" y="1580"/>
                    <a:pt x="4430" y="1579"/>
                    <a:pt x="4696" y="1541"/>
                  </a:cubicBezTo>
                  <a:cubicBezTo>
                    <a:pt x="4963" y="1520"/>
                    <a:pt x="5217" y="1454"/>
                    <a:pt x="5465" y="1405"/>
                  </a:cubicBezTo>
                  <a:cubicBezTo>
                    <a:pt x="5707" y="1337"/>
                    <a:pt x="5944" y="1274"/>
                    <a:pt x="6157" y="1187"/>
                  </a:cubicBezTo>
                  <a:cubicBezTo>
                    <a:pt x="6375" y="1108"/>
                    <a:pt x="6575" y="1023"/>
                    <a:pt x="6753" y="931"/>
                  </a:cubicBezTo>
                  <a:cubicBezTo>
                    <a:pt x="6936" y="848"/>
                    <a:pt x="7095" y="754"/>
                    <a:pt x="7234" y="670"/>
                  </a:cubicBezTo>
                  <a:cubicBezTo>
                    <a:pt x="7376" y="588"/>
                    <a:pt x="7494" y="512"/>
                    <a:pt x="7585" y="443"/>
                  </a:cubicBezTo>
                  <a:cubicBezTo>
                    <a:pt x="7770" y="304"/>
                    <a:pt x="7877" y="226"/>
                    <a:pt x="7877" y="226"/>
                  </a:cubicBezTo>
                  <a:lnTo>
                    <a:pt x="7877" y="226"/>
                  </a:lnTo>
                  <a:cubicBezTo>
                    <a:pt x="7877" y="226"/>
                    <a:pt x="7752" y="273"/>
                    <a:pt x="7537" y="354"/>
                  </a:cubicBezTo>
                  <a:cubicBezTo>
                    <a:pt x="7319" y="441"/>
                    <a:pt x="7016" y="548"/>
                    <a:pt x="6646" y="661"/>
                  </a:cubicBezTo>
                  <a:cubicBezTo>
                    <a:pt x="6463" y="721"/>
                    <a:pt x="6260" y="772"/>
                    <a:pt x="6046" y="826"/>
                  </a:cubicBezTo>
                  <a:cubicBezTo>
                    <a:pt x="5836" y="886"/>
                    <a:pt x="5606" y="915"/>
                    <a:pt x="5374" y="967"/>
                  </a:cubicBezTo>
                  <a:cubicBezTo>
                    <a:pt x="5140" y="1000"/>
                    <a:pt x="4896" y="1036"/>
                    <a:pt x="4648" y="1053"/>
                  </a:cubicBezTo>
                  <a:cubicBezTo>
                    <a:pt x="4400" y="1083"/>
                    <a:pt x="4149" y="1077"/>
                    <a:pt x="3897" y="1081"/>
                  </a:cubicBezTo>
                  <a:cubicBezTo>
                    <a:pt x="3646" y="1074"/>
                    <a:pt x="3393" y="1068"/>
                    <a:pt x="3148" y="1032"/>
                  </a:cubicBezTo>
                  <a:cubicBezTo>
                    <a:pt x="2900" y="1012"/>
                    <a:pt x="2661" y="961"/>
                    <a:pt x="2428" y="919"/>
                  </a:cubicBezTo>
                  <a:cubicBezTo>
                    <a:pt x="2201" y="859"/>
                    <a:pt x="1973" y="818"/>
                    <a:pt x="1767" y="745"/>
                  </a:cubicBezTo>
                  <a:cubicBezTo>
                    <a:pt x="1557" y="683"/>
                    <a:pt x="1363" y="611"/>
                    <a:pt x="1182" y="542"/>
                  </a:cubicBezTo>
                  <a:cubicBezTo>
                    <a:pt x="1000" y="479"/>
                    <a:pt x="841" y="399"/>
                    <a:pt x="695" y="337"/>
                  </a:cubicBezTo>
                  <a:cubicBezTo>
                    <a:pt x="551" y="274"/>
                    <a:pt x="425" y="216"/>
                    <a:pt x="326" y="160"/>
                  </a:cubicBezTo>
                  <a:cubicBezTo>
                    <a:pt x="120" y="5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040475" y="933975"/>
              <a:ext cx="607975" cy="836550"/>
            </a:xfrm>
            <a:custGeom>
              <a:avLst/>
              <a:gdLst/>
              <a:ahLst/>
              <a:cxnLst/>
              <a:rect l="l" t="t" r="r" b="b"/>
              <a:pathLst>
                <a:path w="24319" h="33462" extrusionOk="0">
                  <a:moveTo>
                    <a:pt x="7318" y="0"/>
                  </a:moveTo>
                  <a:cubicBezTo>
                    <a:pt x="3612" y="0"/>
                    <a:pt x="403" y="1692"/>
                    <a:pt x="1" y="6652"/>
                  </a:cubicBezTo>
                  <a:cubicBezTo>
                    <a:pt x="1" y="6652"/>
                    <a:pt x="545" y="13456"/>
                    <a:pt x="7758" y="14137"/>
                  </a:cubicBezTo>
                  <a:cubicBezTo>
                    <a:pt x="7758" y="14137"/>
                    <a:pt x="5987" y="13049"/>
                    <a:pt x="5308" y="11552"/>
                  </a:cubicBezTo>
                  <a:lnTo>
                    <a:pt x="5308" y="11552"/>
                  </a:lnTo>
                  <a:cubicBezTo>
                    <a:pt x="5308" y="11552"/>
                    <a:pt x="7486" y="12912"/>
                    <a:pt x="10615" y="13321"/>
                  </a:cubicBezTo>
                  <a:lnTo>
                    <a:pt x="9936" y="11281"/>
                  </a:lnTo>
                  <a:lnTo>
                    <a:pt x="9936" y="11281"/>
                  </a:lnTo>
                  <a:cubicBezTo>
                    <a:pt x="9936" y="11282"/>
                    <a:pt x="14971" y="13458"/>
                    <a:pt x="14697" y="18902"/>
                  </a:cubicBezTo>
                  <a:cubicBezTo>
                    <a:pt x="14697" y="18902"/>
                    <a:pt x="16194" y="17403"/>
                    <a:pt x="16194" y="15499"/>
                  </a:cubicBezTo>
                  <a:lnTo>
                    <a:pt x="16194" y="15499"/>
                  </a:lnTo>
                  <a:cubicBezTo>
                    <a:pt x="16194" y="15500"/>
                    <a:pt x="17693" y="25842"/>
                    <a:pt x="13883" y="33462"/>
                  </a:cubicBezTo>
                  <a:cubicBezTo>
                    <a:pt x="13883" y="33462"/>
                    <a:pt x="17012" y="32509"/>
                    <a:pt x="19053" y="29652"/>
                  </a:cubicBezTo>
                  <a:lnTo>
                    <a:pt x="19053" y="29652"/>
                  </a:lnTo>
                  <a:lnTo>
                    <a:pt x="17693" y="32374"/>
                  </a:lnTo>
                  <a:cubicBezTo>
                    <a:pt x="17693" y="32374"/>
                    <a:pt x="21368" y="30334"/>
                    <a:pt x="22455" y="26522"/>
                  </a:cubicBezTo>
                  <a:cubicBezTo>
                    <a:pt x="23543" y="22712"/>
                    <a:pt x="24318" y="8813"/>
                    <a:pt x="17828" y="3661"/>
                  </a:cubicBezTo>
                  <a:cubicBezTo>
                    <a:pt x="15480" y="1795"/>
                    <a:pt x="11135" y="0"/>
                    <a:pt x="7318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89175" y="1396750"/>
              <a:ext cx="68075" cy="156750"/>
            </a:xfrm>
            <a:custGeom>
              <a:avLst/>
              <a:gdLst/>
              <a:ahLst/>
              <a:cxnLst/>
              <a:rect l="l" t="t" r="r" b="b"/>
              <a:pathLst>
                <a:path w="2723" h="6270" extrusionOk="0">
                  <a:moveTo>
                    <a:pt x="1279" y="0"/>
                  </a:moveTo>
                  <a:cubicBezTo>
                    <a:pt x="995" y="1792"/>
                    <a:pt x="701" y="4033"/>
                    <a:pt x="0" y="6269"/>
                  </a:cubicBezTo>
                  <a:cubicBezTo>
                    <a:pt x="1541" y="5597"/>
                    <a:pt x="2701" y="4066"/>
                    <a:pt x="2715" y="2085"/>
                  </a:cubicBezTo>
                  <a:cubicBezTo>
                    <a:pt x="2722" y="845"/>
                    <a:pt x="2039" y="266"/>
                    <a:pt x="1279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853350" y="1028775"/>
              <a:ext cx="302600" cy="472950"/>
            </a:xfrm>
            <a:custGeom>
              <a:avLst/>
              <a:gdLst/>
              <a:ahLst/>
              <a:cxnLst/>
              <a:rect l="l" t="t" r="r" b="b"/>
              <a:pathLst>
                <a:path w="12104" h="18918" extrusionOk="0">
                  <a:moveTo>
                    <a:pt x="7713" y="0"/>
                  </a:moveTo>
                  <a:cubicBezTo>
                    <a:pt x="7654" y="0"/>
                    <a:pt x="7621" y="1"/>
                    <a:pt x="7621" y="1"/>
                  </a:cubicBezTo>
                  <a:cubicBezTo>
                    <a:pt x="7621" y="1"/>
                    <a:pt x="2450" y="275"/>
                    <a:pt x="817" y="10753"/>
                  </a:cubicBezTo>
                  <a:cubicBezTo>
                    <a:pt x="817" y="10753"/>
                    <a:pt x="0" y="17013"/>
                    <a:pt x="2994" y="18917"/>
                  </a:cubicBezTo>
                  <a:cubicBezTo>
                    <a:pt x="2994" y="18917"/>
                    <a:pt x="2450" y="5854"/>
                    <a:pt x="7486" y="2859"/>
                  </a:cubicBezTo>
                  <a:cubicBezTo>
                    <a:pt x="12103" y="114"/>
                    <a:pt x="8365" y="0"/>
                    <a:pt x="771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958400" y="1297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08" y="1"/>
                  </a:moveTo>
                  <a:cubicBezTo>
                    <a:pt x="4004" y="1"/>
                    <a:pt x="3266" y="220"/>
                    <a:pt x="2164" y="799"/>
                  </a:cubicBezTo>
                  <a:cubicBezTo>
                    <a:pt x="1" y="1936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6" y="3125"/>
                  </a:cubicBezTo>
                  <a:cubicBezTo>
                    <a:pt x="2361" y="3125"/>
                    <a:pt x="3098" y="2857"/>
                    <a:pt x="4032" y="2389"/>
                  </a:cubicBezTo>
                  <a:cubicBezTo>
                    <a:pt x="5262" y="1778"/>
                    <a:pt x="5756" y="999"/>
                    <a:pt x="5436" y="482"/>
                  </a:cubicBezTo>
                  <a:cubicBezTo>
                    <a:pt x="5264" y="203"/>
                    <a:pt x="4993" y="1"/>
                    <a:pt x="4508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035625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292800" y="1297900"/>
              <a:ext cx="143875" cy="78150"/>
            </a:xfrm>
            <a:custGeom>
              <a:avLst/>
              <a:gdLst/>
              <a:ahLst/>
              <a:cxnLst/>
              <a:rect l="l" t="t" r="r" b="b"/>
              <a:pathLst>
                <a:path w="5755" h="3126" extrusionOk="0">
                  <a:moveTo>
                    <a:pt x="1247" y="1"/>
                  </a:moveTo>
                  <a:cubicBezTo>
                    <a:pt x="762" y="1"/>
                    <a:pt x="491" y="203"/>
                    <a:pt x="319" y="482"/>
                  </a:cubicBezTo>
                  <a:cubicBezTo>
                    <a:pt x="0" y="999"/>
                    <a:pt x="493" y="1778"/>
                    <a:pt x="1723" y="2389"/>
                  </a:cubicBezTo>
                  <a:cubicBezTo>
                    <a:pt x="2658" y="2857"/>
                    <a:pt x="3395" y="3125"/>
                    <a:pt x="3950" y="3125"/>
                  </a:cubicBezTo>
                  <a:cubicBezTo>
                    <a:pt x="4270" y="3125"/>
                    <a:pt x="4530" y="3036"/>
                    <a:pt x="4732" y="2845"/>
                  </a:cubicBezTo>
                  <a:cubicBezTo>
                    <a:pt x="4732" y="2845"/>
                    <a:pt x="5754" y="1936"/>
                    <a:pt x="3593" y="799"/>
                  </a:cubicBezTo>
                  <a:cubicBezTo>
                    <a:pt x="2490" y="220"/>
                    <a:pt x="1752" y="1"/>
                    <a:pt x="1247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307500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0" y="569"/>
                    <a:pt x="0" y="1268"/>
                  </a:cubicBezTo>
                  <a:cubicBezTo>
                    <a:pt x="0" y="1967"/>
                    <a:pt x="466" y="2533"/>
                    <a:pt x="1039" y="2533"/>
                  </a:cubicBezTo>
                  <a:cubicBezTo>
                    <a:pt x="1611" y="2533"/>
                    <a:pt x="2077" y="1967"/>
                    <a:pt x="2077" y="1268"/>
                  </a:cubicBezTo>
                  <a:cubicBezTo>
                    <a:pt x="2077" y="569"/>
                    <a:pt x="1611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28"/>
          <p:cNvGrpSpPr/>
          <p:nvPr/>
        </p:nvGrpSpPr>
        <p:grpSpPr>
          <a:xfrm>
            <a:off x="6393492" y="1107717"/>
            <a:ext cx="786671" cy="847678"/>
            <a:chOff x="3907450" y="896800"/>
            <a:chExt cx="1559000" cy="1679900"/>
          </a:xfrm>
        </p:grpSpPr>
        <p:sp>
          <p:nvSpPr>
            <p:cNvPr id="306" name="Google Shape;306;p28"/>
            <p:cNvSpPr/>
            <p:nvPr/>
          </p:nvSpPr>
          <p:spPr>
            <a:xfrm>
              <a:off x="4636425" y="896800"/>
              <a:ext cx="680850" cy="1214250"/>
            </a:xfrm>
            <a:custGeom>
              <a:avLst/>
              <a:gdLst/>
              <a:ahLst/>
              <a:cxnLst/>
              <a:rect l="l" t="t" r="r" b="b"/>
              <a:pathLst>
                <a:path w="27234" h="48570" extrusionOk="0">
                  <a:moveTo>
                    <a:pt x="7141" y="1"/>
                  </a:moveTo>
                  <a:cubicBezTo>
                    <a:pt x="3046" y="1"/>
                    <a:pt x="1" y="3513"/>
                    <a:pt x="1" y="3513"/>
                  </a:cubicBezTo>
                  <a:cubicBezTo>
                    <a:pt x="1" y="3513"/>
                    <a:pt x="2044" y="28005"/>
                    <a:pt x="2044" y="28414"/>
                  </a:cubicBezTo>
                  <a:cubicBezTo>
                    <a:pt x="2044" y="28824"/>
                    <a:pt x="5719" y="48147"/>
                    <a:pt x="15652" y="48556"/>
                  </a:cubicBezTo>
                  <a:cubicBezTo>
                    <a:pt x="15875" y="48565"/>
                    <a:pt x="16093" y="48570"/>
                    <a:pt x="16307" y="48570"/>
                  </a:cubicBezTo>
                  <a:cubicBezTo>
                    <a:pt x="25663" y="48570"/>
                    <a:pt x="27233" y="40017"/>
                    <a:pt x="21912" y="35627"/>
                  </a:cubicBezTo>
                  <a:cubicBezTo>
                    <a:pt x="16467" y="31137"/>
                    <a:pt x="16605" y="27192"/>
                    <a:pt x="19190" y="19433"/>
                  </a:cubicBezTo>
                  <a:cubicBezTo>
                    <a:pt x="21776" y="11679"/>
                    <a:pt x="17236" y="5068"/>
                    <a:pt x="11248" y="1258"/>
                  </a:cubicBezTo>
                  <a:cubicBezTo>
                    <a:pt x="9817" y="347"/>
                    <a:pt x="8427" y="1"/>
                    <a:pt x="714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4617800" y="1316025"/>
              <a:ext cx="739900" cy="831675"/>
            </a:xfrm>
            <a:custGeom>
              <a:avLst/>
              <a:gdLst/>
              <a:ahLst/>
              <a:cxnLst/>
              <a:rect l="l" t="t" r="r" b="b"/>
              <a:pathLst>
                <a:path w="29596" h="33267" extrusionOk="0">
                  <a:moveTo>
                    <a:pt x="0" y="1"/>
                  </a:moveTo>
                  <a:cubicBezTo>
                    <a:pt x="0" y="1"/>
                    <a:pt x="1025" y="33267"/>
                    <a:pt x="11788" y="33267"/>
                  </a:cubicBezTo>
                  <a:cubicBezTo>
                    <a:pt x="12351" y="33267"/>
                    <a:pt x="12940" y="33176"/>
                    <a:pt x="13556" y="32985"/>
                  </a:cubicBezTo>
                  <a:cubicBezTo>
                    <a:pt x="29595" y="28016"/>
                    <a:pt x="16493" y="20786"/>
                    <a:pt x="14685" y="13782"/>
                  </a:cubicBezTo>
                  <a:cubicBezTo>
                    <a:pt x="13878" y="10650"/>
                    <a:pt x="15363" y="1"/>
                    <a:pt x="15363" y="1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4608075" y="908350"/>
              <a:ext cx="681425" cy="1204500"/>
            </a:xfrm>
            <a:custGeom>
              <a:avLst/>
              <a:gdLst/>
              <a:ahLst/>
              <a:cxnLst/>
              <a:rect l="l" t="t" r="r" b="b"/>
              <a:pathLst>
                <a:path w="27257" h="48180" extrusionOk="0">
                  <a:moveTo>
                    <a:pt x="6945" y="0"/>
                  </a:moveTo>
                  <a:cubicBezTo>
                    <a:pt x="6383" y="0"/>
                    <a:pt x="5844" y="67"/>
                    <a:pt x="5347" y="189"/>
                  </a:cubicBezTo>
                  <a:cubicBezTo>
                    <a:pt x="3988" y="520"/>
                    <a:pt x="2936" y="1163"/>
                    <a:pt x="2154" y="1755"/>
                  </a:cubicBezTo>
                  <a:cubicBezTo>
                    <a:pt x="1368" y="2352"/>
                    <a:pt x="842" y="2924"/>
                    <a:pt x="499" y="3321"/>
                  </a:cubicBezTo>
                  <a:cubicBezTo>
                    <a:pt x="157" y="3721"/>
                    <a:pt x="0" y="3954"/>
                    <a:pt x="0" y="3954"/>
                  </a:cubicBezTo>
                  <a:cubicBezTo>
                    <a:pt x="0" y="3954"/>
                    <a:pt x="169" y="3732"/>
                    <a:pt x="537" y="3350"/>
                  </a:cubicBezTo>
                  <a:cubicBezTo>
                    <a:pt x="899" y="2970"/>
                    <a:pt x="1458" y="2440"/>
                    <a:pt x="2253" y="1880"/>
                  </a:cubicBezTo>
                  <a:cubicBezTo>
                    <a:pt x="3047" y="1330"/>
                    <a:pt x="4101" y="748"/>
                    <a:pt x="5416" y="485"/>
                  </a:cubicBezTo>
                  <a:cubicBezTo>
                    <a:pt x="5813" y="403"/>
                    <a:pt x="6234" y="361"/>
                    <a:pt x="6668" y="361"/>
                  </a:cubicBezTo>
                  <a:cubicBezTo>
                    <a:pt x="7662" y="361"/>
                    <a:pt x="8729" y="584"/>
                    <a:pt x="9759" y="1068"/>
                  </a:cubicBezTo>
                  <a:cubicBezTo>
                    <a:pt x="9949" y="1148"/>
                    <a:pt x="10128" y="1252"/>
                    <a:pt x="10311" y="1351"/>
                  </a:cubicBezTo>
                  <a:cubicBezTo>
                    <a:pt x="10496" y="1444"/>
                    <a:pt x="10669" y="1555"/>
                    <a:pt x="10858" y="1674"/>
                  </a:cubicBezTo>
                  <a:cubicBezTo>
                    <a:pt x="11225" y="1907"/>
                    <a:pt x="11617" y="2131"/>
                    <a:pt x="11975" y="2391"/>
                  </a:cubicBezTo>
                  <a:cubicBezTo>
                    <a:pt x="12708" y="2893"/>
                    <a:pt x="13452" y="3448"/>
                    <a:pt x="14169" y="4071"/>
                  </a:cubicBezTo>
                  <a:cubicBezTo>
                    <a:pt x="15606" y="5310"/>
                    <a:pt x="16965" y="6799"/>
                    <a:pt x="18058" y="8535"/>
                  </a:cubicBezTo>
                  <a:cubicBezTo>
                    <a:pt x="19141" y="10273"/>
                    <a:pt x="19861" y="12315"/>
                    <a:pt x="20025" y="14444"/>
                  </a:cubicBezTo>
                  <a:cubicBezTo>
                    <a:pt x="20066" y="14708"/>
                    <a:pt x="20043" y="14977"/>
                    <a:pt x="20048" y="15245"/>
                  </a:cubicBezTo>
                  <a:lnTo>
                    <a:pt x="20040" y="16049"/>
                  </a:lnTo>
                  <a:lnTo>
                    <a:pt x="19946" y="16850"/>
                  </a:lnTo>
                  <a:cubicBezTo>
                    <a:pt x="19911" y="17118"/>
                    <a:pt x="19898" y="17390"/>
                    <a:pt x="19824" y="17651"/>
                  </a:cubicBezTo>
                  <a:cubicBezTo>
                    <a:pt x="19695" y="18177"/>
                    <a:pt x="19600" y="18705"/>
                    <a:pt x="19439" y="19248"/>
                  </a:cubicBezTo>
                  <a:cubicBezTo>
                    <a:pt x="19290" y="19787"/>
                    <a:pt x="19140" y="20325"/>
                    <a:pt x="19009" y="20877"/>
                  </a:cubicBezTo>
                  <a:cubicBezTo>
                    <a:pt x="18485" y="23068"/>
                    <a:pt x="18052" y="25333"/>
                    <a:pt x="18276" y="27618"/>
                  </a:cubicBezTo>
                  <a:cubicBezTo>
                    <a:pt x="18379" y="28754"/>
                    <a:pt x="18706" y="29877"/>
                    <a:pt x="19235" y="30871"/>
                  </a:cubicBezTo>
                  <a:cubicBezTo>
                    <a:pt x="19761" y="31864"/>
                    <a:pt x="20442" y="32749"/>
                    <a:pt x="21208" y="33502"/>
                  </a:cubicBezTo>
                  <a:cubicBezTo>
                    <a:pt x="21389" y="33704"/>
                    <a:pt x="21602" y="33868"/>
                    <a:pt x="21794" y="34050"/>
                  </a:cubicBezTo>
                  <a:cubicBezTo>
                    <a:pt x="21994" y="34222"/>
                    <a:pt x="22182" y="34412"/>
                    <a:pt x="22393" y="34568"/>
                  </a:cubicBezTo>
                  <a:cubicBezTo>
                    <a:pt x="22800" y="34887"/>
                    <a:pt x="23204" y="35202"/>
                    <a:pt x="23603" y="35515"/>
                  </a:cubicBezTo>
                  <a:cubicBezTo>
                    <a:pt x="24360" y="36115"/>
                    <a:pt x="24994" y="36845"/>
                    <a:pt x="25474" y="37636"/>
                  </a:cubicBezTo>
                  <a:cubicBezTo>
                    <a:pt x="26452" y="39212"/>
                    <a:pt x="26738" y="41070"/>
                    <a:pt x="26377" y="42645"/>
                  </a:cubicBezTo>
                  <a:cubicBezTo>
                    <a:pt x="26018" y="44233"/>
                    <a:pt x="25053" y="45482"/>
                    <a:pt x="23993" y="46283"/>
                  </a:cubicBezTo>
                  <a:cubicBezTo>
                    <a:pt x="22925" y="47096"/>
                    <a:pt x="21793" y="47503"/>
                    <a:pt x="20858" y="47750"/>
                  </a:cubicBezTo>
                  <a:cubicBezTo>
                    <a:pt x="20388" y="47879"/>
                    <a:pt x="19958" y="47944"/>
                    <a:pt x="19585" y="48016"/>
                  </a:cubicBezTo>
                  <a:cubicBezTo>
                    <a:pt x="19209" y="48061"/>
                    <a:pt x="18890" y="48109"/>
                    <a:pt x="18629" y="48129"/>
                  </a:cubicBezTo>
                  <a:cubicBezTo>
                    <a:pt x="18107" y="48163"/>
                    <a:pt x="17826" y="48180"/>
                    <a:pt x="17826" y="48180"/>
                  </a:cubicBezTo>
                  <a:cubicBezTo>
                    <a:pt x="17826" y="48180"/>
                    <a:pt x="18107" y="48175"/>
                    <a:pt x="18630" y="48172"/>
                  </a:cubicBezTo>
                  <a:cubicBezTo>
                    <a:pt x="18893" y="48166"/>
                    <a:pt x="19217" y="48136"/>
                    <a:pt x="19598" y="48112"/>
                  </a:cubicBezTo>
                  <a:cubicBezTo>
                    <a:pt x="19976" y="48061"/>
                    <a:pt x="20415" y="48016"/>
                    <a:pt x="20896" y="47903"/>
                  </a:cubicBezTo>
                  <a:cubicBezTo>
                    <a:pt x="21851" y="47693"/>
                    <a:pt x="23024" y="47327"/>
                    <a:pt x="24172" y="46528"/>
                  </a:cubicBezTo>
                  <a:cubicBezTo>
                    <a:pt x="24740" y="46128"/>
                    <a:pt x="25299" y="45621"/>
                    <a:pt x="25768" y="44987"/>
                  </a:cubicBezTo>
                  <a:cubicBezTo>
                    <a:pt x="26239" y="44354"/>
                    <a:pt x="26609" y="43592"/>
                    <a:pt x="26825" y="42751"/>
                  </a:cubicBezTo>
                  <a:cubicBezTo>
                    <a:pt x="27256" y="41064"/>
                    <a:pt x="26998" y="39056"/>
                    <a:pt x="25986" y="37332"/>
                  </a:cubicBezTo>
                  <a:cubicBezTo>
                    <a:pt x="25490" y="36465"/>
                    <a:pt x="24829" y="35667"/>
                    <a:pt x="24022" y="34990"/>
                  </a:cubicBezTo>
                  <a:cubicBezTo>
                    <a:pt x="23826" y="34830"/>
                    <a:pt x="23627" y="34667"/>
                    <a:pt x="23428" y="34503"/>
                  </a:cubicBezTo>
                  <a:cubicBezTo>
                    <a:pt x="23233" y="34349"/>
                    <a:pt x="23034" y="34191"/>
                    <a:pt x="22837" y="34033"/>
                  </a:cubicBezTo>
                  <a:cubicBezTo>
                    <a:pt x="22635" y="33880"/>
                    <a:pt x="22460" y="33696"/>
                    <a:pt x="22268" y="33529"/>
                  </a:cubicBezTo>
                  <a:cubicBezTo>
                    <a:pt x="22086" y="33354"/>
                    <a:pt x="21882" y="33194"/>
                    <a:pt x="21715" y="33003"/>
                  </a:cubicBezTo>
                  <a:cubicBezTo>
                    <a:pt x="20990" y="32282"/>
                    <a:pt x="20366" y="31449"/>
                    <a:pt x="19890" y="30534"/>
                  </a:cubicBezTo>
                  <a:cubicBezTo>
                    <a:pt x="19412" y="29617"/>
                    <a:pt x="19123" y="28596"/>
                    <a:pt x="19035" y="27538"/>
                  </a:cubicBezTo>
                  <a:cubicBezTo>
                    <a:pt x="18839" y="25421"/>
                    <a:pt x="19269" y="23216"/>
                    <a:pt x="19800" y="21074"/>
                  </a:cubicBezTo>
                  <a:cubicBezTo>
                    <a:pt x="19922" y="20539"/>
                    <a:pt x="20070" y="19998"/>
                    <a:pt x="20213" y="19456"/>
                  </a:cubicBezTo>
                  <a:cubicBezTo>
                    <a:pt x="20366" y="18927"/>
                    <a:pt x="20469" y="18352"/>
                    <a:pt x="20598" y="17796"/>
                  </a:cubicBezTo>
                  <a:cubicBezTo>
                    <a:pt x="20673" y="17519"/>
                    <a:pt x="20685" y="17230"/>
                    <a:pt x="20720" y="16946"/>
                  </a:cubicBezTo>
                  <a:lnTo>
                    <a:pt x="20813" y="16093"/>
                  </a:lnTo>
                  <a:lnTo>
                    <a:pt x="20814" y="15237"/>
                  </a:lnTo>
                  <a:cubicBezTo>
                    <a:pt x="20807" y="14953"/>
                    <a:pt x="20828" y="14668"/>
                    <a:pt x="20783" y="14385"/>
                  </a:cubicBezTo>
                  <a:cubicBezTo>
                    <a:pt x="20590" y="12120"/>
                    <a:pt x="19803" y="9966"/>
                    <a:pt x="18656" y="8160"/>
                  </a:cubicBezTo>
                  <a:cubicBezTo>
                    <a:pt x="17508" y="6344"/>
                    <a:pt x="16050" y="4848"/>
                    <a:pt x="14547" y="3616"/>
                  </a:cubicBezTo>
                  <a:cubicBezTo>
                    <a:pt x="13795" y="2995"/>
                    <a:pt x="13024" y="2448"/>
                    <a:pt x="12250" y="1950"/>
                  </a:cubicBezTo>
                  <a:cubicBezTo>
                    <a:pt x="11871" y="1687"/>
                    <a:pt x="11482" y="1480"/>
                    <a:pt x="11106" y="1255"/>
                  </a:cubicBezTo>
                  <a:cubicBezTo>
                    <a:pt x="10923" y="1148"/>
                    <a:pt x="10729" y="1029"/>
                    <a:pt x="10529" y="933"/>
                  </a:cubicBezTo>
                  <a:cubicBezTo>
                    <a:pt x="10334" y="834"/>
                    <a:pt x="10143" y="730"/>
                    <a:pt x="9941" y="652"/>
                  </a:cubicBezTo>
                  <a:cubicBezTo>
                    <a:pt x="9152" y="309"/>
                    <a:pt x="8341" y="91"/>
                    <a:pt x="7558" y="27"/>
                  </a:cubicBezTo>
                  <a:cubicBezTo>
                    <a:pt x="7351" y="9"/>
                    <a:pt x="7146" y="0"/>
                    <a:pt x="6945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918850" y="1719400"/>
              <a:ext cx="1547475" cy="857250"/>
            </a:xfrm>
            <a:custGeom>
              <a:avLst/>
              <a:gdLst/>
              <a:ahLst/>
              <a:cxnLst/>
              <a:rect l="l" t="t" r="r" b="b"/>
              <a:pathLst>
                <a:path w="61899" h="34290" extrusionOk="0">
                  <a:moveTo>
                    <a:pt x="25487" y="1"/>
                  </a:moveTo>
                  <a:lnTo>
                    <a:pt x="25487" y="1"/>
                  </a:lnTo>
                  <a:cubicBezTo>
                    <a:pt x="25487" y="1"/>
                    <a:pt x="26552" y="8042"/>
                    <a:pt x="23212" y="10469"/>
                  </a:cubicBezTo>
                  <a:cubicBezTo>
                    <a:pt x="20615" y="12360"/>
                    <a:pt x="5766" y="15476"/>
                    <a:pt x="3339" y="21999"/>
                  </a:cubicBezTo>
                  <a:cubicBezTo>
                    <a:pt x="911" y="28523"/>
                    <a:pt x="0" y="34290"/>
                    <a:pt x="0" y="34290"/>
                  </a:cubicBezTo>
                  <a:lnTo>
                    <a:pt x="61899" y="34290"/>
                  </a:lnTo>
                  <a:cubicBezTo>
                    <a:pt x="61899" y="34290"/>
                    <a:pt x="60988" y="28523"/>
                    <a:pt x="58560" y="21999"/>
                  </a:cubicBezTo>
                  <a:cubicBezTo>
                    <a:pt x="56133" y="15476"/>
                    <a:pt x="41287" y="12359"/>
                    <a:pt x="38687" y="10469"/>
                  </a:cubicBezTo>
                  <a:cubicBezTo>
                    <a:pt x="35350" y="8042"/>
                    <a:pt x="36412" y="1"/>
                    <a:pt x="36412" y="1"/>
                  </a:cubicBezTo>
                  <a:lnTo>
                    <a:pt x="36412" y="1"/>
                  </a:lnTo>
                  <a:lnTo>
                    <a:pt x="30950" y="145"/>
                  </a:lnTo>
                  <a:lnTo>
                    <a:pt x="25487" y="1"/>
                  </a:ln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3907450" y="2119375"/>
              <a:ext cx="1559000" cy="457200"/>
            </a:xfrm>
            <a:custGeom>
              <a:avLst/>
              <a:gdLst/>
              <a:ahLst/>
              <a:cxnLst/>
              <a:rect l="l" t="t" r="r" b="b"/>
              <a:pathLst>
                <a:path w="62360" h="18288" extrusionOk="0">
                  <a:moveTo>
                    <a:pt x="9796" y="0"/>
                  </a:moveTo>
                  <a:cubicBezTo>
                    <a:pt x="6795" y="1587"/>
                    <a:pt x="4253" y="3523"/>
                    <a:pt x="3365" y="5910"/>
                  </a:cubicBezTo>
                  <a:cubicBezTo>
                    <a:pt x="919" y="12480"/>
                    <a:pt x="2" y="18285"/>
                    <a:pt x="1" y="18288"/>
                  </a:cubicBezTo>
                  <a:lnTo>
                    <a:pt x="62359" y="18288"/>
                  </a:lnTo>
                  <a:cubicBezTo>
                    <a:pt x="62359" y="18288"/>
                    <a:pt x="61442" y="12481"/>
                    <a:pt x="58995" y="5909"/>
                  </a:cubicBezTo>
                  <a:cubicBezTo>
                    <a:pt x="58107" y="3520"/>
                    <a:pt x="55564" y="1587"/>
                    <a:pt x="52562" y="0"/>
                  </a:cubicBezTo>
                  <a:cubicBezTo>
                    <a:pt x="47203" y="3659"/>
                    <a:pt x="39609" y="5945"/>
                    <a:pt x="31180" y="5945"/>
                  </a:cubicBezTo>
                  <a:cubicBezTo>
                    <a:pt x="22750" y="5945"/>
                    <a:pt x="15156" y="3659"/>
                    <a:pt x="9796" y="0"/>
                  </a:cubicBezTo>
                  <a:close/>
                  <a:moveTo>
                    <a:pt x="1" y="18288"/>
                  </a:moveTo>
                  <a:cubicBezTo>
                    <a:pt x="1" y="18288"/>
                    <a:pt x="1" y="18288"/>
                    <a:pt x="1" y="18288"/>
                  </a:cubicBezTo>
                  <a:cubicBezTo>
                    <a:pt x="1" y="18288"/>
                    <a:pt x="1" y="18288"/>
                    <a:pt x="1" y="18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4035775" y="2191150"/>
              <a:ext cx="10250" cy="385500"/>
            </a:xfrm>
            <a:custGeom>
              <a:avLst/>
              <a:gdLst/>
              <a:ahLst/>
              <a:cxnLst/>
              <a:rect l="l" t="t" r="r" b="b"/>
              <a:pathLst>
                <a:path w="410" h="15420" extrusionOk="0">
                  <a:moveTo>
                    <a:pt x="410" y="0"/>
                  </a:moveTo>
                  <a:cubicBezTo>
                    <a:pt x="270" y="135"/>
                    <a:pt x="132" y="265"/>
                    <a:pt x="1" y="400"/>
                  </a:cubicBezTo>
                  <a:lnTo>
                    <a:pt x="1" y="15420"/>
                  </a:lnTo>
                  <a:lnTo>
                    <a:pt x="410" y="1542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4348800" y="2214875"/>
              <a:ext cx="10225" cy="361775"/>
            </a:xfrm>
            <a:custGeom>
              <a:avLst/>
              <a:gdLst/>
              <a:ahLst/>
              <a:cxnLst/>
              <a:rect l="l" t="t" r="r" b="b"/>
              <a:pathLst>
                <a:path w="409" h="14471" extrusionOk="0">
                  <a:moveTo>
                    <a:pt x="0" y="1"/>
                  </a:moveTo>
                  <a:lnTo>
                    <a:pt x="0" y="14471"/>
                  </a:lnTo>
                  <a:lnTo>
                    <a:pt x="409" y="14471"/>
                  </a:lnTo>
                  <a:lnTo>
                    <a:pt x="409" y="136"/>
                  </a:lnTo>
                  <a:cubicBezTo>
                    <a:pt x="269" y="97"/>
                    <a:pt x="135" y="5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4197025" y="2147425"/>
              <a:ext cx="10250" cy="429225"/>
            </a:xfrm>
            <a:custGeom>
              <a:avLst/>
              <a:gdLst/>
              <a:ahLst/>
              <a:cxnLst/>
              <a:rect l="l" t="t" r="r" b="b"/>
              <a:pathLst>
                <a:path w="410" h="17169" extrusionOk="0">
                  <a:moveTo>
                    <a:pt x="0" y="1"/>
                  </a:moveTo>
                  <a:lnTo>
                    <a:pt x="0" y="17169"/>
                  </a:lnTo>
                  <a:lnTo>
                    <a:pt x="409" y="17169"/>
                  </a:lnTo>
                  <a:lnTo>
                    <a:pt x="409" y="231"/>
                  </a:lnTo>
                  <a:cubicBezTo>
                    <a:pt x="269" y="157"/>
                    <a:pt x="134" y="8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5002025" y="2219125"/>
              <a:ext cx="10200" cy="357575"/>
            </a:xfrm>
            <a:custGeom>
              <a:avLst/>
              <a:gdLst/>
              <a:ahLst/>
              <a:cxnLst/>
              <a:rect l="l" t="t" r="r" b="b"/>
              <a:pathLst>
                <a:path w="408" h="14303" extrusionOk="0">
                  <a:moveTo>
                    <a:pt x="407" y="1"/>
                  </a:moveTo>
                  <a:cubicBezTo>
                    <a:pt x="272" y="46"/>
                    <a:pt x="137" y="89"/>
                    <a:pt x="0" y="129"/>
                  </a:cubicBezTo>
                  <a:lnTo>
                    <a:pt x="0" y="14302"/>
                  </a:lnTo>
                  <a:lnTo>
                    <a:pt x="407" y="14302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5315025" y="2180100"/>
              <a:ext cx="10200" cy="396550"/>
            </a:xfrm>
            <a:custGeom>
              <a:avLst/>
              <a:gdLst/>
              <a:ahLst/>
              <a:cxnLst/>
              <a:rect l="l" t="t" r="r" b="b"/>
              <a:pathLst>
                <a:path w="408" h="15862" extrusionOk="0">
                  <a:moveTo>
                    <a:pt x="0" y="0"/>
                  </a:moveTo>
                  <a:lnTo>
                    <a:pt x="0" y="15862"/>
                  </a:lnTo>
                  <a:lnTo>
                    <a:pt x="408" y="15862"/>
                  </a:lnTo>
                  <a:lnTo>
                    <a:pt x="408" y="352"/>
                  </a:lnTo>
                  <a:cubicBezTo>
                    <a:pt x="279" y="233"/>
                    <a:pt x="143" y="11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5163250" y="2149425"/>
              <a:ext cx="10250" cy="427275"/>
            </a:xfrm>
            <a:custGeom>
              <a:avLst/>
              <a:gdLst/>
              <a:ahLst/>
              <a:cxnLst/>
              <a:rect l="l" t="t" r="r" b="b"/>
              <a:pathLst>
                <a:path w="410" h="17091" extrusionOk="0">
                  <a:moveTo>
                    <a:pt x="410" y="1"/>
                  </a:moveTo>
                  <a:cubicBezTo>
                    <a:pt x="274" y="74"/>
                    <a:pt x="140" y="151"/>
                    <a:pt x="1" y="229"/>
                  </a:cubicBezTo>
                  <a:lnTo>
                    <a:pt x="1" y="17090"/>
                  </a:lnTo>
                  <a:lnTo>
                    <a:pt x="410" y="1709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4525700" y="2256475"/>
              <a:ext cx="10200" cy="320175"/>
            </a:xfrm>
            <a:custGeom>
              <a:avLst/>
              <a:gdLst/>
              <a:ahLst/>
              <a:cxnLst/>
              <a:rect l="l" t="t" r="r" b="b"/>
              <a:pathLst>
                <a:path w="408" h="12807" extrusionOk="0">
                  <a:moveTo>
                    <a:pt x="1" y="1"/>
                  </a:moveTo>
                  <a:lnTo>
                    <a:pt x="1" y="12807"/>
                  </a:lnTo>
                  <a:lnTo>
                    <a:pt x="408" y="12807"/>
                  </a:lnTo>
                  <a:lnTo>
                    <a:pt x="408" y="56"/>
                  </a:lnTo>
                  <a:cubicBezTo>
                    <a:pt x="273" y="41"/>
                    <a:pt x="134" y="2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4838700" y="2256375"/>
              <a:ext cx="10225" cy="320325"/>
            </a:xfrm>
            <a:custGeom>
              <a:avLst/>
              <a:gdLst/>
              <a:ahLst/>
              <a:cxnLst/>
              <a:rect l="l" t="t" r="r" b="b"/>
              <a:pathLst>
                <a:path w="409" h="12813" extrusionOk="0">
                  <a:moveTo>
                    <a:pt x="408" y="0"/>
                  </a:moveTo>
                  <a:cubicBezTo>
                    <a:pt x="273" y="24"/>
                    <a:pt x="139" y="39"/>
                    <a:pt x="1" y="59"/>
                  </a:cubicBezTo>
                  <a:lnTo>
                    <a:pt x="1" y="12812"/>
                  </a:lnTo>
                  <a:lnTo>
                    <a:pt x="408" y="12812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4686950" y="2267875"/>
              <a:ext cx="10200" cy="308775"/>
            </a:xfrm>
            <a:custGeom>
              <a:avLst/>
              <a:gdLst/>
              <a:ahLst/>
              <a:cxnLst/>
              <a:rect l="l" t="t" r="r" b="b"/>
              <a:pathLst>
                <a:path w="408" h="12351" extrusionOk="0">
                  <a:moveTo>
                    <a:pt x="407" y="0"/>
                  </a:moveTo>
                  <a:cubicBezTo>
                    <a:pt x="272" y="5"/>
                    <a:pt x="134" y="5"/>
                    <a:pt x="0" y="5"/>
                  </a:cubicBezTo>
                  <a:lnTo>
                    <a:pt x="0" y="12351"/>
                  </a:lnTo>
                  <a:lnTo>
                    <a:pt x="407" y="12351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4899725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326" y="0"/>
                  </a:moveTo>
                  <a:cubicBezTo>
                    <a:pt x="2584" y="0"/>
                    <a:pt x="1471" y="335"/>
                    <a:pt x="886" y="2146"/>
                  </a:cubicBezTo>
                  <a:cubicBezTo>
                    <a:pt x="1" y="4901"/>
                    <a:pt x="838" y="7016"/>
                    <a:pt x="2445" y="7272"/>
                  </a:cubicBezTo>
                  <a:cubicBezTo>
                    <a:pt x="2626" y="7325"/>
                    <a:pt x="2808" y="7351"/>
                    <a:pt x="2989" y="7351"/>
                  </a:cubicBezTo>
                  <a:cubicBezTo>
                    <a:pt x="4373" y="7351"/>
                    <a:pt x="5712" y="5841"/>
                    <a:pt x="6045" y="3305"/>
                  </a:cubicBezTo>
                  <a:cubicBezTo>
                    <a:pt x="6416" y="454"/>
                    <a:pt x="4257" y="134"/>
                    <a:pt x="4053" y="110"/>
                  </a:cubicBezTo>
                  <a:cubicBezTo>
                    <a:pt x="3987" y="87"/>
                    <a:pt x="3705" y="0"/>
                    <a:pt x="3326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331950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091" y="0"/>
                  </a:moveTo>
                  <a:cubicBezTo>
                    <a:pt x="2712" y="0"/>
                    <a:pt x="2430" y="87"/>
                    <a:pt x="2364" y="110"/>
                  </a:cubicBezTo>
                  <a:cubicBezTo>
                    <a:pt x="2159" y="134"/>
                    <a:pt x="1" y="454"/>
                    <a:pt x="372" y="3305"/>
                  </a:cubicBezTo>
                  <a:cubicBezTo>
                    <a:pt x="704" y="5841"/>
                    <a:pt x="2042" y="7351"/>
                    <a:pt x="3427" y="7351"/>
                  </a:cubicBezTo>
                  <a:cubicBezTo>
                    <a:pt x="3609" y="7351"/>
                    <a:pt x="3791" y="7325"/>
                    <a:pt x="3972" y="7272"/>
                  </a:cubicBezTo>
                  <a:cubicBezTo>
                    <a:pt x="5577" y="7016"/>
                    <a:pt x="6416" y="4901"/>
                    <a:pt x="5529" y="2146"/>
                  </a:cubicBezTo>
                  <a:cubicBezTo>
                    <a:pt x="4945" y="335"/>
                    <a:pt x="3833" y="0"/>
                    <a:pt x="3091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397875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6" y="1"/>
                  </a:moveTo>
                  <a:cubicBezTo>
                    <a:pt x="8931" y="1"/>
                    <a:pt x="2016" y="922"/>
                    <a:pt x="1072" y="11272"/>
                  </a:cubicBezTo>
                  <a:cubicBezTo>
                    <a:pt x="1" y="23024"/>
                    <a:pt x="5068" y="30806"/>
                    <a:pt x="11613" y="30806"/>
                  </a:cubicBezTo>
                  <a:cubicBezTo>
                    <a:pt x="11790" y="30806"/>
                    <a:pt x="11968" y="30800"/>
                    <a:pt x="12146" y="30789"/>
                  </a:cubicBezTo>
                  <a:cubicBezTo>
                    <a:pt x="12325" y="30800"/>
                    <a:pt x="12503" y="30806"/>
                    <a:pt x="12679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7" y="922"/>
                    <a:pt x="15360" y="1"/>
                    <a:pt x="12926" y="1"/>
                  </a:cubicBezTo>
                  <a:cubicBezTo>
                    <a:pt x="12538" y="1"/>
                    <a:pt x="12264" y="24"/>
                    <a:pt x="12146" y="36"/>
                  </a:cubicBezTo>
                  <a:cubicBezTo>
                    <a:pt x="12028" y="24"/>
                    <a:pt x="11754" y="1"/>
                    <a:pt x="11366" y="1"/>
                  </a:cubicBez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612700" y="1604225"/>
              <a:ext cx="175950" cy="34075"/>
            </a:xfrm>
            <a:custGeom>
              <a:avLst/>
              <a:gdLst/>
              <a:ahLst/>
              <a:cxnLst/>
              <a:rect l="l" t="t" r="r" b="b"/>
              <a:pathLst>
                <a:path w="7038" h="1363" extrusionOk="0">
                  <a:moveTo>
                    <a:pt x="7037" y="1"/>
                  </a:moveTo>
                  <a:cubicBezTo>
                    <a:pt x="7037" y="1"/>
                    <a:pt x="6925" y="40"/>
                    <a:pt x="6738" y="121"/>
                  </a:cubicBezTo>
                  <a:cubicBezTo>
                    <a:pt x="6549" y="193"/>
                    <a:pt x="6284" y="338"/>
                    <a:pt x="5952" y="431"/>
                  </a:cubicBezTo>
                  <a:cubicBezTo>
                    <a:pt x="5787" y="482"/>
                    <a:pt x="5609" y="536"/>
                    <a:pt x="5428" y="601"/>
                  </a:cubicBezTo>
                  <a:cubicBezTo>
                    <a:pt x="5249" y="676"/>
                    <a:pt x="5035" y="685"/>
                    <a:pt x="4832" y="742"/>
                  </a:cubicBezTo>
                  <a:cubicBezTo>
                    <a:pt x="4623" y="787"/>
                    <a:pt x="4413" y="841"/>
                    <a:pt x="4189" y="850"/>
                  </a:cubicBezTo>
                  <a:cubicBezTo>
                    <a:pt x="3968" y="870"/>
                    <a:pt x="3744" y="900"/>
                    <a:pt x="3520" y="910"/>
                  </a:cubicBezTo>
                  <a:cubicBezTo>
                    <a:pt x="3295" y="904"/>
                    <a:pt x="3071" y="897"/>
                    <a:pt x="2850" y="889"/>
                  </a:cubicBezTo>
                  <a:cubicBezTo>
                    <a:pt x="2838" y="890"/>
                    <a:pt x="2827" y="890"/>
                    <a:pt x="2815" y="890"/>
                  </a:cubicBezTo>
                  <a:cubicBezTo>
                    <a:pt x="2604" y="890"/>
                    <a:pt x="2404" y="828"/>
                    <a:pt x="2205" y="805"/>
                  </a:cubicBezTo>
                  <a:cubicBezTo>
                    <a:pt x="1999" y="766"/>
                    <a:pt x="1790" y="752"/>
                    <a:pt x="1608" y="682"/>
                  </a:cubicBezTo>
                  <a:cubicBezTo>
                    <a:pt x="1422" y="622"/>
                    <a:pt x="1243" y="571"/>
                    <a:pt x="1078" y="524"/>
                  </a:cubicBezTo>
                  <a:cubicBezTo>
                    <a:pt x="906" y="483"/>
                    <a:pt x="770" y="408"/>
                    <a:pt x="639" y="356"/>
                  </a:cubicBezTo>
                  <a:cubicBezTo>
                    <a:pt x="508" y="300"/>
                    <a:pt x="395" y="249"/>
                    <a:pt x="302" y="210"/>
                  </a:cubicBezTo>
                  <a:cubicBezTo>
                    <a:pt x="113" y="129"/>
                    <a:pt x="0" y="88"/>
                    <a:pt x="0" y="88"/>
                  </a:cubicBezTo>
                  <a:lnTo>
                    <a:pt x="0" y="88"/>
                  </a:lnTo>
                  <a:cubicBezTo>
                    <a:pt x="0" y="88"/>
                    <a:pt x="90" y="163"/>
                    <a:pt x="256" y="285"/>
                  </a:cubicBezTo>
                  <a:cubicBezTo>
                    <a:pt x="338" y="345"/>
                    <a:pt x="440" y="420"/>
                    <a:pt x="558" y="504"/>
                  </a:cubicBezTo>
                  <a:cubicBezTo>
                    <a:pt x="676" y="587"/>
                    <a:pt x="804" y="698"/>
                    <a:pt x="971" y="761"/>
                  </a:cubicBezTo>
                  <a:cubicBezTo>
                    <a:pt x="1132" y="837"/>
                    <a:pt x="1309" y="919"/>
                    <a:pt x="1499" y="1002"/>
                  </a:cubicBezTo>
                  <a:cubicBezTo>
                    <a:pt x="1683" y="1100"/>
                    <a:pt x="1898" y="1143"/>
                    <a:pt x="2119" y="1196"/>
                  </a:cubicBezTo>
                  <a:cubicBezTo>
                    <a:pt x="2229" y="1220"/>
                    <a:pt x="2340" y="1248"/>
                    <a:pt x="2455" y="1276"/>
                  </a:cubicBezTo>
                  <a:lnTo>
                    <a:pt x="2629" y="1315"/>
                  </a:lnTo>
                  <a:lnTo>
                    <a:pt x="2806" y="1324"/>
                  </a:lnTo>
                  <a:cubicBezTo>
                    <a:pt x="3045" y="1337"/>
                    <a:pt x="3287" y="1351"/>
                    <a:pt x="3531" y="1363"/>
                  </a:cubicBezTo>
                  <a:cubicBezTo>
                    <a:pt x="3771" y="1345"/>
                    <a:pt x="4012" y="1309"/>
                    <a:pt x="4248" y="1283"/>
                  </a:cubicBezTo>
                  <a:cubicBezTo>
                    <a:pt x="4488" y="1270"/>
                    <a:pt x="4708" y="1187"/>
                    <a:pt x="4926" y="1127"/>
                  </a:cubicBezTo>
                  <a:cubicBezTo>
                    <a:pt x="5140" y="1058"/>
                    <a:pt x="5354" y="1015"/>
                    <a:pt x="5540" y="916"/>
                  </a:cubicBezTo>
                  <a:cubicBezTo>
                    <a:pt x="5728" y="829"/>
                    <a:pt x="5906" y="743"/>
                    <a:pt x="6065" y="662"/>
                  </a:cubicBezTo>
                  <a:cubicBezTo>
                    <a:pt x="6230" y="589"/>
                    <a:pt x="6361" y="495"/>
                    <a:pt x="6477" y="411"/>
                  </a:cubicBezTo>
                  <a:cubicBezTo>
                    <a:pt x="6592" y="329"/>
                    <a:pt x="6695" y="256"/>
                    <a:pt x="6779" y="196"/>
                  </a:cubicBezTo>
                  <a:cubicBezTo>
                    <a:pt x="6946" y="76"/>
                    <a:pt x="7037" y="1"/>
                    <a:pt x="7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432350" y="1276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10" y="0"/>
                  </a:moveTo>
                  <a:cubicBezTo>
                    <a:pt x="4005" y="0"/>
                    <a:pt x="3267" y="220"/>
                    <a:pt x="2164" y="799"/>
                  </a:cubicBezTo>
                  <a:cubicBezTo>
                    <a:pt x="1" y="1935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7" y="3125"/>
                  </a:cubicBezTo>
                  <a:cubicBezTo>
                    <a:pt x="2362" y="3125"/>
                    <a:pt x="3099" y="2858"/>
                    <a:pt x="4034" y="2391"/>
                  </a:cubicBezTo>
                  <a:cubicBezTo>
                    <a:pt x="5262" y="1778"/>
                    <a:pt x="5756" y="1000"/>
                    <a:pt x="5436" y="482"/>
                  </a:cubicBezTo>
                  <a:cubicBezTo>
                    <a:pt x="5264" y="203"/>
                    <a:pt x="4995" y="0"/>
                    <a:pt x="4510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4509575" y="1403050"/>
              <a:ext cx="52000" cy="63350"/>
            </a:xfrm>
            <a:custGeom>
              <a:avLst/>
              <a:gdLst/>
              <a:ahLst/>
              <a:cxnLst/>
              <a:rect l="l" t="t" r="r" b="b"/>
              <a:pathLst>
                <a:path w="2080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3" y="2533"/>
                    <a:pt x="2079" y="1967"/>
                    <a:pt x="2079" y="1268"/>
                  </a:cubicBezTo>
                  <a:cubicBezTo>
                    <a:pt x="2079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4806950" y="1276900"/>
              <a:ext cx="143900" cy="78150"/>
            </a:xfrm>
            <a:custGeom>
              <a:avLst/>
              <a:gdLst/>
              <a:ahLst/>
              <a:cxnLst/>
              <a:rect l="l" t="t" r="r" b="b"/>
              <a:pathLst>
                <a:path w="5756" h="3126" extrusionOk="0">
                  <a:moveTo>
                    <a:pt x="1247" y="0"/>
                  </a:moveTo>
                  <a:cubicBezTo>
                    <a:pt x="762" y="0"/>
                    <a:pt x="492" y="203"/>
                    <a:pt x="319" y="482"/>
                  </a:cubicBezTo>
                  <a:cubicBezTo>
                    <a:pt x="1" y="1000"/>
                    <a:pt x="494" y="1778"/>
                    <a:pt x="1723" y="2391"/>
                  </a:cubicBezTo>
                  <a:cubicBezTo>
                    <a:pt x="2657" y="2858"/>
                    <a:pt x="3394" y="3125"/>
                    <a:pt x="3950" y="3125"/>
                  </a:cubicBezTo>
                  <a:cubicBezTo>
                    <a:pt x="4271" y="3125"/>
                    <a:pt x="4531" y="3036"/>
                    <a:pt x="4734" y="2845"/>
                  </a:cubicBezTo>
                  <a:cubicBezTo>
                    <a:pt x="4734" y="2845"/>
                    <a:pt x="5756" y="1935"/>
                    <a:pt x="3593" y="799"/>
                  </a:cubicBezTo>
                  <a:cubicBezTo>
                    <a:pt x="2490" y="220"/>
                    <a:pt x="1752" y="0"/>
                    <a:pt x="1247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4821650" y="1403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1" y="569"/>
                    <a:pt x="1" y="1268"/>
                  </a:cubicBezTo>
                  <a:cubicBezTo>
                    <a:pt x="1" y="1967"/>
                    <a:pt x="466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4058100" y="919425"/>
              <a:ext cx="666825" cy="1167475"/>
            </a:xfrm>
            <a:custGeom>
              <a:avLst/>
              <a:gdLst/>
              <a:ahLst/>
              <a:cxnLst/>
              <a:rect l="l" t="t" r="r" b="b"/>
              <a:pathLst>
                <a:path w="26673" h="46699" extrusionOk="0">
                  <a:moveTo>
                    <a:pt x="19351" y="1"/>
                  </a:moveTo>
                  <a:cubicBezTo>
                    <a:pt x="12979" y="1"/>
                    <a:pt x="6246" y="9040"/>
                    <a:pt x="8592" y="21106"/>
                  </a:cubicBezTo>
                  <a:cubicBezTo>
                    <a:pt x="10591" y="31387"/>
                    <a:pt x="4901" y="30912"/>
                    <a:pt x="2451" y="36900"/>
                  </a:cubicBezTo>
                  <a:cubicBezTo>
                    <a:pt x="1" y="42888"/>
                    <a:pt x="7349" y="46698"/>
                    <a:pt x="7349" y="46698"/>
                  </a:cubicBezTo>
                  <a:cubicBezTo>
                    <a:pt x="12521" y="44929"/>
                    <a:pt x="15106" y="44385"/>
                    <a:pt x="15106" y="44385"/>
                  </a:cubicBezTo>
                  <a:cubicBezTo>
                    <a:pt x="22500" y="43669"/>
                    <a:pt x="22100" y="34048"/>
                    <a:pt x="17691" y="28054"/>
                  </a:cubicBezTo>
                  <a:cubicBezTo>
                    <a:pt x="14289" y="23429"/>
                    <a:pt x="12521" y="16488"/>
                    <a:pt x="19597" y="13766"/>
                  </a:cubicBezTo>
                  <a:cubicBezTo>
                    <a:pt x="26672" y="11044"/>
                    <a:pt x="25737" y="3924"/>
                    <a:pt x="25737" y="3924"/>
                  </a:cubicBezTo>
                  <a:cubicBezTo>
                    <a:pt x="23965" y="1211"/>
                    <a:pt x="21682" y="1"/>
                    <a:pt x="1935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4427900" y="1022075"/>
              <a:ext cx="287475" cy="1020625"/>
            </a:xfrm>
            <a:custGeom>
              <a:avLst/>
              <a:gdLst/>
              <a:ahLst/>
              <a:cxnLst/>
              <a:rect l="l" t="t" r="r" b="b"/>
              <a:pathLst>
                <a:path w="11499" h="40825" extrusionOk="0">
                  <a:moveTo>
                    <a:pt x="11429" y="0"/>
                  </a:moveTo>
                  <a:lnTo>
                    <a:pt x="10371" y="148"/>
                  </a:lnTo>
                  <a:cubicBezTo>
                    <a:pt x="10371" y="148"/>
                    <a:pt x="10377" y="193"/>
                    <a:pt x="10391" y="281"/>
                  </a:cubicBezTo>
                  <a:cubicBezTo>
                    <a:pt x="10401" y="359"/>
                    <a:pt x="10415" y="486"/>
                    <a:pt x="10428" y="659"/>
                  </a:cubicBezTo>
                  <a:cubicBezTo>
                    <a:pt x="10448" y="1001"/>
                    <a:pt x="10476" y="1512"/>
                    <a:pt x="10418" y="2159"/>
                  </a:cubicBezTo>
                  <a:cubicBezTo>
                    <a:pt x="10361" y="2800"/>
                    <a:pt x="10257" y="3591"/>
                    <a:pt x="9962" y="4445"/>
                  </a:cubicBezTo>
                  <a:cubicBezTo>
                    <a:pt x="9675" y="5297"/>
                    <a:pt x="9221" y="6220"/>
                    <a:pt x="8528" y="7090"/>
                  </a:cubicBezTo>
                  <a:cubicBezTo>
                    <a:pt x="7835" y="7962"/>
                    <a:pt x="6868" y="8722"/>
                    <a:pt x="5737" y="9339"/>
                  </a:cubicBezTo>
                  <a:cubicBezTo>
                    <a:pt x="5443" y="9486"/>
                    <a:pt x="5147" y="9636"/>
                    <a:pt x="4846" y="9787"/>
                  </a:cubicBezTo>
                  <a:cubicBezTo>
                    <a:pt x="4536" y="9931"/>
                    <a:pt x="4224" y="10072"/>
                    <a:pt x="3897" y="10260"/>
                  </a:cubicBezTo>
                  <a:cubicBezTo>
                    <a:pt x="3257" y="10618"/>
                    <a:pt x="2644" y="11045"/>
                    <a:pt x="2095" y="11577"/>
                  </a:cubicBezTo>
                  <a:cubicBezTo>
                    <a:pt x="988" y="12627"/>
                    <a:pt x="244" y="14147"/>
                    <a:pt x="128" y="15734"/>
                  </a:cubicBezTo>
                  <a:cubicBezTo>
                    <a:pt x="0" y="17324"/>
                    <a:pt x="364" y="18915"/>
                    <a:pt x="965" y="20370"/>
                  </a:cubicBezTo>
                  <a:cubicBezTo>
                    <a:pt x="1562" y="21830"/>
                    <a:pt x="2387" y="23183"/>
                    <a:pt x="3335" y="24401"/>
                  </a:cubicBezTo>
                  <a:cubicBezTo>
                    <a:pt x="3807" y="25005"/>
                    <a:pt x="4242" y="25611"/>
                    <a:pt x="4626" y="26249"/>
                  </a:cubicBezTo>
                  <a:cubicBezTo>
                    <a:pt x="5008" y="26888"/>
                    <a:pt x="5342" y="27547"/>
                    <a:pt x="5635" y="28208"/>
                  </a:cubicBezTo>
                  <a:cubicBezTo>
                    <a:pt x="6212" y="29534"/>
                    <a:pt x="6609" y="30891"/>
                    <a:pt x="6797" y="32206"/>
                  </a:cubicBezTo>
                  <a:cubicBezTo>
                    <a:pt x="6898" y="32861"/>
                    <a:pt x="6937" y="33509"/>
                    <a:pt x="6928" y="34133"/>
                  </a:cubicBezTo>
                  <a:cubicBezTo>
                    <a:pt x="6925" y="34760"/>
                    <a:pt x="6860" y="35362"/>
                    <a:pt x="6738" y="35929"/>
                  </a:cubicBezTo>
                  <a:cubicBezTo>
                    <a:pt x="6626" y="36499"/>
                    <a:pt x="6453" y="37031"/>
                    <a:pt x="6223" y="37507"/>
                  </a:cubicBezTo>
                  <a:cubicBezTo>
                    <a:pt x="6005" y="37991"/>
                    <a:pt x="5724" y="38409"/>
                    <a:pt x="5425" y="38774"/>
                  </a:cubicBezTo>
                  <a:cubicBezTo>
                    <a:pt x="4817" y="39499"/>
                    <a:pt x="4114" y="39963"/>
                    <a:pt x="3498" y="40243"/>
                  </a:cubicBezTo>
                  <a:cubicBezTo>
                    <a:pt x="2878" y="40528"/>
                    <a:pt x="2355" y="40655"/>
                    <a:pt x="1999" y="40728"/>
                  </a:cubicBezTo>
                  <a:cubicBezTo>
                    <a:pt x="1641" y="40790"/>
                    <a:pt x="1449" y="40824"/>
                    <a:pt x="1449" y="40824"/>
                  </a:cubicBezTo>
                  <a:cubicBezTo>
                    <a:pt x="1449" y="40824"/>
                    <a:pt x="1641" y="40791"/>
                    <a:pt x="2002" y="40734"/>
                  </a:cubicBezTo>
                  <a:cubicBezTo>
                    <a:pt x="2357" y="40664"/>
                    <a:pt x="2883" y="40543"/>
                    <a:pt x="3507" y="40265"/>
                  </a:cubicBezTo>
                  <a:cubicBezTo>
                    <a:pt x="4127" y="39993"/>
                    <a:pt x="4844" y="39535"/>
                    <a:pt x="5467" y="38810"/>
                  </a:cubicBezTo>
                  <a:cubicBezTo>
                    <a:pt x="5772" y="38447"/>
                    <a:pt x="6062" y="38024"/>
                    <a:pt x="6287" y="37540"/>
                  </a:cubicBezTo>
                  <a:cubicBezTo>
                    <a:pt x="6523" y="37061"/>
                    <a:pt x="6711" y="36526"/>
                    <a:pt x="6836" y="35952"/>
                  </a:cubicBezTo>
                  <a:cubicBezTo>
                    <a:pt x="6970" y="35380"/>
                    <a:pt x="7046" y="34770"/>
                    <a:pt x="7061" y="34139"/>
                  </a:cubicBezTo>
                  <a:cubicBezTo>
                    <a:pt x="7082" y="33508"/>
                    <a:pt x="7054" y="32852"/>
                    <a:pt x="6964" y="32185"/>
                  </a:cubicBezTo>
                  <a:cubicBezTo>
                    <a:pt x="6798" y="30852"/>
                    <a:pt x="6420" y="29470"/>
                    <a:pt x="5860" y="28113"/>
                  </a:cubicBezTo>
                  <a:cubicBezTo>
                    <a:pt x="5575" y="27437"/>
                    <a:pt x="5249" y="26765"/>
                    <a:pt x="4873" y="26107"/>
                  </a:cubicBezTo>
                  <a:cubicBezTo>
                    <a:pt x="4493" y="25453"/>
                    <a:pt x="4055" y="24814"/>
                    <a:pt x="3595" y="24204"/>
                  </a:cubicBezTo>
                  <a:cubicBezTo>
                    <a:pt x="2683" y="22992"/>
                    <a:pt x="1900" y="21649"/>
                    <a:pt x="1345" y="20219"/>
                  </a:cubicBezTo>
                  <a:cubicBezTo>
                    <a:pt x="795" y="18794"/>
                    <a:pt x="495" y="17258"/>
                    <a:pt x="651" y="15787"/>
                  </a:cubicBezTo>
                  <a:cubicBezTo>
                    <a:pt x="797" y="14315"/>
                    <a:pt x="1502" y="12976"/>
                    <a:pt x="2533" y="12043"/>
                  </a:cubicBezTo>
                  <a:cubicBezTo>
                    <a:pt x="3042" y="11571"/>
                    <a:pt x="3627" y="11186"/>
                    <a:pt x="4219" y="10873"/>
                  </a:cubicBezTo>
                  <a:cubicBezTo>
                    <a:pt x="4505" y="10715"/>
                    <a:pt x="4825" y="10579"/>
                    <a:pt x="5141" y="10442"/>
                  </a:cubicBezTo>
                  <a:cubicBezTo>
                    <a:pt x="5456" y="10293"/>
                    <a:pt x="5769" y="10144"/>
                    <a:pt x="6077" y="10000"/>
                  </a:cubicBezTo>
                  <a:cubicBezTo>
                    <a:pt x="7302" y="9373"/>
                    <a:pt x="8380" y="8571"/>
                    <a:pt x="9167" y="7630"/>
                  </a:cubicBezTo>
                  <a:cubicBezTo>
                    <a:pt x="9955" y="6690"/>
                    <a:pt x="10488" y="5685"/>
                    <a:pt x="10834" y="4754"/>
                  </a:cubicBezTo>
                  <a:cubicBezTo>
                    <a:pt x="11189" y="3822"/>
                    <a:pt x="11329" y="2961"/>
                    <a:pt x="11414" y="2258"/>
                  </a:cubicBezTo>
                  <a:cubicBezTo>
                    <a:pt x="11498" y="1551"/>
                    <a:pt x="11489" y="988"/>
                    <a:pt x="11476" y="601"/>
                  </a:cubicBezTo>
                  <a:cubicBezTo>
                    <a:pt x="11468" y="412"/>
                    <a:pt x="11458" y="260"/>
                    <a:pt x="11446" y="151"/>
                  </a:cubicBezTo>
                  <a:cubicBezTo>
                    <a:pt x="11435" y="51"/>
                    <a:pt x="11429" y="0"/>
                    <a:pt x="11429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4660250" y="985850"/>
              <a:ext cx="384475" cy="498925"/>
            </a:xfrm>
            <a:custGeom>
              <a:avLst/>
              <a:gdLst/>
              <a:ahLst/>
              <a:cxnLst/>
              <a:rect l="l" t="t" r="r" b="b"/>
              <a:pathLst>
                <a:path w="15379" h="19957" extrusionOk="0">
                  <a:moveTo>
                    <a:pt x="5072" y="0"/>
                  </a:moveTo>
                  <a:cubicBezTo>
                    <a:pt x="2347" y="0"/>
                    <a:pt x="1" y="633"/>
                    <a:pt x="1" y="633"/>
                  </a:cubicBezTo>
                  <a:lnTo>
                    <a:pt x="1" y="2808"/>
                  </a:lnTo>
                  <a:cubicBezTo>
                    <a:pt x="1" y="2808"/>
                    <a:pt x="10886" y="2808"/>
                    <a:pt x="11160" y="12199"/>
                  </a:cubicBezTo>
                  <a:cubicBezTo>
                    <a:pt x="11160" y="12199"/>
                    <a:pt x="11160" y="18731"/>
                    <a:pt x="12657" y="19956"/>
                  </a:cubicBezTo>
                  <a:cubicBezTo>
                    <a:pt x="12657" y="19956"/>
                    <a:pt x="15379" y="6757"/>
                    <a:pt x="11976" y="2537"/>
                  </a:cubicBezTo>
                  <a:cubicBezTo>
                    <a:pt x="10354" y="526"/>
                    <a:pt x="7555" y="0"/>
                    <a:pt x="5072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4641275" y="1036225"/>
              <a:ext cx="299375" cy="451325"/>
            </a:xfrm>
            <a:custGeom>
              <a:avLst/>
              <a:gdLst/>
              <a:ahLst/>
              <a:cxnLst/>
              <a:rect l="l" t="t" r="r" b="b"/>
              <a:pathLst>
                <a:path w="11975" h="18053" extrusionOk="0">
                  <a:moveTo>
                    <a:pt x="40" y="1"/>
                  </a:moveTo>
                  <a:lnTo>
                    <a:pt x="1" y="820"/>
                  </a:lnTo>
                  <a:cubicBezTo>
                    <a:pt x="1" y="820"/>
                    <a:pt x="354" y="844"/>
                    <a:pt x="996" y="946"/>
                  </a:cubicBezTo>
                  <a:cubicBezTo>
                    <a:pt x="1635" y="1046"/>
                    <a:pt x="2544" y="1233"/>
                    <a:pt x="3595" y="1573"/>
                  </a:cubicBezTo>
                  <a:cubicBezTo>
                    <a:pt x="4645" y="1908"/>
                    <a:pt x="5833" y="2430"/>
                    <a:pt x="6940" y="3217"/>
                  </a:cubicBezTo>
                  <a:cubicBezTo>
                    <a:pt x="7495" y="3608"/>
                    <a:pt x="8023" y="4073"/>
                    <a:pt x="8487" y="4608"/>
                  </a:cubicBezTo>
                  <a:cubicBezTo>
                    <a:pt x="8955" y="5140"/>
                    <a:pt x="9344" y="5752"/>
                    <a:pt x="9643" y="6407"/>
                  </a:cubicBezTo>
                  <a:cubicBezTo>
                    <a:pt x="9944" y="7059"/>
                    <a:pt x="10183" y="7752"/>
                    <a:pt x="10300" y="8463"/>
                  </a:cubicBezTo>
                  <a:cubicBezTo>
                    <a:pt x="10431" y="9172"/>
                    <a:pt x="10480" y="9882"/>
                    <a:pt x="10473" y="10585"/>
                  </a:cubicBezTo>
                  <a:cubicBezTo>
                    <a:pt x="10477" y="12021"/>
                    <a:pt x="10581" y="13357"/>
                    <a:pt x="10727" y="14496"/>
                  </a:cubicBezTo>
                  <a:cubicBezTo>
                    <a:pt x="10871" y="15634"/>
                    <a:pt x="11116" y="16572"/>
                    <a:pt x="11382" y="17190"/>
                  </a:cubicBezTo>
                  <a:cubicBezTo>
                    <a:pt x="11516" y="17499"/>
                    <a:pt x="11663" y="17723"/>
                    <a:pt x="11780" y="17859"/>
                  </a:cubicBezTo>
                  <a:cubicBezTo>
                    <a:pt x="11836" y="17931"/>
                    <a:pt x="11890" y="17973"/>
                    <a:pt x="11923" y="18006"/>
                  </a:cubicBezTo>
                  <a:cubicBezTo>
                    <a:pt x="11958" y="18036"/>
                    <a:pt x="11974" y="18052"/>
                    <a:pt x="11974" y="18052"/>
                  </a:cubicBezTo>
                  <a:cubicBezTo>
                    <a:pt x="11974" y="18052"/>
                    <a:pt x="11959" y="18036"/>
                    <a:pt x="11929" y="18000"/>
                  </a:cubicBezTo>
                  <a:cubicBezTo>
                    <a:pt x="11900" y="17964"/>
                    <a:pt x="11852" y="17917"/>
                    <a:pt x="11807" y="17841"/>
                  </a:cubicBezTo>
                  <a:cubicBezTo>
                    <a:pt x="11704" y="17695"/>
                    <a:pt x="11592" y="17460"/>
                    <a:pt x="11492" y="17149"/>
                  </a:cubicBezTo>
                  <a:cubicBezTo>
                    <a:pt x="11283" y="16524"/>
                    <a:pt x="11155" y="15587"/>
                    <a:pt x="11086" y="14460"/>
                  </a:cubicBezTo>
                  <a:cubicBezTo>
                    <a:pt x="11012" y="13333"/>
                    <a:pt x="11032" y="12009"/>
                    <a:pt x="11089" y="10599"/>
                  </a:cubicBezTo>
                  <a:cubicBezTo>
                    <a:pt x="11129" y="9882"/>
                    <a:pt x="11114" y="9112"/>
                    <a:pt x="11009" y="8349"/>
                  </a:cubicBezTo>
                  <a:cubicBezTo>
                    <a:pt x="10914" y="7578"/>
                    <a:pt x="10695" y="6810"/>
                    <a:pt x="10393" y="6073"/>
                  </a:cubicBezTo>
                  <a:cubicBezTo>
                    <a:pt x="10079" y="5343"/>
                    <a:pt x="9658" y="4648"/>
                    <a:pt x="9153" y="4047"/>
                  </a:cubicBezTo>
                  <a:cubicBezTo>
                    <a:pt x="8649" y="3443"/>
                    <a:pt x="8075" y="2917"/>
                    <a:pt x="7479" y="2475"/>
                  </a:cubicBezTo>
                  <a:cubicBezTo>
                    <a:pt x="6279" y="1585"/>
                    <a:pt x="4989" y="1055"/>
                    <a:pt x="3877" y="695"/>
                  </a:cubicBezTo>
                  <a:cubicBezTo>
                    <a:pt x="2759" y="333"/>
                    <a:pt x="1793" y="184"/>
                    <a:pt x="1119" y="91"/>
                  </a:cubicBezTo>
                  <a:cubicBezTo>
                    <a:pt x="446" y="4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28"/>
          <p:cNvGrpSpPr/>
          <p:nvPr/>
        </p:nvGrpSpPr>
        <p:grpSpPr>
          <a:xfrm>
            <a:off x="7154799" y="2417264"/>
            <a:ext cx="586845" cy="814412"/>
            <a:chOff x="1977625" y="1046725"/>
            <a:chExt cx="1141500" cy="1584150"/>
          </a:xfrm>
        </p:grpSpPr>
        <p:sp>
          <p:nvSpPr>
            <p:cNvPr id="333" name="Google Shape;333;p28"/>
            <p:cNvSpPr/>
            <p:nvPr/>
          </p:nvSpPr>
          <p:spPr>
            <a:xfrm>
              <a:off x="1977625" y="2012525"/>
              <a:ext cx="1141500" cy="618350"/>
            </a:xfrm>
            <a:custGeom>
              <a:avLst/>
              <a:gdLst/>
              <a:ahLst/>
              <a:cxnLst/>
              <a:rect l="l" t="t" r="r" b="b"/>
              <a:pathLst>
                <a:path w="45660" h="24734" extrusionOk="0">
                  <a:moveTo>
                    <a:pt x="21370" y="1"/>
                  </a:moveTo>
                  <a:cubicBezTo>
                    <a:pt x="0" y="1"/>
                    <a:pt x="1243" y="24283"/>
                    <a:pt x="1243" y="24734"/>
                  </a:cubicBezTo>
                  <a:lnTo>
                    <a:pt x="41348" y="24734"/>
                  </a:lnTo>
                  <a:cubicBezTo>
                    <a:pt x="41348" y="24734"/>
                    <a:pt x="45659" y="1"/>
                    <a:pt x="21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2388300" y="2012850"/>
              <a:ext cx="303925" cy="147300"/>
            </a:xfrm>
            <a:custGeom>
              <a:avLst/>
              <a:gdLst/>
              <a:ahLst/>
              <a:cxnLst/>
              <a:rect l="l" t="t" r="r" b="b"/>
              <a:pathLst>
                <a:path w="12157" h="5892" extrusionOk="0">
                  <a:moveTo>
                    <a:pt x="4459" y="0"/>
                  </a:moveTo>
                  <a:cubicBezTo>
                    <a:pt x="2999" y="0"/>
                    <a:pt x="1468" y="101"/>
                    <a:pt x="0" y="375"/>
                  </a:cubicBezTo>
                  <a:cubicBezTo>
                    <a:pt x="0" y="375"/>
                    <a:pt x="90" y="5836"/>
                    <a:pt x="5850" y="5891"/>
                  </a:cubicBezTo>
                  <a:cubicBezTo>
                    <a:pt x="5883" y="5892"/>
                    <a:pt x="5915" y="5892"/>
                    <a:pt x="5947" y="5892"/>
                  </a:cubicBezTo>
                  <a:cubicBezTo>
                    <a:pt x="11617" y="5892"/>
                    <a:pt x="12157" y="807"/>
                    <a:pt x="12157" y="807"/>
                  </a:cubicBezTo>
                  <a:cubicBezTo>
                    <a:pt x="12157" y="807"/>
                    <a:pt x="8588" y="0"/>
                    <a:pt x="44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2430025" y="1880200"/>
              <a:ext cx="214275" cy="241125"/>
            </a:xfrm>
            <a:custGeom>
              <a:avLst/>
              <a:gdLst/>
              <a:ahLst/>
              <a:cxnLst/>
              <a:rect l="l" t="t" r="r" b="b"/>
              <a:pathLst>
                <a:path w="8571" h="9645" extrusionOk="0">
                  <a:moveTo>
                    <a:pt x="8570" y="0"/>
                  </a:moveTo>
                  <a:lnTo>
                    <a:pt x="1" y="903"/>
                  </a:lnTo>
                  <a:lnTo>
                    <a:pt x="221" y="3528"/>
                  </a:lnTo>
                  <a:lnTo>
                    <a:pt x="553" y="7514"/>
                  </a:lnTo>
                  <a:cubicBezTo>
                    <a:pt x="553" y="7514"/>
                    <a:pt x="1026" y="9645"/>
                    <a:pt x="4285" y="9645"/>
                  </a:cubicBezTo>
                  <a:cubicBezTo>
                    <a:pt x="7935" y="9645"/>
                    <a:pt x="8472" y="7514"/>
                    <a:pt x="8472" y="7514"/>
                  </a:cubicBezTo>
                  <a:lnTo>
                    <a:pt x="8523" y="3753"/>
                  </a:lnTo>
                  <a:lnTo>
                    <a:pt x="8570" y="0"/>
                  </a:ln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2107200" y="1134225"/>
              <a:ext cx="768150" cy="814975"/>
            </a:xfrm>
            <a:custGeom>
              <a:avLst/>
              <a:gdLst/>
              <a:ahLst/>
              <a:cxnLst/>
              <a:rect l="l" t="t" r="r" b="b"/>
              <a:pathLst>
                <a:path w="30726" h="32599" extrusionOk="0">
                  <a:moveTo>
                    <a:pt x="17911" y="1"/>
                  </a:moveTo>
                  <a:cubicBezTo>
                    <a:pt x="16090" y="1"/>
                    <a:pt x="14082" y="261"/>
                    <a:pt x="11911" y="793"/>
                  </a:cubicBezTo>
                  <a:cubicBezTo>
                    <a:pt x="3068" y="2958"/>
                    <a:pt x="1" y="10718"/>
                    <a:pt x="2166" y="20461"/>
                  </a:cubicBezTo>
                  <a:cubicBezTo>
                    <a:pt x="4188" y="29556"/>
                    <a:pt x="10609" y="32599"/>
                    <a:pt x="17106" y="32599"/>
                  </a:cubicBezTo>
                  <a:cubicBezTo>
                    <a:pt x="17570" y="32599"/>
                    <a:pt x="18035" y="32583"/>
                    <a:pt x="18499" y="32553"/>
                  </a:cubicBezTo>
                  <a:cubicBezTo>
                    <a:pt x="25891" y="32074"/>
                    <a:pt x="30726" y="26146"/>
                    <a:pt x="30726" y="20092"/>
                  </a:cubicBezTo>
                  <a:cubicBezTo>
                    <a:pt x="30726" y="12333"/>
                    <a:pt x="28695" y="7018"/>
                    <a:pt x="28695" y="7018"/>
                  </a:cubicBezTo>
                  <a:cubicBezTo>
                    <a:pt x="27333" y="2456"/>
                    <a:pt x="23506" y="1"/>
                    <a:pt x="1791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2679675" y="1130675"/>
              <a:ext cx="349475" cy="528425"/>
            </a:xfrm>
            <a:custGeom>
              <a:avLst/>
              <a:gdLst/>
              <a:ahLst/>
              <a:cxnLst/>
              <a:rect l="l" t="t" r="r" b="b"/>
              <a:pathLst>
                <a:path w="13979" h="21137" extrusionOk="0">
                  <a:moveTo>
                    <a:pt x="4183" y="0"/>
                  </a:moveTo>
                  <a:lnTo>
                    <a:pt x="2656" y="300"/>
                  </a:lnTo>
                  <a:cubicBezTo>
                    <a:pt x="2586" y="291"/>
                    <a:pt x="2516" y="287"/>
                    <a:pt x="2447" y="287"/>
                  </a:cubicBezTo>
                  <a:cubicBezTo>
                    <a:pt x="1288" y="287"/>
                    <a:pt x="313" y="1432"/>
                    <a:pt x="162" y="2609"/>
                  </a:cubicBezTo>
                  <a:cubicBezTo>
                    <a:pt x="1" y="3856"/>
                    <a:pt x="516" y="5084"/>
                    <a:pt x="1080" y="6208"/>
                  </a:cubicBezTo>
                  <a:cubicBezTo>
                    <a:pt x="2190" y="8416"/>
                    <a:pt x="3487" y="15570"/>
                    <a:pt x="6046" y="18808"/>
                  </a:cubicBezTo>
                  <a:cubicBezTo>
                    <a:pt x="6917" y="19909"/>
                    <a:pt x="5287" y="19424"/>
                    <a:pt x="6365" y="20326"/>
                  </a:cubicBezTo>
                  <a:cubicBezTo>
                    <a:pt x="6982" y="20842"/>
                    <a:pt x="7801" y="21137"/>
                    <a:pt x="8600" y="21137"/>
                  </a:cubicBezTo>
                  <a:cubicBezTo>
                    <a:pt x="9194" y="21137"/>
                    <a:pt x="9776" y="20974"/>
                    <a:pt x="10257" y="20618"/>
                  </a:cubicBezTo>
                  <a:cubicBezTo>
                    <a:pt x="11136" y="19966"/>
                    <a:pt x="13979" y="3611"/>
                    <a:pt x="4183" y="0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2801175" y="1147650"/>
              <a:ext cx="187225" cy="504025"/>
            </a:xfrm>
            <a:custGeom>
              <a:avLst/>
              <a:gdLst/>
              <a:ahLst/>
              <a:cxnLst/>
              <a:rect l="l" t="t" r="r" b="b"/>
              <a:pathLst>
                <a:path w="7489" h="20161" fill="none" extrusionOk="0">
                  <a:moveTo>
                    <a:pt x="4857" y="20161"/>
                  </a:moveTo>
                  <a:cubicBezTo>
                    <a:pt x="6852" y="16883"/>
                    <a:pt x="7489" y="12807"/>
                    <a:pt x="6590" y="9078"/>
                  </a:cubicBezTo>
                  <a:cubicBezTo>
                    <a:pt x="5692" y="5348"/>
                    <a:pt x="3268" y="2009"/>
                    <a:pt x="0" y="0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1980000" y="1046725"/>
              <a:ext cx="892750" cy="609550"/>
            </a:xfrm>
            <a:custGeom>
              <a:avLst/>
              <a:gdLst/>
              <a:ahLst/>
              <a:cxnLst/>
              <a:rect l="l" t="t" r="r" b="b"/>
              <a:pathLst>
                <a:path w="35710" h="24382" extrusionOk="0">
                  <a:moveTo>
                    <a:pt x="29304" y="1"/>
                  </a:moveTo>
                  <a:cubicBezTo>
                    <a:pt x="28915" y="1"/>
                    <a:pt x="28492" y="30"/>
                    <a:pt x="28032" y="94"/>
                  </a:cubicBezTo>
                  <a:cubicBezTo>
                    <a:pt x="25998" y="373"/>
                    <a:pt x="24480" y="467"/>
                    <a:pt x="23243" y="467"/>
                  </a:cubicBezTo>
                  <a:cubicBezTo>
                    <a:pt x="20761" y="467"/>
                    <a:pt x="19411" y="91"/>
                    <a:pt x="17303" y="91"/>
                  </a:cubicBezTo>
                  <a:cubicBezTo>
                    <a:pt x="16998" y="91"/>
                    <a:pt x="16677" y="99"/>
                    <a:pt x="16334" y="117"/>
                  </a:cubicBezTo>
                  <a:cubicBezTo>
                    <a:pt x="12444" y="322"/>
                    <a:pt x="9065" y="4717"/>
                    <a:pt x="9065" y="4717"/>
                  </a:cubicBezTo>
                  <a:cubicBezTo>
                    <a:pt x="0" y="10449"/>
                    <a:pt x="3298" y="21503"/>
                    <a:pt x="4372" y="22835"/>
                  </a:cubicBezTo>
                  <a:cubicBezTo>
                    <a:pt x="5308" y="23995"/>
                    <a:pt x="5962" y="24381"/>
                    <a:pt x="6418" y="24381"/>
                  </a:cubicBezTo>
                  <a:cubicBezTo>
                    <a:pt x="7330" y="24381"/>
                    <a:pt x="7451" y="22835"/>
                    <a:pt x="7451" y="22835"/>
                  </a:cubicBezTo>
                  <a:cubicBezTo>
                    <a:pt x="7451" y="22835"/>
                    <a:pt x="12146" y="17594"/>
                    <a:pt x="12880" y="12988"/>
                  </a:cubicBezTo>
                  <a:cubicBezTo>
                    <a:pt x="12880" y="12988"/>
                    <a:pt x="17683" y="15128"/>
                    <a:pt x="23094" y="15128"/>
                  </a:cubicBezTo>
                  <a:cubicBezTo>
                    <a:pt x="26399" y="15128"/>
                    <a:pt x="29930" y="14329"/>
                    <a:pt x="32732" y="11757"/>
                  </a:cubicBezTo>
                  <a:cubicBezTo>
                    <a:pt x="34249" y="10363"/>
                    <a:pt x="35710" y="6047"/>
                    <a:pt x="33560" y="5432"/>
                  </a:cubicBezTo>
                  <a:cubicBezTo>
                    <a:pt x="33560" y="5432"/>
                    <a:pt x="34579" y="1"/>
                    <a:pt x="29304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2026225" y="1167550"/>
              <a:ext cx="188400" cy="461450"/>
            </a:xfrm>
            <a:custGeom>
              <a:avLst/>
              <a:gdLst/>
              <a:ahLst/>
              <a:cxnLst/>
              <a:rect l="l" t="t" r="r" b="b"/>
              <a:pathLst>
                <a:path w="7536" h="18458" fill="none" extrusionOk="0">
                  <a:moveTo>
                    <a:pt x="7536" y="0"/>
                  </a:moveTo>
                  <a:cubicBezTo>
                    <a:pt x="4657" y="1213"/>
                    <a:pt x="2301" y="3618"/>
                    <a:pt x="1151" y="6525"/>
                  </a:cubicBezTo>
                  <a:cubicBezTo>
                    <a:pt x="0" y="9430"/>
                    <a:pt x="73" y="12796"/>
                    <a:pt x="1344" y="15652"/>
                  </a:cubicBezTo>
                  <a:cubicBezTo>
                    <a:pt x="1861" y="16812"/>
                    <a:pt x="2628" y="17941"/>
                    <a:pt x="3788" y="18458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2145400" y="1100825"/>
              <a:ext cx="82450" cy="85475"/>
            </a:xfrm>
            <a:custGeom>
              <a:avLst/>
              <a:gdLst/>
              <a:ahLst/>
              <a:cxnLst/>
              <a:rect l="l" t="t" r="r" b="b"/>
              <a:pathLst>
                <a:path w="3298" h="3419" extrusionOk="0">
                  <a:moveTo>
                    <a:pt x="1990" y="1"/>
                  </a:moveTo>
                  <a:cubicBezTo>
                    <a:pt x="1974" y="1"/>
                    <a:pt x="1958" y="2"/>
                    <a:pt x="1942" y="5"/>
                  </a:cubicBezTo>
                  <a:cubicBezTo>
                    <a:pt x="1806" y="29"/>
                    <a:pt x="1711" y="159"/>
                    <a:pt x="1686" y="293"/>
                  </a:cubicBezTo>
                  <a:cubicBezTo>
                    <a:pt x="1660" y="429"/>
                    <a:pt x="1688" y="568"/>
                    <a:pt x="1717" y="701"/>
                  </a:cubicBezTo>
                  <a:cubicBezTo>
                    <a:pt x="1828" y="1223"/>
                    <a:pt x="1937" y="1743"/>
                    <a:pt x="2048" y="2265"/>
                  </a:cubicBezTo>
                  <a:cubicBezTo>
                    <a:pt x="1786" y="1862"/>
                    <a:pt x="1343" y="1143"/>
                    <a:pt x="945" y="1143"/>
                  </a:cubicBezTo>
                  <a:cubicBezTo>
                    <a:pt x="871" y="1143"/>
                    <a:pt x="799" y="1167"/>
                    <a:pt x="730" y="1223"/>
                  </a:cubicBezTo>
                  <a:cubicBezTo>
                    <a:pt x="1" y="1809"/>
                    <a:pt x="1454" y="3001"/>
                    <a:pt x="2289" y="3419"/>
                  </a:cubicBezTo>
                  <a:lnTo>
                    <a:pt x="3297" y="3067"/>
                  </a:lnTo>
                  <a:cubicBezTo>
                    <a:pt x="3177" y="2111"/>
                    <a:pt x="2871" y="1183"/>
                    <a:pt x="2399" y="344"/>
                  </a:cubicBezTo>
                  <a:cubicBezTo>
                    <a:pt x="2309" y="182"/>
                    <a:pt x="2167" y="1"/>
                    <a:pt x="1990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2798275" y="1596175"/>
              <a:ext cx="181550" cy="205075"/>
            </a:xfrm>
            <a:custGeom>
              <a:avLst/>
              <a:gdLst/>
              <a:ahLst/>
              <a:cxnLst/>
              <a:rect l="l" t="t" r="r" b="b"/>
              <a:pathLst>
                <a:path w="7262" h="8203" extrusionOk="0">
                  <a:moveTo>
                    <a:pt x="2838" y="0"/>
                  </a:moveTo>
                  <a:cubicBezTo>
                    <a:pt x="1476" y="0"/>
                    <a:pt x="316" y="347"/>
                    <a:pt x="316" y="347"/>
                  </a:cubicBezTo>
                  <a:lnTo>
                    <a:pt x="1" y="5978"/>
                  </a:lnTo>
                  <a:cubicBezTo>
                    <a:pt x="752" y="7424"/>
                    <a:pt x="2209" y="8202"/>
                    <a:pt x="3609" y="8202"/>
                  </a:cubicBezTo>
                  <a:cubicBezTo>
                    <a:pt x="5486" y="8202"/>
                    <a:pt x="7261" y="6805"/>
                    <a:pt x="7107" y="3743"/>
                  </a:cubicBezTo>
                  <a:cubicBezTo>
                    <a:pt x="6950" y="652"/>
                    <a:pt x="4705" y="0"/>
                    <a:pt x="2838" y="0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2500775" y="1731300"/>
              <a:ext cx="56425" cy="37375"/>
            </a:xfrm>
            <a:custGeom>
              <a:avLst/>
              <a:gdLst/>
              <a:ahLst/>
              <a:cxnLst/>
              <a:rect l="l" t="t" r="r" b="b"/>
              <a:pathLst>
                <a:path w="2257" h="1495" extrusionOk="0">
                  <a:moveTo>
                    <a:pt x="118" y="0"/>
                  </a:moveTo>
                  <a:cubicBezTo>
                    <a:pt x="112" y="0"/>
                    <a:pt x="106" y="1"/>
                    <a:pt x="101" y="2"/>
                  </a:cubicBezTo>
                  <a:cubicBezTo>
                    <a:pt x="42" y="9"/>
                    <a:pt x="0" y="62"/>
                    <a:pt x="7" y="120"/>
                  </a:cubicBezTo>
                  <a:cubicBezTo>
                    <a:pt x="12" y="135"/>
                    <a:pt x="200" y="1494"/>
                    <a:pt x="1837" y="1494"/>
                  </a:cubicBezTo>
                  <a:cubicBezTo>
                    <a:pt x="1937" y="1494"/>
                    <a:pt x="2043" y="1489"/>
                    <a:pt x="2154" y="1480"/>
                  </a:cubicBezTo>
                  <a:cubicBezTo>
                    <a:pt x="2213" y="1474"/>
                    <a:pt x="2257" y="1421"/>
                    <a:pt x="2252" y="1363"/>
                  </a:cubicBezTo>
                  <a:cubicBezTo>
                    <a:pt x="2247" y="1306"/>
                    <a:pt x="2197" y="1266"/>
                    <a:pt x="2141" y="1266"/>
                  </a:cubicBezTo>
                  <a:cubicBezTo>
                    <a:pt x="2139" y="1266"/>
                    <a:pt x="2137" y="1266"/>
                    <a:pt x="2135" y="1267"/>
                  </a:cubicBezTo>
                  <a:cubicBezTo>
                    <a:pt x="2031" y="1277"/>
                    <a:pt x="1932" y="1281"/>
                    <a:pt x="1838" y="1281"/>
                  </a:cubicBezTo>
                  <a:cubicBezTo>
                    <a:pt x="394" y="1281"/>
                    <a:pt x="229" y="146"/>
                    <a:pt x="222" y="94"/>
                  </a:cubicBezTo>
                  <a:cubicBezTo>
                    <a:pt x="213" y="40"/>
                    <a:pt x="167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2265750" y="1696825"/>
              <a:ext cx="182725" cy="98350"/>
            </a:xfrm>
            <a:custGeom>
              <a:avLst/>
              <a:gdLst/>
              <a:ahLst/>
              <a:cxnLst/>
              <a:rect l="l" t="t" r="r" b="b"/>
              <a:pathLst>
                <a:path w="7309" h="3934" extrusionOk="0">
                  <a:moveTo>
                    <a:pt x="2794" y="1"/>
                  </a:moveTo>
                  <a:cubicBezTo>
                    <a:pt x="1429" y="1"/>
                    <a:pt x="359" y="491"/>
                    <a:pt x="201" y="1283"/>
                  </a:cubicBezTo>
                  <a:cubicBezTo>
                    <a:pt x="1" y="2301"/>
                    <a:pt x="1382" y="3433"/>
                    <a:pt x="3289" y="3810"/>
                  </a:cubicBezTo>
                  <a:cubicBezTo>
                    <a:pt x="3711" y="3894"/>
                    <a:pt x="4124" y="3933"/>
                    <a:pt x="4514" y="3933"/>
                  </a:cubicBezTo>
                  <a:cubicBezTo>
                    <a:pt x="5879" y="3933"/>
                    <a:pt x="6949" y="3444"/>
                    <a:pt x="7106" y="2651"/>
                  </a:cubicBezTo>
                  <a:cubicBezTo>
                    <a:pt x="7308" y="1632"/>
                    <a:pt x="5925" y="500"/>
                    <a:pt x="4019" y="125"/>
                  </a:cubicBezTo>
                  <a:cubicBezTo>
                    <a:pt x="3596" y="41"/>
                    <a:pt x="3183" y="1"/>
                    <a:pt x="2794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2058775" y="1595300"/>
              <a:ext cx="181550" cy="205950"/>
            </a:xfrm>
            <a:custGeom>
              <a:avLst/>
              <a:gdLst/>
              <a:ahLst/>
              <a:cxnLst/>
              <a:rect l="l" t="t" r="r" b="b"/>
              <a:pathLst>
                <a:path w="7262" h="8238" extrusionOk="0">
                  <a:moveTo>
                    <a:pt x="3671" y="1"/>
                  </a:moveTo>
                  <a:cubicBezTo>
                    <a:pt x="2164" y="1"/>
                    <a:pt x="313" y="650"/>
                    <a:pt x="153" y="3778"/>
                  </a:cubicBezTo>
                  <a:cubicBezTo>
                    <a:pt x="0" y="6840"/>
                    <a:pt x="1776" y="8237"/>
                    <a:pt x="3652" y="8237"/>
                  </a:cubicBezTo>
                  <a:cubicBezTo>
                    <a:pt x="5053" y="8237"/>
                    <a:pt x="6510" y="7459"/>
                    <a:pt x="7262" y="6013"/>
                  </a:cubicBezTo>
                  <a:lnTo>
                    <a:pt x="5636" y="327"/>
                  </a:lnTo>
                  <a:cubicBezTo>
                    <a:pt x="5636" y="327"/>
                    <a:pt x="4740" y="1"/>
                    <a:pt x="367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2274875" y="1473325"/>
              <a:ext cx="150025" cy="81450"/>
            </a:xfrm>
            <a:custGeom>
              <a:avLst/>
              <a:gdLst/>
              <a:ahLst/>
              <a:cxnLst/>
              <a:rect l="l" t="t" r="r" b="b"/>
              <a:pathLst>
                <a:path w="6001" h="3258" extrusionOk="0">
                  <a:moveTo>
                    <a:pt x="4701" y="1"/>
                  </a:moveTo>
                  <a:cubicBezTo>
                    <a:pt x="4174" y="1"/>
                    <a:pt x="3405" y="229"/>
                    <a:pt x="2256" y="834"/>
                  </a:cubicBezTo>
                  <a:cubicBezTo>
                    <a:pt x="1" y="2019"/>
                    <a:pt x="1067" y="2967"/>
                    <a:pt x="1067" y="2967"/>
                  </a:cubicBezTo>
                  <a:cubicBezTo>
                    <a:pt x="1279" y="3165"/>
                    <a:pt x="1550" y="3258"/>
                    <a:pt x="1883" y="3258"/>
                  </a:cubicBezTo>
                  <a:cubicBezTo>
                    <a:pt x="2462" y="3258"/>
                    <a:pt x="3230" y="2979"/>
                    <a:pt x="4204" y="2492"/>
                  </a:cubicBezTo>
                  <a:cubicBezTo>
                    <a:pt x="5484" y="1851"/>
                    <a:pt x="6001" y="1042"/>
                    <a:pt x="5667" y="501"/>
                  </a:cubicBezTo>
                  <a:cubicBezTo>
                    <a:pt x="5488" y="211"/>
                    <a:pt x="5206" y="1"/>
                    <a:pt x="47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2355400" y="1604850"/>
              <a:ext cx="54150" cy="66000"/>
            </a:xfrm>
            <a:custGeom>
              <a:avLst/>
              <a:gdLst/>
              <a:ahLst/>
              <a:cxnLst/>
              <a:rect l="l" t="t" r="r" b="b"/>
              <a:pathLst>
                <a:path w="2166" h="2640" extrusionOk="0">
                  <a:moveTo>
                    <a:pt x="1083" y="0"/>
                  </a:moveTo>
                  <a:cubicBezTo>
                    <a:pt x="485" y="0"/>
                    <a:pt x="1" y="592"/>
                    <a:pt x="1" y="1321"/>
                  </a:cubicBezTo>
                  <a:cubicBezTo>
                    <a:pt x="1" y="2048"/>
                    <a:pt x="484" y="2639"/>
                    <a:pt x="1083" y="2639"/>
                  </a:cubicBezTo>
                  <a:cubicBezTo>
                    <a:pt x="1680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2614800" y="1696825"/>
              <a:ext cx="182750" cy="98350"/>
            </a:xfrm>
            <a:custGeom>
              <a:avLst/>
              <a:gdLst/>
              <a:ahLst/>
              <a:cxnLst/>
              <a:rect l="l" t="t" r="r" b="b"/>
              <a:pathLst>
                <a:path w="7310" h="3934" extrusionOk="0">
                  <a:moveTo>
                    <a:pt x="4515" y="1"/>
                  </a:moveTo>
                  <a:cubicBezTo>
                    <a:pt x="4126" y="1"/>
                    <a:pt x="3712" y="41"/>
                    <a:pt x="3290" y="125"/>
                  </a:cubicBezTo>
                  <a:cubicBezTo>
                    <a:pt x="1382" y="500"/>
                    <a:pt x="0" y="1632"/>
                    <a:pt x="203" y="2651"/>
                  </a:cubicBezTo>
                  <a:cubicBezTo>
                    <a:pt x="360" y="3444"/>
                    <a:pt x="1430" y="3933"/>
                    <a:pt x="2795" y="3933"/>
                  </a:cubicBezTo>
                  <a:cubicBezTo>
                    <a:pt x="3184" y="3933"/>
                    <a:pt x="3597" y="3894"/>
                    <a:pt x="4020" y="3810"/>
                  </a:cubicBezTo>
                  <a:cubicBezTo>
                    <a:pt x="5926" y="3433"/>
                    <a:pt x="7309" y="2301"/>
                    <a:pt x="7108" y="1283"/>
                  </a:cubicBezTo>
                  <a:cubicBezTo>
                    <a:pt x="6950" y="491"/>
                    <a:pt x="5880" y="1"/>
                    <a:pt x="4515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2638375" y="1473325"/>
              <a:ext cx="150050" cy="81450"/>
            </a:xfrm>
            <a:custGeom>
              <a:avLst/>
              <a:gdLst/>
              <a:ahLst/>
              <a:cxnLst/>
              <a:rect l="l" t="t" r="r" b="b"/>
              <a:pathLst>
                <a:path w="6002" h="3258" extrusionOk="0">
                  <a:moveTo>
                    <a:pt x="1301" y="1"/>
                  </a:moveTo>
                  <a:cubicBezTo>
                    <a:pt x="796" y="1"/>
                    <a:pt x="514" y="211"/>
                    <a:pt x="335" y="501"/>
                  </a:cubicBezTo>
                  <a:cubicBezTo>
                    <a:pt x="1" y="1042"/>
                    <a:pt x="518" y="1851"/>
                    <a:pt x="1797" y="2492"/>
                  </a:cubicBezTo>
                  <a:cubicBezTo>
                    <a:pt x="2771" y="2979"/>
                    <a:pt x="3539" y="3258"/>
                    <a:pt x="4118" y="3258"/>
                  </a:cubicBezTo>
                  <a:cubicBezTo>
                    <a:pt x="4452" y="3258"/>
                    <a:pt x="4723" y="3165"/>
                    <a:pt x="4935" y="2967"/>
                  </a:cubicBezTo>
                  <a:cubicBezTo>
                    <a:pt x="4935" y="2967"/>
                    <a:pt x="6001" y="2019"/>
                    <a:pt x="3746" y="834"/>
                  </a:cubicBezTo>
                  <a:cubicBezTo>
                    <a:pt x="2596" y="229"/>
                    <a:pt x="1827" y="1"/>
                    <a:pt x="13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2641825" y="1604850"/>
              <a:ext cx="54125" cy="66000"/>
            </a:xfrm>
            <a:custGeom>
              <a:avLst/>
              <a:gdLst/>
              <a:ahLst/>
              <a:cxnLst/>
              <a:rect l="l" t="t" r="r" b="b"/>
              <a:pathLst>
                <a:path w="2165" h="2640" extrusionOk="0">
                  <a:moveTo>
                    <a:pt x="1083" y="0"/>
                  </a:moveTo>
                  <a:cubicBezTo>
                    <a:pt x="485" y="0"/>
                    <a:pt x="0" y="592"/>
                    <a:pt x="0" y="1321"/>
                  </a:cubicBezTo>
                  <a:cubicBezTo>
                    <a:pt x="0" y="2048"/>
                    <a:pt x="485" y="2639"/>
                    <a:pt x="1083" y="2639"/>
                  </a:cubicBezTo>
                  <a:cubicBezTo>
                    <a:pt x="1681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28"/>
          <p:cNvGrpSpPr/>
          <p:nvPr/>
        </p:nvGrpSpPr>
        <p:grpSpPr>
          <a:xfrm>
            <a:off x="6006410" y="4026291"/>
            <a:ext cx="1229959" cy="1117211"/>
            <a:chOff x="1899025" y="1705925"/>
            <a:chExt cx="493900" cy="448625"/>
          </a:xfrm>
        </p:grpSpPr>
        <p:sp>
          <p:nvSpPr>
            <p:cNvPr id="352" name="Google Shape;352;p28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8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8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8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8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6F7B92E-EA35-185E-30B0-C790960E4DC3}"/>
              </a:ext>
            </a:extLst>
          </p:cNvPr>
          <p:cNvSpPr/>
          <p:nvPr/>
        </p:nvSpPr>
        <p:spPr>
          <a:xfrm>
            <a:off x="581468" y="1833774"/>
            <a:ext cx="21066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Unit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37"/>
          <p:cNvSpPr/>
          <p:nvPr/>
        </p:nvSpPr>
        <p:spPr>
          <a:xfrm>
            <a:off x="6462162" y="671759"/>
            <a:ext cx="2540215" cy="1167853"/>
          </a:xfrm>
          <a:custGeom>
            <a:avLst/>
            <a:gdLst/>
            <a:ahLst/>
            <a:cxnLst/>
            <a:rect l="l" t="t" r="r" b="b"/>
            <a:pathLst>
              <a:path w="70837" h="32567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3"/>
                </a:cubicBezTo>
                <a:cubicBezTo>
                  <a:pt x="16049" y="14982"/>
                  <a:pt x="14050" y="13707"/>
                  <a:pt x="11755" y="13707"/>
                </a:cubicBezTo>
                <a:cubicBezTo>
                  <a:pt x="8897" y="13707"/>
                  <a:pt x="6501" y="15687"/>
                  <a:pt x="5860" y="18348"/>
                </a:cubicBezTo>
                <a:cubicBezTo>
                  <a:pt x="5248" y="17643"/>
                  <a:pt x="4345" y="17195"/>
                  <a:pt x="3337" y="17195"/>
                </a:cubicBezTo>
                <a:cubicBezTo>
                  <a:pt x="1495" y="17195"/>
                  <a:pt x="1" y="18689"/>
                  <a:pt x="1" y="20532"/>
                </a:cubicBezTo>
                <a:cubicBezTo>
                  <a:pt x="1" y="22374"/>
                  <a:pt x="1495" y="23869"/>
                  <a:pt x="3337" y="23869"/>
                </a:cubicBezTo>
                <a:cubicBezTo>
                  <a:pt x="4559" y="23869"/>
                  <a:pt x="5628" y="23211"/>
                  <a:pt x="6210" y="22230"/>
                </a:cubicBezTo>
                <a:cubicBezTo>
                  <a:pt x="7152" y="24354"/>
                  <a:pt x="9280" y="25838"/>
                  <a:pt x="11755" y="25838"/>
                </a:cubicBezTo>
                <a:cubicBezTo>
                  <a:pt x="13856" y="25838"/>
                  <a:pt x="15704" y="24770"/>
                  <a:pt x="16794" y="23149"/>
                </a:cubicBezTo>
                <a:cubicBezTo>
                  <a:pt x="17989" y="28537"/>
                  <a:pt x="22795" y="32566"/>
                  <a:pt x="28542" y="32566"/>
                </a:cubicBezTo>
                <a:cubicBezTo>
                  <a:pt x="34359" y="32566"/>
                  <a:pt x="39212" y="28439"/>
                  <a:pt x="40333" y="22954"/>
                </a:cubicBezTo>
                <a:cubicBezTo>
                  <a:pt x="41495" y="23338"/>
                  <a:pt x="42736" y="23547"/>
                  <a:pt x="44027" y="23547"/>
                </a:cubicBezTo>
                <a:cubicBezTo>
                  <a:pt x="47136" y="23547"/>
                  <a:pt x="49966" y="22340"/>
                  <a:pt x="52071" y="20370"/>
                </a:cubicBezTo>
                <a:cubicBezTo>
                  <a:pt x="53398" y="21816"/>
                  <a:pt x="55305" y="22725"/>
                  <a:pt x="57424" y="22725"/>
                </a:cubicBezTo>
                <a:cubicBezTo>
                  <a:pt x="59538" y="22725"/>
                  <a:pt x="61442" y="21820"/>
                  <a:pt x="62770" y="20379"/>
                </a:cubicBezTo>
                <a:cubicBezTo>
                  <a:pt x="63462" y="21786"/>
                  <a:pt x="64911" y="22754"/>
                  <a:pt x="66585" y="22754"/>
                </a:cubicBezTo>
                <a:cubicBezTo>
                  <a:pt x="68933" y="22754"/>
                  <a:pt x="70835" y="20852"/>
                  <a:pt x="70835" y="18504"/>
                </a:cubicBezTo>
                <a:cubicBezTo>
                  <a:pt x="70836" y="16155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5"/>
                </a:cubicBezTo>
                <a:cubicBezTo>
                  <a:pt x="64280" y="11051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4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2" name="Google Shape;932;p37"/>
          <p:cNvGrpSpPr/>
          <p:nvPr/>
        </p:nvGrpSpPr>
        <p:grpSpPr>
          <a:xfrm>
            <a:off x="7791570" y="422726"/>
            <a:ext cx="740226" cy="1893393"/>
            <a:chOff x="7627113" y="418175"/>
            <a:chExt cx="268198" cy="686037"/>
          </a:xfrm>
        </p:grpSpPr>
        <p:sp>
          <p:nvSpPr>
            <p:cNvPr id="933" name="Google Shape;933;p37"/>
            <p:cNvSpPr/>
            <p:nvPr/>
          </p:nvSpPr>
          <p:spPr>
            <a:xfrm>
              <a:off x="7740975" y="431758"/>
              <a:ext cx="40774" cy="672454"/>
            </a:xfrm>
            <a:custGeom>
              <a:avLst/>
              <a:gdLst/>
              <a:ahLst/>
              <a:cxnLst/>
              <a:rect l="l" t="t" r="r" b="b"/>
              <a:pathLst>
                <a:path w="4233" h="69811" extrusionOk="0">
                  <a:moveTo>
                    <a:pt x="1454" y="0"/>
                  </a:moveTo>
                  <a:lnTo>
                    <a:pt x="0" y="69811"/>
                  </a:lnTo>
                  <a:lnTo>
                    <a:pt x="4233" y="69811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>
              <a:off x="7627113" y="745252"/>
              <a:ext cx="268198" cy="152511"/>
            </a:xfrm>
            <a:custGeom>
              <a:avLst/>
              <a:gdLst/>
              <a:ahLst/>
              <a:cxnLst/>
              <a:rect l="l" t="t" r="r" b="b"/>
              <a:pathLst>
                <a:path w="27843" h="15833" extrusionOk="0">
                  <a:moveTo>
                    <a:pt x="13839" y="0"/>
                  </a:moveTo>
                  <a:cubicBezTo>
                    <a:pt x="13451" y="0"/>
                    <a:pt x="13064" y="156"/>
                    <a:pt x="12779" y="466"/>
                  </a:cubicBezTo>
                  <a:lnTo>
                    <a:pt x="852" y="13411"/>
                  </a:lnTo>
                  <a:cubicBezTo>
                    <a:pt x="0" y="14336"/>
                    <a:pt x="656" y="15832"/>
                    <a:pt x="1913" y="15832"/>
                  </a:cubicBezTo>
                  <a:lnTo>
                    <a:pt x="25926" y="15832"/>
                  </a:lnTo>
                  <a:cubicBezTo>
                    <a:pt x="27188" y="15832"/>
                    <a:pt x="27842" y="14327"/>
                    <a:pt x="26981" y="13404"/>
                  </a:cubicBezTo>
                  <a:lnTo>
                    <a:pt x="14893" y="460"/>
                  </a:lnTo>
                  <a:cubicBezTo>
                    <a:pt x="14608" y="154"/>
                    <a:pt x="14224" y="0"/>
                    <a:pt x="13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7643787" y="655954"/>
              <a:ext cx="233405" cy="123922"/>
            </a:xfrm>
            <a:custGeom>
              <a:avLst/>
              <a:gdLst/>
              <a:ahLst/>
              <a:cxnLst/>
              <a:rect l="l" t="t" r="r" b="b"/>
              <a:pathLst>
                <a:path w="24231" h="12865" extrusionOk="0">
                  <a:moveTo>
                    <a:pt x="12051" y="1"/>
                  </a:moveTo>
                  <a:cubicBezTo>
                    <a:pt x="11685" y="1"/>
                    <a:pt x="11319" y="139"/>
                    <a:pt x="11038" y="416"/>
                  </a:cubicBezTo>
                  <a:lnTo>
                    <a:pt x="919" y="10394"/>
                  </a:lnTo>
                  <a:cubicBezTo>
                    <a:pt x="0" y="11301"/>
                    <a:pt x="641" y="12864"/>
                    <a:pt x="1932" y="12864"/>
                  </a:cubicBezTo>
                  <a:lnTo>
                    <a:pt x="22297" y="12864"/>
                  </a:lnTo>
                  <a:cubicBezTo>
                    <a:pt x="23592" y="12864"/>
                    <a:pt x="24231" y="11290"/>
                    <a:pt x="23303" y="10387"/>
                  </a:cubicBezTo>
                  <a:lnTo>
                    <a:pt x="13059" y="409"/>
                  </a:lnTo>
                  <a:cubicBezTo>
                    <a:pt x="12779" y="137"/>
                    <a:pt x="12415" y="1"/>
                    <a:pt x="12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7657726" y="581608"/>
              <a:ext cx="204286" cy="102682"/>
            </a:xfrm>
            <a:custGeom>
              <a:avLst/>
              <a:gdLst/>
              <a:ahLst/>
              <a:cxnLst/>
              <a:rect l="l" t="t" r="r" b="b"/>
              <a:pathLst>
                <a:path w="21208" h="10660" extrusionOk="0">
                  <a:moveTo>
                    <a:pt x="10554" y="1"/>
                  </a:moveTo>
                  <a:cubicBezTo>
                    <a:pt x="10208" y="1"/>
                    <a:pt x="9862" y="125"/>
                    <a:pt x="9587" y="372"/>
                  </a:cubicBezTo>
                  <a:lnTo>
                    <a:pt x="981" y="8146"/>
                  </a:lnTo>
                  <a:cubicBezTo>
                    <a:pt x="1" y="9032"/>
                    <a:pt x="627" y="10659"/>
                    <a:pt x="1949" y="10659"/>
                  </a:cubicBezTo>
                  <a:lnTo>
                    <a:pt x="19257" y="10659"/>
                  </a:lnTo>
                  <a:cubicBezTo>
                    <a:pt x="20582" y="10659"/>
                    <a:pt x="21208" y="9022"/>
                    <a:pt x="20218" y="8141"/>
                  </a:cubicBezTo>
                  <a:lnTo>
                    <a:pt x="11513" y="367"/>
                  </a:lnTo>
                  <a:cubicBezTo>
                    <a:pt x="11241" y="123"/>
                    <a:pt x="10898" y="1"/>
                    <a:pt x="105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7669700" y="518714"/>
              <a:ext cx="179348" cy="86500"/>
            </a:xfrm>
            <a:custGeom>
              <a:avLst/>
              <a:gdLst/>
              <a:ahLst/>
              <a:cxnLst/>
              <a:rect l="l" t="t" r="r" b="b"/>
              <a:pathLst>
                <a:path w="18619" h="8980" extrusionOk="0">
                  <a:moveTo>
                    <a:pt x="9271" y="1"/>
                  </a:moveTo>
                  <a:cubicBezTo>
                    <a:pt x="8943" y="1"/>
                    <a:pt x="8614" y="112"/>
                    <a:pt x="8347" y="336"/>
                  </a:cubicBezTo>
                  <a:lnTo>
                    <a:pt x="1037" y="6428"/>
                  </a:lnTo>
                  <a:cubicBezTo>
                    <a:pt x="0" y="7292"/>
                    <a:pt x="611" y="8980"/>
                    <a:pt x="1962" y="8980"/>
                  </a:cubicBezTo>
                  <a:lnTo>
                    <a:pt x="16656" y="8980"/>
                  </a:lnTo>
                  <a:cubicBezTo>
                    <a:pt x="18009" y="8980"/>
                    <a:pt x="18618" y="7285"/>
                    <a:pt x="17575" y="6422"/>
                  </a:cubicBezTo>
                  <a:lnTo>
                    <a:pt x="10189" y="331"/>
                  </a:lnTo>
                  <a:cubicBezTo>
                    <a:pt x="9923" y="111"/>
                    <a:pt x="9597" y="1"/>
                    <a:pt x="92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>
              <a:off x="7680171" y="464837"/>
              <a:ext cx="157568" cy="73852"/>
            </a:xfrm>
            <a:custGeom>
              <a:avLst/>
              <a:gdLst/>
              <a:ahLst/>
              <a:cxnLst/>
              <a:rect l="l" t="t" r="r" b="b"/>
              <a:pathLst>
                <a:path w="16358" h="7667" extrusionOk="0">
                  <a:moveTo>
                    <a:pt x="8149" y="1"/>
                  </a:moveTo>
                  <a:cubicBezTo>
                    <a:pt x="7837" y="1"/>
                    <a:pt x="7526" y="102"/>
                    <a:pt x="7266" y="303"/>
                  </a:cubicBezTo>
                  <a:lnTo>
                    <a:pt x="1088" y="5081"/>
                  </a:lnTo>
                  <a:cubicBezTo>
                    <a:pt x="1" y="5924"/>
                    <a:pt x="596" y="7666"/>
                    <a:pt x="1972" y="7666"/>
                  </a:cubicBezTo>
                  <a:lnTo>
                    <a:pt x="14384" y="7666"/>
                  </a:lnTo>
                  <a:cubicBezTo>
                    <a:pt x="15764" y="7666"/>
                    <a:pt x="16357" y="5915"/>
                    <a:pt x="15262" y="5077"/>
                  </a:cubicBezTo>
                  <a:lnTo>
                    <a:pt x="9026" y="298"/>
                  </a:lnTo>
                  <a:cubicBezTo>
                    <a:pt x="8767" y="100"/>
                    <a:pt x="8458" y="1"/>
                    <a:pt x="8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7689458" y="418175"/>
              <a:ext cx="138265" cy="63777"/>
            </a:xfrm>
            <a:custGeom>
              <a:avLst/>
              <a:gdLst/>
              <a:ahLst/>
              <a:cxnLst/>
              <a:rect l="l" t="t" r="r" b="b"/>
              <a:pathLst>
                <a:path w="14354" h="6621" extrusionOk="0">
                  <a:moveTo>
                    <a:pt x="7152" y="0"/>
                  </a:moveTo>
                  <a:cubicBezTo>
                    <a:pt x="6857" y="0"/>
                    <a:pt x="6561" y="91"/>
                    <a:pt x="6309" y="273"/>
                  </a:cubicBezTo>
                  <a:lnTo>
                    <a:pt x="1135" y="4007"/>
                  </a:lnTo>
                  <a:cubicBezTo>
                    <a:pt x="0" y="4827"/>
                    <a:pt x="580" y="6621"/>
                    <a:pt x="1980" y="6621"/>
                  </a:cubicBezTo>
                  <a:lnTo>
                    <a:pt x="12373" y="6621"/>
                  </a:lnTo>
                  <a:cubicBezTo>
                    <a:pt x="13776" y="6621"/>
                    <a:pt x="14353" y="4820"/>
                    <a:pt x="13213" y="4004"/>
                  </a:cubicBezTo>
                  <a:lnTo>
                    <a:pt x="7992" y="271"/>
                  </a:lnTo>
                  <a:cubicBezTo>
                    <a:pt x="7741" y="90"/>
                    <a:pt x="7447" y="0"/>
                    <a:pt x="7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0" name="Google Shape;940;p37"/>
          <p:cNvSpPr/>
          <p:nvPr/>
        </p:nvSpPr>
        <p:spPr>
          <a:xfrm rot="10800000" flipH="1">
            <a:off x="3572752" y="2723331"/>
            <a:ext cx="4533077" cy="1463081"/>
          </a:xfrm>
          <a:prstGeom prst="ellipseRibbon">
            <a:avLst>
              <a:gd name="adj1" fmla="val 18571"/>
              <a:gd name="adj2" fmla="val 75000"/>
              <a:gd name="adj3" fmla="val 8414"/>
            </a:avLst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6" name="Google Shape;946;p37"/>
          <p:cNvGrpSpPr/>
          <p:nvPr/>
        </p:nvGrpSpPr>
        <p:grpSpPr>
          <a:xfrm>
            <a:off x="62530" y="3111587"/>
            <a:ext cx="1689902" cy="2031913"/>
            <a:chOff x="3768650" y="251025"/>
            <a:chExt cx="1635125" cy="1966050"/>
          </a:xfrm>
        </p:grpSpPr>
        <p:sp>
          <p:nvSpPr>
            <p:cNvPr id="947" name="Google Shape;947;p37"/>
            <p:cNvSpPr/>
            <p:nvPr/>
          </p:nvSpPr>
          <p:spPr>
            <a:xfrm>
              <a:off x="3821500" y="251025"/>
              <a:ext cx="1580325" cy="1628050"/>
            </a:xfrm>
            <a:custGeom>
              <a:avLst/>
              <a:gdLst/>
              <a:ahLst/>
              <a:cxnLst/>
              <a:rect l="l" t="t" r="r" b="b"/>
              <a:pathLst>
                <a:path w="63213" h="65122" extrusionOk="0">
                  <a:moveTo>
                    <a:pt x="25987" y="0"/>
                  </a:moveTo>
                  <a:cubicBezTo>
                    <a:pt x="17591" y="0"/>
                    <a:pt x="10786" y="6806"/>
                    <a:pt x="10786" y="15202"/>
                  </a:cubicBezTo>
                  <a:cubicBezTo>
                    <a:pt x="10786" y="16956"/>
                    <a:pt x="11086" y="18641"/>
                    <a:pt x="11634" y="20210"/>
                  </a:cubicBezTo>
                  <a:cubicBezTo>
                    <a:pt x="5007" y="21489"/>
                    <a:pt x="1" y="27318"/>
                    <a:pt x="1" y="34318"/>
                  </a:cubicBezTo>
                  <a:cubicBezTo>
                    <a:pt x="1" y="38902"/>
                    <a:pt x="2149" y="42981"/>
                    <a:pt x="5493" y="45613"/>
                  </a:cubicBezTo>
                  <a:cubicBezTo>
                    <a:pt x="5351" y="46412"/>
                    <a:pt x="5272" y="47233"/>
                    <a:pt x="5272" y="48074"/>
                  </a:cubicBezTo>
                  <a:cubicBezTo>
                    <a:pt x="5272" y="55776"/>
                    <a:pt x="11515" y="62021"/>
                    <a:pt x="19219" y="62021"/>
                  </a:cubicBezTo>
                  <a:cubicBezTo>
                    <a:pt x="21498" y="62021"/>
                    <a:pt x="23648" y="61470"/>
                    <a:pt x="25549" y="60499"/>
                  </a:cubicBezTo>
                  <a:cubicBezTo>
                    <a:pt x="27416" y="63286"/>
                    <a:pt x="30592" y="65122"/>
                    <a:pt x="34199" y="65122"/>
                  </a:cubicBezTo>
                  <a:cubicBezTo>
                    <a:pt x="38595" y="65122"/>
                    <a:pt x="42347" y="62391"/>
                    <a:pt x="43871" y="58536"/>
                  </a:cubicBezTo>
                  <a:cubicBezTo>
                    <a:pt x="44745" y="58677"/>
                    <a:pt x="45641" y="58755"/>
                    <a:pt x="46557" y="58755"/>
                  </a:cubicBezTo>
                  <a:cubicBezTo>
                    <a:pt x="55756" y="58755"/>
                    <a:pt x="63212" y="51297"/>
                    <a:pt x="63212" y="42099"/>
                  </a:cubicBezTo>
                  <a:cubicBezTo>
                    <a:pt x="63210" y="36217"/>
                    <a:pt x="60159" y="31053"/>
                    <a:pt x="55559" y="28088"/>
                  </a:cubicBezTo>
                  <a:cubicBezTo>
                    <a:pt x="56665" y="26008"/>
                    <a:pt x="57293" y="23635"/>
                    <a:pt x="57293" y="21117"/>
                  </a:cubicBezTo>
                  <a:cubicBezTo>
                    <a:pt x="57293" y="12897"/>
                    <a:pt x="50629" y="6232"/>
                    <a:pt x="42408" y="6232"/>
                  </a:cubicBezTo>
                  <a:cubicBezTo>
                    <a:pt x="41094" y="6232"/>
                    <a:pt x="39820" y="6405"/>
                    <a:pt x="38606" y="6724"/>
                  </a:cubicBezTo>
                  <a:cubicBezTo>
                    <a:pt x="35877" y="2668"/>
                    <a:pt x="31243" y="0"/>
                    <a:pt x="259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7"/>
            <p:cNvSpPr/>
            <p:nvPr/>
          </p:nvSpPr>
          <p:spPr>
            <a:xfrm>
              <a:off x="5245475" y="817125"/>
              <a:ext cx="6250" cy="15625"/>
            </a:xfrm>
            <a:custGeom>
              <a:avLst/>
              <a:gdLst/>
              <a:ahLst/>
              <a:cxnLst/>
              <a:rect l="l" t="t" r="r" b="b"/>
              <a:pathLst>
                <a:path w="250" h="625" extrusionOk="0">
                  <a:moveTo>
                    <a:pt x="249" y="0"/>
                  </a:moveTo>
                  <a:lnTo>
                    <a:pt x="249" y="0"/>
                  </a:lnTo>
                  <a:cubicBezTo>
                    <a:pt x="168" y="170"/>
                    <a:pt x="88" y="339"/>
                    <a:pt x="0" y="505"/>
                  </a:cubicBezTo>
                  <a:cubicBezTo>
                    <a:pt x="59" y="542"/>
                    <a:pt x="114" y="585"/>
                    <a:pt x="172" y="625"/>
                  </a:cubicBezTo>
                  <a:cubicBezTo>
                    <a:pt x="203" y="418"/>
                    <a:pt x="227" y="21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4946250" y="378325"/>
              <a:ext cx="88050" cy="80325"/>
            </a:xfrm>
            <a:custGeom>
              <a:avLst/>
              <a:gdLst/>
              <a:ahLst/>
              <a:cxnLst/>
              <a:rect l="l" t="t" r="r" b="b"/>
              <a:pathLst>
                <a:path w="3522" h="3213" extrusionOk="0">
                  <a:moveTo>
                    <a:pt x="3217" y="0"/>
                  </a:moveTo>
                  <a:cubicBezTo>
                    <a:pt x="2717" y="0"/>
                    <a:pt x="1672" y="85"/>
                    <a:pt x="963" y="734"/>
                  </a:cubicBezTo>
                  <a:cubicBezTo>
                    <a:pt x="0" y="1615"/>
                    <a:pt x="16" y="3202"/>
                    <a:pt x="16" y="3202"/>
                  </a:cubicBezTo>
                  <a:cubicBezTo>
                    <a:pt x="16" y="3202"/>
                    <a:pt x="126" y="3213"/>
                    <a:pt x="304" y="3213"/>
                  </a:cubicBezTo>
                  <a:cubicBezTo>
                    <a:pt x="805" y="3213"/>
                    <a:pt x="1848" y="3127"/>
                    <a:pt x="2559" y="2479"/>
                  </a:cubicBezTo>
                  <a:cubicBezTo>
                    <a:pt x="3521" y="1598"/>
                    <a:pt x="3505" y="11"/>
                    <a:pt x="3505" y="11"/>
                  </a:cubicBezTo>
                  <a:cubicBezTo>
                    <a:pt x="3505" y="11"/>
                    <a:pt x="3396" y="0"/>
                    <a:pt x="3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3964700" y="925400"/>
              <a:ext cx="103900" cy="67075"/>
            </a:xfrm>
            <a:custGeom>
              <a:avLst/>
              <a:gdLst/>
              <a:ahLst/>
              <a:cxnLst/>
              <a:rect l="l" t="t" r="r" b="b"/>
              <a:pathLst>
                <a:path w="4156" h="2683" extrusionOk="0">
                  <a:moveTo>
                    <a:pt x="2829" y="0"/>
                  </a:moveTo>
                  <a:cubicBezTo>
                    <a:pt x="2405" y="0"/>
                    <a:pt x="1936" y="72"/>
                    <a:pt x="1514" y="301"/>
                  </a:cubicBezTo>
                  <a:cubicBezTo>
                    <a:pt x="367" y="925"/>
                    <a:pt x="0" y="2469"/>
                    <a:pt x="0" y="2469"/>
                  </a:cubicBezTo>
                  <a:cubicBezTo>
                    <a:pt x="0" y="2469"/>
                    <a:pt x="596" y="2682"/>
                    <a:pt x="1325" y="2682"/>
                  </a:cubicBezTo>
                  <a:cubicBezTo>
                    <a:pt x="1749" y="2682"/>
                    <a:pt x="2219" y="2610"/>
                    <a:pt x="2641" y="2380"/>
                  </a:cubicBezTo>
                  <a:cubicBezTo>
                    <a:pt x="3789" y="1758"/>
                    <a:pt x="4155" y="214"/>
                    <a:pt x="4155" y="214"/>
                  </a:cubicBezTo>
                  <a:cubicBezTo>
                    <a:pt x="4155" y="214"/>
                    <a:pt x="3558" y="0"/>
                    <a:pt x="2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7"/>
            <p:cNvSpPr/>
            <p:nvPr/>
          </p:nvSpPr>
          <p:spPr>
            <a:xfrm>
              <a:off x="4902700" y="1101975"/>
              <a:ext cx="87925" cy="84775"/>
            </a:xfrm>
            <a:custGeom>
              <a:avLst/>
              <a:gdLst/>
              <a:ahLst/>
              <a:cxnLst/>
              <a:rect l="l" t="t" r="r" b="b"/>
              <a:pathLst>
                <a:path w="3517" h="3391" extrusionOk="0">
                  <a:moveTo>
                    <a:pt x="3339" y="1"/>
                  </a:moveTo>
                  <a:cubicBezTo>
                    <a:pt x="3025" y="1"/>
                    <a:pt x="1710" y="52"/>
                    <a:pt x="912" y="871"/>
                  </a:cubicBezTo>
                  <a:cubicBezTo>
                    <a:pt x="0" y="1805"/>
                    <a:pt x="109" y="3389"/>
                    <a:pt x="109" y="3389"/>
                  </a:cubicBezTo>
                  <a:cubicBezTo>
                    <a:pt x="109" y="3389"/>
                    <a:pt x="134" y="3390"/>
                    <a:pt x="178" y="3390"/>
                  </a:cubicBezTo>
                  <a:cubicBezTo>
                    <a:pt x="492" y="3390"/>
                    <a:pt x="1806" y="3340"/>
                    <a:pt x="2604" y="2520"/>
                  </a:cubicBezTo>
                  <a:cubicBezTo>
                    <a:pt x="3516" y="1584"/>
                    <a:pt x="3408" y="2"/>
                    <a:pt x="3408" y="2"/>
                  </a:cubicBezTo>
                  <a:cubicBezTo>
                    <a:pt x="3408" y="2"/>
                    <a:pt x="3384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7"/>
            <p:cNvSpPr/>
            <p:nvPr/>
          </p:nvSpPr>
          <p:spPr>
            <a:xfrm>
              <a:off x="4789725" y="623900"/>
              <a:ext cx="83500" cy="103175"/>
            </a:xfrm>
            <a:custGeom>
              <a:avLst/>
              <a:gdLst/>
              <a:ahLst/>
              <a:cxnLst/>
              <a:rect l="l" t="t" r="r" b="b"/>
              <a:pathLst>
                <a:path w="3340" h="4127" extrusionOk="0">
                  <a:moveTo>
                    <a:pt x="516" y="0"/>
                  </a:moveTo>
                  <a:cubicBezTo>
                    <a:pt x="516" y="0"/>
                    <a:pt x="0" y="1500"/>
                    <a:pt x="638" y="2640"/>
                  </a:cubicBezTo>
                  <a:cubicBezTo>
                    <a:pt x="1276" y="3779"/>
                    <a:pt x="2823" y="4127"/>
                    <a:pt x="2823" y="4127"/>
                  </a:cubicBezTo>
                  <a:cubicBezTo>
                    <a:pt x="2823" y="4127"/>
                    <a:pt x="3340" y="2627"/>
                    <a:pt x="2701" y="1486"/>
                  </a:cubicBezTo>
                  <a:cubicBezTo>
                    <a:pt x="2064" y="348"/>
                    <a:pt x="516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7"/>
            <p:cNvSpPr/>
            <p:nvPr/>
          </p:nvSpPr>
          <p:spPr>
            <a:xfrm>
              <a:off x="4883800" y="675475"/>
              <a:ext cx="87500" cy="88750"/>
            </a:xfrm>
            <a:custGeom>
              <a:avLst/>
              <a:gdLst/>
              <a:ahLst/>
              <a:cxnLst/>
              <a:rect l="l" t="t" r="r" b="b"/>
              <a:pathLst>
                <a:path w="3500" h="3550" extrusionOk="0">
                  <a:moveTo>
                    <a:pt x="3311" y="1"/>
                  </a:moveTo>
                  <a:cubicBezTo>
                    <a:pt x="3311" y="1"/>
                    <a:pt x="1724" y="15"/>
                    <a:pt x="862" y="994"/>
                  </a:cubicBezTo>
                  <a:cubicBezTo>
                    <a:pt x="0" y="1974"/>
                    <a:pt x="187" y="3550"/>
                    <a:pt x="187" y="3550"/>
                  </a:cubicBezTo>
                  <a:cubicBezTo>
                    <a:pt x="187" y="3550"/>
                    <a:pt x="1774" y="3537"/>
                    <a:pt x="2636" y="2556"/>
                  </a:cubicBezTo>
                  <a:cubicBezTo>
                    <a:pt x="3499" y="1577"/>
                    <a:pt x="3311" y="1"/>
                    <a:pt x="3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7"/>
            <p:cNvSpPr/>
            <p:nvPr/>
          </p:nvSpPr>
          <p:spPr>
            <a:xfrm>
              <a:off x="4089275" y="1743225"/>
              <a:ext cx="110950" cy="62750"/>
            </a:xfrm>
            <a:custGeom>
              <a:avLst/>
              <a:gdLst/>
              <a:ahLst/>
              <a:cxnLst/>
              <a:rect l="l" t="t" r="r" b="b"/>
              <a:pathLst>
                <a:path w="4438" h="2510" extrusionOk="0">
                  <a:moveTo>
                    <a:pt x="2674" y="1"/>
                  </a:moveTo>
                  <a:cubicBezTo>
                    <a:pt x="2390" y="1"/>
                    <a:pt x="2095" y="41"/>
                    <a:pt x="1810" y="146"/>
                  </a:cubicBezTo>
                  <a:cubicBezTo>
                    <a:pt x="585" y="596"/>
                    <a:pt x="0" y="2071"/>
                    <a:pt x="0" y="2071"/>
                  </a:cubicBezTo>
                  <a:cubicBezTo>
                    <a:pt x="0" y="2071"/>
                    <a:pt x="826" y="2509"/>
                    <a:pt x="1764" y="2509"/>
                  </a:cubicBezTo>
                  <a:cubicBezTo>
                    <a:pt x="2048" y="2509"/>
                    <a:pt x="2342" y="2469"/>
                    <a:pt x="2626" y="2365"/>
                  </a:cubicBezTo>
                  <a:cubicBezTo>
                    <a:pt x="3852" y="1913"/>
                    <a:pt x="4438" y="440"/>
                    <a:pt x="4438" y="440"/>
                  </a:cubicBezTo>
                  <a:cubicBezTo>
                    <a:pt x="4438" y="440"/>
                    <a:pt x="3612" y="1"/>
                    <a:pt x="26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7"/>
            <p:cNvSpPr/>
            <p:nvPr/>
          </p:nvSpPr>
          <p:spPr>
            <a:xfrm>
              <a:off x="4181850" y="1428225"/>
              <a:ext cx="61750" cy="118100"/>
            </a:xfrm>
            <a:custGeom>
              <a:avLst/>
              <a:gdLst/>
              <a:ahLst/>
              <a:cxnLst/>
              <a:rect l="l" t="t" r="r" b="b"/>
              <a:pathLst>
                <a:path w="2470" h="4724" extrusionOk="0">
                  <a:moveTo>
                    <a:pt x="1138" y="1"/>
                  </a:moveTo>
                  <a:cubicBezTo>
                    <a:pt x="1138" y="1"/>
                    <a:pt x="0" y="1105"/>
                    <a:pt x="54" y="2411"/>
                  </a:cubicBezTo>
                  <a:cubicBezTo>
                    <a:pt x="107" y="3715"/>
                    <a:pt x="1331" y="4724"/>
                    <a:pt x="1331" y="4724"/>
                  </a:cubicBezTo>
                  <a:cubicBezTo>
                    <a:pt x="1331" y="4724"/>
                    <a:pt x="2469" y="3619"/>
                    <a:pt x="2416" y="2315"/>
                  </a:cubicBezTo>
                  <a:cubicBezTo>
                    <a:pt x="2362" y="1010"/>
                    <a:pt x="1138" y="1"/>
                    <a:pt x="1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7"/>
            <p:cNvSpPr/>
            <p:nvPr/>
          </p:nvSpPr>
          <p:spPr>
            <a:xfrm>
              <a:off x="4273225" y="989325"/>
              <a:ext cx="86775" cy="93325"/>
            </a:xfrm>
            <a:custGeom>
              <a:avLst/>
              <a:gdLst/>
              <a:ahLst/>
              <a:cxnLst/>
              <a:rect l="l" t="t" r="r" b="b"/>
              <a:pathLst>
                <a:path w="3471" h="3733" extrusionOk="0">
                  <a:moveTo>
                    <a:pt x="283" y="1"/>
                  </a:moveTo>
                  <a:cubicBezTo>
                    <a:pt x="283" y="1"/>
                    <a:pt x="0" y="1562"/>
                    <a:pt x="802" y="2593"/>
                  </a:cubicBezTo>
                  <a:cubicBezTo>
                    <a:pt x="1603" y="3623"/>
                    <a:pt x="3187" y="3733"/>
                    <a:pt x="3187" y="3733"/>
                  </a:cubicBezTo>
                  <a:cubicBezTo>
                    <a:pt x="3187" y="3733"/>
                    <a:pt x="3470" y="2171"/>
                    <a:pt x="2668" y="1142"/>
                  </a:cubicBezTo>
                  <a:cubicBezTo>
                    <a:pt x="1866" y="111"/>
                    <a:pt x="284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7"/>
            <p:cNvSpPr/>
            <p:nvPr/>
          </p:nvSpPr>
          <p:spPr>
            <a:xfrm>
              <a:off x="4242300" y="1100175"/>
              <a:ext cx="105975" cy="65675"/>
            </a:xfrm>
            <a:custGeom>
              <a:avLst/>
              <a:gdLst/>
              <a:ahLst/>
              <a:cxnLst/>
              <a:rect l="l" t="t" r="r" b="b"/>
              <a:pathLst>
                <a:path w="4239" h="2627" extrusionOk="0">
                  <a:moveTo>
                    <a:pt x="2785" y="0"/>
                  </a:moveTo>
                  <a:cubicBezTo>
                    <a:pt x="2398" y="0"/>
                    <a:pt x="1981" y="64"/>
                    <a:pt x="1596" y="253"/>
                  </a:cubicBezTo>
                  <a:cubicBezTo>
                    <a:pt x="427" y="832"/>
                    <a:pt x="1" y="2360"/>
                    <a:pt x="1" y="2360"/>
                  </a:cubicBezTo>
                  <a:cubicBezTo>
                    <a:pt x="1" y="2360"/>
                    <a:pt x="664" y="2626"/>
                    <a:pt x="1455" y="2626"/>
                  </a:cubicBezTo>
                  <a:cubicBezTo>
                    <a:pt x="1842" y="2626"/>
                    <a:pt x="2259" y="2562"/>
                    <a:pt x="2643" y="2373"/>
                  </a:cubicBezTo>
                  <a:cubicBezTo>
                    <a:pt x="3813" y="1795"/>
                    <a:pt x="4239" y="266"/>
                    <a:pt x="4239" y="266"/>
                  </a:cubicBezTo>
                  <a:cubicBezTo>
                    <a:pt x="4239" y="266"/>
                    <a:pt x="3575" y="0"/>
                    <a:pt x="2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4419325" y="1261600"/>
              <a:ext cx="90225" cy="77700"/>
            </a:xfrm>
            <a:custGeom>
              <a:avLst/>
              <a:gdLst/>
              <a:ahLst/>
              <a:cxnLst/>
              <a:rect l="l" t="t" r="r" b="b"/>
              <a:pathLst>
                <a:path w="3609" h="3108" extrusionOk="0">
                  <a:moveTo>
                    <a:pt x="3146" y="1"/>
                  </a:moveTo>
                  <a:cubicBezTo>
                    <a:pt x="2604" y="1"/>
                    <a:pt x="1698" y="96"/>
                    <a:pt x="1041" y="652"/>
                  </a:cubicBezTo>
                  <a:cubicBezTo>
                    <a:pt x="44" y="1496"/>
                    <a:pt x="1" y="3082"/>
                    <a:pt x="1" y="3082"/>
                  </a:cubicBezTo>
                  <a:cubicBezTo>
                    <a:pt x="1" y="3082"/>
                    <a:pt x="183" y="3107"/>
                    <a:pt x="462" y="3107"/>
                  </a:cubicBezTo>
                  <a:cubicBezTo>
                    <a:pt x="1003" y="3107"/>
                    <a:pt x="1911" y="3013"/>
                    <a:pt x="2568" y="2457"/>
                  </a:cubicBezTo>
                  <a:cubicBezTo>
                    <a:pt x="3565" y="1612"/>
                    <a:pt x="3609" y="26"/>
                    <a:pt x="3609" y="26"/>
                  </a:cubicBezTo>
                  <a:cubicBezTo>
                    <a:pt x="3609" y="26"/>
                    <a:pt x="3426" y="1"/>
                    <a:pt x="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7"/>
            <p:cNvSpPr/>
            <p:nvPr/>
          </p:nvSpPr>
          <p:spPr>
            <a:xfrm>
              <a:off x="5145800" y="1407400"/>
              <a:ext cx="71000" cy="115800"/>
            </a:xfrm>
            <a:custGeom>
              <a:avLst/>
              <a:gdLst/>
              <a:ahLst/>
              <a:cxnLst/>
              <a:rect l="l" t="t" r="r" b="b"/>
              <a:pathLst>
                <a:path w="2840" h="4632" extrusionOk="0">
                  <a:moveTo>
                    <a:pt x="1894" y="1"/>
                  </a:moveTo>
                  <a:cubicBezTo>
                    <a:pt x="1894" y="1"/>
                    <a:pt x="525" y="801"/>
                    <a:pt x="263" y="2079"/>
                  </a:cubicBezTo>
                  <a:cubicBezTo>
                    <a:pt x="1" y="3358"/>
                    <a:pt x="947" y="4632"/>
                    <a:pt x="947" y="4632"/>
                  </a:cubicBezTo>
                  <a:cubicBezTo>
                    <a:pt x="947" y="4632"/>
                    <a:pt x="2317" y="3833"/>
                    <a:pt x="2579" y="2553"/>
                  </a:cubicBezTo>
                  <a:cubicBezTo>
                    <a:pt x="2840" y="1276"/>
                    <a:pt x="1894" y="1"/>
                    <a:pt x="1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7"/>
            <p:cNvSpPr/>
            <p:nvPr/>
          </p:nvSpPr>
          <p:spPr>
            <a:xfrm>
              <a:off x="5298275" y="1067050"/>
              <a:ext cx="105500" cy="65975"/>
            </a:xfrm>
            <a:custGeom>
              <a:avLst/>
              <a:gdLst/>
              <a:ahLst/>
              <a:cxnLst/>
              <a:rect l="l" t="t" r="r" b="b"/>
              <a:pathLst>
                <a:path w="4220" h="2639" extrusionOk="0">
                  <a:moveTo>
                    <a:pt x="1423" y="0"/>
                  </a:moveTo>
                  <a:cubicBezTo>
                    <a:pt x="648" y="0"/>
                    <a:pt x="1" y="252"/>
                    <a:pt x="1" y="252"/>
                  </a:cubicBezTo>
                  <a:cubicBezTo>
                    <a:pt x="1" y="252"/>
                    <a:pt x="413" y="1784"/>
                    <a:pt x="1577" y="2373"/>
                  </a:cubicBezTo>
                  <a:cubicBezTo>
                    <a:pt x="1972" y="2573"/>
                    <a:pt x="2402" y="2639"/>
                    <a:pt x="2799" y="2639"/>
                  </a:cubicBezTo>
                  <a:cubicBezTo>
                    <a:pt x="3574" y="2639"/>
                    <a:pt x="4219" y="2387"/>
                    <a:pt x="4219" y="2387"/>
                  </a:cubicBezTo>
                  <a:cubicBezTo>
                    <a:pt x="4219" y="2387"/>
                    <a:pt x="3808" y="856"/>
                    <a:pt x="2643" y="265"/>
                  </a:cubicBezTo>
                  <a:cubicBezTo>
                    <a:pt x="2249" y="66"/>
                    <a:pt x="1820" y="0"/>
                    <a:pt x="1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5270625" y="987025"/>
              <a:ext cx="85525" cy="97975"/>
            </a:xfrm>
            <a:custGeom>
              <a:avLst/>
              <a:gdLst/>
              <a:ahLst/>
              <a:cxnLst/>
              <a:rect l="l" t="t" r="r" b="b"/>
              <a:pathLst>
                <a:path w="3421" h="3919" extrusionOk="0">
                  <a:moveTo>
                    <a:pt x="3032" y="1"/>
                  </a:moveTo>
                  <a:cubicBezTo>
                    <a:pt x="3032" y="1"/>
                    <a:pt x="1460" y="216"/>
                    <a:pt x="730" y="1299"/>
                  </a:cubicBezTo>
                  <a:cubicBezTo>
                    <a:pt x="0" y="2380"/>
                    <a:pt x="387" y="3919"/>
                    <a:pt x="387" y="3919"/>
                  </a:cubicBezTo>
                  <a:cubicBezTo>
                    <a:pt x="387" y="3919"/>
                    <a:pt x="1959" y="3704"/>
                    <a:pt x="2690" y="2620"/>
                  </a:cubicBezTo>
                  <a:cubicBezTo>
                    <a:pt x="3421" y="1538"/>
                    <a:pt x="3032" y="1"/>
                    <a:pt x="3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3768650" y="1079800"/>
              <a:ext cx="85675" cy="97400"/>
            </a:xfrm>
            <a:custGeom>
              <a:avLst/>
              <a:gdLst/>
              <a:ahLst/>
              <a:cxnLst/>
              <a:rect l="l" t="t" r="r" b="b"/>
              <a:pathLst>
                <a:path w="3427" h="3896" extrusionOk="0">
                  <a:moveTo>
                    <a:pt x="375" y="0"/>
                  </a:moveTo>
                  <a:cubicBezTo>
                    <a:pt x="375" y="0"/>
                    <a:pt x="1" y="1541"/>
                    <a:pt x="740" y="2618"/>
                  </a:cubicBezTo>
                  <a:cubicBezTo>
                    <a:pt x="1480" y="3694"/>
                    <a:pt x="3053" y="3896"/>
                    <a:pt x="3053" y="3896"/>
                  </a:cubicBezTo>
                  <a:cubicBezTo>
                    <a:pt x="3053" y="3896"/>
                    <a:pt x="3427" y="2354"/>
                    <a:pt x="2688" y="1278"/>
                  </a:cubicBezTo>
                  <a:cubicBezTo>
                    <a:pt x="1948" y="203"/>
                    <a:pt x="375" y="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3787850" y="1176675"/>
              <a:ext cx="86000" cy="96400"/>
            </a:xfrm>
            <a:custGeom>
              <a:avLst/>
              <a:gdLst/>
              <a:ahLst/>
              <a:cxnLst/>
              <a:rect l="l" t="t" r="r" b="b"/>
              <a:pathLst>
                <a:path w="3440" h="3856" extrusionOk="0">
                  <a:moveTo>
                    <a:pt x="3088" y="0"/>
                  </a:moveTo>
                  <a:lnTo>
                    <a:pt x="3088" y="0"/>
                  </a:lnTo>
                  <a:cubicBezTo>
                    <a:pt x="3088" y="0"/>
                    <a:pt x="1510" y="178"/>
                    <a:pt x="756" y="1243"/>
                  </a:cubicBezTo>
                  <a:cubicBezTo>
                    <a:pt x="1" y="2309"/>
                    <a:pt x="351" y="3855"/>
                    <a:pt x="351" y="3855"/>
                  </a:cubicBezTo>
                  <a:cubicBezTo>
                    <a:pt x="351" y="3855"/>
                    <a:pt x="1929" y="3678"/>
                    <a:pt x="2685" y="2612"/>
                  </a:cubicBezTo>
                  <a:cubicBezTo>
                    <a:pt x="3439" y="1548"/>
                    <a:pt x="3088" y="0"/>
                    <a:pt x="3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4650525" y="1487275"/>
              <a:ext cx="200650" cy="186675"/>
            </a:xfrm>
            <a:custGeom>
              <a:avLst/>
              <a:gdLst/>
              <a:ahLst/>
              <a:cxnLst/>
              <a:rect l="l" t="t" r="r" b="b"/>
              <a:pathLst>
                <a:path w="8026" h="7467" extrusionOk="0">
                  <a:moveTo>
                    <a:pt x="7180" y="1"/>
                  </a:moveTo>
                  <a:lnTo>
                    <a:pt x="0" y="5877"/>
                  </a:lnTo>
                  <a:lnTo>
                    <a:pt x="1433" y="7467"/>
                  </a:lnTo>
                  <a:lnTo>
                    <a:pt x="8026" y="938"/>
                  </a:lnTo>
                  <a:lnTo>
                    <a:pt x="718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4383650" y="1580600"/>
              <a:ext cx="266900" cy="248275"/>
            </a:xfrm>
            <a:custGeom>
              <a:avLst/>
              <a:gdLst/>
              <a:ahLst/>
              <a:cxnLst/>
              <a:rect l="l" t="t" r="r" b="b"/>
              <a:pathLst>
                <a:path w="10676" h="9931" extrusionOk="0">
                  <a:moveTo>
                    <a:pt x="1111" y="1"/>
                  </a:moveTo>
                  <a:lnTo>
                    <a:pt x="0" y="1235"/>
                  </a:lnTo>
                  <a:lnTo>
                    <a:pt x="8790" y="9930"/>
                  </a:lnTo>
                  <a:lnTo>
                    <a:pt x="10675" y="7838"/>
                  </a:lnTo>
                  <a:lnTo>
                    <a:pt x="1111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4568925" y="1105625"/>
              <a:ext cx="163175" cy="1111450"/>
            </a:xfrm>
            <a:custGeom>
              <a:avLst/>
              <a:gdLst/>
              <a:ahLst/>
              <a:cxnLst/>
              <a:rect l="l" t="t" r="r" b="b"/>
              <a:pathLst>
                <a:path w="6527" h="44458" extrusionOk="0">
                  <a:moveTo>
                    <a:pt x="2609" y="0"/>
                  </a:moveTo>
                  <a:lnTo>
                    <a:pt x="1" y="44457"/>
                  </a:lnTo>
                  <a:lnTo>
                    <a:pt x="6527" y="44457"/>
                  </a:lnTo>
                  <a:lnTo>
                    <a:pt x="3919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Picture 4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015A6E8-DEEA-51C9-F034-789D46BDF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717" y="-138381"/>
            <a:ext cx="4206627" cy="4206627"/>
          </a:xfrm>
          <a:prstGeom prst="rect">
            <a:avLst/>
          </a:prstGeom>
        </p:spPr>
      </p:pic>
      <p:sp>
        <p:nvSpPr>
          <p:cNvPr id="45" name="Google Shape;3251;p48">
            <a:extLst>
              <a:ext uri="{FF2B5EF4-FFF2-40B4-BE49-F238E27FC236}">
                <a16:creationId xmlns:a16="http://schemas.microsoft.com/office/drawing/2014/main" id="{81103C62-20B9-94C7-D0F3-19254AFEC492}"/>
              </a:ext>
            </a:extLst>
          </p:cNvPr>
          <p:cNvSpPr txBox="1">
            <a:spLocks/>
          </p:cNvSpPr>
          <p:nvPr/>
        </p:nvSpPr>
        <p:spPr>
          <a:xfrm>
            <a:off x="3158422" y="2637511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88225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/>
          <p:nvPr/>
        </p:nvSpPr>
        <p:spPr>
          <a:xfrm>
            <a:off x="1305071" y="2933014"/>
            <a:ext cx="6547800" cy="1460170"/>
          </a:xfrm>
          <a:prstGeom prst="ellipseRibbon">
            <a:avLst>
              <a:gd name="adj1" fmla="val 29595"/>
              <a:gd name="adj2" fmla="val 75000"/>
              <a:gd name="adj3" fmla="val 8085"/>
            </a:avLst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1"/>
          <p:cNvSpPr/>
          <p:nvPr/>
        </p:nvSpPr>
        <p:spPr>
          <a:xfrm>
            <a:off x="2820416" y="1274090"/>
            <a:ext cx="3523487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1"/>
          <p:cNvSpPr txBox="1">
            <a:spLocks noGrp="1"/>
          </p:cNvSpPr>
          <p:nvPr>
            <p:ph type="title"/>
          </p:nvPr>
        </p:nvSpPr>
        <p:spPr>
          <a:xfrm>
            <a:off x="2234729" y="3478099"/>
            <a:ext cx="4684800" cy="7344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1"/>
                </a:solidFill>
              </a:rPr>
              <a:t>Talk about your picture. </a:t>
            </a:r>
            <a:endParaRPr sz="2400" dirty="0"/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276335" y="1732628"/>
            <a:ext cx="2601589" cy="7249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Let’s Talk!</a:t>
            </a:r>
            <a:endParaRPr sz="3600" dirty="0"/>
          </a:p>
        </p:txBody>
      </p:sp>
      <p:cxnSp>
        <p:nvCxnSpPr>
          <p:cNvPr id="443" name="Google Shape;443;p31"/>
          <p:cNvCxnSpPr>
            <a:cxnSpLocks/>
            <a:stCxn id="439" idx="2"/>
            <a:endCxn id="440" idx="0"/>
          </p:cNvCxnSpPr>
          <p:nvPr/>
        </p:nvCxnSpPr>
        <p:spPr>
          <a:xfrm flipH="1">
            <a:off x="4577129" y="2823890"/>
            <a:ext cx="5031" cy="654209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1" y="344557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69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19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0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6914509" y="1387425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energetic-positive-kids-fast-playful-light-bells-music-21521">
            <a:hlinkClick r:id="" action="ppaction://media"/>
            <a:extLst>
              <a:ext uri="{FF2B5EF4-FFF2-40B4-BE49-F238E27FC236}">
                <a16:creationId xmlns:a16="http://schemas.microsoft.com/office/drawing/2014/main" id="{15CA1EA6-CF92-92A6-0176-75C6EC93F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0659" y="4602121"/>
            <a:ext cx="447357" cy="447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3604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37"/>
          <p:cNvSpPr/>
          <p:nvPr/>
        </p:nvSpPr>
        <p:spPr>
          <a:xfrm>
            <a:off x="6462162" y="671759"/>
            <a:ext cx="2540215" cy="1167853"/>
          </a:xfrm>
          <a:custGeom>
            <a:avLst/>
            <a:gdLst/>
            <a:ahLst/>
            <a:cxnLst/>
            <a:rect l="l" t="t" r="r" b="b"/>
            <a:pathLst>
              <a:path w="70837" h="32567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3"/>
                </a:cubicBezTo>
                <a:cubicBezTo>
                  <a:pt x="16049" y="14982"/>
                  <a:pt x="14050" y="13707"/>
                  <a:pt x="11755" y="13707"/>
                </a:cubicBezTo>
                <a:cubicBezTo>
                  <a:pt x="8897" y="13707"/>
                  <a:pt x="6501" y="15687"/>
                  <a:pt x="5860" y="18348"/>
                </a:cubicBezTo>
                <a:cubicBezTo>
                  <a:pt x="5248" y="17643"/>
                  <a:pt x="4345" y="17195"/>
                  <a:pt x="3337" y="17195"/>
                </a:cubicBezTo>
                <a:cubicBezTo>
                  <a:pt x="1495" y="17195"/>
                  <a:pt x="1" y="18689"/>
                  <a:pt x="1" y="20532"/>
                </a:cubicBezTo>
                <a:cubicBezTo>
                  <a:pt x="1" y="22374"/>
                  <a:pt x="1495" y="23869"/>
                  <a:pt x="3337" y="23869"/>
                </a:cubicBezTo>
                <a:cubicBezTo>
                  <a:pt x="4559" y="23869"/>
                  <a:pt x="5628" y="23211"/>
                  <a:pt x="6210" y="22230"/>
                </a:cubicBezTo>
                <a:cubicBezTo>
                  <a:pt x="7152" y="24354"/>
                  <a:pt x="9280" y="25838"/>
                  <a:pt x="11755" y="25838"/>
                </a:cubicBezTo>
                <a:cubicBezTo>
                  <a:pt x="13856" y="25838"/>
                  <a:pt x="15704" y="24770"/>
                  <a:pt x="16794" y="23149"/>
                </a:cubicBezTo>
                <a:cubicBezTo>
                  <a:pt x="17989" y="28537"/>
                  <a:pt x="22795" y="32566"/>
                  <a:pt x="28542" y="32566"/>
                </a:cubicBezTo>
                <a:cubicBezTo>
                  <a:pt x="34359" y="32566"/>
                  <a:pt x="39212" y="28439"/>
                  <a:pt x="40333" y="22954"/>
                </a:cubicBezTo>
                <a:cubicBezTo>
                  <a:pt x="41495" y="23338"/>
                  <a:pt x="42736" y="23547"/>
                  <a:pt x="44027" y="23547"/>
                </a:cubicBezTo>
                <a:cubicBezTo>
                  <a:pt x="47136" y="23547"/>
                  <a:pt x="49966" y="22340"/>
                  <a:pt x="52071" y="20370"/>
                </a:cubicBezTo>
                <a:cubicBezTo>
                  <a:pt x="53398" y="21816"/>
                  <a:pt x="55305" y="22725"/>
                  <a:pt x="57424" y="22725"/>
                </a:cubicBezTo>
                <a:cubicBezTo>
                  <a:pt x="59538" y="22725"/>
                  <a:pt x="61442" y="21820"/>
                  <a:pt x="62770" y="20379"/>
                </a:cubicBezTo>
                <a:cubicBezTo>
                  <a:pt x="63462" y="21786"/>
                  <a:pt x="64911" y="22754"/>
                  <a:pt x="66585" y="22754"/>
                </a:cubicBezTo>
                <a:cubicBezTo>
                  <a:pt x="68933" y="22754"/>
                  <a:pt x="70835" y="20852"/>
                  <a:pt x="70835" y="18504"/>
                </a:cubicBezTo>
                <a:cubicBezTo>
                  <a:pt x="70836" y="16155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5"/>
                </a:cubicBezTo>
                <a:cubicBezTo>
                  <a:pt x="64280" y="11051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4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2" name="Google Shape;932;p37"/>
          <p:cNvGrpSpPr/>
          <p:nvPr/>
        </p:nvGrpSpPr>
        <p:grpSpPr>
          <a:xfrm>
            <a:off x="7791570" y="422726"/>
            <a:ext cx="740226" cy="1893393"/>
            <a:chOff x="7627113" y="418175"/>
            <a:chExt cx="268198" cy="686037"/>
          </a:xfrm>
        </p:grpSpPr>
        <p:sp>
          <p:nvSpPr>
            <p:cNvPr id="933" name="Google Shape;933;p37"/>
            <p:cNvSpPr/>
            <p:nvPr/>
          </p:nvSpPr>
          <p:spPr>
            <a:xfrm>
              <a:off x="7740975" y="431758"/>
              <a:ext cx="40774" cy="672454"/>
            </a:xfrm>
            <a:custGeom>
              <a:avLst/>
              <a:gdLst/>
              <a:ahLst/>
              <a:cxnLst/>
              <a:rect l="l" t="t" r="r" b="b"/>
              <a:pathLst>
                <a:path w="4233" h="69811" extrusionOk="0">
                  <a:moveTo>
                    <a:pt x="1454" y="0"/>
                  </a:moveTo>
                  <a:lnTo>
                    <a:pt x="0" y="69811"/>
                  </a:lnTo>
                  <a:lnTo>
                    <a:pt x="4233" y="69811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>
              <a:off x="7627113" y="745252"/>
              <a:ext cx="268198" cy="152511"/>
            </a:xfrm>
            <a:custGeom>
              <a:avLst/>
              <a:gdLst/>
              <a:ahLst/>
              <a:cxnLst/>
              <a:rect l="l" t="t" r="r" b="b"/>
              <a:pathLst>
                <a:path w="27843" h="15833" extrusionOk="0">
                  <a:moveTo>
                    <a:pt x="13839" y="0"/>
                  </a:moveTo>
                  <a:cubicBezTo>
                    <a:pt x="13451" y="0"/>
                    <a:pt x="13064" y="156"/>
                    <a:pt x="12779" y="466"/>
                  </a:cubicBezTo>
                  <a:lnTo>
                    <a:pt x="852" y="13411"/>
                  </a:lnTo>
                  <a:cubicBezTo>
                    <a:pt x="0" y="14336"/>
                    <a:pt x="656" y="15832"/>
                    <a:pt x="1913" y="15832"/>
                  </a:cubicBezTo>
                  <a:lnTo>
                    <a:pt x="25926" y="15832"/>
                  </a:lnTo>
                  <a:cubicBezTo>
                    <a:pt x="27188" y="15832"/>
                    <a:pt x="27842" y="14327"/>
                    <a:pt x="26981" y="13404"/>
                  </a:cubicBezTo>
                  <a:lnTo>
                    <a:pt x="14893" y="460"/>
                  </a:lnTo>
                  <a:cubicBezTo>
                    <a:pt x="14608" y="154"/>
                    <a:pt x="14224" y="0"/>
                    <a:pt x="13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7643787" y="655954"/>
              <a:ext cx="233405" cy="123922"/>
            </a:xfrm>
            <a:custGeom>
              <a:avLst/>
              <a:gdLst/>
              <a:ahLst/>
              <a:cxnLst/>
              <a:rect l="l" t="t" r="r" b="b"/>
              <a:pathLst>
                <a:path w="24231" h="12865" extrusionOk="0">
                  <a:moveTo>
                    <a:pt x="12051" y="1"/>
                  </a:moveTo>
                  <a:cubicBezTo>
                    <a:pt x="11685" y="1"/>
                    <a:pt x="11319" y="139"/>
                    <a:pt x="11038" y="416"/>
                  </a:cubicBezTo>
                  <a:lnTo>
                    <a:pt x="919" y="10394"/>
                  </a:lnTo>
                  <a:cubicBezTo>
                    <a:pt x="0" y="11301"/>
                    <a:pt x="641" y="12864"/>
                    <a:pt x="1932" y="12864"/>
                  </a:cubicBezTo>
                  <a:lnTo>
                    <a:pt x="22297" y="12864"/>
                  </a:lnTo>
                  <a:cubicBezTo>
                    <a:pt x="23592" y="12864"/>
                    <a:pt x="24231" y="11290"/>
                    <a:pt x="23303" y="10387"/>
                  </a:cubicBezTo>
                  <a:lnTo>
                    <a:pt x="13059" y="409"/>
                  </a:lnTo>
                  <a:cubicBezTo>
                    <a:pt x="12779" y="137"/>
                    <a:pt x="12415" y="1"/>
                    <a:pt x="12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7657726" y="581608"/>
              <a:ext cx="204286" cy="102682"/>
            </a:xfrm>
            <a:custGeom>
              <a:avLst/>
              <a:gdLst/>
              <a:ahLst/>
              <a:cxnLst/>
              <a:rect l="l" t="t" r="r" b="b"/>
              <a:pathLst>
                <a:path w="21208" h="10660" extrusionOk="0">
                  <a:moveTo>
                    <a:pt x="10554" y="1"/>
                  </a:moveTo>
                  <a:cubicBezTo>
                    <a:pt x="10208" y="1"/>
                    <a:pt x="9862" y="125"/>
                    <a:pt x="9587" y="372"/>
                  </a:cubicBezTo>
                  <a:lnTo>
                    <a:pt x="981" y="8146"/>
                  </a:lnTo>
                  <a:cubicBezTo>
                    <a:pt x="1" y="9032"/>
                    <a:pt x="627" y="10659"/>
                    <a:pt x="1949" y="10659"/>
                  </a:cubicBezTo>
                  <a:lnTo>
                    <a:pt x="19257" y="10659"/>
                  </a:lnTo>
                  <a:cubicBezTo>
                    <a:pt x="20582" y="10659"/>
                    <a:pt x="21208" y="9022"/>
                    <a:pt x="20218" y="8141"/>
                  </a:cubicBezTo>
                  <a:lnTo>
                    <a:pt x="11513" y="367"/>
                  </a:lnTo>
                  <a:cubicBezTo>
                    <a:pt x="11241" y="123"/>
                    <a:pt x="10898" y="1"/>
                    <a:pt x="105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7669700" y="518714"/>
              <a:ext cx="179348" cy="86500"/>
            </a:xfrm>
            <a:custGeom>
              <a:avLst/>
              <a:gdLst/>
              <a:ahLst/>
              <a:cxnLst/>
              <a:rect l="l" t="t" r="r" b="b"/>
              <a:pathLst>
                <a:path w="18619" h="8980" extrusionOk="0">
                  <a:moveTo>
                    <a:pt x="9271" y="1"/>
                  </a:moveTo>
                  <a:cubicBezTo>
                    <a:pt x="8943" y="1"/>
                    <a:pt x="8614" y="112"/>
                    <a:pt x="8347" y="336"/>
                  </a:cubicBezTo>
                  <a:lnTo>
                    <a:pt x="1037" y="6428"/>
                  </a:lnTo>
                  <a:cubicBezTo>
                    <a:pt x="0" y="7292"/>
                    <a:pt x="611" y="8980"/>
                    <a:pt x="1962" y="8980"/>
                  </a:cubicBezTo>
                  <a:lnTo>
                    <a:pt x="16656" y="8980"/>
                  </a:lnTo>
                  <a:cubicBezTo>
                    <a:pt x="18009" y="8980"/>
                    <a:pt x="18618" y="7285"/>
                    <a:pt x="17575" y="6422"/>
                  </a:cubicBezTo>
                  <a:lnTo>
                    <a:pt x="10189" y="331"/>
                  </a:lnTo>
                  <a:cubicBezTo>
                    <a:pt x="9923" y="111"/>
                    <a:pt x="9597" y="1"/>
                    <a:pt x="92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>
              <a:off x="7680171" y="464837"/>
              <a:ext cx="157568" cy="73852"/>
            </a:xfrm>
            <a:custGeom>
              <a:avLst/>
              <a:gdLst/>
              <a:ahLst/>
              <a:cxnLst/>
              <a:rect l="l" t="t" r="r" b="b"/>
              <a:pathLst>
                <a:path w="16358" h="7667" extrusionOk="0">
                  <a:moveTo>
                    <a:pt x="8149" y="1"/>
                  </a:moveTo>
                  <a:cubicBezTo>
                    <a:pt x="7837" y="1"/>
                    <a:pt x="7526" y="102"/>
                    <a:pt x="7266" y="303"/>
                  </a:cubicBezTo>
                  <a:lnTo>
                    <a:pt x="1088" y="5081"/>
                  </a:lnTo>
                  <a:cubicBezTo>
                    <a:pt x="1" y="5924"/>
                    <a:pt x="596" y="7666"/>
                    <a:pt x="1972" y="7666"/>
                  </a:cubicBezTo>
                  <a:lnTo>
                    <a:pt x="14384" y="7666"/>
                  </a:lnTo>
                  <a:cubicBezTo>
                    <a:pt x="15764" y="7666"/>
                    <a:pt x="16357" y="5915"/>
                    <a:pt x="15262" y="5077"/>
                  </a:cubicBezTo>
                  <a:lnTo>
                    <a:pt x="9026" y="298"/>
                  </a:lnTo>
                  <a:cubicBezTo>
                    <a:pt x="8767" y="100"/>
                    <a:pt x="8458" y="1"/>
                    <a:pt x="8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7689458" y="418175"/>
              <a:ext cx="138265" cy="63777"/>
            </a:xfrm>
            <a:custGeom>
              <a:avLst/>
              <a:gdLst/>
              <a:ahLst/>
              <a:cxnLst/>
              <a:rect l="l" t="t" r="r" b="b"/>
              <a:pathLst>
                <a:path w="14354" h="6621" extrusionOk="0">
                  <a:moveTo>
                    <a:pt x="7152" y="0"/>
                  </a:moveTo>
                  <a:cubicBezTo>
                    <a:pt x="6857" y="0"/>
                    <a:pt x="6561" y="91"/>
                    <a:pt x="6309" y="273"/>
                  </a:cubicBezTo>
                  <a:lnTo>
                    <a:pt x="1135" y="4007"/>
                  </a:lnTo>
                  <a:cubicBezTo>
                    <a:pt x="0" y="4827"/>
                    <a:pt x="580" y="6621"/>
                    <a:pt x="1980" y="6621"/>
                  </a:cubicBezTo>
                  <a:lnTo>
                    <a:pt x="12373" y="6621"/>
                  </a:lnTo>
                  <a:cubicBezTo>
                    <a:pt x="13776" y="6621"/>
                    <a:pt x="14353" y="4820"/>
                    <a:pt x="13213" y="4004"/>
                  </a:cubicBezTo>
                  <a:lnTo>
                    <a:pt x="7992" y="271"/>
                  </a:lnTo>
                  <a:cubicBezTo>
                    <a:pt x="7741" y="90"/>
                    <a:pt x="7447" y="0"/>
                    <a:pt x="7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0" name="Google Shape;940;p37"/>
          <p:cNvSpPr/>
          <p:nvPr/>
        </p:nvSpPr>
        <p:spPr>
          <a:xfrm rot="10800000" flipH="1">
            <a:off x="3572752" y="2723331"/>
            <a:ext cx="4533077" cy="1463081"/>
          </a:xfrm>
          <a:prstGeom prst="ellipseRibbon">
            <a:avLst>
              <a:gd name="adj1" fmla="val 18571"/>
              <a:gd name="adj2" fmla="val 75000"/>
              <a:gd name="adj3" fmla="val 8414"/>
            </a:avLst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6" name="Google Shape;946;p37"/>
          <p:cNvGrpSpPr/>
          <p:nvPr/>
        </p:nvGrpSpPr>
        <p:grpSpPr>
          <a:xfrm>
            <a:off x="62530" y="3111587"/>
            <a:ext cx="1689902" cy="2031913"/>
            <a:chOff x="3768650" y="251025"/>
            <a:chExt cx="1635125" cy="1966050"/>
          </a:xfrm>
        </p:grpSpPr>
        <p:sp>
          <p:nvSpPr>
            <p:cNvPr id="947" name="Google Shape;947;p37"/>
            <p:cNvSpPr/>
            <p:nvPr/>
          </p:nvSpPr>
          <p:spPr>
            <a:xfrm>
              <a:off x="3821500" y="251025"/>
              <a:ext cx="1580325" cy="1628050"/>
            </a:xfrm>
            <a:custGeom>
              <a:avLst/>
              <a:gdLst/>
              <a:ahLst/>
              <a:cxnLst/>
              <a:rect l="l" t="t" r="r" b="b"/>
              <a:pathLst>
                <a:path w="63213" h="65122" extrusionOk="0">
                  <a:moveTo>
                    <a:pt x="25987" y="0"/>
                  </a:moveTo>
                  <a:cubicBezTo>
                    <a:pt x="17591" y="0"/>
                    <a:pt x="10786" y="6806"/>
                    <a:pt x="10786" y="15202"/>
                  </a:cubicBezTo>
                  <a:cubicBezTo>
                    <a:pt x="10786" y="16956"/>
                    <a:pt x="11086" y="18641"/>
                    <a:pt x="11634" y="20210"/>
                  </a:cubicBezTo>
                  <a:cubicBezTo>
                    <a:pt x="5007" y="21489"/>
                    <a:pt x="1" y="27318"/>
                    <a:pt x="1" y="34318"/>
                  </a:cubicBezTo>
                  <a:cubicBezTo>
                    <a:pt x="1" y="38902"/>
                    <a:pt x="2149" y="42981"/>
                    <a:pt x="5493" y="45613"/>
                  </a:cubicBezTo>
                  <a:cubicBezTo>
                    <a:pt x="5351" y="46412"/>
                    <a:pt x="5272" y="47233"/>
                    <a:pt x="5272" y="48074"/>
                  </a:cubicBezTo>
                  <a:cubicBezTo>
                    <a:pt x="5272" y="55776"/>
                    <a:pt x="11515" y="62021"/>
                    <a:pt x="19219" y="62021"/>
                  </a:cubicBezTo>
                  <a:cubicBezTo>
                    <a:pt x="21498" y="62021"/>
                    <a:pt x="23648" y="61470"/>
                    <a:pt x="25549" y="60499"/>
                  </a:cubicBezTo>
                  <a:cubicBezTo>
                    <a:pt x="27416" y="63286"/>
                    <a:pt x="30592" y="65122"/>
                    <a:pt x="34199" y="65122"/>
                  </a:cubicBezTo>
                  <a:cubicBezTo>
                    <a:pt x="38595" y="65122"/>
                    <a:pt x="42347" y="62391"/>
                    <a:pt x="43871" y="58536"/>
                  </a:cubicBezTo>
                  <a:cubicBezTo>
                    <a:pt x="44745" y="58677"/>
                    <a:pt x="45641" y="58755"/>
                    <a:pt x="46557" y="58755"/>
                  </a:cubicBezTo>
                  <a:cubicBezTo>
                    <a:pt x="55756" y="58755"/>
                    <a:pt x="63212" y="51297"/>
                    <a:pt x="63212" y="42099"/>
                  </a:cubicBezTo>
                  <a:cubicBezTo>
                    <a:pt x="63210" y="36217"/>
                    <a:pt x="60159" y="31053"/>
                    <a:pt x="55559" y="28088"/>
                  </a:cubicBezTo>
                  <a:cubicBezTo>
                    <a:pt x="56665" y="26008"/>
                    <a:pt x="57293" y="23635"/>
                    <a:pt x="57293" y="21117"/>
                  </a:cubicBezTo>
                  <a:cubicBezTo>
                    <a:pt x="57293" y="12897"/>
                    <a:pt x="50629" y="6232"/>
                    <a:pt x="42408" y="6232"/>
                  </a:cubicBezTo>
                  <a:cubicBezTo>
                    <a:pt x="41094" y="6232"/>
                    <a:pt x="39820" y="6405"/>
                    <a:pt x="38606" y="6724"/>
                  </a:cubicBezTo>
                  <a:cubicBezTo>
                    <a:pt x="35877" y="2668"/>
                    <a:pt x="31243" y="0"/>
                    <a:pt x="259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7"/>
            <p:cNvSpPr/>
            <p:nvPr/>
          </p:nvSpPr>
          <p:spPr>
            <a:xfrm>
              <a:off x="5245475" y="817125"/>
              <a:ext cx="6250" cy="15625"/>
            </a:xfrm>
            <a:custGeom>
              <a:avLst/>
              <a:gdLst/>
              <a:ahLst/>
              <a:cxnLst/>
              <a:rect l="l" t="t" r="r" b="b"/>
              <a:pathLst>
                <a:path w="250" h="625" extrusionOk="0">
                  <a:moveTo>
                    <a:pt x="249" y="0"/>
                  </a:moveTo>
                  <a:lnTo>
                    <a:pt x="249" y="0"/>
                  </a:lnTo>
                  <a:cubicBezTo>
                    <a:pt x="168" y="170"/>
                    <a:pt x="88" y="339"/>
                    <a:pt x="0" y="505"/>
                  </a:cubicBezTo>
                  <a:cubicBezTo>
                    <a:pt x="59" y="542"/>
                    <a:pt x="114" y="585"/>
                    <a:pt x="172" y="625"/>
                  </a:cubicBezTo>
                  <a:cubicBezTo>
                    <a:pt x="203" y="418"/>
                    <a:pt x="227" y="21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4946250" y="378325"/>
              <a:ext cx="88050" cy="80325"/>
            </a:xfrm>
            <a:custGeom>
              <a:avLst/>
              <a:gdLst/>
              <a:ahLst/>
              <a:cxnLst/>
              <a:rect l="l" t="t" r="r" b="b"/>
              <a:pathLst>
                <a:path w="3522" h="3213" extrusionOk="0">
                  <a:moveTo>
                    <a:pt x="3217" y="0"/>
                  </a:moveTo>
                  <a:cubicBezTo>
                    <a:pt x="2717" y="0"/>
                    <a:pt x="1672" y="85"/>
                    <a:pt x="963" y="734"/>
                  </a:cubicBezTo>
                  <a:cubicBezTo>
                    <a:pt x="0" y="1615"/>
                    <a:pt x="16" y="3202"/>
                    <a:pt x="16" y="3202"/>
                  </a:cubicBezTo>
                  <a:cubicBezTo>
                    <a:pt x="16" y="3202"/>
                    <a:pt x="126" y="3213"/>
                    <a:pt x="304" y="3213"/>
                  </a:cubicBezTo>
                  <a:cubicBezTo>
                    <a:pt x="805" y="3213"/>
                    <a:pt x="1848" y="3127"/>
                    <a:pt x="2559" y="2479"/>
                  </a:cubicBezTo>
                  <a:cubicBezTo>
                    <a:pt x="3521" y="1598"/>
                    <a:pt x="3505" y="11"/>
                    <a:pt x="3505" y="11"/>
                  </a:cubicBezTo>
                  <a:cubicBezTo>
                    <a:pt x="3505" y="11"/>
                    <a:pt x="3396" y="0"/>
                    <a:pt x="3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3964700" y="925400"/>
              <a:ext cx="103900" cy="67075"/>
            </a:xfrm>
            <a:custGeom>
              <a:avLst/>
              <a:gdLst/>
              <a:ahLst/>
              <a:cxnLst/>
              <a:rect l="l" t="t" r="r" b="b"/>
              <a:pathLst>
                <a:path w="4156" h="2683" extrusionOk="0">
                  <a:moveTo>
                    <a:pt x="2829" y="0"/>
                  </a:moveTo>
                  <a:cubicBezTo>
                    <a:pt x="2405" y="0"/>
                    <a:pt x="1936" y="72"/>
                    <a:pt x="1514" y="301"/>
                  </a:cubicBezTo>
                  <a:cubicBezTo>
                    <a:pt x="367" y="925"/>
                    <a:pt x="0" y="2469"/>
                    <a:pt x="0" y="2469"/>
                  </a:cubicBezTo>
                  <a:cubicBezTo>
                    <a:pt x="0" y="2469"/>
                    <a:pt x="596" y="2682"/>
                    <a:pt x="1325" y="2682"/>
                  </a:cubicBezTo>
                  <a:cubicBezTo>
                    <a:pt x="1749" y="2682"/>
                    <a:pt x="2219" y="2610"/>
                    <a:pt x="2641" y="2380"/>
                  </a:cubicBezTo>
                  <a:cubicBezTo>
                    <a:pt x="3789" y="1758"/>
                    <a:pt x="4155" y="214"/>
                    <a:pt x="4155" y="214"/>
                  </a:cubicBezTo>
                  <a:cubicBezTo>
                    <a:pt x="4155" y="214"/>
                    <a:pt x="3558" y="0"/>
                    <a:pt x="2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7"/>
            <p:cNvSpPr/>
            <p:nvPr/>
          </p:nvSpPr>
          <p:spPr>
            <a:xfrm>
              <a:off x="4902700" y="1101975"/>
              <a:ext cx="87925" cy="84775"/>
            </a:xfrm>
            <a:custGeom>
              <a:avLst/>
              <a:gdLst/>
              <a:ahLst/>
              <a:cxnLst/>
              <a:rect l="l" t="t" r="r" b="b"/>
              <a:pathLst>
                <a:path w="3517" h="3391" extrusionOk="0">
                  <a:moveTo>
                    <a:pt x="3339" y="1"/>
                  </a:moveTo>
                  <a:cubicBezTo>
                    <a:pt x="3025" y="1"/>
                    <a:pt x="1710" y="52"/>
                    <a:pt x="912" y="871"/>
                  </a:cubicBezTo>
                  <a:cubicBezTo>
                    <a:pt x="0" y="1805"/>
                    <a:pt x="109" y="3389"/>
                    <a:pt x="109" y="3389"/>
                  </a:cubicBezTo>
                  <a:cubicBezTo>
                    <a:pt x="109" y="3389"/>
                    <a:pt x="134" y="3390"/>
                    <a:pt x="178" y="3390"/>
                  </a:cubicBezTo>
                  <a:cubicBezTo>
                    <a:pt x="492" y="3390"/>
                    <a:pt x="1806" y="3340"/>
                    <a:pt x="2604" y="2520"/>
                  </a:cubicBezTo>
                  <a:cubicBezTo>
                    <a:pt x="3516" y="1584"/>
                    <a:pt x="3408" y="2"/>
                    <a:pt x="3408" y="2"/>
                  </a:cubicBezTo>
                  <a:cubicBezTo>
                    <a:pt x="3408" y="2"/>
                    <a:pt x="3384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7"/>
            <p:cNvSpPr/>
            <p:nvPr/>
          </p:nvSpPr>
          <p:spPr>
            <a:xfrm>
              <a:off x="4789725" y="623900"/>
              <a:ext cx="83500" cy="103175"/>
            </a:xfrm>
            <a:custGeom>
              <a:avLst/>
              <a:gdLst/>
              <a:ahLst/>
              <a:cxnLst/>
              <a:rect l="l" t="t" r="r" b="b"/>
              <a:pathLst>
                <a:path w="3340" h="4127" extrusionOk="0">
                  <a:moveTo>
                    <a:pt x="516" y="0"/>
                  </a:moveTo>
                  <a:cubicBezTo>
                    <a:pt x="516" y="0"/>
                    <a:pt x="0" y="1500"/>
                    <a:pt x="638" y="2640"/>
                  </a:cubicBezTo>
                  <a:cubicBezTo>
                    <a:pt x="1276" y="3779"/>
                    <a:pt x="2823" y="4127"/>
                    <a:pt x="2823" y="4127"/>
                  </a:cubicBezTo>
                  <a:cubicBezTo>
                    <a:pt x="2823" y="4127"/>
                    <a:pt x="3340" y="2627"/>
                    <a:pt x="2701" y="1486"/>
                  </a:cubicBezTo>
                  <a:cubicBezTo>
                    <a:pt x="2064" y="348"/>
                    <a:pt x="516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7"/>
            <p:cNvSpPr/>
            <p:nvPr/>
          </p:nvSpPr>
          <p:spPr>
            <a:xfrm>
              <a:off x="4883800" y="675475"/>
              <a:ext cx="87500" cy="88750"/>
            </a:xfrm>
            <a:custGeom>
              <a:avLst/>
              <a:gdLst/>
              <a:ahLst/>
              <a:cxnLst/>
              <a:rect l="l" t="t" r="r" b="b"/>
              <a:pathLst>
                <a:path w="3500" h="3550" extrusionOk="0">
                  <a:moveTo>
                    <a:pt x="3311" y="1"/>
                  </a:moveTo>
                  <a:cubicBezTo>
                    <a:pt x="3311" y="1"/>
                    <a:pt x="1724" y="15"/>
                    <a:pt x="862" y="994"/>
                  </a:cubicBezTo>
                  <a:cubicBezTo>
                    <a:pt x="0" y="1974"/>
                    <a:pt x="187" y="3550"/>
                    <a:pt x="187" y="3550"/>
                  </a:cubicBezTo>
                  <a:cubicBezTo>
                    <a:pt x="187" y="3550"/>
                    <a:pt x="1774" y="3537"/>
                    <a:pt x="2636" y="2556"/>
                  </a:cubicBezTo>
                  <a:cubicBezTo>
                    <a:pt x="3499" y="1577"/>
                    <a:pt x="3311" y="1"/>
                    <a:pt x="3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7"/>
            <p:cNvSpPr/>
            <p:nvPr/>
          </p:nvSpPr>
          <p:spPr>
            <a:xfrm>
              <a:off x="4089275" y="1743225"/>
              <a:ext cx="110950" cy="62750"/>
            </a:xfrm>
            <a:custGeom>
              <a:avLst/>
              <a:gdLst/>
              <a:ahLst/>
              <a:cxnLst/>
              <a:rect l="l" t="t" r="r" b="b"/>
              <a:pathLst>
                <a:path w="4438" h="2510" extrusionOk="0">
                  <a:moveTo>
                    <a:pt x="2674" y="1"/>
                  </a:moveTo>
                  <a:cubicBezTo>
                    <a:pt x="2390" y="1"/>
                    <a:pt x="2095" y="41"/>
                    <a:pt x="1810" y="146"/>
                  </a:cubicBezTo>
                  <a:cubicBezTo>
                    <a:pt x="585" y="596"/>
                    <a:pt x="0" y="2071"/>
                    <a:pt x="0" y="2071"/>
                  </a:cubicBezTo>
                  <a:cubicBezTo>
                    <a:pt x="0" y="2071"/>
                    <a:pt x="826" y="2509"/>
                    <a:pt x="1764" y="2509"/>
                  </a:cubicBezTo>
                  <a:cubicBezTo>
                    <a:pt x="2048" y="2509"/>
                    <a:pt x="2342" y="2469"/>
                    <a:pt x="2626" y="2365"/>
                  </a:cubicBezTo>
                  <a:cubicBezTo>
                    <a:pt x="3852" y="1913"/>
                    <a:pt x="4438" y="440"/>
                    <a:pt x="4438" y="440"/>
                  </a:cubicBezTo>
                  <a:cubicBezTo>
                    <a:pt x="4438" y="440"/>
                    <a:pt x="3612" y="1"/>
                    <a:pt x="26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7"/>
            <p:cNvSpPr/>
            <p:nvPr/>
          </p:nvSpPr>
          <p:spPr>
            <a:xfrm>
              <a:off x="4181850" y="1428225"/>
              <a:ext cx="61750" cy="118100"/>
            </a:xfrm>
            <a:custGeom>
              <a:avLst/>
              <a:gdLst/>
              <a:ahLst/>
              <a:cxnLst/>
              <a:rect l="l" t="t" r="r" b="b"/>
              <a:pathLst>
                <a:path w="2470" h="4724" extrusionOk="0">
                  <a:moveTo>
                    <a:pt x="1138" y="1"/>
                  </a:moveTo>
                  <a:cubicBezTo>
                    <a:pt x="1138" y="1"/>
                    <a:pt x="0" y="1105"/>
                    <a:pt x="54" y="2411"/>
                  </a:cubicBezTo>
                  <a:cubicBezTo>
                    <a:pt x="107" y="3715"/>
                    <a:pt x="1331" y="4724"/>
                    <a:pt x="1331" y="4724"/>
                  </a:cubicBezTo>
                  <a:cubicBezTo>
                    <a:pt x="1331" y="4724"/>
                    <a:pt x="2469" y="3619"/>
                    <a:pt x="2416" y="2315"/>
                  </a:cubicBezTo>
                  <a:cubicBezTo>
                    <a:pt x="2362" y="1010"/>
                    <a:pt x="1138" y="1"/>
                    <a:pt x="1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7"/>
            <p:cNvSpPr/>
            <p:nvPr/>
          </p:nvSpPr>
          <p:spPr>
            <a:xfrm>
              <a:off x="4273225" y="989325"/>
              <a:ext cx="86775" cy="93325"/>
            </a:xfrm>
            <a:custGeom>
              <a:avLst/>
              <a:gdLst/>
              <a:ahLst/>
              <a:cxnLst/>
              <a:rect l="l" t="t" r="r" b="b"/>
              <a:pathLst>
                <a:path w="3471" h="3733" extrusionOk="0">
                  <a:moveTo>
                    <a:pt x="283" y="1"/>
                  </a:moveTo>
                  <a:cubicBezTo>
                    <a:pt x="283" y="1"/>
                    <a:pt x="0" y="1562"/>
                    <a:pt x="802" y="2593"/>
                  </a:cubicBezTo>
                  <a:cubicBezTo>
                    <a:pt x="1603" y="3623"/>
                    <a:pt x="3187" y="3733"/>
                    <a:pt x="3187" y="3733"/>
                  </a:cubicBezTo>
                  <a:cubicBezTo>
                    <a:pt x="3187" y="3733"/>
                    <a:pt x="3470" y="2171"/>
                    <a:pt x="2668" y="1142"/>
                  </a:cubicBezTo>
                  <a:cubicBezTo>
                    <a:pt x="1866" y="111"/>
                    <a:pt x="284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7"/>
            <p:cNvSpPr/>
            <p:nvPr/>
          </p:nvSpPr>
          <p:spPr>
            <a:xfrm>
              <a:off x="4242300" y="1100175"/>
              <a:ext cx="105975" cy="65675"/>
            </a:xfrm>
            <a:custGeom>
              <a:avLst/>
              <a:gdLst/>
              <a:ahLst/>
              <a:cxnLst/>
              <a:rect l="l" t="t" r="r" b="b"/>
              <a:pathLst>
                <a:path w="4239" h="2627" extrusionOk="0">
                  <a:moveTo>
                    <a:pt x="2785" y="0"/>
                  </a:moveTo>
                  <a:cubicBezTo>
                    <a:pt x="2398" y="0"/>
                    <a:pt x="1981" y="64"/>
                    <a:pt x="1596" y="253"/>
                  </a:cubicBezTo>
                  <a:cubicBezTo>
                    <a:pt x="427" y="832"/>
                    <a:pt x="1" y="2360"/>
                    <a:pt x="1" y="2360"/>
                  </a:cubicBezTo>
                  <a:cubicBezTo>
                    <a:pt x="1" y="2360"/>
                    <a:pt x="664" y="2626"/>
                    <a:pt x="1455" y="2626"/>
                  </a:cubicBezTo>
                  <a:cubicBezTo>
                    <a:pt x="1842" y="2626"/>
                    <a:pt x="2259" y="2562"/>
                    <a:pt x="2643" y="2373"/>
                  </a:cubicBezTo>
                  <a:cubicBezTo>
                    <a:pt x="3813" y="1795"/>
                    <a:pt x="4239" y="266"/>
                    <a:pt x="4239" y="266"/>
                  </a:cubicBezTo>
                  <a:cubicBezTo>
                    <a:pt x="4239" y="266"/>
                    <a:pt x="3575" y="0"/>
                    <a:pt x="2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4419325" y="1261600"/>
              <a:ext cx="90225" cy="77700"/>
            </a:xfrm>
            <a:custGeom>
              <a:avLst/>
              <a:gdLst/>
              <a:ahLst/>
              <a:cxnLst/>
              <a:rect l="l" t="t" r="r" b="b"/>
              <a:pathLst>
                <a:path w="3609" h="3108" extrusionOk="0">
                  <a:moveTo>
                    <a:pt x="3146" y="1"/>
                  </a:moveTo>
                  <a:cubicBezTo>
                    <a:pt x="2604" y="1"/>
                    <a:pt x="1698" y="96"/>
                    <a:pt x="1041" y="652"/>
                  </a:cubicBezTo>
                  <a:cubicBezTo>
                    <a:pt x="44" y="1496"/>
                    <a:pt x="1" y="3082"/>
                    <a:pt x="1" y="3082"/>
                  </a:cubicBezTo>
                  <a:cubicBezTo>
                    <a:pt x="1" y="3082"/>
                    <a:pt x="183" y="3107"/>
                    <a:pt x="462" y="3107"/>
                  </a:cubicBezTo>
                  <a:cubicBezTo>
                    <a:pt x="1003" y="3107"/>
                    <a:pt x="1911" y="3013"/>
                    <a:pt x="2568" y="2457"/>
                  </a:cubicBezTo>
                  <a:cubicBezTo>
                    <a:pt x="3565" y="1612"/>
                    <a:pt x="3609" y="26"/>
                    <a:pt x="3609" y="26"/>
                  </a:cubicBezTo>
                  <a:cubicBezTo>
                    <a:pt x="3609" y="26"/>
                    <a:pt x="3426" y="1"/>
                    <a:pt x="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7"/>
            <p:cNvSpPr/>
            <p:nvPr/>
          </p:nvSpPr>
          <p:spPr>
            <a:xfrm>
              <a:off x="5145800" y="1407400"/>
              <a:ext cx="71000" cy="115800"/>
            </a:xfrm>
            <a:custGeom>
              <a:avLst/>
              <a:gdLst/>
              <a:ahLst/>
              <a:cxnLst/>
              <a:rect l="l" t="t" r="r" b="b"/>
              <a:pathLst>
                <a:path w="2840" h="4632" extrusionOk="0">
                  <a:moveTo>
                    <a:pt x="1894" y="1"/>
                  </a:moveTo>
                  <a:cubicBezTo>
                    <a:pt x="1894" y="1"/>
                    <a:pt x="525" y="801"/>
                    <a:pt x="263" y="2079"/>
                  </a:cubicBezTo>
                  <a:cubicBezTo>
                    <a:pt x="1" y="3358"/>
                    <a:pt x="947" y="4632"/>
                    <a:pt x="947" y="4632"/>
                  </a:cubicBezTo>
                  <a:cubicBezTo>
                    <a:pt x="947" y="4632"/>
                    <a:pt x="2317" y="3833"/>
                    <a:pt x="2579" y="2553"/>
                  </a:cubicBezTo>
                  <a:cubicBezTo>
                    <a:pt x="2840" y="1276"/>
                    <a:pt x="1894" y="1"/>
                    <a:pt x="1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7"/>
            <p:cNvSpPr/>
            <p:nvPr/>
          </p:nvSpPr>
          <p:spPr>
            <a:xfrm>
              <a:off x="5298275" y="1067050"/>
              <a:ext cx="105500" cy="65975"/>
            </a:xfrm>
            <a:custGeom>
              <a:avLst/>
              <a:gdLst/>
              <a:ahLst/>
              <a:cxnLst/>
              <a:rect l="l" t="t" r="r" b="b"/>
              <a:pathLst>
                <a:path w="4220" h="2639" extrusionOk="0">
                  <a:moveTo>
                    <a:pt x="1423" y="0"/>
                  </a:moveTo>
                  <a:cubicBezTo>
                    <a:pt x="648" y="0"/>
                    <a:pt x="1" y="252"/>
                    <a:pt x="1" y="252"/>
                  </a:cubicBezTo>
                  <a:cubicBezTo>
                    <a:pt x="1" y="252"/>
                    <a:pt x="413" y="1784"/>
                    <a:pt x="1577" y="2373"/>
                  </a:cubicBezTo>
                  <a:cubicBezTo>
                    <a:pt x="1972" y="2573"/>
                    <a:pt x="2402" y="2639"/>
                    <a:pt x="2799" y="2639"/>
                  </a:cubicBezTo>
                  <a:cubicBezTo>
                    <a:pt x="3574" y="2639"/>
                    <a:pt x="4219" y="2387"/>
                    <a:pt x="4219" y="2387"/>
                  </a:cubicBezTo>
                  <a:cubicBezTo>
                    <a:pt x="4219" y="2387"/>
                    <a:pt x="3808" y="856"/>
                    <a:pt x="2643" y="265"/>
                  </a:cubicBezTo>
                  <a:cubicBezTo>
                    <a:pt x="2249" y="66"/>
                    <a:pt x="1820" y="0"/>
                    <a:pt x="1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5270625" y="987025"/>
              <a:ext cx="85525" cy="97975"/>
            </a:xfrm>
            <a:custGeom>
              <a:avLst/>
              <a:gdLst/>
              <a:ahLst/>
              <a:cxnLst/>
              <a:rect l="l" t="t" r="r" b="b"/>
              <a:pathLst>
                <a:path w="3421" h="3919" extrusionOk="0">
                  <a:moveTo>
                    <a:pt x="3032" y="1"/>
                  </a:moveTo>
                  <a:cubicBezTo>
                    <a:pt x="3032" y="1"/>
                    <a:pt x="1460" y="216"/>
                    <a:pt x="730" y="1299"/>
                  </a:cubicBezTo>
                  <a:cubicBezTo>
                    <a:pt x="0" y="2380"/>
                    <a:pt x="387" y="3919"/>
                    <a:pt x="387" y="3919"/>
                  </a:cubicBezTo>
                  <a:cubicBezTo>
                    <a:pt x="387" y="3919"/>
                    <a:pt x="1959" y="3704"/>
                    <a:pt x="2690" y="2620"/>
                  </a:cubicBezTo>
                  <a:cubicBezTo>
                    <a:pt x="3421" y="1538"/>
                    <a:pt x="3032" y="1"/>
                    <a:pt x="3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3768650" y="1079800"/>
              <a:ext cx="85675" cy="97400"/>
            </a:xfrm>
            <a:custGeom>
              <a:avLst/>
              <a:gdLst/>
              <a:ahLst/>
              <a:cxnLst/>
              <a:rect l="l" t="t" r="r" b="b"/>
              <a:pathLst>
                <a:path w="3427" h="3896" extrusionOk="0">
                  <a:moveTo>
                    <a:pt x="375" y="0"/>
                  </a:moveTo>
                  <a:cubicBezTo>
                    <a:pt x="375" y="0"/>
                    <a:pt x="1" y="1541"/>
                    <a:pt x="740" y="2618"/>
                  </a:cubicBezTo>
                  <a:cubicBezTo>
                    <a:pt x="1480" y="3694"/>
                    <a:pt x="3053" y="3896"/>
                    <a:pt x="3053" y="3896"/>
                  </a:cubicBezTo>
                  <a:cubicBezTo>
                    <a:pt x="3053" y="3896"/>
                    <a:pt x="3427" y="2354"/>
                    <a:pt x="2688" y="1278"/>
                  </a:cubicBezTo>
                  <a:cubicBezTo>
                    <a:pt x="1948" y="203"/>
                    <a:pt x="375" y="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3787850" y="1176675"/>
              <a:ext cx="86000" cy="96400"/>
            </a:xfrm>
            <a:custGeom>
              <a:avLst/>
              <a:gdLst/>
              <a:ahLst/>
              <a:cxnLst/>
              <a:rect l="l" t="t" r="r" b="b"/>
              <a:pathLst>
                <a:path w="3440" h="3856" extrusionOk="0">
                  <a:moveTo>
                    <a:pt x="3088" y="0"/>
                  </a:moveTo>
                  <a:lnTo>
                    <a:pt x="3088" y="0"/>
                  </a:lnTo>
                  <a:cubicBezTo>
                    <a:pt x="3088" y="0"/>
                    <a:pt x="1510" y="178"/>
                    <a:pt x="756" y="1243"/>
                  </a:cubicBezTo>
                  <a:cubicBezTo>
                    <a:pt x="1" y="2309"/>
                    <a:pt x="351" y="3855"/>
                    <a:pt x="351" y="3855"/>
                  </a:cubicBezTo>
                  <a:cubicBezTo>
                    <a:pt x="351" y="3855"/>
                    <a:pt x="1929" y="3678"/>
                    <a:pt x="2685" y="2612"/>
                  </a:cubicBezTo>
                  <a:cubicBezTo>
                    <a:pt x="3439" y="1548"/>
                    <a:pt x="3088" y="0"/>
                    <a:pt x="3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4650525" y="1487275"/>
              <a:ext cx="200650" cy="186675"/>
            </a:xfrm>
            <a:custGeom>
              <a:avLst/>
              <a:gdLst/>
              <a:ahLst/>
              <a:cxnLst/>
              <a:rect l="l" t="t" r="r" b="b"/>
              <a:pathLst>
                <a:path w="8026" h="7467" extrusionOk="0">
                  <a:moveTo>
                    <a:pt x="7180" y="1"/>
                  </a:moveTo>
                  <a:lnTo>
                    <a:pt x="0" y="5877"/>
                  </a:lnTo>
                  <a:lnTo>
                    <a:pt x="1433" y="7467"/>
                  </a:lnTo>
                  <a:lnTo>
                    <a:pt x="8026" y="938"/>
                  </a:lnTo>
                  <a:lnTo>
                    <a:pt x="718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4383650" y="1580600"/>
              <a:ext cx="266900" cy="248275"/>
            </a:xfrm>
            <a:custGeom>
              <a:avLst/>
              <a:gdLst/>
              <a:ahLst/>
              <a:cxnLst/>
              <a:rect l="l" t="t" r="r" b="b"/>
              <a:pathLst>
                <a:path w="10676" h="9931" extrusionOk="0">
                  <a:moveTo>
                    <a:pt x="1111" y="1"/>
                  </a:moveTo>
                  <a:lnTo>
                    <a:pt x="0" y="1235"/>
                  </a:lnTo>
                  <a:lnTo>
                    <a:pt x="8790" y="9930"/>
                  </a:lnTo>
                  <a:lnTo>
                    <a:pt x="10675" y="7838"/>
                  </a:lnTo>
                  <a:lnTo>
                    <a:pt x="1111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4568925" y="1105625"/>
              <a:ext cx="163175" cy="1111450"/>
            </a:xfrm>
            <a:custGeom>
              <a:avLst/>
              <a:gdLst/>
              <a:ahLst/>
              <a:cxnLst/>
              <a:rect l="l" t="t" r="r" b="b"/>
              <a:pathLst>
                <a:path w="6527" h="44458" extrusionOk="0">
                  <a:moveTo>
                    <a:pt x="2609" y="0"/>
                  </a:moveTo>
                  <a:lnTo>
                    <a:pt x="1" y="44457"/>
                  </a:lnTo>
                  <a:lnTo>
                    <a:pt x="6527" y="44457"/>
                  </a:lnTo>
                  <a:lnTo>
                    <a:pt x="3919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Picture 4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015A6E8-DEEA-51C9-F034-789D46BDF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717" y="-138381"/>
            <a:ext cx="4206627" cy="4206627"/>
          </a:xfrm>
          <a:prstGeom prst="rect">
            <a:avLst/>
          </a:prstGeom>
        </p:spPr>
      </p:pic>
      <p:sp>
        <p:nvSpPr>
          <p:cNvPr id="45" name="Google Shape;3251;p48">
            <a:extLst>
              <a:ext uri="{FF2B5EF4-FFF2-40B4-BE49-F238E27FC236}">
                <a16:creationId xmlns:a16="http://schemas.microsoft.com/office/drawing/2014/main" id="{81103C62-20B9-94C7-D0F3-19254AFEC492}"/>
              </a:ext>
            </a:extLst>
          </p:cNvPr>
          <p:cNvSpPr txBox="1">
            <a:spLocks/>
          </p:cNvSpPr>
          <p:nvPr/>
        </p:nvSpPr>
        <p:spPr>
          <a:xfrm>
            <a:off x="3158422" y="2637511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49551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1"/>
          <p:cNvSpPr/>
          <p:nvPr/>
        </p:nvSpPr>
        <p:spPr>
          <a:xfrm>
            <a:off x="3124583" y="1274090"/>
            <a:ext cx="2853479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395719" y="1709927"/>
            <a:ext cx="2298574" cy="7249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Game</a:t>
            </a:r>
            <a:endParaRPr sz="3600" dirty="0"/>
          </a:p>
        </p:txBody>
      </p:sp>
      <p:cxnSp>
        <p:nvCxnSpPr>
          <p:cNvPr id="443" name="Google Shape;443;p31"/>
          <p:cNvCxnSpPr>
            <a:cxnSpLocks/>
            <a:stCxn id="439" idx="2"/>
          </p:cNvCxnSpPr>
          <p:nvPr/>
        </p:nvCxnSpPr>
        <p:spPr>
          <a:xfrm>
            <a:off x="4551323" y="2823890"/>
            <a:ext cx="20777" cy="420524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1" y="344557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69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19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0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6914509" y="1387425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Picture 2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6A195BA2-00BD-1F1D-922E-3E6DE8B19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167" y="2455748"/>
            <a:ext cx="5217678" cy="36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8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37"/>
          <p:cNvSpPr/>
          <p:nvPr/>
        </p:nvSpPr>
        <p:spPr>
          <a:xfrm>
            <a:off x="6462162" y="671759"/>
            <a:ext cx="2540215" cy="1167853"/>
          </a:xfrm>
          <a:custGeom>
            <a:avLst/>
            <a:gdLst/>
            <a:ahLst/>
            <a:cxnLst/>
            <a:rect l="l" t="t" r="r" b="b"/>
            <a:pathLst>
              <a:path w="70837" h="32567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3"/>
                </a:cubicBezTo>
                <a:cubicBezTo>
                  <a:pt x="16049" y="14982"/>
                  <a:pt x="14050" y="13707"/>
                  <a:pt x="11755" y="13707"/>
                </a:cubicBezTo>
                <a:cubicBezTo>
                  <a:pt x="8897" y="13707"/>
                  <a:pt x="6501" y="15687"/>
                  <a:pt x="5860" y="18348"/>
                </a:cubicBezTo>
                <a:cubicBezTo>
                  <a:pt x="5248" y="17643"/>
                  <a:pt x="4345" y="17195"/>
                  <a:pt x="3337" y="17195"/>
                </a:cubicBezTo>
                <a:cubicBezTo>
                  <a:pt x="1495" y="17195"/>
                  <a:pt x="1" y="18689"/>
                  <a:pt x="1" y="20532"/>
                </a:cubicBezTo>
                <a:cubicBezTo>
                  <a:pt x="1" y="22374"/>
                  <a:pt x="1495" y="23869"/>
                  <a:pt x="3337" y="23869"/>
                </a:cubicBezTo>
                <a:cubicBezTo>
                  <a:pt x="4559" y="23869"/>
                  <a:pt x="5628" y="23211"/>
                  <a:pt x="6210" y="22230"/>
                </a:cubicBezTo>
                <a:cubicBezTo>
                  <a:pt x="7152" y="24354"/>
                  <a:pt x="9280" y="25838"/>
                  <a:pt x="11755" y="25838"/>
                </a:cubicBezTo>
                <a:cubicBezTo>
                  <a:pt x="13856" y="25838"/>
                  <a:pt x="15704" y="24770"/>
                  <a:pt x="16794" y="23149"/>
                </a:cubicBezTo>
                <a:cubicBezTo>
                  <a:pt x="17989" y="28537"/>
                  <a:pt x="22795" y="32566"/>
                  <a:pt x="28542" y="32566"/>
                </a:cubicBezTo>
                <a:cubicBezTo>
                  <a:pt x="34359" y="32566"/>
                  <a:pt x="39212" y="28439"/>
                  <a:pt x="40333" y="22954"/>
                </a:cubicBezTo>
                <a:cubicBezTo>
                  <a:pt x="41495" y="23338"/>
                  <a:pt x="42736" y="23547"/>
                  <a:pt x="44027" y="23547"/>
                </a:cubicBezTo>
                <a:cubicBezTo>
                  <a:pt x="47136" y="23547"/>
                  <a:pt x="49966" y="22340"/>
                  <a:pt x="52071" y="20370"/>
                </a:cubicBezTo>
                <a:cubicBezTo>
                  <a:pt x="53398" y="21816"/>
                  <a:pt x="55305" y="22725"/>
                  <a:pt x="57424" y="22725"/>
                </a:cubicBezTo>
                <a:cubicBezTo>
                  <a:pt x="59538" y="22725"/>
                  <a:pt x="61442" y="21820"/>
                  <a:pt x="62770" y="20379"/>
                </a:cubicBezTo>
                <a:cubicBezTo>
                  <a:pt x="63462" y="21786"/>
                  <a:pt x="64911" y="22754"/>
                  <a:pt x="66585" y="22754"/>
                </a:cubicBezTo>
                <a:cubicBezTo>
                  <a:pt x="68933" y="22754"/>
                  <a:pt x="70835" y="20852"/>
                  <a:pt x="70835" y="18504"/>
                </a:cubicBezTo>
                <a:cubicBezTo>
                  <a:pt x="70836" y="16155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5"/>
                </a:cubicBezTo>
                <a:cubicBezTo>
                  <a:pt x="64280" y="11051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4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2" name="Google Shape;932;p37"/>
          <p:cNvGrpSpPr/>
          <p:nvPr/>
        </p:nvGrpSpPr>
        <p:grpSpPr>
          <a:xfrm>
            <a:off x="7791570" y="422726"/>
            <a:ext cx="740226" cy="1893393"/>
            <a:chOff x="7627113" y="418175"/>
            <a:chExt cx="268198" cy="686037"/>
          </a:xfrm>
        </p:grpSpPr>
        <p:sp>
          <p:nvSpPr>
            <p:cNvPr id="933" name="Google Shape;933;p37"/>
            <p:cNvSpPr/>
            <p:nvPr/>
          </p:nvSpPr>
          <p:spPr>
            <a:xfrm>
              <a:off x="7740975" y="431758"/>
              <a:ext cx="40774" cy="672454"/>
            </a:xfrm>
            <a:custGeom>
              <a:avLst/>
              <a:gdLst/>
              <a:ahLst/>
              <a:cxnLst/>
              <a:rect l="l" t="t" r="r" b="b"/>
              <a:pathLst>
                <a:path w="4233" h="69811" extrusionOk="0">
                  <a:moveTo>
                    <a:pt x="1454" y="0"/>
                  </a:moveTo>
                  <a:lnTo>
                    <a:pt x="0" y="69811"/>
                  </a:lnTo>
                  <a:lnTo>
                    <a:pt x="4233" y="69811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>
              <a:off x="7627113" y="745252"/>
              <a:ext cx="268198" cy="152511"/>
            </a:xfrm>
            <a:custGeom>
              <a:avLst/>
              <a:gdLst/>
              <a:ahLst/>
              <a:cxnLst/>
              <a:rect l="l" t="t" r="r" b="b"/>
              <a:pathLst>
                <a:path w="27843" h="15833" extrusionOk="0">
                  <a:moveTo>
                    <a:pt x="13839" y="0"/>
                  </a:moveTo>
                  <a:cubicBezTo>
                    <a:pt x="13451" y="0"/>
                    <a:pt x="13064" y="156"/>
                    <a:pt x="12779" y="466"/>
                  </a:cubicBezTo>
                  <a:lnTo>
                    <a:pt x="852" y="13411"/>
                  </a:lnTo>
                  <a:cubicBezTo>
                    <a:pt x="0" y="14336"/>
                    <a:pt x="656" y="15832"/>
                    <a:pt x="1913" y="15832"/>
                  </a:cubicBezTo>
                  <a:lnTo>
                    <a:pt x="25926" y="15832"/>
                  </a:lnTo>
                  <a:cubicBezTo>
                    <a:pt x="27188" y="15832"/>
                    <a:pt x="27842" y="14327"/>
                    <a:pt x="26981" y="13404"/>
                  </a:cubicBezTo>
                  <a:lnTo>
                    <a:pt x="14893" y="460"/>
                  </a:lnTo>
                  <a:cubicBezTo>
                    <a:pt x="14608" y="154"/>
                    <a:pt x="14224" y="0"/>
                    <a:pt x="13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7643787" y="655954"/>
              <a:ext cx="233405" cy="123922"/>
            </a:xfrm>
            <a:custGeom>
              <a:avLst/>
              <a:gdLst/>
              <a:ahLst/>
              <a:cxnLst/>
              <a:rect l="l" t="t" r="r" b="b"/>
              <a:pathLst>
                <a:path w="24231" h="12865" extrusionOk="0">
                  <a:moveTo>
                    <a:pt x="12051" y="1"/>
                  </a:moveTo>
                  <a:cubicBezTo>
                    <a:pt x="11685" y="1"/>
                    <a:pt x="11319" y="139"/>
                    <a:pt x="11038" y="416"/>
                  </a:cubicBezTo>
                  <a:lnTo>
                    <a:pt x="919" y="10394"/>
                  </a:lnTo>
                  <a:cubicBezTo>
                    <a:pt x="0" y="11301"/>
                    <a:pt x="641" y="12864"/>
                    <a:pt x="1932" y="12864"/>
                  </a:cubicBezTo>
                  <a:lnTo>
                    <a:pt x="22297" y="12864"/>
                  </a:lnTo>
                  <a:cubicBezTo>
                    <a:pt x="23592" y="12864"/>
                    <a:pt x="24231" y="11290"/>
                    <a:pt x="23303" y="10387"/>
                  </a:cubicBezTo>
                  <a:lnTo>
                    <a:pt x="13059" y="409"/>
                  </a:lnTo>
                  <a:cubicBezTo>
                    <a:pt x="12779" y="137"/>
                    <a:pt x="12415" y="1"/>
                    <a:pt x="12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7657726" y="581608"/>
              <a:ext cx="204286" cy="102682"/>
            </a:xfrm>
            <a:custGeom>
              <a:avLst/>
              <a:gdLst/>
              <a:ahLst/>
              <a:cxnLst/>
              <a:rect l="l" t="t" r="r" b="b"/>
              <a:pathLst>
                <a:path w="21208" h="10660" extrusionOk="0">
                  <a:moveTo>
                    <a:pt x="10554" y="1"/>
                  </a:moveTo>
                  <a:cubicBezTo>
                    <a:pt x="10208" y="1"/>
                    <a:pt x="9862" y="125"/>
                    <a:pt x="9587" y="372"/>
                  </a:cubicBezTo>
                  <a:lnTo>
                    <a:pt x="981" y="8146"/>
                  </a:lnTo>
                  <a:cubicBezTo>
                    <a:pt x="1" y="9032"/>
                    <a:pt x="627" y="10659"/>
                    <a:pt x="1949" y="10659"/>
                  </a:cubicBezTo>
                  <a:lnTo>
                    <a:pt x="19257" y="10659"/>
                  </a:lnTo>
                  <a:cubicBezTo>
                    <a:pt x="20582" y="10659"/>
                    <a:pt x="21208" y="9022"/>
                    <a:pt x="20218" y="8141"/>
                  </a:cubicBezTo>
                  <a:lnTo>
                    <a:pt x="11513" y="367"/>
                  </a:lnTo>
                  <a:cubicBezTo>
                    <a:pt x="11241" y="123"/>
                    <a:pt x="10898" y="1"/>
                    <a:pt x="105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7669700" y="518714"/>
              <a:ext cx="179348" cy="86500"/>
            </a:xfrm>
            <a:custGeom>
              <a:avLst/>
              <a:gdLst/>
              <a:ahLst/>
              <a:cxnLst/>
              <a:rect l="l" t="t" r="r" b="b"/>
              <a:pathLst>
                <a:path w="18619" h="8980" extrusionOk="0">
                  <a:moveTo>
                    <a:pt x="9271" y="1"/>
                  </a:moveTo>
                  <a:cubicBezTo>
                    <a:pt x="8943" y="1"/>
                    <a:pt x="8614" y="112"/>
                    <a:pt x="8347" y="336"/>
                  </a:cubicBezTo>
                  <a:lnTo>
                    <a:pt x="1037" y="6428"/>
                  </a:lnTo>
                  <a:cubicBezTo>
                    <a:pt x="0" y="7292"/>
                    <a:pt x="611" y="8980"/>
                    <a:pt x="1962" y="8980"/>
                  </a:cubicBezTo>
                  <a:lnTo>
                    <a:pt x="16656" y="8980"/>
                  </a:lnTo>
                  <a:cubicBezTo>
                    <a:pt x="18009" y="8980"/>
                    <a:pt x="18618" y="7285"/>
                    <a:pt x="17575" y="6422"/>
                  </a:cubicBezTo>
                  <a:lnTo>
                    <a:pt x="10189" y="331"/>
                  </a:lnTo>
                  <a:cubicBezTo>
                    <a:pt x="9923" y="111"/>
                    <a:pt x="9597" y="1"/>
                    <a:pt x="92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>
              <a:off x="7680171" y="464837"/>
              <a:ext cx="157568" cy="73852"/>
            </a:xfrm>
            <a:custGeom>
              <a:avLst/>
              <a:gdLst/>
              <a:ahLst/>
              <a:cxnLst/>
              <a:rect l="l" t="t" r="r" b="b"/>
              <a:pathLst>
                <a:path w="16358" h="7667" extrusionOk="0">
                  <a:moveTo>
                    <a:pt x="8149" y="1"/>
                  </a:moveTo>
                  <a:cubicBezTo>
                    <a:pt x="7837" y="1"/>
                    <a:pt x="7526" y="102"/>
                    <a:pt x="7266" y="303"/>
                  </a:cubicBezTo>
                  <a:lnTo>
                    <a:pt x="1088" y="5081"/>
                  </a:lnTo>
                  <a:cubicBezTo>
                    <a:pt x="1" y="5924"/>
                    <a:pt x="596" y="7666"/>
                    <a:pt x="1972" y="7666"/>
                  </a:cubicBezTo>
                  <a:lnTo>
                    <a:pt x="14384" y="7666"/>
                  </a:lnTo>
                  <a:cubicBezTo>
                    <a:pt x="15764" y="7666"/>
                    <a:pt x="16357" y="5915"/>
                    <a:pt x="15262" y="5077"/>
                  </a:cubicBezTo>
                  <a:lnTo>
                    <a:pt x="9026" y="298"/>
                  </a:lnTo>
                  <a:cubicBezTo>
                    <a:pt x="8767" y="100"/>
                    <a:pt x="8458" y="1"/>
                    <a:pt x="8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7689458" y="418175"/>
              <a:ext cx="138265" cy="63777"/>
            </a:xfrm>
            <a:custGeom>
              <a:avLst/>
              <a:gdLst/>
              <a:ahLst/>
              <a:cxnLst/>
              <a:rect l="l" t="t" r="r" b="b"/>
              <a:pathLst>
                <a:path w="14354" h="6621" extrusionOk="0">
                  <a:moveTo>
                    <a:pt x="7152" y="0"/>
                  </a:moveTo>
                  <a:cubicBezTo>
                    <a:pt x="6857" y="0"/>
                    <a:pt x="6561" y="91"/>
                    <a:pt x="6309" y="273"/>
                  </a:cubicBezTo>
                  <a:lnTo>
                    <a:pt x="1135" y="4007"/>
                  </a:lnTo>
                  <a:cubicBezTo>
                    <a:pt x="0" y="4827"/>
                    <a:pt x="580" y="6621"/>
                    <a:pt x="1980" y="6621"/>
                  </a:cubicBezTo>
                  <a:lnTo>
                    <a:pt x="12373" y="6621"/>
                  </a:lnTo>
                  <a:cubicBezTo>
                    <a:pt x="13776" y="6621"/>
                    <a:pt x="14353" y="4820"/>
                    <a:pt x="13213" y="4004"/>
                  </a:cubicBezTo>
                  <a:lnTo>
                    <a:pt x="7992" y="271"/>
                  </a:lnTo>
                  <a:cubicBezTo>
                    <a:pt x="7741" y="90"/>
                    <a:pt x="7447" y="0"/>
                    <a:pt x="7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0" name="Google Shape;940;p37"/>
          <p:cNvSpPr/>
          <p:nvPr/>
        </p:nvSpPr>
        <p:spPr>
          <a:xfrm rot="10800000" flipH="1">
            <a:off x="3572752" y="2723331"/>
            <a:ext cx="4533077" cy="1463081"/>
          </a:xfrm>
          <a:prstGeom prst="ellipseRibbon">
            <a:avLst>
              <a:gd name="adj1" fmla="val 18571"/>
              <a:gd name="adj2" fmla="val 75000"/>
              <a:gd name="adj3" fmla="val 8414"/>
            </a:avLst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6" name="Google Shape;946;p37"/>
          <p:cNvGrpSpPr/>
          <p:nvPr/>
        </p:nvGrpSpPr>
        <p:grpSpPr>
          <a:xfrm>
            <a:off x="62530" y="3111587"/>
            <a:ext cx="1689902" cy="2031913"/>
            <a:chOff x="3768650" y="251025"/>
            <a:chExt cx="1635125" cy="1966050"/>
          </a:xfrm>
        </p:grpSpPr>
        <p:sp>
          <p:nvSpPr>
            <p:cNvPr id="947" name="Google Shape;947;p37"/>
            <p:cNvSpPr/>
            <p:nvPr/>
          </p:nvSpPr>
          <p:spPr>
            <a:xfrm>
              <a:off x="3821500" y="251025"/>
              <a:ext cx="1580325" cy="1628050"/>
            </a:xfrm>
            <a:custGeom>
              <a:avLst/>
              <a:gdLst/>
              <a:ahLst/>
              <a:cxnLst/>
              <a:rect l="l" t="t" r="r" b="b"/>
              <a:pathLst>
                <a:path w="63213" h="65122" extrusionOk="0">
                  <a:moveTo>
                    <a:pt x="25987" y="0"/>
                  </a:moveTo>
                  <a:cubicBezTo>
                    <a:pt x="17591" y="0"/>
                    <a:pt x="10786" y="6806"/>
                    <a:pt x="10786" y="15202"/>
                  </a:cubicBezTo>
                  <a:cubicBezTo>
                    <a:pt x="10786" y="16956"/>
                    <a:pt x="11086" y="18641"/>
                    <a:pt x="11634" y="20210"/>
                  </a:cubicBezTo>
                  <a:cubicBezTo>
                    <a:pt x="5007" y="21489"/>
                    <a:pt x="1" y="27318"/>
                    <a:pt x="1" y="34318"/>
                  </a:cubicBezTo>
                  <a:cubicBezTo>
                    <a:pt x="1" y="38902"/>
                    <a:pt x="2149" y="42981"/>
                    <a:pt x="5493" y="45613"/>
                  </a:cubicBezTo>
                  <a:cubicBezTo>
                    <a:pt x="5351" y="46412"/>
                    <a:pt x="5272" y="47233"/>
                    <a:pt x="5272" y="48074"/>
                  </a:cubicBezTo>
                  <a:cubicBezTo>
                    <a:pt x="5272" y="55776"/>
                    <a:pt x="11515" y="62021"/>
                    <a:pt x="19219" y="62021"/>
                  </a:cubicBezTo>
                  <a:cubicBezTo>
                    <a:pt x="21498" y="62021"/>
                    <a:pt x="23648" y="61470"/>
                    <a:pt x="25549" y="60499"/>
                  </a:cubicBezTo>
                  <a:cubicBezTo>
                    <a:pt x="27416" y="63286"/>
                    <a:pt x="30592" y="65122"/>
                    <a:pt x="34199" y="65122"/>
                  </a:cubicBezTo>
                  <a:cubicBezTo>
                    <a:pt x="38595" y="65122"/>
                    <a:pt x="42347" y="62391"/>
                    <a:pt x="43871" y="58536"/>
                  </a:cubicBezTo>
                  <a:cubicBezTo>
                    <a:pt x="44745" y="58677"/>
                    <a:pt x="45641" y="58755"/>
                    <a:pt x="46557" y="58755"/>
                  </a:cubicBezTo>
                  <a:cubicBezTo>
                    <a:pt x="55756" y="58755"/>
                    <a:pt x="63212" y="51297"/>
                    <a:pt x="63212" y="42099"/>
                  </a:cubicBezTo>
                  <a:cubicBezTo>
                    <a:pt x="63210" y="36217"/>
                    <a:pt x="60159" y="31053"/>
                    <a:pt x="55559" y="28088"/>
                  </a:cubicBezTo>
                  <a:cubicBezTo>
                    <a:pt x="56665" y="26008"/>
                    <a:pt x="57293" y="23635"/>
                    <a:pt x="57293" y="21117"/>
                  </a:cubicBezTo>
                  <a:cubicBezTo>
                    <a:pt x="57293" y="12897"/>
                    <a:pt x="50629" y="6232"/>
                    <a:pt x="42408" y="6232"/>
                  </a:cubicBezTo>
                  <a:cubicBezTo>
                    <a:pt x="41094" y="6232"/>
                    <a:pt x="39820" y="6405"/>
                    <a:pt x="38606" y="6724"/>
                  </a:cubicBezTo>
                  <a:cubicBezTo>
                    <a:pt x="35877" y="2668"/>
                    <a:pt x="31243" y="0"/>
                    <a:pt x="259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7"/>
            <p:cNvSpPr/>
            <p:nvPr/>
          </p:nvSpPr>
          <p:spPr>
            <a:xfrm>
              <a:off x="5245475" y="817125"/>
              <a:ext cx="6250" cy="15625"/>
            </a:xfrm>
            <a:custGeom>
              <a:avLst/>
              <a:gdLst/>
              <a:ahLst/>
              <a:cxnLst/>
              <a:rect l="l" t="t" r="r" b="b"/>
              <a:pathLst>
                <a:path w="250" h="625" extrusionOk="0">
                  <a:moveTo>
                    <a:pt x="249" y="0"/>
                  </a:moveTo>
                  <a:lnTo>
                    <a:pt x="249" y="0"/>
                  </a:lnTo>
                  <a:cubicBezTo>
                    <a:pt x="168" y="170"/>
                    <a:pt x="88" y="339"/>
                    <a:pt x="0" y="505"/>
                  </a:cubicBezTo>
                  <a:cubicBezTo>
                    <a:pt x="59" y="542"/>
                    <a:pt x="114" y="585"/>
                    <a:pt x="172" y="625"/>
                  </a:cubicBezTo>
                  <a:cubicBezTo>
                    <a:pt x="203" y="418"/>
                    <a:pt x="227" y="21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4946250" y="378325"/>
              <a:ext cx="88050" cy="80325"/>
            </a:xfrm>
            <a:custGeom>
              <a:avLst/>
              <a:gdLst/>
              <a:ahLst/>
              <a:cxnLst/>
              <a:rect l="l" t="t" r="r" b="b"/>
              <a:pathLst>
                <a:path w="3522" h="3213" extrusionOk="0">
                  <a:moveTo>
                    <a:pt x="3217" y="0"/>
                  </a:moveTo>
                  <a:cubicBezTo>
                    <a:pt x="2717" y="0"/>
                    <a:pt x="1672" y="85"/>
                    <a:pt x="963" y="734"/>
                  </a:cubicBezTo>
                  <a:cubicBezTo>
                    <a:pt x="0" y="1615"/>
                    <a:pt x="16" y="3202"/>
                    <a:pt x="16" y="3202"/>
                  </a:cubicBezTo>
                  <a:cubicBezTo>
                    <a:pt x="16" y="3202"/>
                    <a:pt x="126" y="3213"/>
                    <a:pt x="304" y="3213"/>
                  </a:cubicBezTo>
                  <a:cubicBezTo>
                    <a:pt x="805" y="3213"/>
                    <a:pt x="1848" y="3127"/>
                    <a:pt x="2559" y="2479"/>
                  </a:cubicBezTo>
                  <a:cubicBezTo>
                    <a:pt x="3521" y="1598"/>
                    <a:pt x="3505" y="11"/>
                    <a:pt x="3505" y="11"/>
                  </a:cubicBezTo>
                  <a:cubicBezTo>
                    <a:pt x="3505" y="11"/>
                    <a:pt x="3396" y="0"/>
                    <a:pt x="3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3964700" y="925400"/>
              <a:ext cx="103900" cy="67075"/>
            </a:xfrm>
            <a:custGeom>
              <a:avLst/>
              <a:gdLst/>
              <a:ahLst/>
              <a:cxnLst/>
              <a:rect l="l" t="t" r="r" b="b"/>
              <a:pathLst>
                <a:path w="4156" h="2683" extrusionOk="0">
                  <a:moveTo>
                    <a:pt x="2829" y="0"/>
                  </a:moveTo>
                  <a:cubicBezTo>
                    <a:pt x="2405" y="0"/>
                    <a:pt x="1936" y="72"/>
                    <a:pt x="1514" y="301"/>
                  </a:cubicBezTo>
                  <a:cubicBezTo>
                    <a:pt x="367" y="925"/>
                    <a:pt x="0" y="2469"/>
                    <a:pt x="0" y="2469"/>
                  </a:cubicBezTo>
                  <a:cubicBezTo>
                    <a:pt x="0" y="2469"/>
                    <a:pt x="596" y="2682"/>
                    <a:pt x="1325" y="2682"/>
                  </a:cubicBezTo>
                  <a:cubicBezTo>
                    <a:pt x="1749" y="2682"/>
                    <a:pt x="2219" y="2610"/>
                    <a:pt x="2641" y="2380"/>
                  </a:cubicBezTo>
                  <a:cubicBezTo>
                    <a:pt x="3789" y="1758"/>
                    <a:pt x="4155" y="214"/>
                    <a:pt x="4155" y="214"/>
                  </a:cubicBezTo>
                  <a:cubicBezTo>
                    <a:pt x="4155" y="214"/>
                    <a:pt x="3558" y="0"/>
                    <a:pt x="2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7"/>
            <p:cNvSpPr/>
            <p:nvPr/>
          </p:nvSpPr>
          <p:spPr>
            <a:xfrm>
              <a:off x="4902700" y="1101975"/>
              <a:ext cx="87925" cy="84775"/>
            </a:xfrm>
            <a:custGeom>
              <a:avLst/>
              <a:gdLst/>
              <a:ahLst/>
              <a:cxnLst/>
              <a:rect l="l" t="t" r="r" b="b"/>
              <a:pathLst>
                <a:path w="3517" h="3391" extrusionOk="0">
                  <a:moveTo>
                    <a:pt x="3339" y="1"/>
                  </a:moveTo>
                  <a:cubicBezTo>
                    <a:pt x="3025" y="1"/>
                    <a:pt x="1710" y="52"/>
                    <a:pt x="912" y="871"/>
                  </a:cubicBezTo>
                  <a:cubicBezTo>
                    <a:pt x="0" y="1805"/>
                    <a:pt x="109" y="3389"/>
                    <a:pt x="109" y="3389"/>
                  </a:cubicBezTo>
                  <a:cubicBezTo>
                    <a:pt x="109" y="3389"/>
                    <a:pt x="134" y="3390"/>
                    <a:pt x="178" y="3390"/>
                  </a:cubicBezTo>
                  <a:cubicBezTo>
                    <a:pt x="492" y="3390"/>
                    <a:pt x="1806" y="3340"/>
                    <a:pt x="2604" y="2520"/>
                  </a:cubicBezTo>
                  <a:cubicBezTo>
                    <a:pt x="3516" y="1584"/>
                    <a:pt x="3408" y="2"/>
                    <a:pt x="3408" y="2"/>
                  </a:cubicBezTo>
                  <a:cubicBezTo>
                    <a:pt x="3408" y="2"/>
                    <a:pt x="3384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7"/>
            <p:cNvSpPr/>
            <p:nvPr/>
          </p:nvSpPr>
          <p:spPr>
            <a:xfrm>
              <a:off x="4789725" y="623900"/>
              <a:ext cx="83500" cy="103175"/>
            </a:xfrm>
            <a:custGeom>
              <a:avLst/>
              <a:gdLst/>
              <a:ahLst/>
              <a:cxnLst/>
              <a:rect l="l" t="t" r="r" b="b"/>
              <a:pathLst>
                <a:path w="3340" h="4127" extrusionOk="0">
                  <a:moveTo>
                    <a:pt x="516" y="0"/>
                  </a:moveTo>
                  <a:cubicBezTo>
                    <a:pt x="516" y="0"/>
                    <a:pt x="0" y="1500"/>
                    <a:pt x="638" y="2640"/>
                  </a:cubicBezTo>
                  <a:cubicBezTo>
                    <a:pt x="1276" y="3779"/>
                    <a:pt x="2823" y="4127"/>
                    <a:pt x="2823" y="4127"/>
                  </a:cubicBezTo>
                  <a:cubicBezTo>
                    <a:pt x="2823" y="4127"/>
                    <a:pt x="3340" y="2627"/>
                    <a:pt x="2701" y="1486"/>
                  </a:cubicBezTo>
                  <a:cubicBezTo>
                    <a:pt x="2064" y="348"/>
                    <a:pt x="516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7"/>
            <p:cNvSpPr/>
            <p:nvPr/>
          </p:nvSpPr>
          <p:spPr>
            <a:xfrm>
              <a:off x="4883800" y="675475"/>
              <a:ext cx="87500" cy="88750"/>
            </a:xfrm>
            <a:custGeom>
              <a:avLst/>
              <a:gdLst/>
              <a:ahLst/>
              <a:cxnLst/>
              <a:rect l="l" t="t" r="r" b="b"/>
              <a:pathLst>
                <a:path w="3500" h="3550" extrusionOk="0">
                  <a:moveTo>
                    <a:pt x="3311" y="1"/>
                  </a:moveTo>
                  <a:cubicBezTo>
                    <a:pt x="3311" y="1"/>
                    <a:pt x="1724" y="15"/>
                    <a:pt x="862" y="994"/>
                  </a:cubicBezTo>
                  <a:cubicBezTo>
                    <a:pt x="0" y="1974"/>
                    <a:pt x="187" y="3550"/>
                    <a:pt x="187" y="3550"/>
                  </a:cubicBezTo>
                  <a:cubicBezTo>
                    <a:pt x="187" y="3550"/>
                    <a:pt x="1774" y="3537"/>
                    <a:pt x="2636" y="2556"/>
                  </a:cubicBezTo>
                  <a:cubicBezTo>
                    <a:pt x="3499" y="1577"/>
                    <a:pt x="3311" y="1"/>
                    <a:pt x="3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7"/>
            <p:cNvSpPr/>
            <p:nvPr/>
          </p:nvSpPr>
          <p:spPr>
            <a:xfrm>
              <a:off x="4089275" y="1743225"/>
              <a:ext cx="110950" cy="62750"/>
            </a:xfrm>
            <a:custGeom>
              <a:avLst/>
              <a:gdLst/>
              <a:ahLst/>
              <a:cxnLst/>
              <a:rect l="l" t="t" r="r" b="b"/>
              <a:pathLst>
                <a:path w="4438" h="2510" extrusionOk="0">
                  <a:moveTo>
                    <a:pt x="2674" y="1"/>
                  </a:moveTo>
                  <a:cubicBezTo>
                    <a:pt x="2390" y="1"/>
                    <a:pt x="2095" y="41"/>
                    <a:pt x="1810" y="146"/>
                  </a:cubicBezTo>
                  <a:cubicBezTo>
                    <a:pt x="585" y="596"/>
                    <a:pt x="0" y="2071"/>
                    <a:pt x="0" y="2071"/>
                  </a:cubicBezTo>
                  <a:cubicBezTo>
                    <a:pt x="0" y="2071"/>
                    <a:pt x="826" y="2509"/>
                    <a:pt x="1764" y="2509"/>
                  </a:cubicBezTo>
                  <a:cubicBezTo>
                    <a:pt x="2048" y="2509"/>
                    <a:pt x="2342" y="2469"/>
                    <a:pt x="2626" y="2365"/>
                  </a:cubicBezTo>
                  <a:cubicBezTo>
                    <a:pt x="3852" y="1913"/>
                    <a:pt x="4438" y="440"/>
                    <a:pt x="4438" y="440"/>
                  </a:cubicBezTo>
                  <a:cubicBezTo>
                    <a:pt x="4438" y="440"/>
                    <a:pt x="3612" y="1"/>
                    <a:pt x="26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7"/>
            <p:cNvSpPr/>
            <p:nvPr/>
          </p:nvSpPr>
          <p:spPr>
            <a:xfrm>
              <a:off x="4181850" y="1428225"/>
              <a:ext cx="61750" cy="118100"/>
            </a:xfrm>
            <a:custGeom>
              <a:avLst/>
              <a:gdLst/>
              <a:ahLst/>
              <a:cxnLst/>
              <a:rect l="l" t="t" r="r" b="b"/>
              <a:pathLst>
                <a:path w="2470" h="4724" extrusionOk="0">
                  <a:moveTo>
                    <a:pt x="1138" y="1"/>
                  </a:moveTo>
                  <a:cubicBezTo>
                    <a:pt x="1138" y="1"/>
                    <a:pt x="0" y="1105"/>
                    <a:pt x="54" y="2411"/>
                  </a:cubicBezTo>
                  <a:cubicBezTo>
                    <a:pt x="107" y="3715"/>
                    <a:pt x="1331" y="4724"/>
                    <a:pt x="1331" y="4724"/>
                  </a:cubicBezTo>
                  <a:cubicBezTo>
                    <a:pt x="1331" y="4724"/>
                    <a:pt x="2469" y="3619"/>
                    <a:pt x="2416" y="2315"/>
                  </a:cubicBezTo>
                  <a:cubicBezTo>
                    <a:pt x="2362" y="1010"/>
                    <a:pt x="1138" y="1"/>
                    <a:pt x="1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7"/>
            <p:cNvSpPr/>
            <p:nvPr/>
          </p:nvSpPr>
          <p:spPr>
            <a:xfrm>
              <a:off x="4273225" y="989325"/>
              <a:ext cx="86775" cy="93325"/>
            </a:xfrm>
            <a:custGeom>
              <a:avLst/>
              <a:gdLst/>
              <a:ahLst/>
              <a:cxnLst/>
              <a:rect l="l" t="t" r="r" b="b"/>
              <a:pathLst>
                <a:path w="3471" h="3733" extrusionOk="0">
                  <a:moveTo>
                    <a:pt x="283" y="1"/>
                  </a:moveTo>
                  <a:cubicBezTo>
                    <a:pt x="283" y="1"/>
                    <a:pt x="0" y="1562"/>
                    <a:pt x="802" y="2593"/>
                  </a:cubicBezTo>
                  <a:cubicBezTo>
                    <a:pt x="1603" y="3623"/>
                    <a:pt x="3187" y="3733"/>
                    <a:pt x="3187" y="3733"/>
                  </a:cubicBezTo>
                  <a:cubicBezTo>
                    <a:pt x="3187" y="3733"/>
                    <a:pt x="3470" y="2171"/>
                    <a:pt x="2668" y="1142"/>
                  </a:cubicBezTo>
                  <a:cubicBezTo>
                    <a:pt x="1866" y="111"/>
                    <a:pt x="284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7"/>
            <p:cNvSpPr/>
            <p:nvPr/>
          </p:nvSpPr>
          <p:spPr>
            <a:xfrm>
              <a:off x="4242300" y="1100175"/>
              <a:ext cx="105975" cy="65675"/>
            </a:xfrm>
            <a:custGeom>
              <a:avLst/>
              <a:gdLst/>
              <a:ahLst/>
              <a:cxnLst/>
              <a:rect l="l" t="t" r="r" b="b"/>
              <a:pathLst>
                <a:path w="4239" h="2627" extrusionOk="0">
                  <a:moveTo>
                    <a:pt x="2785" y="0"/>
                  </a:moveTo>
                  <a:cubicBezTo>
                    <a:pt x="2398" y="0"/>
                    <a:pt x="1981" y="64"/>
                    <a:pt x="1596" y="253"/>
                  </a:cubicBezTo>
                  <a:cubicBezTo>
                    <a:pt x="427" y="832"/>
                    <a:pt x="1" y="2360"/>
                    <a:pt x="1" y="2360"/>
                  </a:cubicBezTo>
                  <a:cubicBezTo>
                    <a:pt x="1" y="2360"/>
                    <a:pt x="664" y="2626"/>
                    <a:pt x="1455" y="2626"/>
                  </a:cubicBezTo>
                  <a:cubicBezTo>
                    <a:pt x="1842" y="2626"/>
                    <a:pt x="2259" y="2562"/>
                    <a:pt x="2643" y="2373"/>
                  </a:cubicBezTo>
                  <a:cubicBezTo>
                    <a:pt x="3813" y="1795"/>
                    <a:pt x="4239" y="266"/>
                    <a:pt x="4239" y="266"/>
                  </a:cubicBezTo>
                  <a:cubicBezTo>
                    <a:pt x="4239" y="266"/>
                    <a:pt x="3575" y="0"/>
                    <a:pt x="2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4419325" y="1261600"/>
              <a:ext cx="90225" cy="77700"/>
            </a:xfrm>
            <a:custGeom>
              <a:avLst/>
              <a:gdLst/>
              <a:ahLst/>
              <a:cxnLst/>
              <a:rect l="l" t="t" r="r" b="b"/>
              <a:pathLst>
                <a:path w="3609" h="3108" extrusionOk="0">
                  <a:moveTo>
                    <a:pt x="3146" y="1"/>
                  </a:moveTo>
                  <a:cubicBezTo>
                    <a:pt x="2604" y="1"/>
                    <a:pt x="1698" y="96"/>
                    <a:pt x="1041" y="652"/>
                  </a:cubicBezTo>
                  <a:cubicBezTo>
                    <a:pt x="44" y="1496"/>
                    <a:pt x="1" y="3082"/>
                    <a:pt x="1" y="3082"/>
                  </a:cubicBezTo>
                  <a:cubicBezTo>
                    <a:pt x="1" y="3082"/>
                    <a:pt x="183" y="3107"/>
                    <a:pt x="462" y="3107"/>
                  </a:cubicBezTo>
                  <a:cubicBezTo>
                    <a:pt x="1003" y="3107"/>
                    <a:pt x="1911" y="3013"/>
                    <a:pt x="2568" y="2457"/>
                  </a:cubicBezTo>
                  <a:cubicBezTo>
                    <a:pt x="3565" y="1612"/>
                    <a:pt x="3609" y="26"/>
                    <a:pt x="3609" y="26"/>
                  </a:cubicBezTo>
                  <a:cubicBezTo>
                    <a:pt x="3609" y="26"/>
                    <a:pt x="3426" y="1"/>
                    <a:pt x="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7"/>
            <p:cNvSpPr/>
            <p:nvPr/>
          </p:nvSpPr>
          <p:spPr>
            <a:xfrm>
              <a:off x="5145800" y="1407400"/>
              <a:ext cx="71000" cy="115800"/>
            </a:xfrm>
            <a:custGeom>
              <a:avLst/>
              <a:gdLst/>
              <a:ahLst/>
              <a:cxnLst/>
              <a:rect l="l" t="t" r="r" b="b"/>
              <a:pathLst>
                <a:path w="2840" h="4632" extrusionOk="0">
                  <a:moveTo>
                    <a:pt x="1894" y="1"/>
                  </a:moveTo>
                  <a:cubicBezTo>
                    <a:pt x="1894" y="1"/>
                    <a:pt x="525" y="801"/>
                    <a:pt x="263" y="2079"/>
                  </a:cubicBezTo>
                  <a:cubicBezTo>
                    <a:pt x="1" y="3358"/>
                    <a:pt x="947" y="4632"/>
                    <a:pt x="947" y="4632"/>
                  </a:cubicBezTo>
                  <a:cubicBezTo>
                    <a:pt x="947" y="4632"/>
                    <a:pt x="2317" y="3833"/>
                    <a:pt x="2579" y="2553"/>
                  </a:cubicBezTo>
                  <a:cubicBezTo>
                    <a:pt x="2840" y="1276"/>
                    <a:pt x="1894" y="1"/>
                    <a:pt x="1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7"/>
            <p:cNvSpPr/>
            <p:nvPr/>
          </p:nvSpPr>
          <p:spPr>
            <a:xfrm>
              <a:off x="5298275" y="1067050"/>
              <a:ext cx="105500" cy="65975"/>
            </a:xfrm>
            <a:custGeom>
              <a:avLst/>
              <a:gdLst/>
              <a:ahLst/>
              <a:cxnLst/>
              <a:rect l="l" t="t" r="r" b="b"/>
              <a:pathLst>
                <a:path w="4220" h="2639" extrusionOk="0">
                  <a:moveTo>
                    <a:pt x="1423" y="0"/>
                  </a:moveTo>
                  <a:cubicBezTo>
                    <a:pt x="648" y="0"/>
                    <a:pt x="1" y="252"/>
                    <a:pt x="1" y="252"/>
                  </a:cubicBezTo>
                  <a:cubicBezTo>
                    <a:pt x="1" y="252"/>
                    <a:pt x="413" y="1784"/>
                    <a:pt x="1577" y="2373"/>
                  </a:cubicBezTo>
                  <a:cubicBezTo>
                    <a:pt x="1972" y="2573"/>
                    <a:pt x="2402" y="2639"/>
                    <a:pt x="2799" y="2639"/>
                  </a:cubicBezTo>
                  <a:cubicBezTo>
                    <a:pt x="3574" y="2639"/>
                    <a:pt x="4219" y="2387"/>
                    <a:pt x="4219" y="2387"/>
                  </a:cubicBezTo>
                  <a:cubicBezTo>
                    <a:pt x="4219" y="2387"/>
                    <a:pt x="3808" y="856"/>
                    <a:pt x="2643" y="265"/>
                  </a:cubicBezTo>
                  <a:cubicBezTo>
                    <a:pt x="2249" y="66"/>
                    <a:pt x="1820" y="0"/>
                    <a:pt x="1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5270625" y="987025"/>
              <a:ext cx="85525" cy="97975"/>
            </a:xfrm>
            <a:custGeom>
              <a:avLst/>
              <a:gdLst/>
              <a:ahLst/>
              <a:cxnLst/>
              <a:rect l="l" t="t" r="r" b="b"/>
              <a:pathLst>
                <a:path w="3421" h="3919" extrusionOk="0">
                  <a:moveTo>
                    <a:pt x="3032" y="1"/>
                  </a:moveTo>
                  <a:cubicBezTo>
                    <a:pt x="3032" y="1"/>
                    <a:pt x="1460" y="216"/>
                    <a:pt x="730" y="1299"/>
                  </a:cubicBezTo>
                  <a:cubicBezTo>
                    <a:pt x="0" y="2380"/>
                    <a:pt x="387" y="3919"/>
                    <a:pt x="387" y="3919"/>
                  </a:cubicBezTo>
                  <a:cubicBezTo>
                    <a:pt x="387" y="3919"/>
                    <a:pt x="1959" y="3704"/>
                    <a:pt x="2690" y="2620"/>
                  </a:cubicBezTo>
                  <a:cubicBezTo>
                    <a:pt x="3421" y="1538"/>
                    <a:pt x="3032" y="1"/>
                    <a:pt x="3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3768650" y="1079800"/>
              <a:ext cx="85675" cy="97400"/>
            </a:xfrm>
            <a:custGeom>
              <a:avLst/>
              <a:gdLst/>
              <a:ahLst/>
              <a:cxnLst/>
              <a:rect l="l" t="t" r="r" b="b"/>
              <a:pathLst>
                <a:path w="3427" h="3896" extrusionOk="0">
                  <a:moveTo>
                    <a:pt x="375" y="0"/>
                  </a:moveTo>
                  <a:cubicBezTo>
                    <a:pt x="375" y="0"/>
                    <a:pt x="1" y="1541"/>
                    <a:pt x="740" y="2618"/>
                  </a:cubicBezTo>
                  <a:cubicBezTo>
                    <a:pt x="1480" y="3694"/>
                    <a:pt x="3053" y="3896"/>
                    <a:pt x="3053" y="3896"/>
                  </a:cubicBezTo>
                  <a:cubicBezTo>
                    <a:pt x="3053" y="3896"/>
                    <a:pt x="3427" y="2354"/>
                    <a:pt x="2688" y="1278"/>
                  </a:cubicBezTo>
                  <a:cubicBezTo>
                    <a:pt x="1948" y="203"/>
                    <a:pt x="375" y="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3787850" y="1176675"/>
              <a:ext cx="86000" cy="96400"/>
            </a:xfrm>
            <a:custGeom>
              <a:avLst/>
              <a:gdLst/>
              <a:ahLst/>
              <a:cxnLst/>
              <a:rect l="l" t="t" r="r" b="b"/>
              <a:pathLst>
                <a:path w="3440" h="3856" extrusionOk="0">
                  <a:moveTo>
                    <a:pt x="3088" y="0"/>
                  </a:moveTo>
                  <a:lnTo>
                    <a:pt x="3088" y="0"/>
                  </a:lnTo>
                  <a:cubicBezTo>
                    <a:pt x="3088" y="0"/>
                    <a:pt x="1510" y="178"/>
                    <a:pt x="756" y="1243"/>
                  </a:cubicBezTo>
                  <a:cubicBezTo>
                    <a:pt x="1" y="2309"/>
                    <a:pt x="351" y="3855"/>
                    <a:pt x="351" y="3855"/>
                  </a:cubicBezTo>
                  <a:cubicBezTo>
                    <a:pt x="351" y="3855"/>
                    <a:pt x="1929" y="3678"/>
                    <a:pt x="2685" y="2612"/>
                  </a:cubicBezTo>
                  <a:cubicBezTo>
                    <a:pt x="3439" y="1548"/>
                    <a:pt x="3088" y="0"/>
                    <a:pt x="3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4650525" y="1487275"/>
              <a:ext cx="200650" cy="186675"/>
            </a:xfrm>
            <a:custGeom>
              <a:avLst/>
              <a:gdLst/>
              <a:ahLst/>
              <a:cxnLst/>
              <a:rect l="l" t="t" r="r" b="b"/>
              <a:pathLst>
                <a:path w="8026" h="7467" extrusionOk="0">
                  <a:moveTo>
                    <a:pt x="7180" y="1"/>
                  </a:moveTo>
                  <a:lnTo>
                    <a:pt x="0" y="5877"/>
                  </a:lnTo>
                  <a:lnTo>
                    <a:pt x="1433" y="7467"/>
                  </a:lnTo>
                  <a:lnTo>
                    <a:pt x="8026" y="938"/>
                  </a:lnTo>
                  <a:lnTo>
                    <a:pt x="718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4383650" y="1580600"/>
              <a:ext cx="266900" cy="248275"/>
            </a:xfrm>
            <a:custGeom>
              <a:avLst/>
              <a:gdLst/>
              <a:ahLst/>
              <a:cxnLst/>
              <a:rect l="l" t="t" r="r" b="b"/>
              <a:pathLst>
                <a:path w="10676" h="9931" extrusionOk="0">
                  <a:moveTo>
                    <a:pt x="1111" y="1"/>
                  </a:moveTo>
                  <a:lnTo>
                    <a:pt x="0" y="1235"/>
                  </a:lnTo>
                  <a:lnTo>
                    <a:pt x="8790" y="9930"/>
                  </a:lnTo>
                  <a:lnTo>
                    <a:pt x="10675" y="7838"/>
                  </a:lnTo>
                  <a:lnTo>
                    <a:pt x="1111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4568925" y="1105625"/>
              <a:ext cx="163175" cy="1111450"/>
            </a:xfrm>
            <a:custGeom>
              <a:avLst/>
              <a:gdLst/>
              <a:ahLst/>
              <a:cxnLst/>
              <a:rect l="l" t="t" r="r" b="b"/>
              <a:pathLst>
                <a:path w="6527" h="44458" extrusionOk="0">
                  <a:moveTo>
                    <a:pt x="2609" y="0"/>
                  </a:moveTo>
                  <a:lnTo>
                    <a:pt x="1" y="44457"/>
                  </a:lnTo>
                  <a:lnTo>
                    <a:pt x="6527" y="44457"/>
                  </a:lnTo>
                  <a:lnTo>
                    <a:pt x="3919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Picture 4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015A6E8-DEEA-51C9-F034-789D46BDF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717" y="-138381"/>
            <a:ext cx="4206627" cy="4206627"/>
          </a:xfrm>
          <a:prstGeom prst="rect">
            <a:avLst/>
          </a:prstGeom>
        </p:spPr>
      </p:pic>
      <p:sp>
        <p:nvSpPr>
          <p:cNvPr id="45" name="Google Shape;3251;p48">
            <a:extLst>
              <a:ext uri="{FF2B5EF4-FFF2-40B4-BE49-F238E27FC236}">
                <a16:creationId xmlns:a16="http://schemas.microsoft.com/office/drawing/2014/main" id="{81103C62-20B9-94C7-D0F3-19254AFEC492}"/>
              </a:ext>
            </a:extLst>
          </p:cNvPr>
          <p:cNvSpPr txBox="1">
            <a:spLocks/>
          </p:cNvSpPr>
          <p:nvPr/>
        </p:nvSpPr>
        <p:spPr>
          <a:xfrm>
            <a:off x="3158422" y="2637511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17387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087939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2001265" y="153692"/>
            <a:ext cx="270971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Homework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702A706-9C32-DFC4-E93F-EBFD26A7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817" y="1156293"/>
            <a:ext cx="2607503" cy="373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916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47"/>
          <p:cNvSpPr/>
          <p:nvPr/>
        </p:nvSpPr>
        <p:spPr>
          <a:xfrm>
            <a:off x="4833855" y="4156476"/>
            <a:ext cx="3622358" cy="426900"/>
          </a:xfrm>
          <a:prstGeom prst="roundRect">
            <a:avLst>
              <a:gd name="adj" fmla="val 1799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47"/>
          <p:cNvSpPr/>
          <p:nvPr/>
        </p:nvSpPr>
        <p:spPr>
          <a:xfrm>
            <a:off x="4123800" y="370391"/>
            <a:ext cx="4815000" cy="1614300"/>
          </a:xfrm>
          <a:prstGeom prst="ellipseRibbon">
            <a:avLst>
              <a:gd name="adj1" fmla="val 18571"/>
              <a:gd name="adj2" fmla="val 72443"/>
              <a:gd name="adj3" fmla="val 8414"/>
            </a:avLst>
          </a:prstGeom>
          <a:solidFill>
            <a:schemeClr val="accent3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47"/>
          <p:cNvSpPr/>
          <p:nvPr/>
        </p:nvSpPr>
        <p:spPr>
          <a:xfrm>
            <a:off x="-94181" y="3226425"/>
            <a:ext cx="2403567" cy="896123"/>
          </a:xfrm>
          <a:custGeom>
            <a:avLst/>
            <a:gdLst/>
            <a:ahLst/>
            <a:cxnLst/>
            <a:rect l="l" t="t" r="r" b="b"/>
            <a:pathLst>
              <a:path w="63557" h="23696" extrusionOk="0">
                <a:moveTo>
                  <a:pt x="41040" y="0"/>
                </a:moveTo>
                <a:cubicBezTo>
                  <a:pt x="36233" y="0"/>
                  <a:pt x="32176" y="3196"/>
                  <a:pt x="30870" y="7578"/>
                </a:cubicBezTo>
                <a:cubicBezTo>
                  <a:pt x="29063" y="5376"/>
                  <a:pt x="26317" y="3970"/>
                  <a:pt x="23244" y="3970"/>
                </a:cubicBezTo>
                <a:cubicBezTo>
                  <a:pt x="21811" y="3970"/>
                  <a:pt x="20451" y="4278"/>
                  <a:pt x="19222" y="4828"/>
                </a:cubicBezTo>
                <a:cubicBezTo>
                  <a:pt x="18192" y="2146"/>
                  <a:pt x="15593" y="240"/>
                  <a:pt x="12547" y="240"/>
                </a:cubicBezTo>
                <a:cubicBezTo>
                  <a:pt x="10545" y="240"/>
                  <a:pt x="8735" y="1064"/>
                  <a:pt x="7436" y="2392"/>
                </a:cubicBezTo>
                <a:cubicBezTo>
                  <a:pt x="6807" y="2135"/>
                  <a:pt x="6119" y="1992"/>
                  <a:pt x="5397" y="1992"/>
                </a:cubicBezTo>
                <a:cubicBezTo>
                  <a:pt x="2417" y="1992"/>
                  <a:pt x="1" y="4408"/>
                  <a:pt x="1" y="7389"/>
                </a:cubicBezTo>
                <a:cubicBezTo>
                  <a:pt x="1" y="10370"/>
                  <a:pt x="2417" y="12787"/>
                  <a:pt x="5397" y="12787"/>
                </a:cubicBezTo>
                <a:cubicBezTo>
                  <a:pt x="6120" y="12787"/>
                  <a:pt x="6807" y="12642"/>
                  <a:pt x="7436" y="12386"/>
                </a:cubicBezTo>
                <a:cubicBezTo>
                  <a:pt x="8735" y="13714"/>
                  <a:pt x="10543" y="14537"/>
                  <a:pt x="12547" y="14537"/>
                </a:cubicBezTo>
                <a:cubicBezTo>
                  <a:pt x="12837" y="14537"/>
                  <a:pt x="13122" y="14518"/>
                  <a:pt x="13404" y="14485"/>
                </a:cubicBezTo>
                <a:cubicBezTo>
                  <a:pt x="13741" y="19628"/>
                  <a:pt x="18017" y="23696"/>
                  <a:pt x="23244" y="23696"/>
                </a:cubicBezTo>
                <a:cubicBezTo>
                  <a:pt x="27577" y="23696"/>
                  <a:pt x="31256" y="20901"/>
                  <a:pt x="32580" y="17015"/>
                </a:cubicBezTo>
                <a:cubicBezTo>
                  <a:pt x="34517" y="19570"/>
                  <a:pt x="37584" y="21222"/>
                  <a:pt x="41040" y="21222"/>
                </a:cubicBezTo>
                <a:cubicBezTo>
                  <a:pt x="45320" y="21222"/>
                  <a:pt x="49006" y="18684"/>
                  <a:pt x="50684" y="15034"/>
                </a:cubicBezTo>
                <a:cubicBezTo>
                  <a:pt x="51459" y="15500"/>
                  <a:pt x="52363" y="15771"/>
                  <a:pt x="53332" y="15771"/>
                </a:cubicBezTo>
                <a:cubicBezTo>
                  <a:pt x="55392" y="15771"/>
                  <a:pt x="57163" y="14562"/>
                  <a:pt x="57991" y="12818"/>
                </a:cubicBezTo>
                <a:cubicBezTo>
                  <a:pt x="58579" y="13441"/>
                  <a:pt x="59409" y="13832"/>
                  <a:pt x="60335" y="13832"/>
                </a:cubicBezTo>
                <a:cubicBezTo>
                  <a:pt x="62113" y="13832"/>
                  <a:pt x="63556" y="12390"/>
                  <a:pt x="63556" y="10610"/>
                </a:cubicBezTo>
                <a:cubicBezTo>
                  <a:pt x="63556" y="8829"/>
                  <a:pt x="62114" y="7387"/>
                  <a:pt x="60335" y="7387"/>
                </a:cubicBezTo>
                <a:cubicBezTo>
                  <a:pt x="59410" y="7387"/>
                  <a:pt x="58578" y="7778"/>
                  <a:pt x="57991" y="8403"/>
                </a:cubicBezTo>
                <a:cubicBezTo>
                  <a:pt x="57163" y="6657"/>
                  <a:pt x="55392" y="5449"/>
                  <a:pt x="53332" y="5449"/>
                </a:cubicBezTo>
                <a:cubicBezTo>
                  <a:pt x="52363" y="5449"/>
                  <a:pt x="51459" y="5722"/>
                  <a:pt x="50684" y="6187"/>
                </a:cubicBezTo>
                <a:cubicBezTo>
                  <a:pt x="49008" y="2535"/>
                  <a:pt x="45321" y="0"/>
                  <a:pt x="410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3" name="Google Shape;1913;p47"/>
          <p:cNvGrpSpPr/>
          <p:nvPr/>
        </p:nvGrpSpPr>
        <p:grpSpPr>
          <a:xfrm>
            <a:off x="-896380" y="487973"/>
            <a:ext cx="3611198" cy="4655515"/>
            <a:chOff x="5076100" y="2879550"/>
            <a:chExt cx="1539825" cy="1985125"/>
          </a:xfrm>
        </p:grpSpPr>
        <p:sp>
          <p:nvSpPr>
            <p:cNvPr id="1914" name="Google Shape;1914;p47"/>
            <p:cNvSpPr/>
            <p:nvPr/>
          </p:nvSpPr>
          <p:spPr>
            <a:xfrm>
              <a:off x="5662975" y="2913325"/>
              <a:ext cx="731650" cy="447225"/>
            </a:xfrm>
            <a:custGeom>
              <a:avLst/>
              <a:gdLst/>
              <a:ahLst/>
              <a:cxnLst/>
              <a:rect l="l" t="t" r="r" b="b"/>
              <a:pathLst>
                <a:path w="29266" h="17889" extrusionOk="0">
                  <a:moveTo>
                    <a:pt x="13978" y="1"/>
                  </a:moveTo>
                  <a:cubicBezTo>
                    <a:pt x="12778" y="1"/>
                    <a:pt x="11673" y="572"/>
                    <a:pt x="10971" y="1490"/>
                  </a:cubicBezTo>
                  <a:cubicBezTo>
                    <a:pt x="10778" y="1466"/>
                    <a:pt x="10587" y="1454"/>
                    <a:pt x="10397" y="1454"/>
                  </a:cubicBezTo>
                  <a:cubicBezTo>
                    <a:pt x="9962" y="1454"/>
                    <a:pt x="9537" y="1516"/>
                    <a:pt x="9131" y="1631"/>
                  </a:cubicBezTo>
                  <a:cubicBezTo>
                    <a:pt x="8726" y="1291"/>
                    <a:pt x="8225" y="1051"/>
                    <a:pt x="7664" y="962"/>
                  </a:cubicBezTo>
                  <a:cubicBezTo>
                    <a:pt x="7505" y="936"/>
                    <a:pt x="7346" y="924"/>
                    <a:pt x="7189" y="924"/>
                  </a:cubicBezTo>
                  <a:cubicBezTo>
                    <a:pt x="5730" y="924"/>
                    <a:pt x="4447" y="1983"/>
                    <a:pt x="4212" y="3468"/>
                  </a:cubicBezTo>
                  <a:cubicBezTo>
                    <a:pt x="4096" y="4199"/>
                    <a:pt x="4253" y="4909"/>
                    <a:pt x="4607" y="5495"/>
                  </a:cubicBezTo>
                  <a:cubicBezTo>
                    <a:pt x="4354" y="5666"/>
                    <a:pt x="4146" y="5900"/>
                    <a:pt x="4011" y="6182"/>
                  </a:cubicBezTo>
                  <a:cubicBezTo>
                    <a:pt x="2321" y="6588"/>
                    <a:pt x="958" y="7972"/>
                    <a:pt x="669" y="9795"/>
                  </a:cubicBezTo>
                  <a:cubicBezTo>
                    <a:pt x="598" y="10246"/>
                    <a:pt x="597" y="10694"/>
                    <a:pt x="659" y="11124"/>
                  </a:cubicBezTo>
                  <a:cubicBezTo>
                    <a:pt x="477" y="11452"/>
                    <a:pt x="348" y="11816"/>
                    <a:pt x="286" y="12207"/>
                  </a:cubicBezTo>
                  <a:cubicBezTo>
                    <a:pt x="1" y="14005"/>
                    <a:pt x="1228" y="15695"/>
                    <a:pt x="3025" y="15979"/>
                  </a:cubicBezTo>
                  <a:cubicBezTo>
                    <a:pt x="3198" y="16006"/>
                    <a:pt x="3370" y="16019"/>
                    <a:pt x="3539" y="16019"/>
                  </a:cubicBezTo>
                  <a:cubicBezTo>
                    <a:pt x="3770" y="16019"/>
                    <a:pt x="3997" y="15995"/>
                    <a:pt x="4217" y="15949"/>
                  </a:cubicBezTo>
                  <a:cubicBezTo>
                    <a:pt x="4651" y="16595"/>
                    <a:pt x="5341" y="17064"/>
                    <a:pt x="6170" y="17196"/>
                  </a:cubicBezTo>
                  <a:cubicBezTo>
                    <a:pt x="6324" y="17220"/>
                    <a:pt x="6476" y="17232"/>
                    <a:pt x="6626" y="17232"/>
                  </a:cubicBezTo>
                  <a:cubicBezTo>
                    <a:pt x="7100" y="17232"/>
                    <a:pt x="7555" y="17115"/>
                    <a:pt x="7957" y="16908"/>
                  </a:cubicBezTo>
                  <a:cubicBezTo>
                    <a:pt x="8397" y="17200"/>
                    <a:pt x="8905" y="17407"/>
                    <a:pt x="9460" y="17495"/>
                  </a:cubicBezTo>
                  <a:cubicBezTo>
                    <a:pt x="9659" y="17526"/>
                    <a:pt x="9857" y="17542"/>
                    <a:pt x="10052" y="17542"/>
                  </a:cubicBezTo>
                  <a:cubicBezTo>
                    <a:pt x="10197" y="17542"/>
                    <a:pt x="10340" y="17533"/>
                    <a:pt x="10482" y="17517"/>
                  </a:cubicBezTo>
                  <a:cubicBezTo>
                    <a:pt x="10824" y="17662"/>
                    <a:pt x="11188" y="17770"/>
                    <a:pt x="11571" y="17831"/>
                  </a:cubicBezTo>
                  <a:cubicBezTo>
                    <a:pt x="11817" y="17870"/>
                    <a:pt x="12061" y="17889"/>
                    <a:pt x="12302" y="17889"/>
                  </a:cubicBezTo>
                  <a:cubicBezTo>
                    <a:pt x="13502" y="17889"/>
                    <a:pt x="14625" y="17421"/>
                    <a:pt x="15466" y="16637"/>
                  </a:cubicBezTo>
                  <a:cubicBezTo>
                    <a:pt x="15693" y="16781"/>
                    <a:pt x="15953" y="16885"/>
                    <a:pt x="16237" y="16931"/>
                  </a:cubicBezTo>
                  <a:cubicBezTo>
                    <a:pt x="16344" y="16948"/>
                    <a:pt x="16451" y="16956"/>
                    <a:pt x="16555" y="16956"/>
                  </a:cubicBezTo>
                  <a:cubicBezTo>
                    <a:pt x="17214" y="16956"/>
                    <a:pt x="17818" y="16633"/>
                    <a:pt x="18192" y="16118"/>
                  </a:cubicBezTo>
                  <a:cubicBezTo>
                    <a:pt x="18973" y="16101"/>
                    <a:pt x="19696" y="15780"/>
                    <a:pt x="20231" y="15254"/>
                  </a:cubicBezTo>
                  <a:cubicBezTo>
                    <a:pt x="20854" y="15838"/>
                    <a:pt x="21652" y="16247"/>
                    <a:pt x="22560" y="16391"/>
                  </a:cubicBezTo>
                  <a:cubicBezTo>
                    <a:pt x="22794" y="16428"/>
                    <a:pt x="23027" y="16446"/>
                    <a:pt x="23257" y="16446"/>
                  </a:cubicBezTo>
                  <a:cubicBezTo>
                    <a:pt x="24307" y="16446"/>
                    <a:pt x="25295" y="16072"/>
                    <a:pt x="26069" y="15434"/>
                  </a:cubicBezTo>
                  <a:cubicBezTo>
                    <a:pt x="26329" y="15724"/>
                    <a:pt x="26687" y="15933"/>
                    <a:pt x="27105" y="15998"/>
                  </a:cubicBezTo>
                  <a:cubicBezTo>
                    <a:pt x="27198" y="16013"/>
                    <a:pt x="27291" y="16020"/>
                    <a:pt x="27383" y="16020"/>
                  </a:cubicBezTo>
                  <a:cubicBezTo>
                    <a:pt x="28232" y="16020"/>
                    <a:pt x="28979" y="15403"/>
                    <a:pt x="29116" y="14537"/>
                  </a:cubicBezTo>
                  <a:cubicBezTo>
                    <a:pt x="29266" y="13575"/>
                    <a:pt x="28612" y="12674"/>
                    <a:pt x="27653" y="12522"/>
                  </a:cubicBezTo>
                  <a:lnTo>
                    <a:pt x="27649" y="12522"/>
                  </a:lnTo>
                  <a:cubicBezTo>
                    <a:pt x="27734" y="11777"/>
                    <a:pt x="27629" y="11052"/>
                    <a:pt x="27370" y="10395"/>
                  </a:cubicBezTo>
                  <a:cubicBezTo>
                    <a:pt x="27491" y="10117"/>
                    <a:pt x="27579" y="9819"/>
                    <a:pt x="27629" y="9505"/>
                  </a:cubicBezTo>
                  <a:cubicBezTo>
                    <a:pt x="27947" y="7508"/>
                    <a:pt x="26583" y="5631"/>
                    <a:pt x="24585" y="5315"/>
                  </a:cubicBezTo>
                  <a:cubicBezTo>
                    <a:pt x="24391" y="5284"/>
                    <a:pt x="24197" y="5269"/>
                    <a:pt x="24006" y="5269"/>
                  </a:cubicBezTo>
                  <a:cubicBezTo>
                    <a:pt x="23405" y="5269"/>
                    <a:pt x="22829" y="5417"/>
                    <a:pt x="22320" y="5685"/>
                  </a:cubicBezTo>
                  <a:cubicBezTo>
                    <a:pt x="22011" y="4645"/>
                    <a:pt x="21199" y="3795"/>
                    <a:pt x="20124" y="3466"/>
                  </a:cubicBezTo>
                  <a:cubicBezTo>
                    <a:pt x="20125" y="3456"/>
                    <a:pt x="20130" y="3445"/>
                    <a:pt x="20131" y="3434"/>
                  </a:cubicBezTo>
                  <a:cubicBezTo>
                    <a:pt x="20280" y="2488"/>
                    <a:pt x="19636" y="1600"/>
                    <a:pt x="18690" y="1450"/>
                  </a:cubicBezTo>
                  <a:cubicBezTo>
                    <a:pt x="18598" y="1435"/>
                    <a:pt x="18507" y="1428"/>
                    <a:pt x="18416" y="1428"/>
                  </a:cubicBezTo>
                  <a:cubicBezTo>
                    <a:pt x="17975" y="1428"/>
                    <a:pt x="17562" y="1598"/>
                    <a:pt x="17251" y="1883"/>
                  </a:cubicBezTo>
                  <a:cubicBezTo>
                    <a:pt x="16699" y="935"/>
                    <a:pt x="15740" y="234"/>
                    <a:pt x="14573" y="48"/>
                  </a:cubicBezTo>
                  <a:cubicBezTo>
                    <a:pt x="14373" y="16"/>
                    <a:pt x="14174" y="1"/>
                    <a:pt x="139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7"/>
            <p:cNvSpPr/>
            <p:nvPr/>
          </p:nvSpPr>
          <p:spPr>
            <a:xfrm>
              <a:off x="5776150" y="3693275"/>
              <a:ext cx="654850" cy="400175"/>
            </a:xfrm>
            <a:custGeom>
              <a:avLst/>
              <a:gdLst/>
              <a:ahLst/>
              <a:cxnLst/>
              <a:rect l="l" t="t" r="r" b="b"/>
              <a:pathLst>
                <a:path w="26194" h="16007" extrusionOk="0">
                  <a:moveTo>
                    <a:pt x="12510" y="1"/>
                  </a:moveTo>
                  <a:cubicBezTo>
                    <a:pt x="11437" y="1"/>
                    <a:pt x="10447" y="512"/>
                    <a:pt x="9820" y="1333"/>
                  </a:cubicBezTo>
                  <a:cubicBezTo>
                    <a:pt x="9647" y="1312"/>
                    <a:pt x="9475" y="1301"/>
                    <a:pt x="9305" y="1301"/>
                  </a:cubicBezTo>
                  <a:cubicBezTo>
                    <a:pt x="8915" y="1301"/>
                    <a:pt x="8536" y="1356"/>
                    <a:pt x="8173" y="1459"/>
                  </a:cubicBezTo>
                  <a:cubicBezTo>
                    <a:pt x="7810" y="1153"/>
                    <a:pt x="7362" y="941"/>
                    <a:pt x="6860" y="860"/>
                  </a:cubicBezTo>
                  <a:cubicBezTo>
                    <a:pt x="6717" y="837"/>
                    <a:pt x="6574" y="826"/>
                    <a:pt x="6434" y="826"/>
                  </a:cubicBezTo>
                  <a:cubicBezTo>
                    <a:pt x="5129" y="826"/>
                    <a:pt x="3980" y="1775"/>
                    <a:pt x="3770" y="3104"/>
                  </a:cubicBezTo>
                  <a:cubicBezTo>
                    <a:pt x="3666" y="3757"/>
                    <a:pt x="3807" y="4392"/>
                    <a:pt x="4123" y="4917"/>
                  </a:cubicBezTo>
                  <a:cubicBezTo>
                    <a:pt x="3896" y="5070"/>
                    <a:pt x="3711" y="5279"/>
                    <a:pt x="3588" y="5532"/>
                  </a:cubicBezTo>
                  <a:cubicBezTo>
                    <a:pt x="2076" y="5894"/>
                    <a:pt x="856" y="7133"/>
                    <a:pt x="598" y="8764"/>
                  </a:cubicBezTo>
                  <a:cubicBezTo>
                    <a:pt x="534" y="9168"/>
                    <a:pt x="534" y="9569"/>
                    <a:pt x="589" y="9953"/>
                  </a:cubicBezTo>
                  <a:cubicBezTo>
                    <a:pt x="427" y="10246"/>
                    <a:pt x="312" y="10571"/>
                    <a:pt x="256" y="10922"/>
                  </a:cubicBezTo>
                  <a:cubicBezTo>
                    <a:pt x="1" y="12532"/>
                    <a:pt x="1098" y="14043"/>
                    <a:pt x="2708" y="14298"/>
                  </a:cubicBezTo>
                  <a:cubicBezTo>
                    <a:pt x="2863" y="14322"/>
                    <a:pt x="3017" y="14334"/>
                    <a:pt x="3170" y="14334"/>
                  </a:cubicBezTo>
                  <a:cubicBezTo>
                    <a:pt x="3376" y="14334"/>
                    <a:pt x="3578" y="14313"/>
                    <a:pt x="3774" y="14271"/>
                  </a:cubicBezTo>
                  <a:cubicBezTo>
                    <a:pt x="4162" y="14848"/>
                    <a:pt x="4781" y="15270"/>
                    <a:pt x="5521" y="15387"/>
                  </a:cubicBezTo>
                  <a:cubicBezTo>
                    <a:pt x="5659" y="15409"/>
                    <a:pt x="5796" y="15420"/>
                    <a:pt x="5932" y="15420"/>
                  </a:cubicBezTo>
                  <a:cubicBezTo>
                    <a:pt x="6355" y="15420"/>
                    <a:pt x="6760" y="15316"/>
                    <a:pt x="7120" y="15130"/>
                  </a:cubicBezTo>
                  <a:cubicBezTo>
                    <a:pt x="7514" y="15392"/>
                    <a:pt x="7968" y="15576"/>
                    <a:pt x="8466" y="15655"/>
                  </a:cubicBezTo>
                  <a:cubicBezTo>
                    <a:pt x="8644" y="15683"/>
                    <a:pt x="8821" y="15696"/>
                    <a:pt x="8997" y="15696"/>
                  </a:cubicBezTo>
                  <a:cubicBezTo>
                    <a:pt x="9126" y="15696"/>
                    <a:pt x="9254" y="15689"/>
                    <a:pt x="9380" y="15675"/>
                  </a:cubicBezTo>
                  <a:cubicBezTo>
                    <a:pt x="9686" y="15804"/>
                    <a:pt x="10012" y="15901"/>
                    <a:pt x="10355" y="15955"/>
                  </a:cubicBezTo>
                  <a:cubicBezTo>
                    <a:pt x="10575" y="15990"/>
                    <a:pt x="10793" y="16006"/>
                    <a:pt x="11009" y="16006"/>
                  </a:cubicBezTo>
                  <a:cubicBezTo>
                    <a:pt x="12083" y="16006"/>
                    <a:pt x="13088" y="15589"/>
                    <a:pt x="13840" y="14886"/>
                  </a:cubicBezTo>
                  <a:cubicBezTo>
                    <a:pt x="14044" y="15017"/>
                    <a:pt x="14277" y="15108"/>
                    <a:pt x="14531" y="15150"/>
                  </a:cubicBezTo>
                  <a:cubicBezTo>
                    <a:pt x="14627" y="15165"/>
                    <a:pt x="14722" y="15172"/>
                    <a:pt x="14816" y="15172"/>
                  </a:cubicBezTo>
                  <a:cubicBezTo>
                    <a:pt x="15405" y="15172"/>
                    <a:pt x="15945" y="14883"/>
                    <a:pt x="16282" y="14423"/>
                  </a:cubicBezTo>
                  <a:cubicBezTo>
                    <a:pt x="16979" y="14408"/>
                    <a:pt x="17627" y="14120"/>
                    <a:pt x="18105" y="13648"/>
                  </a:cubicBezTo>
                  <a:cubicBezTo>
                    <a:pt x="18663" y="14170"/>
                    <a:pt x="19378" y="14538"/>
                    <a:pt x="20190" y="14665"/>
                  </a:cubicBezTo>
                  <a:cubicBezTo>
                    <a:pt x="20400" y="14699"/>
                    <a:pt x="20608" y="14715"/>
                    <a:pt x="20814" y="14715"/>
                  </a:cubicBezTo>
                  <a:cubicBezTo>
                    <a:pt x="21754" y="14715"/>
                    <a:pt x="22637" y="14379"/>
                    <a:pt x="23330" y="13808"/>
                  </a:cubicBezTo>
                  <a:cubicBezTo>
                    <a:pt x="23563" y="14068"/>
                    <a:pt x="23884" y="14255"/>
                    <a:pt x="24257" y="14314"/>
                  </a:cubicBezTo>
                  <a:cubicBezTo>
                    <a:pt x="24340" y="14327"/>
                    <a:pt x="24423" y="14333"/>
                    <a:pt x="24504" y="14333"/>
                  </a:cubicBezTo>
                  <a:cubicBezTo>
                    <a:pt x="25265" y="14333"/>
                    <a:pt x="25935" y="13780"/>
                    <a:pt x="26058" y="13005"/>
                  </a:cubicBezTo>
                  <a:cubicBezTo>
                    <a:pt x="26194" y="12149"/>
                    <a:pt x="25608" y="11343"/>
                    <a:pt x="24748" y="11206"/>
                  </a:cubicBezTo>
                  <a:lnTo>
                    <a:pt x="24744" y="11206"/>
                  </a:lnTo>
                  <a:cubicBezTo>
                    <a:pt x="24821" y="10539"/>
                    <a:pt x="24727" y="9890"/>
                    <a:pt x="24495" y="9302"/>
                  </a:cubicBezTo>
                  <a:cubicBezTo>
                    <a:pt x="24602" y="9054"/>
                    <a:pt x="24681" y="8786"/>
                    <a:pt x="24726" y="8506"/>
                  </a:cubicBezTo>
                  <a:cubicBezTo>
                    <a:pt x="25010" y="6719"/>
                    <a:pt x="23790" y="5039"/>
                    <a:pt x="22002" y="4755"/>
                  </a:cubicBezTo>
                  <a:cubicBezTo>
                    <a:pt x="21828" y="4728"/>
                    <a:pt x="21655" y="4714"/>
                    <a:pt x="21485" y="4714"/>
                  </a:cubicBezTo>
                  <a:cubicBezTo>
                    <a:pt x="20946" y="4714"/>
                    <a:pt x="20430" y="4847"/>
                    <a:pt x="19974" y="5086"/>
                  </a:cubicBezTo>
                  <a:cubicBezTo>
                    <a:pt x="19699" y="4155"/>
                    <a:pt x="18973" y="3395"/>
                    <a:pt x="18010" y="3101"/>
                  </a:cubicBezTo>
                  <a:cubicBezTo>
                    <a:pt x="18011" y="3091"/>
                    <a:pt x="18016" y="3081"/>
                    <a:pt x="18017" y="3073"/>
                  </a:cubicBezTo>
                  <a:cubicBezTo>
                    <a:pt x="18152" y="2226"/>
                    <a:pt x="17574" y="1432"/>
                    <a:pt x="16727" y="1297"/>
                  </a:cubicBezTo>
                  <a:cubicBezTo>
                    <a:pt x="16645" y="1284"/>
                    <a:pt x="16564" y="1277"/>
                    <a:pt x="16484" y="1277"/>
                  </a:cubicBezTo>
                  <a:cubicBezTo>
                    <a:pt x="16089" y="1277"/>
                    <a:pt x="15719" y="1430"/>
                    <a:pt x="15439" y="1685"/>
                  </a:cubicBezTo>
                  <a:cubicBezTo>
                    <a:pt x="14946" y="836"/>
                    <a:pt x="14088" y="209"/>
                    <a:pt x="13042" y="43"/>
                  </a:cubicBezTo>
                  <a:cubicBezTo>
                    <a:pt x="12863" y="14"/>
                    <a:pt x="12685" y="1"/>
                    <a:pt x="125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7"/>
            <p:cNvSpPr/>
            <p:nvPr/>
          </p:nvSpPr>
          <p:spPr>
            <a:xfrm>
              <a:off x="5205150" y="3626400"/>
              <a:ext cx="503950" cy="308050"/>
            </a:xfrm>
            <a:custGeom>
              <a:avLst/>
              <a:gdLst/>
              <a:ahLst/>
              <a:cxnLst/>
              <a:rect l="l" t="t" r="r" b="b"/>
              <a:pathLst>
                <a:path w="20158" h="12322" extrusionOk="0">
                  <a:moveTo>
                    <a:pt x="10533" y="1"/>
                  </a:moveTo>
                  <a:cubicBezTo>
                    <a:pt x="10397" y="1"/>
                    <a:pt x="10260" y="11"/>
                    <a:pt x="10122" y="33"/>
                  </a:cubicBezTo>
                  <a:cubicBezTo>
                    <a:pt x="9316" y="162"/>
                    <a:pt x="8656" y="644"/>
                    <a:pt x="8276" y="1297"/>
                  </a:cubicBezTo>
                  <a:cubicBezTo>
                    <a:pt x="8062" y="1101"/>
                    <a:pt x="7777" y="984"/>
                    <a:pt x="7474" y="984"/>
                  </a:cubicBezTo>
                  <a:cubicBezTo>
                    <a:pt x="7411" y="984"/>
                    <a:pt x="7348" y="989"/>
                    <a:pt x="7285" y="999"/>
                  </a:cubicBezTo>
                  <a:cubicBezTo>
                    <a:pt x="6633" y="1102"/>
                    <a:pt x="6190" y="1713"/>
                    <a:pt x="6292" y="2365"/>
                  </a:cubicBezTo>
                  <a:cubicBezTo>
                    <a:pt x="6293" y="2373"/>
                    <a:pt x="6296" y="2380"/>
                    <a:pt x="6297" y="2387"/>
                  </a:cubicBezTo>
                  <a:cubicBezTo>
                    <a:pt x="5556" y="2613"/>
                    <a:pt x="4997" y="3200"/>
                    <a:pt x="4785" y="3916"/>
                  </a:cubicBezTo>
                  <a:cubicBezTo>
                    <a:pt x="4433" y="3732"/>
                    <a:pt x="4035" y="3628"/>
                    <a:pt x="3620" y="3628"/>
                  </a:cubicBezTo>
                  <a:cubicBezTo>
                    <a:pt x="3489" y="3628"/>
                    <a:pt x="3357" y="3639"/>
                    <a:pt x="3224" y="3660"/>
                  </a:cubicBezTo>
                  <a:cubicBezTo>
                    <a:pt x="1848" y="3879"/>
                    <a:pt x="910" y="5170"/>
                    <a:pt x="1128" y="6546"/>
                  </a:cubicBezTo>
                  <a:cubicBezTo>
                    <a:pt x="1162" y="6762"/>
                    <a:pt x="1222" y="6967"/>
                    <a:pt x="1307" y="7159"/>
                  </a:cubicBezTo>
                  <a:cubicBezTo>
                    <a:pt x="1128" y="7611"/>
                    <a:pt x="1055" y="8111"/>
                    <a:pt x="1115" y="8624"/>
                  </a:cubicBezTo>
                  <a:lnTo>
                    <a:pt x="1112" y="8624"/>
                  </a:lnTo>
                  <a:cubicBezTo>
                    <a:pt x="452" y="8729"/>
                    <a:pt x="0" y="9350"/>
                    <a:pt x="104" y="10012"/>
                  </a:cubicBezTo>
                  <a:cubicBezTo>
                    <a:pt x="199" y="10607"/>
                    <a:pt x="713" y="11033"/>
                    <a:pt x="1298" y="11033"/>
                  </a:cubicBezTo>
                  <a:cubicBezTo>
                    <a:pt x="1361" y="11033"/>
                    <a:pt x="1425" y="11028"/>
                    <a:pt x="1490" y="11018"/>
                  </a:cubicBezTo>
                  <a:cubicBezTo>
                    <a:pt x="1776" y="10973"/>
                    <a:pt x="2024" y="10830"/>
                    <a:pt x="2203" y="10630"/>
                  </a:cubicBezTo>
                  <a:cubicBezTo>
                    <a:pt x="2736" y="11069"/>
                    <a:pt x="3416" y="11327"/>
                    <a:pt x="4138" y="11327"/>
                  </a:cubicBezTo>
                  <a:cubicBezTo>
                    <a:pt x="4297" y="11327"/>
                    <a:pt x="4457" y="11314"/>
                    <a:pt x="4619" y="11289"/>
                  </a:cubicBezTo>
                  <a:cubicBezTo>
                    <a:pt x="5244" y="11191"/>
                    <a:pt x="5795" y="10908"/>
                    <a:pt x="6223" y="10506"/>
                  </a:cubicBezTo>
                  <a:cubicBezTo>
                    <a:pt x="6591" y="10870"/>
                    <a:pt x="7091" y="11091"/>
                    <a:pt x="7628" y="11102"/>
                  </a:cubicBezTo>
                  <a:cubicBezTo>
                    <a:pt x="7885" y="11457"/>
                    <a:pt x="8301" y="11679"/>
                    <a:pt x="8754" y="11679"/>
                  </a:cubicBezTo>
                  <a:cubicBezTo>
                    <a:pt x="8827" y="11679"/>
                    <a:pt x="8900" y="11673"/>
                    <a:pt x="8974" y="11661"/>
                  </a:cubicBezTo>
                  <a:cubicBezTo>
                    <a:pt x="9169" y="11630"/>
                    <a:pt x="9349" y="11559"/>
                    <a:pt x="9506" y="11459"/>
                  </a:cubicBezTo>
                  <a:cubicBezTo>
                    <a:pt x="10084" y="11999"/>
                    <a:pt x="10857" y="12321"/>
                    <a:pt x="11684" y="12321"/>
                  </a:cubicBezTo>
                  <a:cubicBezTo>
                    <a:pt x="11850" y="12321"/>
                    <a:pt x="12018" y="12308"/>
                    <a:pt x="12187" y="12281"/>
                  </a:cubicBezTo>
                  <a:cubicBezTo>
                    <a:pt x="12451" y="12239"/>
                    <a:pt x="12702" y="12166"/>
                    <a:pt x="12937" y="12066"/>
                  </a:cubicBezTo>
                  <a:cubicBezTo>
                    <a:pt x="13035" y="12076"/>
                    <a:pt x="13133" y="12082"/>
                    <a:pt x="13233" y="12082"/>
                  </a:cubicBezTo>
                  <a:cubicBezTo>
                    <a:pt x="13367" y="12082"/>
                    <a:pt x="13504" y="12072"/>
                    <a:pt x="13641" y="12050"/>
                  </a:cubicBezTo>
                  <a:cubicBezTo>
                    <a:pt x="14025" y="11989"/>
                    <a:pt x="14375" y="11847"/>
                    <a:pt x="14677" y="11646"/>
                  </a:cubicBezTo>
                  <a:cubicBezTo>
                    <a:pt x="14955" y="11789"/>
                    <a:pt x="15267" y="11869"/>
                    <a:pt x="15593" y="11869"/>
                  </a:cubicBezTo>
                  <a:cubicBezTo>
                    <a:pt x="15697" y="11869"/>
                    <a:pt x="15802" y="11861"/>
                    <a:pt x="15908" y="11845"/>
                  </a:cubicBezTo>
                  <a:cubicBezTo>
                    <a:pt x="16479" y="11755"/>
                    <a:pt x="16955" y="11430"/>
                    <a:pt x="17253" y="10986"/>
                  </a:cubicBezTo>
                  <a:cubicBezTo>
                    <a:pt x="17404" y="11018"/>
                    <a:pt x="17560" y="11034"/>
                    <a:pt x="17718" y="11034"/>
                  </a:cubicBezTo>
                  <a:cubicBezTo>
                    <a:pt x="17836" y="11034"/>
                    <a:pt x="17954" y="11025"/>
                    <a:pt x="18074" y="11006"/>
                  </a:cubicBezTo>
                  <a:cubicBezTo>
                    <a:pt x="19314" y="10810"/>
                    <a:pt x="20157" y="9646"/>
                    <a:pt x="19961" y="8408"/>
                  </a:cubicBezTo>
                  <a:cubicBezTo>
                    <a:pt x="19919" y="8139"/>
                    <a:pt x="19830" y="7887"/>
                    <a:pt x="19705" y="7662"/>
                  </a:cubicBezTo>
                  <a:cubicBezTo>
                    <a:pt x="19747" y="7366"/>
                    <a:pt x="19747" y="7058"/>
                    <a:pt x="19698" y="6748"/>
                  </a:cubicBezTo>
                  <a:cubicBezTo>
                    <a:pt x="19499" y="5492"/>
                    <a:pt x="18560" y="4538"/>
                    <a:pt x="17397" y="4259"/>
                  </a:cubicBezTo>
                  <a:cubicBezTo>
                    <a:pt x="17303" y="4065"/>
                    <a:pt x="17160" y="3903"/>
                    <a:pt x="16986" y="3786"/>
                  </a:cubicBezTo>
                  <a:cubicBezTo>
                    <a:pt x="17229" y="3382"/>
                    <a:pt x="17339" y="2892"/>
                    <a:pt x="17258" y="2390"/>
                  </a:cubicBezTo>
                  <a:cubicBezTo>
                    <a:pt x="17096" y="1368"/>
                    <a:pt x="16213" y="638"/>
                    <a:pt x="15209" y="638"/>
                  </a:cubicBezTo>
                  <a:cubicBezTo>
                    <a:pt x="15101" y="638"/>
                    <a:pt x="14991" y="646"/>
                    <a:pt x="14881" y="664"/>
                  </a:cubicBezTo>
                  <a:cubicBezTo>
                    <a:pt x="14493" y="724"/>
                    <a:pt x="14149" y="889"/>
                    <a:pt x="13870" y="1124"/>
                  </a:cubicBezTo>
                  <a:cubicBezTo>
                    <a:pt x="13590" y="1045"/>
                    <a:pt x="13297" y="1002"/>
                    <a:pt x="12998" y="1002"/>
                  </a:cubicBezTo>
                  <a:cubicBezTo>
                    <a:pt x="12867" y="1002"/>
                    <a:pt x="12735" y="1010"/>
                    <a:pt x="12602" y="1027"/>
                  </a:cubicBezTo>
                  <a:cubicBezTo>
                    <a:pt x="12119" y="394"/>
                    <a:pt x="11359" y="1"/>
                    <a:pt x="10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7"/>
            <p:cNvSpPr/>
            <p:nvPr/>
          </p:nvSpPr>
          <p:spPr>
            <a:xfrm>
              <a:off x="5744875" y="4093950"/>
              <a:ext cx="188375" cy="770725"/>
            </a:xfrm>
            <a:custGeom>
              <a:avLst/>
              <a:gdLst/>
              <a:ahLst/>
              <a:cxnLst/>
              <a:rect l="l" t="t" r="r" b="b"/>
              <a:pathLst>
                <a:path w="7535" h="30829" extrusionOk="0">
                  <a:moveTo>
                    <a:pt x="940" y="1"/>
                  </a:moveTo>
                  <a:lnTo>
                    <a:pt x="0" y="30828"/>
                  </a:lnTo>
                  <a:lnTo>
                    <a:pt x="7534" y="30828"/>
                  </a:lnTo>
                  <a:lnTo>
                    <a:pt x="6595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7"/>
            <p:cNvSpPr/>
            <p:nvPr/>
          </p:nvSpPr>
          <p:spPr>
            <a:xfrm>
              <a:off x="5842375" y="3367975"/>
              <a:ext cx="291700" cy="555075"/>
            </a:xfrm>
            <a:custGeom>
              <a:avLst/>
              <a:gdLst/>
              <a:ahLst/>
              <a:cxnLst/>
              <a:rect l="l" t="t" r="r" b="b"/>
              <a:pathLst>
                <a:path w="11668" h="22203" extrusionOk="0">
                  <a:moveTo>
                    <a:pt x="8197" y="1"/>
                  </a:moveTo>
                  <a:lnTo>
                    <a:pt x="1" y="20502"/>
                  </a:lnTo>
                  <a:lnTo>
                    <a:pt x="4624" y="22203"/>
                  </a:lnTo>
                  <a:lnTo>
                    <a:pt x="11667" y="1278"/>
                  </a:lnTo>
                  <a:lnTo>
                    <a:pt x="8197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7"/>
            <p:cNvSpPr/>
            <p:nvPr/>
          </p:nvSpPr>
          <p:spPr>
            <a:xfrm>
              <a:off x="5485850" y="3990650"/>
              <a:ext cx="353225" cy="321850"/>
            </a:xfrm>
            <a:custGeom>
              <a:avLst/>
              <a:gdLst/>
              <a:ahLst/>
              <a:cxnLst/>
              <a:rect l="l" t="t" r="r" b="b"/>
              <a:pathLst>
                <a:path w="14129" h="12874" extrusionOk="0">
                  <a:moveTo>
                    <a:pt x="14126" y="10334"/>
                  </a:moveTo>
                  <a:lnTo>
                    <a:pt x="14126" y="10334"/>
                  </a:lnTo>
                  <a:lnTo>
                    <a:pt x="14126" y="10334"/>
                  </a:lnTo>
                  <a:cubicBezTo>
                    <a:pt x="14127" y="10334"/>
                    <a:pt x="14128" y="10334"/>
                    <a:pt x="14128" y="10334"/>
                  </a:cubicBezTo>
                  <a:close/>
                  <a:moveTo>
                    <a:pt x="3464" y="0"/>
                  </a:moveTo>
                  <a:lnTo>
                    <a:pt x="585" y="1077"/>
                  </a:lnTo>
                  <a:cubicBezTo>
                    <a:pt x="585" y="1077"/>
                    <a:pt x="0" y="11351"/>
                    <a:pt x="14126" y="12873"/>
                  </a:cubicBezTo>
                  <a:lnTo>
                    <a:pt x="14126" y="10334"/>
                  </a:lnTo>
                  <a:lnTo>
                    <a:pt x="14126" y="10334"/>
                  </a:lnTo>
                  <a:cubicBezTo>
                    <a:pt x="14099" y="10336"/>
                    <a:pt x="13818" y="10360"/>
                    <a:pt x="13362" y="10360"/>
                  </a:cubicBezTo>
                  <a:cubicBezTo>
                    <a:pt x="10779" y="10360"/>
                    <a:pt x="2604" y="9607"/>
                    <a:pt x="3464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7"/>
            <p:cNvSpPr/>
            <p:nvPr/>
          </p:nvSpPr>
          <p:spPr>
            <a:xfrm>
              <a:off x="5237575" y="3247675"/>
              <a:ext cx="218600" cy="199225"/>
            </a:xfrm>
            <a:custGeom>
              <a:avLst/>
              <a:gdLst/>
              <a:ahLst/>
              <a:cxnLst/>
              <a:rect l="l" t="t" r="r" b="b"/>
              <a:pathLst>
                <a:path w="8744" h="7969" extrusionOk="0">
                  <a:moveTo>
                    <a:pt x="8743" y="6395"/>
                  </a:moveTo>
                  <a:lnTo>
                    <a:pt x="8743" y="6395"/>
                  </a:lnTo>
                  <a:lnTo>
                    <a:pt x="8743" y="6395"/>
                  </a:lnTo>
                  <a:cubicBezTo>
                    <a:pt x="8743" y="6395"/>
                    <a:pt x="8744" y="6395"/>
                    <a:pt x="8744" y="6395"/>
                  </a:cubicBezTo>
                  <a:close/>
                  <a:moveTo>
                    <a:pt x="2145" y="0"/>
                  </a:moveTo>
                  <a:lnTo>
                    <a:pt x="362" y="668"/>
                  </a:lnTo>
                  <a:cubicBezTo>
                    <a:pt x="362" y="668"/>
                    <a:pt x="0" y="7026"/>
                    <a:pt x="8743" y="7968"/>
                  </a:cubicBezTo>
                  <a:lnTo>
                    <a:pt x="8743" y="6395"/>
                  </a:lnTo>
                  <a:lnTo>
                    <a:pt x="8743" y="6395"/>
                  </a:lnTo>
                  <a:cubicBezTo>
                    <a:pt x="8728" y="6397"/>
                    <a:pt x="8554" y="6411"/>
                    <a:pt x="8271" y="6411"/>
                  </a:cubicBezTo>
                  <a:cubicBezTo>
                    <a:pt x="6674" y="6411"/>
                    <a:pt x="1613" y="5946"/>
                    <a:pt x="2145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7"/>
            <p:cNvSpPr/>
            <p:nvPr/>
          </p:nvSpPr>
          <p:spPr>
            <a:xfrm>
              <a:off x="5519400" y="3315350"/>
              <a:ext cx="267675" cy="309900"/>
            </a:xfrm>
            <a:custGeom>
              <a:avLst/>
              <a:gdLst/>
              <a:ahLst/>
              <a:cxnLst/>
              <a:rect l="l" t="t" r="r" b="b"/>
              <a:pathLst>
                <a:path w="10707" h="12396" extrusionOk="0">
                  <a:moveTo>
                    <a:pt x="5074" y="0"/>
                  </a:moveTo>
                  <a:lnTo>
                    <a:pt x="5074" y="0"/>
                  </a:lnTo>
                  <a:cubicBezTo>
                    <a:pt x="8915" y="8136"/>
                    <a:pt x="1" y="10521"/>
                    <a:pt x="1" y="10521"/>
                  </a:cubicBezTo>
                  <a:lnTo>
                    <a:pt x="689" y="12396"/>
                  </a:lnTo>
                  <a:cubicBezTo>
                    <a:pt x="10707" y="7444"/>
                    <a:pt x="7492" y="16"/>
                    <a:pt x="7492" y="16"/>
                  </a:cubicBezTo>
                  <a:lnTo>
                    <a:pt x="507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7"/>
            <p:cNvSpPr/>
            <p:nvPr/>
          </p:nvSpPr>
          <p:spPr>
            <a:xfrm>
              <a:off x="5980725" y="3503050"/>
              <a:ext cx="277825" cy="253150"/>
            </a:xfrm>
            <a:custGeom>
              <a:avLst/>
              <a:gdLst/>
              <a:ahLst/>
              <a:cxnLst/>
              <a:rect l="l" t="t" r="r" b="b"/>
              <a:pathLst>
                <a:path w="11113" h="10126" extrusionOk="0">
                  <a:moveTo>
                    <a:pt x="8388" y="1"/>
                  </a:moveTo>
                  <a:lnTo>
                    <a:pt x="8388" y="1"/>
                  </a:lnTo>
                  <a:cubicBezTo>
                    <a:pt x="9065" y="7557"/>
                    <a:pt x="2634" y="8149"/>
                    <a:pt x="603" y="8149"/>
                  </a:cubicBezTo>
                  <a:cubicBezTo>
                    <a:pt x="226" y="8149"/>
                    <a:pt x="0" y="8129"/>
                    <a:pt x="0" y="8129"/>
                  </a:cubicBezTo>
                  <a:lnTo>
                    <a:pt x="0" y="10126"/>
                  </a:lnTo>
                  <a:cubicBezTo>
                    <a:pt x="11113" y="8929"/>
                    <a:pt x="10653" y="848"/>
                    <a:pt x="10653" y="848"/>
                  </a:cubicBezTo>
                  <a:lnTo>
                    <a:pt x="838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7"/>
            <p:cNvSpPr/>
            <p:nvPr/>
          </p:nvSpPr>
          <p:spPr>
            <a:xfrm>
              <a:off x="5319750" y="3279275"/>
              <a:ext cx="499050" cy="548250"/>
            </a:xfrm>
            <a:custGeom>
              <a:avLst/>
              <a:gdLst/>
              <a:ahLst/>
              <a:cxnLst/>
              <a:rect l="l" t="t" r="r" b="b"/>
              <a:pathLst>
                <a:path w="19962" h="21930" extrusionOk="0">
                  <a:moveTo>
                    <a:pt x="9157" y="1"/>
                  </a:moveTo>
                  <a:lnTo>
                    <a:pt x="4756" y="388"/>
                  </a:lnTo>
                  <a:cubicBezTo>
                    <a:pt x="4756" y="388"/>
                    <a:pt x="0" y="14396"/>
                    <a:pt x="18985" y="21930"/>
                  </a:cubicBezTo>
                  <a:lnTo>
                    <a:pt x="19961" y="18411"/>
                  </a:lnTo>
                  <a:cubicBezTo>
                    <a:pt x="19961" y="18411"/>
                    <a:pt x="3369" y="15390"/>
                    <a:pt x="9157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7"/>
            <p:cNvSpPr/>
            <p:nvPr/>
          </p:nvSpPr>
          <p:spPr>
            <a:xfrm>
              <a:off x="5448525" y="3775925"/>
              <a:ext cx="216700" cy="216675"/>
            </a:xfrm>
            <a:custGeom>
              <a:avLst/>
              <a:gdLst/>
              <a:ahLst/>
              <a:cxnLst/>
              <a:rect l="l" t="t" r="r" b="b"/>
              <a:pathLst>
                <a:path w="8668" h="8667" extrusionOk="0">
                  <a:moveTo>
                    <a:pt x="4335" y="0"/>
                  </a:moveTo>
                  <a:cubicBezTo>
                    <a:pt x="4334" y="0"/>
                    <a:pt x="4333" y="0"/>
                    <a:pt x="4333" y="0"/>
                  </a:cubicBezTo>
                  <a:cubicBezTo>
                    <a:pt x="1941" y="0"/>
                    <a:pt x="0" y="1941"/>
                    <a:pt x="0" y="4333"/>
                  </a:cubicBezTo>
                  <a:cubicBezTo>
                    <a:pt x="0" y="6727"/>
                    <a:pt x="1941" y="8666"/>
                    <a:pt x="4333" y="8666"/>
                  </a:cubicBezTo>
                  <a:cubicBezTo>
                    <a:pt x="6727" y="8666"/>
                    <a:pt x="8667" y="6727"/>
                    <a:pt x="8667" y="4333"/>
                  </a:cubicBezTo>
                  <a:cubicBezTo>
                    <a:pt x="8667" y="1939"/>
                    <a:pt x="6728" y="0"/>
                    <a:pt x="4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7"/>
            <p:cNvSpPr/>
            <p:nvPr/>
          </p:nvSpPr>
          <p:spPr>
            <a:xfrm>
              <a:off x="5695675" y="3690325"/>
              <a:ext cx="102550" cy="102550"/>
            </a:xfrm>
            <a:custGeom>
              <a:avLst/>
              <a:gdLst/>
              <a:ahLst/>
              <a:cxnLst/>
              <a:rect l="l" t="t" r="r" b="b"/>
              <a:pathLst>
                <a:path w="4102" h="4102" extrusionOk="0">
                  <a:moveTo>
                    <a:pt x="2051" y="1"/>
                  </a:moveTo>
                  <a:cubicBezTo>
                    <a:pt x="920" y="1"/>
                    <a:pt x="0" y="918"/>
                    <a:pt x="0" y="2050"/>
                  </a:cubicBezTo>
                  <a:cubicBezTo>
                    <a:pt x="0" y="3183"/>
                    <a:pt x="918" y="4101"/>
                    <a:pt x="2051" y="4101"/>
                  </a:cubicBezTo>
                  <a:cubicBezTo>
                    <a:pt x="3184" y="4101"/>
                    <a:pt x="4101" y="3183"/>
                    <a:pt x="4101" y="2050"/>
                  </a:cubicBezTo>
                  <a:cubicBezTo>
                    <a:pt x="4101" y="919"/>
                    <a:pt x="3184" y="1"/>
                    <a:pt x="2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7"/>
            <p:cNvSpPr/>
            <p:nvPr/>
          </p:nvSpPr>
          <p:spPr>
            <a:xfrm>
              <a:off x="5954075" y="4036725"/>
              <a:ext cx="171625" cy="171600"/>
            </a:xfrm>
            <a:custGeom>
              <a:avLst/>
              <a:gdLst/>
              <a:ahLst/>
              <a:cxnLst/>
              <a:rect l="l" t="t" r="r" b="b"/>
              <a:pathLst>
                <a:path w="6865" h="6864" extrusionOk="0">
                  <a:moveTo>
                    <a:pt x="3432" y="1"/>
                  </a:moveTo>
                  <a:cubicBezTo>
                    <a:pt x="1537" y="1"/>
                    <a:pt x="1" y="1537"/>
                    <a:pt x="1" y="3432"/>
                  </a:cubicBezTo>
                  <a:cubicBezTo>
                    <a:pt x="1" y="5327"/>
                    <a:pt x="1537" y="6863"/>
                    <a:pt x="3432" y="6863"/>
                  </a:cubicBezTo>
                  <a:cubicBezTo>
                    <a:pt x="5328" y="6863"/>
                    <a:pt x="6864" y="5327"/>
                    <a:pt x="6864" y="3432"/>
                  </a:cubicBezTo>
                  <a:cubicBezTo>
                    <a:pt x="6864" y="1537"/>
                    <a:pt x="5327" y="1"/>
                    <a:pt x="3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7"/>
            <p:cNvSpPr/>
            <p:nvPr/>
          </p:nvSpPr>
          <p:spPr>
            <a:xfrm>
              <a:off x="5620925" y="3945575"/>
              <a:ext cx="176975" cy="176950"/>
            </a:xfrm>
            <a:custGeom>
              <a:avLst/>
              <a:gdLst/>
              <a:ahLst/>
              <a:cxnLst/>
              <a:rect l="l" t="t" r="r" b="b"/>
              <a:pathLst>
                <a:path w="7079" h="7078" extrusionOk="0">
                  <a:moveTo>
                    <a:pt x="3540" y="1"/>
                  </a:moveTo>
                  <a:cubicBezTo>
                    <a:pt x="1585" y="1"/>
                    <a:pt x="0" y="1584"/>
                    <a:pt x="0" y="3538"/>
                  </a:cubicBezTo>
                  <a:cubicBezTo>
                    <a:pt x="0" y="5493"/>
                    <a:pt x="1585" y="7078"/>
                    <a:pt x="3540" y="7078"/>
                  </a:cubicBezTo>
                  <a:cubicBezTo>
                    <a:pt x="5494" y="7078"/>
                    <a:pt x="7079" y="5493"/>
                    <a:pt x="7079" y="3538"/>
                  </a:cubicBezTo>
                  <a:cubicBezTo>
                    <a:pt x="7079" y="1584"/>
                    <a:pt x="5494" y="1"/>
                    <a:pt x="3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7"/>
            <p:cNvSpPr/>
            <p:nvPr/>
          </p:nvSpPr>
          <p:spPr>
            <a:xfrm>
              <a:off x="5761850" y="3668425"/>
              <a:ext cx="223875" cy="223875"/>
            </a:xfrm>
            <a:custGeom>
              <a:avLst/>
              <a:gdLst/>
              <a:ahLst/>
              <a:cxnLst/>
              <a:rect l="l" t="t" r="r" b="b"/>
              <a:pathLst>
                <a:path w="8955" h="8955" extrusionOk="0">
                  <a:moveTo>
                    <a:pt x="4478" y="1"/>
                  </a:moveTo>
                  <a:cubicBezTo>
                    <a:pt x="2005" y="1"/>
                    <a:pt x="0" y="2005"/>
                    <a:pt x="0" y="4478"/>
                  </a:cubicBezTo>
                  <a:cubicBezTo>
                    <a:pt x="0" y="6951"/>
                    <a:pt x="2005" y="8955"/>
                    <a:pt x="4478" y="8955"/>
                  </a:cubicBezTo>
                  <a:cubicBezTo>
                    <a:pt x="6950" y="8955"/>
                    <a:pt x="8954" y="6951"/>
                    <a:pt x="8954" y="4478"/>
                  </a:cubicBezTo>
                  <a:cubicBezTo>
                    <a:pt x="8954" y="2005"/>
                    <a:pt x="6949" y="1"/>
                    <a:pt x="4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7"/>
            <p:cNvSpPr/>
            <p:nvPr/>
          </p:nvSpPr>
          <p:spPr>
            <a:xfrm>
              <a:off x="5973000" y="3886700"/>
              <a:ext cx="261850" cy="261850"/>
            </a:xfrm>
            <a:custGeom>
              <a:avLst/>
              <a:gdLst/>
              <a:ahLst/>
              <a:cxnLst/>
              <a:rect l="l" t="t" r="r" b="b"/>
              <a:pathLst>
                <a:path w="10474" h="10474" extrusionOk="0">
                  <a:moveTo>
                    <a:pt x="5237" y="1"/>
                  </a:moveTo>
                  <a:cubicBezTo>
                    <a:pt x="2345" y="1"/>
                    <a:pt x="1" y="2344"/>
                    <a:pt x="1" y="5237"/>
                  </a:cubicBezTo>
                  <a:cubicBezTo>
                    <a:pt x="1" y="8130"/>
                    <a:pt x="2345" y="10473"/>
                    <a:pt x="5237" y="10473"/>
                  </a:cubicBezTo>
                  <a:cubicBezTo>
                    <a:pt x="8130" y="10473"/>
                    <a:pt x="10473" y="8128"/>
                    <a:pt x="10473" y="5237"/>
                  </a:cubicBezTo>
                  <a:cubicBezTo>
                    <a:pt x="10473" y="2345"/>
                    <a:pt x="8130" y="1"/>
                    <a:pt x="5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7"/>
            <p:cNvSpPr/>
            <p:nvPr/>
          </p:nvSpPr>
          <p:spPr>
            <a:xfrm>
              <a:off x="5433850" y="3846950"/>
              <a:ext cx="261850" cy="261850"/>
            </a:xfrm>
            <a:custGeom>
              <a:avLst/>
              <a:gdLst/>
              <a:ahLst/>
              <a:cxnLst/>
              <a:rect l="l" t="t" r="r" b="b"/>
              <a:pathLst>
                <a:path w="10474" h="10474" extrusionOk="0">
                  <a:moveTo>
                    <a:pt x="5238" y="1"/>
                  </a:moveTo>
                  <a:cubicBezTo>
                    <a:pt x="2345" y="1"/>
                    <a:pt x="0" y="2345"/>
                    <a:pt x="0" y="5238"/>
                  </a:cubicBezTo>
                  <a:cubicBezTo>
                    <a:pt x="0" y="8128"/>
                    <a:pt x="2343" y="10473"/>
                    <a:pt x="5234" y="10473"/>
                  </a:cubicBezTo>
                  <a:cubicBezTo>
                    <a:pt x="5235" y="10473"/>
                    <a:pt x="5236" y="10473"/>
                    <a:pt x="5238" y="10473"/>
                  </a:cubicBezTo>
                  <a:cubicBezTo>
                    <a:pt x="8130" y="10473"/>
                    <a:pt x="10473" y="8130"/>
                    <a:pt x="10473" y="5238"/>
                  </a:cubicBezTo>
                  <a:cubicBezTo>
                    <a:pt x="10473" y="2346"/>
                    <a:pt x="8130" y="1"/>
                    <a:pt x="5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7"/>
            <p:cNvSpPr/>
            <p:nvPr/>
          </p:nvSpPr>
          <p:spPr>
            <a:xfrm>
              <a:off x="5381800" y="3972275"/>
              <a:ext cx="104075" cy="104075"/>
            </a:xfrm>
            <a:custGeom>
              <a:avLst/>
              <a:gdLst/>
              <a:ahLst/>
              <a:cxnLst/>
              <a:rect l="l" t="t" r="r" b="b"/>
              <a:pathLst>
                <a:path w="4163" h="4163" extrusionOk="0">
                  <a:moveTo>
                    <a:pt x="2082" y="0"/>
                  </a:moveTo>
                  <a:cubicBezTo>
                    <a:pt x="932" y="0"/>
                    <a:pt x="1" y="932"/>
                    <a:pt x="1" y="2081"/>
                  </a:cubicBezTo>
                  <a:cubicBezTo>
                    <a:pt x="1" y="3230"/>
                    <a:pt x="932" y="4162"/>
                    <a:pt x="2082" y="4162"/>
                  </a:cubicBezTo>
                  <a:cubicBezTo>
                    <a:pt x="3231" y="4162"/>
                    <a:pt x="4162" y="3229"/>
                    <a:pt x="4162" y="2081"/>
                  </a:cubicBezTo>
                  <a:cubicBezTo>
                    <a:pt x="4162" y="932"/>
                    <a:pt x="3231" y="0"/>
                    <a:pt x="20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7"/>
            <p:cNvSpPr/>
            <p:nvPr/>
          </p:nvSpPr>
          <p:spPr>
            <a:xfrm>
              <a:off x="5792450" y="3727175"/>
              <a:ext cx="223875" cy="223875"/>
            </a:xfrm>
            <a:custGeom>
              <a:avLst/>
              <a:gdLst/>
              <a:ahLst/>
              <a:cxnLst/>
              <a:rect l="l" t="t" r="r" b="b"/>
              <a:pathLst>
                <a:path w="8955" h="8955" extrusionOk="0">
                  <a:moveTo>
                    <a:pt x="4477" y="1"/>
                  </a:moveTo>
                  <a:cubicBezTo>
                    <a:pt x="2004" y="1"/>
                    <a:pt x="1" y="2004"/>
                    <a:pt x="1" y="4477"/>
                  </a:cubicBezTo>
                  <a:cubicBezTo>
                    <a:pt x="1" y="6950"/>
                    <a:pt x="2004" y="8955"/>
                    <a:pt x="4477" y="8955"/>
                  </a:cubicBezTo>
                  <a:cubicBezTo>
                    <a:pt x="6950" y="8955"/>
                    <a:pt x="8955" y="6950"/>
                    <a:pt x="8955" y="4477"/>
                  </a:cubicBezTo>
                  <a:cubicBezTo>
                    <a:pt x="8955" y="2005"/>
                    <a:pt x="6950" y="1"/>
                    <a:pt x="44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7"/>
            <p:cNvSpPr/>
            <p:nvPr/>
          </p:nvSpPr>
          <p:spPr>
            <a:xfrm>
              <a:off x="5982125" y="3727125"/>
              <a:ext cx="178525" cy="178550"/>
            </a:xfrm>
            <a:custGeom>
              <a:avLst/>
              <a:gdLst/>
              <a:ahLst/>
              <a:cxnLst/>
              <a:rect l="l" t="t" r="r" b="b"/>
              <a:pathLst>
                <a:path w="7141" h="7142" extrusionOk="0">
                  <a:moveTo>
                    <a:pt x="3570" y="0"/>
                  </a:moveTo>
                  <a:cubicBezTo>
                    <a:pt x="1598" y="0"/>
                    <a:pt x="0" y="1600"/>
                    <a:pt x="0" y="3572"/>
                  </a:cubicBezTo>
                  <a:cubicBezTo>
                    <a:pt x="0" y="5542"/>
                    <a:pt x="1598" y="7142"/>
                    <a:pt x="3570" y="7142"/>
                  </a:cubicBezTo>
                  <a:cubicBezTo>
                    <a:pt x="5542" y="7142"/>
                    <a:pt x="7140" y="5542"/>
                    <a:pt x="7140" y="3572"/>
                  </a:cubicBezTo>
                  <a:cubicBezTo>
                    <a:pt x="7140" y="1600"/>
                    <a:pt x="5542" y="0"/>
                    <a:pt x="3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7"/>
            <p:cNvSpPr/>
            <p:nvPr/>
          </p:nvSpPr>
          <p:spPr>
            <a:xfrm>
              <a:off x="5741925" y="3927350"/>
              <a:ext cx="274425" cy="274400"/>
            </a:xfrm>
            <a:custGeom>
              <a:avLst/>
              <a:gdLst/>
              <a:ahLst/>
              <a:cxnLst/>
              <a:rect l="l" t="t" r="r" b="b"/>
              <a:pathLst>
                <a:path w="10977" h="10976" extrusionOk="0">
                  <a:moveTo>
                    <a:pt x="5489" y="0"/>
                  </a:moveTo>
                  <a:cubicBezTo>
                    <a:pt x="2456" y="0"/>
                    <a:pt x="0" y="2456"/>
                    <a:pt x="0" y="5488"/>
                  </a:cubicBezTo>
                  <a:cubicBezTo>
                    <a:pt x="0" y="8518"/>
                    <a:pt x="2455" y="10976"/>
                    <a:pt x="5487" y="10976"/>
                  </a:cubicBezTo>
                  <a:cubicBezTo>
                    <a:pt x="5487" y="10976"/>
                    <a:pt x="5488" y="10976"/>
                    <a:pt x="5489" y="10976"/>
                  </a:cubicBezTo>
                  <a:cubicBezTo>
                    <a:pt x="8520" y="10976"/>
                    <a:pt x="10977" y="8519"/>
                    <a:pt x="10977" y="5488"/>
                  </a:cubicBezTo>
                  <a:cubicBezTo>
                    <a:pt x="10977" y="2456"/>
                    <a:pt x="8520" y="0"/>
                    <a:pt x="5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7"/>
            <p:cNvSpPr/>
            <p:nvPr/>
          </p:nvSpPr>
          <p:spPr>
            <a:xfrm>
              <a:off x="5611925" y="3741600"/>
              <a:ext cx="194975" cy="195025"/>
            </a:xfrm>
            <a:custGeom>
              <a:avLst/>
              <a:gdLst/>
              <a:ahLst/>
              <a:cxnLst/>
              <a:rect l="l" t="t" r="r" b="b"/>
              <a:pathLst>
                <a:path w="7799" h="7801" extrusionOk="0">
                  <a:moveTo>
                    <a:pt x="3900" y="1"/>
                  </a:moveTo>
                  <a:cubicBezTo>
                    <a:pt x="1747" y="1"/>
                    <a:pt x="0" y="1747"/>
                    <a:pt x="0" y="3900"/>
                  </a:cubicBezTo>
                  <a:cubicBezTo>
                    <a:pt x="0" y="6053"/>
                    <a:pt x="1745" y="7800"/>
                    <a:pt x="3900" y="7801"/>
                  </a:cubicBezTo>
                  <a:cubicBezTo>
                    <a:pt x="6052" y="7801"/>
                    <a:pt x="7799" y="6054"/>
                    <a:pt x="7799" y="3900"/>
                  </a:cubicBezTo>
                  <a:cubicBezTo>
                    <a:pt x="7799" y="1747"/>
                    <a:pt x="6053" y="1"/>
                    <a:pt x="39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7"/>
            <p:cNvSpPr/>
            <p:nvPr/>
          </p:nvSpPr>
          <p:spPr>
            <a:xfrm>
              <a:off x="5611950" y="3780375"/>
              <a:ext cx="261850" cy="261875"/>
            </a:xfrm>
            <a:custGeom>
              <a:avLst/>
              <a:gdLst/>
              <a:ahLst/>
              <a:cxnLst/>
              <a:rect l="l" t="t" r="r" b="b"/>
              <a:pathLst>
                <a:path w="10474" h="10475" extrusionOk="0">
                  <a:moveTo>
                    <a:pt x="5237" y="0"/>
                  </a:moveTo>
                  <a:cubicBezTo>
                    <a:pt x="2344" y="0"/>
                    <a:pt x="0" y="2345"/>
                    <a:pt x="0" y="5238"/>
                  </a:cubicBezTo>
                  <a:cubicBezTo>
                    <a:pt x="0" y="8130"/>
                    <a:pt x="2344" y="10475"/>
                    <a:pt x="5237" y="10475"/>
                  </a:cubicBezTo>
                  <a:cubicBezTo>
                    <a:pt x="8128" y="10475"/>
                    <a:pt x="10474" y="8130"/>
                    <a:pt x="10474" y="5238"/>
                  </a:cubicBezTo>
                  <a:cubicBezTo>
                    <a:pt x="10474" y="2345"/>
                    <a:pt x="8128" y="0"/>
                    <a:pt x="5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7"/>
            <p:cNvSpPr/>
            <p:nvPr/>
          </p:nvSpPr>
          <p:spPr>
            <a:xfrm>
              <a:off x="5830425" y="3977900"/>
              <a:ext cx="223900" cy="223875"/>
            </a:xfrm>
            <a:custGeom>
              <a:avLst/>
              <a:gdLst/>
              <a:ahLst/>
              <a:cxnLst/>
              <a:rect l="l" t="t" r="r" b="b"/>
              <a:pathLst>
                <a:path w="8956" h="8955" extrusionOk="0">
                  <a:moveTo>
                    <a:pt x="4480" y="1"/>
                  </a:moveTo>
                  <a:cubicBezTo>
                    <a:pt x="4480" y="1"/>
                    <a:pt x="4479" y="1"/>
                    <a:pt x="4478" y="1"/>
                  </a:cubicBezTo>
                  <a:cubicBezTo>
                    <a:pt x="2005" y="1"/>
                    <a:pt x="1" y="2005"/>
                    <a:pt x="1" y="4477"/>
                  </a:cubicBezTo>
                  <a:cubicBezTo>
                    <a:pt x="1" y="6950"/>
                    <a:pt x="2005" y="8955"/>
                    <a:pt x="4478" y="8955"/>
                  </a:cubicBezTo>
                  <a:cubicBezTo>
                    <a:pt x="6952" y="8955"/>
                    <a:pt x="8955" y="6950"/>
                    <a:pt x="8955" y="4477"/>
                  </a:cubicBezTo>
                  <a:cubicBezTo>
                    <a:pt x="8955" y="2006"/>
                    <a:pt x="6953" y="1"/>
                    <a:pt x="4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7"/>
            <p:cNvSpPr/>
            <p:nvPr/>
          </p:nvSpPr>
          <p:spPr>
            <a:xfrm>
              <a:off x="5687075" y="4034025"/>
              <a:ext cx="119800" cy="119850"/>
            </a:xfrm>
            <a:custGeom>
              <a:avLst/>
              <a:gdLst/>
              <a:ahLst/>
              <a:cxnLst/>
              <a:rect l="l" t="t" r="r" b="b"/>
              <a:pathLst>
                <a:path w="4792" h="4794" extrusionOk="0">
                  <a:moveTo>
                    <a:pt x="2396" y="0"/>
                  </a:moveTo>
                  <a:cubicBezTo>
                    <a:pt x="1073" y="0"/>
                    <a:pt x="0" y="1073"/>
                    <a:pt x="0" y="2398"/>
                  </a:cubicBezTo>
                  <a:cubicBezTo>
                    <a:pt x="0" y="3721"/>
                    <a:pt x="1074" y="4794"/>
                    <a:pt x="2396" y="4794"/>
                  </a:cubicBezTo>
                  <a:cubicBezTo>
                    <a:pt x="3719" y="4794"/>
                    <a:pt x="4792" y="3720"/>
                    <a:pt x="4792" y="2398"/>
                  </a:cubicBezTo>
                  <a:cubicBezTo>
                    <a:pt x="4792" y="1074"/>
                    <a:pt x="3721" y="0"/>
                    <a:pt x="2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7"/>
            <p:cNvSpPr/>
            <p:nvPr/>
          </p:nvSpPr>
          <p:spPr>
            <a:xfrm>
              <a:off x="5830400" y="3727125"/>
              <a:ext cx="274450" cy="274475"/>
            </a:xfrm>
            <a:custGeom>
              <a:avLst/>
              <a:gdLst/>
              <a:ahLst/>
              <a:cxnLst/>
              <a:rect l="l" t="t" r="r" b="b"/>
              <a:pathLst>
                <a:path w="10978" h="10979" extrusionOk="0">
                  <a:moveTo>
                    <a:pt x="5489" y="0"/>
                  </a:moveTo>
                  <a:cubicBezTo>
                    <a:pt x="2458" y="0"/>
                    <a:pt x="1" y="2459"/>
                    <a:pt x="1" y="5490"/>
                  </a:cubicBezTo>
                  <a:cubicBezTo>
                    <a:pt x="1" y="8521"/>
                    <a:pt x="2458" y="10978"/>
                    <a:pt x="5489" y="10978"/>
                  </a:cubicBezTo>
                  <a:cubicBezTo>
                    <a:pt x="8521" y="10978"/>
                    <a:pt x="10977" y="8521"/>
                    <a:pt x="10977" y="5490"/>
                  </a:cubicBezTo>
                  <a:cubicBezTo>
                    <a:pt x="10977" y="2459"/>
                    <a:pt x="8521" y="0"/>
                    <a:pt x="5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7"/>
            <p:cNvSpPr/>
            <p:nvPr/>
          </p:nvSpPr>
          <p:spPr>
            <a:xfrm>
              <a:off x="6039875" y="3992350"/>
              <a:ext cx="194975" cy="194975"/>
            </a:xfrm>
            <a:custGeom>
              <a:avLst/>
              <a:gdLst/>
              <a:ahLst/>
              <a:cxnLst/>
              <a:rect l="l" t="t" r="r" b="b"/>
              <a:pathLst>
                <a:path w="7799" h="7799" extrusionOk="0">
                  <a:moveTo>
                    <a:pt x="3899" y="1"/>
                  </a:moveTo>
                  <a:cubicBezTo>
                    <a:pt x="1746" y="1"/>
                    <a:pt x="0" y="1746"/>
                    <a:pt x="0" y="3899"/>
                  </a:cubicBezTo>
                  <a:cubicBezTo>
                    <a:pt x="0" y="6052"/>
                    <a:pt x="1745" y="7799"/>
                    <a:pt x="3899" y="7799"/>
                  </a:cubicBezTo>
                  <a:cubicBezTo>
                    <a:pt x="6052" y="7799"/>
                    <a:pt x="7798" y="6052"/>
                    <a:pt x="7798" y="3899"/>
                  </a:cubicBezTo>
                  <a:cubicBezTo>
                    <a:pt x="7798" y="1745"/>
                    <a:pt x="6054" y="1"/>
                    <a:pt x="3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7"/>
            <p:cNvSpPr/>
            <p:nvPr/>
          </p:nvSpPr>
          <p:spPr>
            <a:xfrm>
              <a:off x="5506925" y="3893325"/>
              <a:ext cx="139475" cy="138400"/>
            </a:xfrm>
            <a:custGeom>
              <a:avLst/>
              <a:gdLst/>
              <a:ahLst/>
              <a:cxnLst/>
              <a:rect l="l" t="t" r="r" b="b"/>
              <a:pathLst>
                <a:path w="5579" h="5536" extrusionOk="0">
                  <a:moveTo>
                    <a:pt x="2791" y="1"/>
                  </a:moveTo>
                  <a:cubicBezTo>
                    <a:pt x="2778" y="1"/>
                    <a:pt x="2766" y="1"/>
                    <a:pt x="2754" y="1"/>
                  </a:cubicBezTo>
                  <a:cubicBezTo>
                    <a:pt x="1224" y="21"/>
                    <a:pt x="1" y="1276"/>
                    <a:pt x="21" y="2805"/>
                  </a:cubicBezTo>
                  <a:cubicBezTo>
                    <a:pt x="42" y="4320"/>
                    <a:pt x="1277" y="5536"/>
                    <a:pt x="2789" y="5536"/>
                  </a:cubicBezTo>
                  <a:cubicBezTo>
                    <a:pt x="2802" y="5536"/>
                    <a:pt x="2814" y="5536"/>
                    <a:pt x="2826" y="5536"/>
                  </a:cubicBezTo>
                  <a:cubicBezTo>
                    <a:pt x="4355" y="5516"/>
                    <a:pt x="5579" y="4260"/>
                    <a:pt x="5558" y="2732"/>
                  </a:cubicBezTo>
                  <a:cubicBezTo>
                    <a:pt x="5539" y="1216"/>
                    <a:pt x="4303" y="1"/>
                    <a:pt x="2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7"/>
            <p:cNvSpPr/>
            <p:nvPr/>
          </p:nvSpPr>
          <p:spPr>
            <a:xfrm>
              <a:off x="6053600" y="3860050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2054" y="0"/>
                  </a:moveTo>
                  <a:cubicBezTo>
                    <a:pt x="2053" y="0"/>
                    <a:pt x="2052" y="0"/>
                    <a:pt x="2052" y="0"/>
                  </a:cubicBezTo>
                  <a:cubicBezTo>
                    <a:pt x="920" y="0"/>
                    <a:pt x="1" y="918"/>
                    <a:pt x="1" y="2051"/>
                  </a:cubicBezTo>
                  <a:cubicBezTo>
                    <a:pt x="1" y="3183"/>
                    <a:pt x="918" y="4101"/>
                    <a:pt x="2052" y="4101"/>
                  </a:cubicBezTo>
                  <a:cubicBezTo>
                    <a:pt x="3183" y="4101"/>
                    <a:pt x="4101" y="3183"/>
                    <a:pt x="4101" y="2051"/>
                  </a:cubicBezTo>
                  <a:cubicBezTo>
                    <a:pt x="4101" y="919"/>
                    <a:pt x="3184" y="0"/>
                    <a:pt x="20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7"/>
            <p:cNvSpPr/>
            <p:nvPr/>
          </p:nvSpPr>
          <p:spPr>
            <a:xfrm>
              <a:off x="5927825" y="3902200"/>
              <a:ext cx="176975" cy="176925"/>
            </a:xfrm>
            <a:custGeom>
              <a:avLst/>
              <a:gdLst/>
              <a:ahLst/>
              <a:cxnLst/>
              <a:rect l="l" t="t" r="r" b="b"/>
              <a:pathLst>
                <a:path w="7079" h="7077" extrusionOk="0">
                  <a:moveTo>
                    <a:pt x="3540" y="1"/>
                  </a:moveTo>
                  <a:cubicBezTo>
                    <a:pt x="1585" y="1"/>
                    <a:pt x="0" y="1585"/>
                    <a:pt x="0" y="3539"/>
                  </a:cubicBezTo>
                  <a:cubicBezTo>
                    <a:pt x="0" y="5492"/>
                    <a:pt x="1585" y="7077"/>
                    <a:pt x="3540" y="7077"/>
                  </a:cubicBezTo>
                  <a:cubicBezTo>
                    <a:pt x="5494" y="7077"/>
                    <a:pt x="7078" y="5493"/>
                    <a:pt x="7078" y="3539"/>
                  </a:cubicBezTo>
                  <a:cubicBezTo>
                    <a:pt x="7078" y="1585"/>
                    <a:pt x="5495" y="1"/>
                    <a:pt x="35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7"/>
            <p:cNvSpPr/>
            <p:nvPr/>
          </p:nvSpPr>
          <p:spPr>
            <a:xfrm>
              <a:off x="6344050" y="3256400"/>
              <a:ext cx="232725" cy="216700"/>
            </a:xfrm>
            <a:custGeom>
              <a:avLst/>
              <a:gdLst/>
              <a:ahLst/>
              <a:cxnLst/>
              <a:rect l="l" t="t" r="r" b="b"/>
              <a:pathLst>
                <a:path w="9309" h="8668" extrusionOk="0">
                  <a:moveTo>
                    <a:pt x="4648" y="0"/>
                  </a:moveTo>
                  <a:cubicBezTo>
                    <a:pt x="2555" y="0"/>
                    <a:pt x="715" y="1522"/>
                    <a:pt x="375" y="3655"/>
                  </a:cubicBezTo>
                  <a:cubicBezTo>
                    <a:pt x="1" y="6019"/>
                    <a:pt x="1612" y="8238"/>
                    <a:pt x="3976" y="8614"/>
                  </a:cubicBezTo>
                  <a:cubicBezTo>
                    <a:pt x="4205" y="8650"/>
                    <a:pt x="4433" y="8668"/>
                    <a:pt x="4658" y="8668"/>
                  </a:cubicBezTo>
                  <a:cubicBezTo>
                    <a:pt x="6753" y="8668"/>
                    <a:pt x="8595" y="7146"/>
                    <a:pt x="8934" y="5013"/>
                  </a:cubicBezTo>
                  <a:cubicBezTo>
                    <a:pt x="9308" y="2649"/>
                    <a:pt x="7697" y="429"/>
                    <a:pt x="5333" y="55"/>
                  </a:cubicBezTo>
                  <a:cubicBezTo>
                    <a:pt x="5103" y="18"/>
                    <a:pt x="4874" y="0"/>
                    <a:pt x="4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7"/>
            <p:cNvSpPr/>
            <p:nvPr/>
          </p:nvSpPr>
          <p:spPr>
            <a:xfrm>
              <a:off x="6239925" y="3142800"/>
              <a:ext cx="110175" cy="102575"/>
            </a:xfrm>
            <a:custGeom>
              <a:avLst/>
              <a:gdLst/>
              <a:ahLst/>
              <a:cxnLst/>
              <a:rect l="l" t="t" r="r" b="b"/>
              <a:pathLst>
                <a:path w="4407" h="4103" extrusionOk="0">
                  <a:moveTo>
                    <a:pt x="2202" y="1"/>
                  </a:moveTo>
                  <a:cubicBezTo>
                    <a:pt x="1211" y="1"/>
                    <a:pt x="338" y="720"/>
                    <a:pt x="179" y="1731"/>
                  </a:cubicBezTo>
                  <a:cubicBezTo>
                    <a:pt x="1" y="2849"/>
                    <a:pt x="764" y="3899"/>
                    <a:pt x="1882" y="4076"/>
                  </a:cubicBezTo>
                  <a:cubicBezTo>
                    <a:pt x="1991" y="4094"/>
                    <a:pt x="2100" y="4102"/>
                    <a:pt x="2207" y="4102"/>
                  </a:cubicBezTo>
                  <a:cubicBezTo>
                    <a:pt x="3197" y="4102"/>
                    <a:pt x="4068" y="3382"/>
                    <a:pt x="4229" y="2373"/>
                  </a:cubicBezTo>
                  <a:cubicBezTo>
                    <a:pt x="4407" y="1254"/>
                    <a:pt x="3643" y="204"/>
                    <a:pt x="2524" y="26"/>
                  </a:cubicBezTo>
                  <a:cubicBezTo>
                    <a:pt x="2416" y="9"/>
                    <a:pt x="2309" y="1"/>
                    <a:pt x="2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7"/>
            <p:cNvSpPr/>
            <p:nvPr/>
          </p:nvSpPr>
          <p:spPr>
            <a:xfrm>
              <a:off x="5853950" y="3438650"/>
              <a:ext cx="184275" cy="171625"/>
            </a:xfrm>
            <a:custGeom>
              <a:avLst/>
              <a:gdLst/>
              <a:ahLst/>
              <a:cxnLst/>
              <a:rect l="l" t="t" r="r" b="b"/>
              <a:pathLst>
                <a:path w="7371" h="6865" extrusionOk="0">
                  <a:moveTo>
                    <a:pt x="3682" y="0"/>
                  </a:moveTo>
                  <a:cubicBezTo>
                    <a:pt x="2025" y="0"/>
                    <a:pt x="565" y="1205"/>
                    <a:pt x="296" y="2895"/>
                  </a:cubicBezTo>
                  <a:cubicBezTo>
                    <a:pt x="0" y="4767"/>
                    <a:pt x="1276" y="6525"/>
                    <a:pt x="3148" y="6822"/>
                  </a:cubicBezTo>
                  <a:cubicBezTo>
                    <a:pt x="3329" y="6850"/>
                    <a:pt x="3510" y="6864"/>
                    <a:pt x="3688" y="6864"/>
                  </a:cubicBezTo>
                  <a:cubicBezTo>
                    <a:pt x="5346" y="6864"/>
                    <a:pt x="6806" y="5660"/>
                    <a:pt x="7074" y="3970"/>
                  </a:cubicBezTo>
                  <a:cubicBezTo>
                    <a:pt x="7371" y="2098"/>
                    <a:pt x="6093" y="341"/>
                    <a:pt x="4222" y="43"/>
                  </a:cubicBezTo>
                  <a:cubicBezTo>
                    <a:pt x="4041" y="14"/>
                    <a:pt x="3860" y="0"/>
                    <a:pt x="3682" y="0"/>
                  </a:cubicBezTo>
                  <a:close/>
                </a:path>
              </a:pathLst>
            </a:custGeom>
            <a:solidFill>
              <a:srgbClr val="92C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7"/>
            <p:cNvSpPr/>
            <p:nvPr/>
          </p:nvSpPr>
          <p:spPr>
            <a:xfrm>
              <a:off x="6191275" y="3400325"/>
              <a:ext cx="190050" cy="176975"/>
            </a:xfrm>
            <a:custGeom>
              <a:avLst/>
              <a:gdLst/>
              <a:ahLst/>
              <a:cxnLst/>
              <a:rect l="l" t="t" r="r" b="b"/>
              <a:pathLst>
                <a:path w="7602" h="7079" extrusionOk="0">
                  <a:moveTo>
                    <a:pt x="3800" y="0"/>
                  </a:moveTo>
                  <a:cubicBezTo>
                    <a:pt x="2090" y="0"/>
                    <a:pt x="584" y="1243"/>
                    <a:pt x="306" y="2985"/>
                  </a:cubicBezTo>
                  <a:cubicBezTo>
                    <a:pt x="1" y="4916"/>
                    <a:pt x="1317" y="6728"/>
                    <a:pt x="3247" y="7035"/>
                  </a:cubicBezTo>
                  <a:cubicBezTo>
                    <a:pt x="3434" y="7064"/>
                    <a:pt x="3621" y="7079"/>
                    <a:pt x="3805" y="7079"/>
                  </a:cubicBezTo>
                  <a:cubicBezTo>
                    <a:pt x="5515" y="7079"/>
                    <a:pt x="7019" y="5836"/>
                    <a:pt x="7296" y="4094"/>
                  </a:cubicBezTo>
                  <a:cubicBezTo>
                    <a:pt x="7601" y="2163"/>
                    <a:pt x="6285" y="351"/>
                    <a:pt x="4354" y="44"/>
                  </a:cubicBezTo>
                  <a:cubicBezTo>
                    <a:pt x="4168" y="15"/>
                    <a:pt x="3983" y="0"/>
                    <a:pt x="3800" y="0"/>
                  </a:cubicBezTo>
                  <a:close/>
                </a:path>
              </a:pathLst>
            </a:custGeom>
            <a:solidFill>
              <a:srgbClr val="6EB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7"/>
            <p:cNvSpPr/>
            <p:nvPr/>
          </p:nvSpPr>
          <p:spPr>
            <a:xfrm>
              <a:off x="6043475" y="3100575"/>
              <a:ext cx="240450" cy="223925"/>
            </a:xfrm>
            <a:custGeom>
              <a:avLst/>
              <a:gdLst/>
              <a:ahLst/>
              <a:cxnLst/>
              <a:rect l="l" t="t" r="r" b="b"/>
              <a:pathLst>
                <a:path w="9618" h="8957" extrusionOk="0">
                  <a:moveTo>
                    <a:pt x="4806" y="0"/>
                  </a:moveTo>
                  <a:cubicBezTo>
                    <a:pt x="2642" y="0"/>
                    <a:pt x="737" y="1573"/>
                    <a:pt x="388" y="3778"/>
                  </a:cubicBezTo>
                  <a:cubicBezTo>
                    <a:pt x="0" y="6220"/>
                    <a:pt x="1667" y="8514"/>
                    <a:pt x="4107" y="8901"/>
                  </a:cubicBezTo>
                  <a:cubicBezTo>
                    <a:pt x="4345" y="8938"/>
                    <a:pt x="4581" y="8957"/>
                    <a:pt x="4814" y="8957"/>
                  </a:cubicBezTo>
                  <a:cubicBezTo>
                    <a:pt x="6978" y="8957"/>
                    <a:pt x="8882" y="7384"/>
                    <a:pt x="9231" y="5179"/>
                  </a:cubicBezTo>
                  <a:cubicBezTo>
                    <a:pt x="9618" y="2736"/>
                    <a:pt x="7952" y="442"/>
                    <a:pt x="5510" y="56"/>
                  </a:cubicBezTo>
                  <a:cubicBezTo>
                    <a:pt x="5273" y="19"/>
                    <a:pt x="5038" y="0"/>
                    <a:pt x="4806" y="0"/>
                  </a:cubicBezTo>
                  <a:close/>
                </a:path>
              </a:pathLst>
            </a:custGeom>
            <a:solidFill>
              <a:srgbClr val="4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7"/>
            <p:cNvSpPr/>
            <p:nvPr/>
          </p:nvSpPr>
          <p:spPr>
            <a:xfrm>
              <a:off x="5758575" y="3279850"/>
              <a:ext cx="281325" cy="261925"/>
            </a:xfrm>
            <a:custGeom>
              <a:avLst/>
              <a:gdLst/>
              <a:ahLst/>
              <a:cxnLst/>
              <a:rect l="l" t="t" r="r" b="b"/>
              <a:pathLst>
                <a:path w="11253" h="10477" extrusionOk="0">
                  <a:moveTo>
                    <a:pt x="5621" y="1"/>
                  </a:moveTo>
                  <a:cubicBezTo>
                    <a:pt x="3089" y="1"/>
                    <a:pt x="862" y="1840"/>
                    <a:pt x="453" y="4419"/>
                  </a:cubicBezTo>
                  <a:cubicBezTo>
                    <a:pt x="1" y="7276"/>
                    <a:pt x="1950" y="9958"/>
                    <a:pt x="4806" y="10411"/>
                  </a:cubicBezTo>
                  <a:cubicBezTo>
                    <a:pt x="5084" y="10455"/>
                    <a:pt x="5360" y="10476"/>
                    <a:pt x="5632" y="10476"/>
                  </a:cubicBezTo>
                  <a:cubicBezTo>
                    <a:pt x="8165" y="10476"/>
                    <a:pt x="10391" y="8637"/>
                    <a:pt x="10799" y="6058"/>
                  </a:cubicBezTo>
                  <a:cubicBezTo>
                    <a:pt x="11252" y="3200"/>
                    <a:pt x="9304" y="519"/>
                    <a:pt x="6447" y="66"/>
                  </a:cubicBezTo>
                  <a:cubicBezTo>
                    <a:pt x="6169" y="22"/>
                    <a:pt x="5893" y="1"/>
                    <a:pt x="56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7"/>
            <p:cNvSpPr/>
            <p:nvPr/>
          </p:nvSpPr>
          <p:spPr>
            <a:xfrm>
              <a:off x="6297325" y="3325075"/>
              <a:ext cx="281275" cy="261900"/>
            </a:xfrm>
            <a:custGeom>
              <a:avLst/>
              <a:gdLst/>
              <a:ahLst/>
              <a:cxnLst/>
              <a:rect l="l" t="t" r="r" b="b"/>
              <a:pathLst>
                <a:path w="11251" h="10476" extrusionOk="0">
                  <a:moveTo>
                    <a:pt x="5619" y="1"/>
                  </a:moveTo>
                  <a:cubicBezTo>
                    <a:pt x="3088" y="1"/>
                    <a:pt x="862" y="1839"/>
                    <a:pt x="453" y="4417"/>
                  </a:cubicBezTo>
                  <a:cubicBezTo>
                    <a:pt x="1" y="7274"/>
                    <a:pt x="1948" y="9957"/>
                    <a:pt x="4806" y="10410"/>
                  </a:cubicBezTo>
                  <a:cubicBezTo>
                    <a:pt x="5084" y="10454"/>
                    <a:pt x="5360" y="10475"/>
                    <a:pt x="5632" y="10475"/>
                  </a:cubicBezTo>
                  <a:cubicBezTo>
                    <a:pt x="8164" y="10475"/>
                    <a:pt x="10389" y="8637"/>
                    <a:pt x="10797" y="6058"/>
                  </a:cubicBezTo>
                  <a:cubicBezTo>
                    <a:pt x="11250" y="3200"/>
                    <a:pt x="9302" y="519"/>
                    <a:pt x="6445" y="66"/>
                  </a:cubicBezTo>
                  <a:cubicBezTo>
                    <a:pt x="6167" y="22"/>
                    <a:pt x="5891" y="1"/>
                    <a:pt x="5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7"/>
            <p:cNvSpPr/>
            <p:nvPr/>
          </p:nvSpPr>
          <p:spPr>
            <a:xfrm>
              <a:off x="6504100" y="3470300"/>
              <a:ext cx="111825" cy="104050"/>
            </a:xfrm>
            <a:custGeom>
              <a:avLst/>
              <a:gdLst/>
              <a:ahLst/>
              <a:cxnLst/>
              <a:rect l="l" t="t" r="r" b="b"/>
              <a:pathLst>
                <a:path w="4473" h="4162" extrusionOk="0">
                  <a:moveTo>
                    <a:pt x="2233" y="0"/>
                  </a:moveTo>
                  <a:cubicBezTo>
                    <a:pt x="1228" y="0"/>
                    <a:pt x="344" y="732"/>
                    <a:pt x="182" y="1755"/>
                  </a:cubicBezTo>
                  <a:cubicBezTo>
                    <a:pt x="1" y="2891"/>
                    <a:pt x="777" y="3955"/>
                    <a:pt x="1911" y="4136"/>
                  </a:cubicBezTo>
                  <a:cubicBezTo>
                    <a:pt x="2022" y="4153"/>
                    <a:pt x="2132" y="4162"/>
                    <a:pt x="2241" y="4162"/>
                  </a:cubicBezTo>
                  <a:cubicBezTo>
                    <a:pt x="3245" y="4162"/>
                    <a:pt x="4129" y="3432"/>
                    <a:pt x="4291" y="2407"/>
                  </a:cubicBezTo>
                  <a:cubicBezTo>
                    <a:pt x="4472" y="1272"/>
                    <a:pt x="3696" y="206"/>
                    <a:pt x="2562" y="26"/>
                  </a:cubicBezTo>
                  <a:cubicBezTo>
                    <a:pt x="2451" y="9"/>
                    <a:pt x="2341" y="0"/>
                    <a:pt x="2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7"/>
            <p:cNvSpPr/>
            <p:nvPr/>
          </p:nvSpPr>
          <p:spPr>
            <a:xfrm>
              <a:off x="6004025" y="3153775"/>
              <a:ext cx="240450" cy="223925"/>
            </a:xfrm>
            <a:custGeom>
              <a:avLst/>
              <a:gdLst/>
              <a:ahLst/>
              <a:cxnLst/>
              <a:rect l="l" t="t" r="r" b="b"/>
              <a:pathLst>
                <a:path w="9618" h="8957" extrusionOk="0">
                  <a:moveTo>
                    <a:pt x="4805" y="1"/>
                  </a:moveTo>
                  <a:cubicBezTo>
                    <a:pt x="2640" y="1"/>
                    <a:pt x="736" y="1572"/>
                    <a:pt x="388" y="3777"/>
                  </a:cubicBezTo>
                  <a:cubicBezTo>
                    <a:pt x="0" y="6220"/>
                    <a:pt x="1667" y="8514"/>
                    <a:pt x="4109" y="8900"/>
                  </a:cubicBezTo>
                  <a:cubicBezTo>
                    <a:pt x="4347" y="8938"/>
                    <a:pt x="4583" y="8956"/>
                    <a:pt x="4816" y="8956"/>
                  </a:cubicBezTo>
                  <a:cubicBezTo>
                    <a:pt x="6980" y="8956"/>
                    <a:pt x="8883" y="7384"/>
                    <a:pt x="9231" y="5181"/>
                  </a:cubicBezTo>
                  <a:cubicBezTo>
                    <a:pt x="9618" y="2738"/>
                    <a:pt x="7953" y="444"/>
                    <a:pt x="5511" y="57"/>
                  </a:cubicBezTo>
                  <a:cubicBezTo>
                    <a:pt x="5273" y="19"/>
                    <a:pt x="5038" y="1"/>
                    <a:pt x="48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7"/>
            <p:cNvSpPr/>
            <p:nvPr/>
          </p:nvSpPr>
          <p:spPr>
            <a:xfrm>
              <a:off x="5867075" y="3127925"/>
              <a:ext cx="191725" cy="178525"/>
            </a:xfrm>
            <a:custGeom>
              <a:avLst/>
              <a:gdLst/>
              <a:ahLst/>
              <a:cxnLst/>
              <a:rect l="l" t="t" r="r" b="b"/>
              <a:pathLst>
                <a:path w="7669" h="7141" extrusionOk="0">
                  <a:moveTo>
                    <a:pt x="3829" y="1"/>
                  </a:moveTo>
                  <a:cubicBezTo>
                    <a:pt x="2104" y="1"/>
                    <a:pt x="586" y="1254"/>
                    <a:pt x="308" y="3011"/>
                  </a:cubicBezTo>
                  <a:cubicBezTo>
                    <a:pt x="0" y="4959"/>
                    <a:pt x="1328" y="6789"/>
                    <a:pt x="3276" y="7096"/>
                  </a:cubicBezTo>
                  <a:cubicBezTo>
                    <a:pt x="3465" y="7126"/>
                    <a:pt x="3654" y="7141"/>
                    <a:pt x="3840" y="7141"/>
                  </a:cubicBezTo>
                  <a:cubicBezTo>
                    <a:pt x="5564" y="7141"/>
                    <a:pt x="7080" y="5888"/>
                    <a:pt x="7360" y="4130"/>
                  </a:cubicBezTo>
                  <a:cubicBezTo>
                    <a:pt x="7668" y="2182"/>
                    <a:pt x="6339" y="353"/>
                    <a:pt x="4393" y="45"/>
                  </a:cubicBezTo>
                  <a:cubicBezTo>
                    <a:pt x="4203" y="15"/>
                    <a:pt x="4015" y="1"/>
                    <a:pt x="3829" y="1"/>
                  </a:cubicBezTo>
                  <a:close/>
                </a:path>
              </a:pathLst>
            </a:custGeom>
            <a:solidFill>
              <a:srgbClr val="3B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7"/>
            <p:cNvSpPr/>
            <p:nvPr/>
          </p:nvSpPr>
          <p:spPr>
            <a:xfrm>
              <a:off x="5966500" y="3355125"/>
              <a:ext cx="294825" cy="274475"/>
            </a:xfrm>
            <a:custGeom>
              <a:avLst/>
              <a:gdLst/>
              <a:ahLst/>
              <a:cxnLst/>
              <a:rect l="l" t="t" r="r" b="b"/>
              <a:pathLst>
                <a:path w="11793" h="10979" extrusionOk="0">
                  <a:moveTo>
                    <a:pt x="5892" y="0"/>
                  </a:moveTo>
                  <a:cubicBezTo>
                    <a:pt x="3239" y="0"/>
                    <a:pt x="905" y="1927"/>
                    <a:pt x="477" y="4630"/>
                  </a:cubicBezTo>
                  <a:cubicBezTo>
                    <a:pt x="1" y="7624"/>
                    <a:pt x="2043" y="10437"/>
                    <a:pt x="5038" y="10910"/>
                  </a:cubicBezTo>
                  <a:cubicBezTo>
                    <a:pt x="5329" y="10956"/>
                    <a:pt x="5619" y="10979"/>
                    <a:pt x="5905" y="10979"/>
                  </a:cubicBezTo>
                  <a:cubicBezTo>
                    <a:pt x="8557" y="10979"/>
                    <a:pt x="10890" y="9053"/>
                    <a:pt x="11318" y="6349"/>
                  </a:cubicBezTo>
                  <a:cubicBezTo>
                    <a:pt x="11792" y="3355"/>
                    <a:pt x="9750" y="542"/>
                    <a:pt x="6757" y="68"/>
                  </a:cubicBezTo>
                  <a:cubicBezTo>
                    <a:pt x="6466" y="22"/>
                    <a:pt x="6177" y="0"/>
                    <a:pt x="5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7"/>
            <p:cNvSpPr/>
            <p:nvPr/>
          </p:nvSpPr>
          <p:spPr>
            <a:xfrm>
              <a:off x="6212125" y="3198725"/>
              <a:ext cx="209475" cy="195075"/>
            </a:xfrm>
            <a:custGeom>
              <a:avLst/>
              <a:gdLst/>
              <a:ahLst/>
              <a:cxnLst/>
              <a:rect l="l" t="t" r="r" b="b"/>
              <a:pathLst>
                <a:path w="8379" h="7803" extrusionOk="0">
                  <a:moveTo>
                    <a:pt x="4183" y="1"/>
                  </a:moveTo>
                  <a:cubicBezTo>
                    <a:pt x="2300" y="1"/>
                    <a:pt x="643" y="1371"/>
                    <a:pt x="338" y="3291"/>
                  </a:cubicBezTo>
                  <a:cubicBezTo>
                    <a:pt x="1" y="5418"/>
                    <a:pt x="1451" y="7416"/>
                    <a:pt x="3578" y="7754"/>
                  </a:cubicBezTo>
                  <a:cubicBezTo>
                    <a:pt x="3785" y="7787"/>
                    <a:pt x="3990" y="7803"/>
                    <a:pt x="4193" y="7803"/>
                  </a:cubicBezTo>
                  <a:cubicBezTo>
                    <a:pt x="6077" y="7803"/>
                    <a:pt x="7736" y="6433"/>
                    <a:pt x="8041" y="4512"/>
                  </a:cubicBezTo>
                  <a:cubicBezTo>
                    <a:pt x="8378" y="2386"/>
                    <a:pt x="6928" y="389"/>
                    <a:pt x="4800" y="50"/>
                  </a:cubicBezTo>
                  <a:cubicBezTo>
                    <a:pt x="4592" y="17"/>
                    <a:pt x="4387" y="1"/>
                    <a:pt x="41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7"/>
            <p:cNvSpPr/>
            <p:nvPr/>
          </p:nvSpPr>
          <p:spPr>
            <a:xfrm>
              <a:off x="6131875" y="3231400"/>
              <a:ext cx="281275" cy="261925"/>
            </a:xfrm>
            <a:custGeom>
              <a:avLst/>
              <a:gdLst/>
              <a:ahLst/>
              <a:cxnLst/>
              <a:rect l="l" t="t" r="r" b="b"/>
              <a:pathLst>
                <a:path w="11251" h="10477" extrusionOk="0">
                  <a:moveTo>
                    <a:pt x="5619" y="1"/>
                  </a:moveTo>
                  <a:cubicBezTo>
                    <a:pt x="3089" y="1"/>
                    <a:pt x="862" y="1840"/>
                    <a:pt x="453" y="4419"/>
                  </a:cubicBezTo>
                  <a:cubicBezTo>
                    <a:pt x="1" y="7275"/>
                    <a:pt x="1950" y="9958"/>
                    <a:pt x="4806" y="10411"/>
                  </a:cubicBezTo>
                  <a:cubicBezTo>
                    <a:pt x="5083" y="10455"/>
                    <a:pt x="5359" y="10476"/>
                    <a:pt x="5632" y="10476"/>
                  </a:cubicBezTo>
                  <a:cubicBezTo>
                    <a:pt x="8162" y="10476"/>
                    <a:pt x="10389" y="8637"/>
                    <a:pt x="10797" y="6059"/>
                  </a:cubicBezTo>
                  <a:cubicBezTo>
                    <a:pt x="11250" y="3201"/>
                    <a:pt x="9302" y="520"/>
                    <a:pt x="6445" y="66"/>
                  </a:cubicBezTo>
                  <a:cubicBezTo>
                    <a:pt x="6168" y="22"/>
                    <a:pt x="5892" y="1"/>
                    <a:pt x="5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7"/>
            <p:cNvSpPr/>
            <p:nvPr/>
          </p:nvSpPr>
          <p:spPr>
            <a:xfrm>
              <a:off x="5927275" y="3395450"/>
              <a:ext cx="240475" cy="223950"/>
            </a:xfrm>
            <a:custGeom>
              <a:avLst/>
              <a:gdLst/>
              <a:ahLst/>
              <a:cxnLst/>
              <a:rect l="l" t="t" r="r" b="b"/>
              <a:pathLst>
                <a:path w="9619" h="8958" extrusionOk="0">
                  <a:moveTo>
                    <a:pt x="4806" y="1"/>
                  </a:moveTo>
                  <a:cubicBezTo>
                    <a:pt x="2641" y="1"/>
                    <a:pt x="736" y="1573"/>
                    <a:pt x="388" y="3778"/>
                  </a:cubicBezTo>
                  <a:cubicBezTo>
                    <a:pt x="0" y="6221"/>
                    <a:pt x="1667" y="8514"/>
                    <a:pt x="4108" y="8901"/>
                  </a:cubicBezTo>
                  <a:cubicBezTo>
                    <a:pt x="4345" y="8939"/>
                    <a:pt x="4581" y="8957"/>
                    <a:pt x="4814" y="8957"/>
                  </a:cubicBezTo>
                  <a:cubicBezTo>
                    <a:pt x="6979" y="8957"/>
                    <a:pt x="8883" y="7385"/>
                    <a:pt x="9232" y="5180"/>
                  </a:cubicBezTo>
                  <a:cubicBezTo>
                    <a:pt x="9619" y="2737"/>
                    <a:pt x="7954" y="443"/>
                    <a:pt x="5512" y="57"/>
                  </a:cubicBezTo>
                  <a:cubicBezTo>
                    <a:pt x="5274" y="19"/>
                    <a:pt x="5039" y="1"/>
                    <a:pt x="48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7"/>
            <p:cNvSpPr/>
            <p:nvPr/>
          </p:nvSpPr>
          <p:spPr>
            <a:xfrm>
              <a:off x="6175500" y="3482200"/>
              <a:ext cx="128700" cy="119825"/>
            </a:xfrm>
            <a:custGeom>
              <a:avLst/>
              <a:gdLst/>
              <a:ahLst/>
              <a:cxnLst/>
              <a:rect l="l" t="t" r="r" b="b"/>
              <a:pathLst>
                <a:path w="5148" h="4793" extrusionOk="0">
                  <a:moveTo>
                    <a:pt x="2570" y="0"/>
                  </a:moveTo>
                  <a:cubicBezTo>
                    <a:pt x="1412" y="0"/>
                    <a:pt x="394" y="842"/>
                    <a:pt x="208" y="2021"/>
                  </a:cubicBezTo>
                  <a:cubicBezTo>
                    <a:pt x="0" y="3328"/>
                    <a:pt x="892" y="4557"/>
                    <a:pt x="2199" y="4763"/>
                  </a:cubicBezTo>
                  <a:cubicBezTo>
                    <a:pt x="2325" y="4783"/>
                    <a:pt x="2451" y="4793"/>
                    <a:pt x="2576" y="4793"/>
                  </a:cubicBezTo>
                  <a:cubicBezTo>
                    <a:pt x="3734" y="4793"/>
                    <a:pt x="4753" y="3952"/>
                    <a:pt x="4941" y="2772"/>
                  </a:cubicBezTo>
                  <a:cubicBezTo>
                    <a:pt x="5148" y="1464"/>
                    <a:pt x="4257" y="237"/>
                    <a:pt x="2950" y="30"/>
                  </a:cubicBezTo>
                  <a:cubicBezTo>
                    <a:pt x="2823" y="10"/>
                    <a:pt x="2696" y="0"/>
                    <a:pt x="25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7"/>
            <p:cNvSpPr/>
            <p:nvPr/>
          </p:nvSpPr>
          <p:spPr>
            <a:xfrm>
              <a:off x="5910425" y="3143575"/>
              <a:ext cx="294800" cy="274500"/>
            </a:xfrm>
            <a:custGeom>
              <a:avLst/>
              <a:gdLst/>
              <a:ahLst/>
              <a:cxnLst/>
              <a:rect l="l" t="t" r="r" b="b"/>
              <a:pathLst>
                <a:path w="11792" h="10980" extrusionOk="0">
                  <a:moveTo>
                    <a:pt x="5889" y="0"/>
                  </a:moveTo>
                  <a:cubicBezTo>
                    <a:pt x="3237" y="0"/>
                    <a:pt x="905" y="1928"/>
                    <a:pt x="475" y="4631"/>
                  </a:cubicBezTo>
                  <a:cubicBezTo>
                    <a:pt x="0" y="7624"/>
                    <a:pt x="2043" y="10437"/>
                    <a:pt x="5037" y="10911"/>
                  </a:cubicBezTo>
                  <a:cubicBezTo>
                    <a:pt x="5328" y="10957"/>
                    <a:pt x="5618" y="10979"/>
                    <a:pt x="5903" y="10979"/>
                  </a:cubicBezTo>
                  <a:cubicBezTo>
                    <a:pt x="8556" y="10979"/>
                    <a:pt x="10888" y="9052"/>
                    <a:pt x="11317" y="6349"/>
                  </a:cubicBezTo>
                  <a:cubicBezTo>
                    <a:pt x="11792" y="3355"/>
                    <a:pt x="9749" y="543"/>
                    <a:pt x="6755" y="69"/>
                  </a:cubicBezTo>
                  <a:cubicBezTo>
                    <a:pt x="6464" y="23"/>
                    <a:pt x="6175" y="0"/>
                    <a:pt x="5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7"/>
            <p:cNvSpPr/>
            <p:nvPr/>
          </p:nvSpPr>
          <p:spPr>
            <a:xfrm>
              <a:off x="5757344" y="3397234"/>
              <a:ext cx="209475" cy="195075"/>
            </a:xfrm>
            <a:custGeom>
              <a:avLst/>
              <a:gdLst/>
              <a:ahLst/>
              <a:cxnLst/>
              <a:rect l="l" t="t" r="r" b="b"/>
              <a:pathLst>
                <a:path w="8379" h="7803" extrusionOk="0">
                  <a:moveTo>
                    <a:pt x="4185" y="0"/>
                  </a:moveTo>
                  <a:cubicBezTo>
                    <a:pt x="2300" y="0"/>
                    <a:pt x="642" y="1370"/>
                    <a:pt x="338" y="3291"/>
                  </a:cubicBezTo>
                  <a:cubicBezTo>
                    <a:pt x="1" y="5418"/>
                    <a:pt x="1451" y="7415"/>
                    <a:pt x="3578" y="7754"/>
                  </a:cubicBezTo>
                  <a:cubicBezTo>
                    <a:pt x="3785" y="7786"/>
                    <a:pt x="3990" y="7802"/>
                    <a:pt x="4193" y="7802"/>
                  </a:cubicBezTo>
                  <a:cubicBezTo>
                    <a:pt x="6078" y="7802"/>
                    <a:pt x="7737" y="6433"/>
                    <a:pt x="8041" y="4512"/>
                  </a:cubicBezTo>
                  <a:cubicBezTo>
                    <a:pt x="8378" y="2384"/>
                    <a:pt x="6927" y="387"/>
                    <a:pt x="4800" y="49"/>
                  </a:cubicBezTo>
                  <a:cubicBezTo>
                    <a:pt x="4593" y="16"/>
                    <a:pt x="4388" y="0"/>
                    <a:pt x="4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7"/>
            <p:cNvSpPr/>
            <p:nvPr/>
          </p:nvSpPr>
          <p:spPr>
            <a:xfrm>
              <a:off x="6354175" y="3369750"/>
              <a:ext cx="148725" cy="138500"/>
            </a:xfrm>
            <a:custGeom>
              <a:avLst/>
              <a:gdLst/>
              <a:ahLst/>
              <a:cxnLst/>
              <a:rect l="l" t="t" r="r" b="b"/>
              <a:pathLst>
                <a:path w="5949" h="5540" extrusionOk="0">
                  <a:moveTo>
                    <a:pt x="2974" y="1"/>
                  </a:moveTo>
                  <a:cubicBezTo>
                    <a:pt x="1636" y="1"/>
                    <a:pt x="457" y="974"/>
                    <a:pt x="241" y="2338"/>
                  </a:cubicBezTo>
                  <a:cubicBezTo>
                    <a:pt x="1" y="3848"/>
                    <a:pt x="1032" y="5265"/>
                    <a:pt x="2541" y="5504"/>
                  </a:cubicBezTo>
                  <a:cubicBezTo>
                    <a:pt x="2688" y="5528"/>
                    <a:pt x="2834" y="5539"/>
                    <a:pt x="2979" y="5539"/>
                  </a:cubicBezTo>
                  <a:cubicBezTo>
                    <a:pt x="4315" y="5539"/>
                    <a:pt x="5492" y="4567"/>
                    <a:pt x="5708" y="3203"/>
                  </a:cubicBezTo>
                  <a:cubicBezTo>
                    <a:pt x="5948" y="1693"/>
                    <a:pt x="4918" y="275"/>
                    <a:pt x="3408" y="35"/>
                  </a:cubicBezTo>
                  <a:cubicBezTo>
                    <a:pt x="3262" y="12"/>
                    <a:pt x="3117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7"/>
            <p:cNvSpPr/>
            <p:nvPr/>
          </p:nvSpPr>
          <p:spPr>
            <a:xfrm>
              <a:off x="5859875" y="3254400"/>
              <a:ext cx="110175" cy="102575"/>
            </a:xfrm>
            <a:custGeom>
              <a:avLst/>
              <a:gdLst/>
              <a:ahLst/>
              <a:cxnLst/>
              <a:rect l="l" t="t" r="r" b="b"/>
              <a:pathLst>
                <a:path w="4407" h="4103" extrusionOk="0">
                  <a:moveTo>
                    <a:pt x="2201" y="0"/>
                  </a:moveTo>
                  <a:cubicBezTo>
                    <a:pt x="1210" y="0"/>
                    <a:pt x="338" y="721"/>
                    <a:pt x="179" y="1731"/>
                  </a:cubicBezTo>
                  <a:cubicBezTo>
                    <a:pt x="1" y="2849"/>
                    <a:pt x="764" y="3899"/>
                    <a:pt x="1883" y="4077"/>
                  </a:cubicBezTo>
                  <a:cubicBezTo>
                    <a:pt x="1992" y="4094"/>
                    <a:pt x="2100" y="4103"/>
                    <a:pt x="2206" y="4103"/>
                  </a:cubicBezTo>
                  <a:cubicBezTo>
                    <a:pt x="3197" y="4103"/>
                    <a:pt x="4069" y="3382"/>
                    <a:pt x="4229" y="2373"/>
                  </a:cubicBezTo>
                  <a:cubicBezTo>
                    <a:pt x="4407" y="1254"/>
                    <a:pt x="3644" y="204"/>
                    <a:pt x="2526" y="26"/>
                  </a:cubicBezTo>
                  <a:cubicBezTo>
                    <a:pt x="2417" y="9"/>
                    <a:pt x="2308" y="0"/>
                    <a:pt x="2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7"/>
            <p:cNvSpPr/>
            <p:nvPr/>
          </p:nvSpPr>
          <p:spPr>
            <a:xfrm>
              <a:off x="5894975" y="3309400"/>
              <a:ext cx="190075" cy="177025"/>
            </a:xfrm>
            <a:custGeom>
              <a:avLst/>
              <a:gdLst/>
              <a:ahLst/>
              <a:cxnLst/>
              <a:rect l="l" t="t" r="r" b="b"/>
              <a:pathLst>
                <a:path w="7603" h="7081" extrusionOk="0">
                  <a:moveTo>
                    <a:pt x="3799" y="1"/>
                  </a:moveTo>
                  <a:cubicBezTo>
                    <a:pt x="2087" y="1"/>
                    <a:pt x="582" y="1243"/>
                    <a:pt x="306" y="2986"/>
                  </a:cubicBezTo>
                  <a:cubicBezTo>
                    <a:pt x="0" y="4917"/>
                    <a:pt x="1316" y="6729"/>
                    <a:pt x="3246" y="7036"/>
                  </a:cubicBezTo>
                  <a:cubicBezTo>
                    <a:pt x="3434" y="7066"/>
                    <a:pt x="3620" y="7080"/>
                    <a:pt x="3804" y="7080"/>
                  </a:cubicBezTo>
                  <a:cubicBezTo>
                    <a:pt x="5515" y="7080"/>
                    <a:pt x="7019" y="5838"/>
                    <a:pt x="7296" y="4095"/>
                  </a:cubicBezTo>
                  <a:cubicBezTo>
                    <a:pt x="7603" y="2164"/>
                    <a:pt x="6286" y="352"/>
                    <a:pt x="4356" y="44"/>
                  </a:cubicBezTo>
                  <a:cubicBezTo>
                    <a:pt x="4169" y="15"/>
                    <a:pt x="3983" y="1"/>
                    <a:pt x="3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7"/>
            <p:cNvSpPr/>
            <p:nvPr/>
          </p:nvSpPr>
          <p:spPr>
            <a:xfrm>
              <a:off x="5127400" y="3014700"/>
              <a:ext cx="226400" cy="216675"/>
            </a:xfrm>
            <a:custGeom>
              <a:avLst/>
              <a:gdLst/>
              <a:ahLst/>
              <a:cxnLst/>
              <a:rect l="l" t="t" r="r" b="b"/>
              <a:pathLst>
                <a:path w="9056" h="8667" extrusionOk="0">
                  <a:moveTo>
                    <a:pt x="4532" y="0"/>
                  </a:moveTo>
                  <a:cubicBezTo>
                    <a:pt x="4404" y="0"/>
                    <a:pt x="4274" y="6"/>
                    <a:pt x="4144" y="18"/>
                  </a:cubicBezTo>
                  <a:cubicBezTo>
                    <a:pt x="1761" y="229"/>
                    <a:pt x="0" y="2334"/>
                    <a:pt x="212" y="4717"/>
                  </a:cubicBezTo>
                  <a:cubicBezTo>
                    <a:pt x="411" y="6970"/>
                    <a:pt x="2302" y="8667"/>
                    <a:pt x="4523" y="8667"/>
                  </a:cubicBezTo>
                  <a:cubicBezTo>
                    <a:pt x="4652" y="8667"/>
                    <a:pt x="4781" y="8661"/>
                    <a:pt x="4911" y="8650"/>
                  </a:cubicBezTo>
                  <a:cubicBezTo>
                    <a:pt x="7295" y="8437"/>
                    <a:pt x="9055" y="6335"/>
                    <a:pt x="8844" y="3950"/>
                  </a:cubicBezTo>
                  <a:cubicBezTo>
                    <a:pt x="8644" y="1697"/>
                    <a:pt x="6752" y="0"/>
                    <a:pt x="4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7"/>
            <p:cNvSpPr/>
            <p:nvPr/>
          </p:nvSpPr>
          <p:spPr>
            <a:xfrm>
              <a:off x="5363750" y="2912875"/>
              <a:ext cx="107150" cy="102550"/>
            </a:xfrm>
            <a:custGeom>
              <a:avLst/>
              <a:gdLst/>
              <a:ahLst/>
              <a:cxnLst/>
              <a:rect l="l" t="t" r="r" b="b"/>
              <a:pathLst>
                <a:path w="4286" h="4102" extrusionOk="0">
                  <a:moveTo>
                    <a:pt x="2145" y="1"/>
                  </a:moveTo>
                  <a:cubicBezTo>
                    <a:pt x="2085" y="1"/>
                    <a:pt x="2023" y="3"/>
                    <a:pt x="1962" y="9"/>
                  </a:cubicBezTo>
                  <a:cubicBezTo>
                    <a:pt x="833" y="109"/>
                    <a:pt x="0" y="1105"/>
                    <a:pt x="100" y="2232"/>
                  </a:cubicBezTo>
                  <a:cubicBezTo>
                    <a:pt x="195" y="3298"/>
                    <a:pt x="1090" y="4102"/>
                    <a:pt x="2142" y="4102"/>
                  </a:cubicBezTo>
                  <a:cubicBezTo>
                    <a:pt x="2202" y="4102"/>
                    <a:pt x="2263" y="4099"/>
                    <a:pt x="2325" y="4094"/>
                  </a:cubicBezTo>
                  <a:cubicBezTo>
                    <a:pt x="3453" y="3994"/>
                    <a:pt x="4285" y="2997"/>
                    <a:pt x="4185" y="1869"/>
                  </a:cubicBezTo>
                  <a:cubicBezTo>
                    <a:pt x="4091" y="803"/>
                    <a:pt x="3195" y="1"/>
                    <a:pt x="2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7"/>
            <p:cNvSpPr/>
            <p:nvPr/>
          </p:nvSpPr>
          <p:spPr>
            <a:xfrm>
              <a:off x="5653150" y="3231825"/>
              <a:ext cx="179325" cy="171600"/>
            </a:xfrm>
            <a:custGeom>
              <a:avLst/>
              <a:gdLst/>
              <a:ahLst/>
              <a:cxnLst/>
              <a:rect l="l" t="t" r="r" b="b"/>
              <a:pathLst>
                <a:path w="7173" h="6864" extrusionOk="0">
                  <a:moveTo>
                    <a:pt x="3591" y="0"/>
                  </a:moveTo>
                  <a:cubicBezTo>
                    <a:pt x="3489" y="0"/>
                    <a:pt x="3386" y="5"/>
                    <a:pt x="3283" y="14"/>
                  </a:cubicBezTo>
                  <a:cubicBezTo>
                    <a:pt x="1395" y="183"/>
                    <a:pt x="0" y="1849"/>
                    <a:pt x="169" y="3736"/>
                  </a:cubicBezTo>
                  <a:cubicBezTo>
                    <a:pt x="327" y="5520"/>
                    <a:pt x="1823" y="6864"/>
                    <a:pt x="3581" y="6864"/>
                  </a:cubicBezTo>
                  <a:cubicBezTo>
                    <a:pt x="3684" y="6864"/>
                    <a:pt x="3787" y="6859"/>
                    <a:pt x="3890" y="6850"/>
                  </a:cubicBezTo>
                  <a:cubicBezTo>
                    <a:pt x="5778" y="6683"/>
                    <a:pt x="7173" y="5015"/>
                    <a:pt x="7004" y="3128"/>
                  </a:cubicBezTo>
                  <a:cubicBezTo>
                    <a:pt x="6845" y="1344"/>
                    <a:pt x="5348" y="0"/>
                    <a:pt x="3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7"/>
            <p:cNvSpPr/>
            <p:nvPr/>
          </p:nvSpPr>
          <p:spPr>
            <a:xfrm>
              <a:off x="5313350" y="3170300"/>
              <a:ext cx="184900" cy="176950"/>
            </a:xfrm>
            <a:custGeom>
              <a:avLst/>
              <a:gdLst/>
              <a:ahLst/>
              <a:cxnLst/>
              <a:rect l="l" t="t" r="r" b="b"/>
              <a:pathLst>
                <a:path w="7396" h="7078" extrusionOk="0">
                  <a:moveTo>
                    <a:pt x="3701" y="1"/>
                  </a:moveTo>
                  <a:cubicBezTo>
                    <a:pt x="3596" y="1"/>
                    <a:pt x="3490" y="5"/>
                    <a:pt x="3384" y="15"/>
                  </a:cubicBezTo>
                  <a:cubicBezTo>
                    <a:pt x="1437" y="187"/>
                    <a:pt x="0" y="1906"/>
                    <a:pt x="173" y="3852"/>
                  </a:cubicBezTo>
                  <a:cubicBezTo>
                    <a:pt x="337" y="5693"/>
                    <a:pt x="1882" y="7077"/>
                    <a:pt x="3695" y="7077"/>
                  </a:cubicBezTo>
                  <a:cubicBezTo>
                    <a:pt x="3799" y="7077"/>
                    <a:pt x="3905" y="7073"/>
                    <a:pt x="4011" y="7063"/>
                  </a:cubicBezTo>
                  <a:cubicBezTo>
                    <a:pt x="5958" y="6891"/>
                    <a:pt x="7395" y="5173"/>
                    <a:pt x="7223" y="3226"/>
                  </a:cubicBezTo>
                  <a:cubicBezTo>
                    <a:pt x="7059" y="1386"/>
                    <a:pt x="5515" y="1"/>
                    <a:pt x="3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7"/>
            <p:cNvSpPr/>
            <p:nvPr/>
          </p:nvSpPr>
          <p:spPr>
            <a:xfrm>
              <a:off x="5430075" y="2879550"/>
              <a:ext cx="233975" cy="223950"/>
            </a:xfrm>
            <a:custGeom>
              <a:avLst/>
              <a:gdLst/>
              <a:ahLst/>
              <a:cxnLst/>
              <a:rect l="l" t="t" r="r" b="b"/>
              <a:pathLst>
                <a:path w="9359" h="8958" extrusionOk="0">
                  <a:moveTo>
                    <a:pt x="4684" y="1"/>
                  </a:moveTo>
                  <a:cubicBezTo>
                    <a:pt x="4552" y="1"/>
                    <a:pt x="4418" y="7"/>
                    <a:pt x="4284" y="18"/>
                  </a:cubicBezTo>
                  <a:cubicBezTo>
                    <a:pt x="1821" y="237"/>
                    <a:pt x="0" y="2412"/>
                    <a:pt x="220" y="4875"/>
                  </a:cubicBezTo>
                  <a:cubicBezTo>
                    <a:pt x="426" y="7203"/>
                    <a:pt x="2379" y="8957"/>
                    <a:pt x="4673" y="8957"/>
                  </a:cubicBezTo>
                  <a:cubicBezTo>
                    <a:pt x="4806" y="8957"/>
                    <a:pt x="4941" y="8951"/>
                    <a:pt x="5076" y="8939"/>
                  </a:cubicBezTo>
                  <a:cubicBezTo>
                    <a:pt x="7539" y="8720"/>
                    <a:pt x="9359" y="6546"/>
                    <a:pt x="9139" y="4082"/>
                  </a:cubicBezTo>
                  <a:cubicBezTo>
                    <a:pt x="8933" y="1755"/>
                    <a:pt x="6976" y="1"/>
                    <a:pt x="46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7"/>
            <p:cNvSpPr/>
            <p:nvPr/>
          </p:nvSpPr>
          <p:spPr>
            <a:xfrm>
              <a:off x="5660475" y="3076525"/>
              <a:ext cx="273675" cy="261925"/>
            </a:xfrm>
            <a:custGeom>
              <a:avLst/>
              <a:gdLst/>
              <a:ahLst/>
              <a:cxnLst/>
              <a:rect l="l" t="t" r="r" b="b"/>
              <a:pathLst>
                <a:path w="10947" h="10477" extrusionOk="0">
                  <a:moveTo>
                    <a:pt x="5479" y="0"/>
                  </a:moveTo>
                  <a:cubicBezTo>
                    <a:pt x="5324" y="0"/>
                    <a:pt x="5168" y="7"/>
                    <a:pt x="5011" y="21"/>
                  </a:cubicBezTo>
                  <a:cubicBezTo>
                    <a:pt x="2129" y="278"/>
                    <a:pt x="1" y="2820"/>
                    <a:pt x="258" y="5701"/>
                  </a:cubicBezTo>
                  <a:cubicBezTo>
                    <a:pt x="499" y="8425"/>
                    <a:pt x="2786" y="10476"/>
                    <a:pt x="5471" y="10476"/>
                  </a:cubicBezTo>
                  <a:cubicBezTo>
                    <a:pt x="5626" y="10476"/>
                    <a:pt x="5782" y="10469"/>
                    <a:pt x="5939" y="10455"/>
                  </a:cubicBezTo>
                  <a:cubicBezTo>
                    <a:pt x="8819" y="10200"/>
                    <a:pt x="10947" y="7656"/>
                    <a:pt x="10691" y="4775"/>
                  </a:cubicBezTo>
                  <a:cubicBezTo>
                    <a:pt x="10448" y="2051"/>
                    <a:pt x="8162" y="0"/>
                    <a:pt x="54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7"/>
            <p:cNvSpPr/>
            <p:nvPr/>
          </p:nvSpPr>
          <p:spPr>
            <a:xfrm>
              <a:off x="5119925" y="3084700"/>
              <a:ext cx="273625" cy="261900"/>
            </a:xfrm>
            <a:custGeom>
              <a:avLst/>
              <a:gdLst/>
              <a:ahLst/>
              <a:cxnLst/>
              <a:rect l="l" t="t" r="r" b="b"/>
              <a:pathLst>
                <a:path w="10945" h="10476" extrusionOk="0">
                  <a:moveTo>
                    <a:pt x="5479" y="0"/>
                  </a:moveTo>
                  <a:cubicBezTo>
                    <a:pt x="5324" y="0"/>
                    <a:pt x="5167" y="7"/>
                    <a:pt x="5009" y="21"/>
                  </a:cubicBezTo>
                  <a:cubicBezTo>
                    <a:pt x="2129" y="277"/>
                    <a:pt x="0" y="2820"/>
                    <a:pt x="257" y="5701"/>
                  </a:cubicBezTo>
                  <a:cubicBezTo>
                    <a:pt x="500" y="8426"/>
                    <a:pt x="2786" y="10475"/>
                    <a:pt x="5469" y="10475"/>
                  </a:cubicBezTo>
                  <a:cubicBezTo>
                    <a:pt x="5624" y="10475"/>
                    <a:pt x="5780" y="10469"/>
                    <a:pt x="5937" y="10455"/>
                  </a:cubicBezTo>
                  <a:cubicBezTo>
                    <a:pt x="8817" y="10199"/>
                    <a:pt x="10944" y="7655"/>
                    <a:pt x="10689" y="4775"/>
                  </a:cubicBezTo>
                  <a:cubicBezTo>
                    <a:pt x="10446" y="2050"/>
                    <a:pt x="8161" y="0"/>
                    <a:pt x="54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7"/>
            <p:cNvSpPr/>
            <p:nvPr/>
          </p:nvSpPr>
          <p:spPr>
            <a:xfrm>
              <a:off x="5076100" y="3221425"/>
              <a:ext cx="108725" cy="104075"/>
            </a:xfrm>
            <a:custGeom>
              <a:avLst/>
              <a:gdLst/>
              <a:ahLst/>
              <a:cxnLst/>
              <a:rect l="l" t="t" r="r" b="b"/>
              <a:pathLst>
                <a:path w="4349" h="4163" extrusionOk="0">
                  <a:moveTo>
                    <a:pt x="2177" y="1"/>
                  </a:moveTo>
                  <a:cubicBezTo>
                    <a:pt x="2115" y="1"/>
                    <a:pt x="2053" y="3"/>
                    <a:pt x="1990" y="9"/>
                  </a:cubicBezTo>
                  <a:cubicBezTo>
                    <a:pt x="846" y="111"/>
                    <a:pt x="0" y="1122"/>
                    <a:pt x="102" y="2265"/>
                  </a:cubicBezTo>
                  <a:cubicBezTo>
                    <a:pt x="198" y="3347"/>
                    <a:pt x="1106" y="4162"/>
                    <a:pt x="2173" y="4162"/>
                  </a:cubicBezTo>
                  <a:cubicBezTo>
                    <a:pt x="2235" y="4162"/>
                    <a:pt x="2298" y="4160"/>
                    <a:pt x="2361" y="4154"/>
                  </a:cubicBezTo>
                  <a:cubicBezTo>
                    <a:pt x="3504" y="4052"/>
                    <a:pt x="4348" y="3041"/>
                    <a:pt x="4247" y="1897"/>
                  </a:cubicBezTo>
                  <a:cubicBezTo>
                    <a:pt x="4152" y="816"/>
                    <a:pt x="3244" y="1"/>
                    <a:pt x="21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7"/>
            <p:cNvSpPr/>
            <p:nvPr/>
          </p:nvSpPr>
          <p:spPr>
            <a:xfrm>
              <a:off x="5465775" y="2935350"/>
              <a:ext cx="233975" cy="223925"/>
            </a:xfrm>
            <a:custGeom>
              <a:avLst/>
              <a:gdLst/>
              <a:ahLst/>
              <a:cxnLst/>
              <a:rect l="l" t="t" r="r" b="b"/>
              <a:pathLst>
                <a:path w="9359" h="8957" extrusionOk="0">
                  <a:moveTo>
                    <a:pt x="4683" y="1"/>
                  </a:moveTo>
                  <a:cubicBezTo>
                    <a:pt x="4551" y="1"/>
                    <a:pt x="4417" y="7"/>
                    <a:pt x="4283" y="18"/>
                  </a:cubicBezTo>
                  <a:cubicBezTo>
                    <a:pt x="1819" y="237"/>
                    <a:pt x="0" y="2411"/>
                    <a:pt x="219" y="4875"/>
                  </a:cubicBezTo>
                  <a:cubicBezTo>
                    <a:pt x="427" y="7204"/>
                    <a:pt x="2382" y="8957"/>
                    <a:pt x="4676" y="8957"/>
                  </a:cubicBezTo>
                  <a:cubicBezTo>
                    <a:pt x="4808" y="8957"/>
                    <a:pt x="4941" y="8951"/>
                    <a:pt x="5076" y="8939"/>
                  </a:cubicBezTo>
                  <a:cubicBezTo>
                    <a:pt x="7538" y="8720"/>
                    <a:pt x="9359" y="6546"/>
                    <a:pt x="9139" y="4082"/>
                  </a:cubicBezTo>
                  <a:cubicBezTo>
                    <a:pt x="8930" y="1753"/>
                    <a:pt x="6978" y="1"/>
                    <a:pt x="46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7"/>
            <p:cNvSpPr/>
            <p:nvPr/>
          </p:nvSpPr>
          <p:spPr>
            <a:xfrm>
              <a:off x="5653800" y="2920675"/>
              <a:ext cx="186575" cy="178525"/>
            </a:xfrm>
            <a:custGeom>
              <a:avLst/>
              <a:gdLst/>
              <a:ahLst/>
              <a:cxnLst/>
              <a:rect l="l" t="t" r="r" b="b"/>
              <a:pathLst>
                <a:path w="7463" h="7141" extrusionOk="0">
                  <a:moveTo>
                    <a:pt x="3736" y="1"/>
                  </a:moveTo>
                  <a:cubicBezTo>
                    <a:pt x="3630" y="1"/>
                    <a:pt x="3523" y="5"/>
                    <a:pt x="3416" y="15"/>
                  </a:cubicBezTo>
                  <a:cubicBezTo>
                    <a:pt x="1451" y="189"/>
                    <a:pt x="0" y="1924"/>
                    <a:pt x="175" y="3887"/>
                  </a:cubicBezTo>
                  <a:cubicBezTo>
                    <a:pt x="341" y="5744"/>
                    <a:pt x="1899" y="7141"/>
                    <a:pt x="3729" y="7141"/>
                  </a:cubicBezTo>
                  <a:cubicBezTo>
                    <a:pt x="3835" y="7141"/>
                    <a:pt x="3941" y="7136"/>
                    <a:pt x="4048" y="7127"/>
                  </a:cubicBezTo>
                  <a:cubicBezTo>
                    <a:pt x="6012" y="6953"/>
                    <a:pt x="7463" y="5219"/>
                    <a:pt x="7287" y="3255"/>
                  </a:cubicBezTo>
                  <a:cubicBezTo>
                    <a:pt x="7123" y="1398"/>
                    <a:pt x="5565" y="1"/>
                    <a:pt x="3736" y="1"/>
                  </a:cubicBezTo>
                  <a:close/>
                </a:path>
              </a:pathLst>
            </a:custGeom>
            <a:solidFill>
              <a:srgbClr val="3B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7"/>
            <p:cNvSpPr/>
            <p:nvPr/>
          </p:nvSpPr>
          <p:spPr>
            <a:xfrm>
              <a:off x="5434150" y="3136925"/>
              <a:ext cx="286800" cy="274475"/>
            </a:xfrm>
            <a:custGeom>
              <a:avLst/>
              <a:gdLst/>
              <a:ahLst/>
              <a:cxnLst/>
              <a:rect l="l" t="t" r="r" b="b"/>
              <a:pathLst>
                <a:path w="11472" h="10979" extrusionOk="0">
                  <a:moveTo>
                    <a:pt x="5742" y="0"/>
                  </a:moveTo>
                  <a:cubicBezTo>
                    <a:pt x="5580" y="0"/>
                    <a:pt x="5415" y="7"/>
                    <a:pt x="5250" y="22"/>
                  </a:cubicBezTo>
                  <a:cubicBezTo>
                    <a:pt x="2232" y="291"/>
                    <a:pt x="1" y="2955"/>
                    <a:pt x="269" y="5974"/>
                  </a:cubicBezTo>
                  <a:cubicBezTo>
                    <a:pt x="523" y="8829"/>
                    <a:pt x="2919" y="10978"/>
                    <a:pt x="5731" y="10978"/>
                  </a:cubicBezTo>
                  <a:cubicBezTo>
                    <a:pt x="5893" y="10978"/>
                    <a:pt x="6057" y="10971"/>
                    <a:pt x="6222" y="10957"/>
                  </a:cubicBezTo>
                  <a:cubicBezTo>
                    <a:pt x="9240" y="10688"/>
                    <a:pt x="11471" y="8021"/>
                    <a:pt x="11203" y="5003"/>
                  </a:cubicBezTo>
                  <a:cubicBezTo>
                    <a:pt x="10949" y="2149"/>
                    <a:pt x="8554" y="0"/>
                    <a:pt x="57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7"/>
            <p:cNvSpPr/>
            <p:nvPr/>
          </p:nvSpPr>
          <p:spPr>
            <a:xfrm>
              <a:off x="5286625" y="2967075"/>
              <a:ext cx="203775" cy="195025"/>
            </a:xfrm>
            <a:custGeom>
              <a:avLst/>
              <a:gdLst/>
              <a:ahLst/>
              <a:cxnLst/>
              <a:rect l="l" t="t" r="r" b="b"/>
              <a:pathLst>
                <a:path w="8151" h="7801" extrusionOk="0">
                  <a:moveTo>
                    <a:pt x="4080" y="0"/>
                  </a:moveTo>
                  <a:cubicBezTo>
                    <a:pt x="3965" y="0"/>
                    <a:pt x="3848" y="6"/>
                    <a:pt x="3731" y="16"/>
                  </a:cubicBezTo>
                  <a:cubicBezTo>
                    <a:pt x="1585" y="207"/>
                    <a:pt x="1" y="2101"/>
                    <a:pt x="191" y="4245"/>
                  </a:cubicBezTo>
                  <a:cubicBezTo>
                    <a:pt x="372" y="6273"/>
                    <a:pt x="2074" y="7800"/>
                    <a:pt x="4072" y="7800"/>
                  </a:cubicBezTo>
                  <a:cubicBezTo>
                    <a:pt x="4187" y="7800"/>
                    <a:pt x="4304" y="7795"/>
                    <a:pt x="4421" y="7785"/>
                  </a:cubicBezTo>
                  <a:cubicBezTo>
                    <a:pt x="6566" y="7593"/>
                    <a:pt x="8150" y="5700"/>
                    <a:pt x="7960" y="3555"/>
                  </a:cubicBezTo>
                  <a:cubicBezTo>
                    <a:pt x="7780" y="1527"/>
                    <a:pt x="6077" y="0"/>
                    <a:pt x="40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7"/>
            <p:cNvSpPr/>
            <p:nvPr/>
          </p:nvSpPr>
          <p:spPr>
            <a:xfrm>
              <a:off x="5291400" y="3002600"/>
              <a:ext cx="273675" cy="261900"/>
            </a:xfrm>
            <a:custGeom>
              <a:avLst/>
              <a:gdLst/>
              <a:ahLst/>
              <a:cxnLst/>
              <a:rect l="l" t="t" r="r" b="b"/>
              <a:pathLst>
                <a:path w="10947" h="10476" extrusionOk="0">
                  <a:moveTo>
                    <a:pt x="5480" y="1"/>
                  </a:moveTo>
                  <a:cubicBezTo>
                    <a:pt x="5325" y="1"/>
                    <a:pt x="5168" y="7"/>
                    <a:pt x="5009" y="22"/>
                  </a:cubicBezTo>
                  <a:cubicBezTo>
                    <a:pt x="2129" y="276"/>
                    <a:pt x="0" y="2821"/>
                    <a:pt x="257" y="5702"/>
                  </a:cubicBezTo>
                  <a:cubicBezTo>
                    <a:pt x="498" y="8425"/>
                    <a:pt x="2784" y="10476"/>
                    <a:pt x="5466" y="10476"/>
                  </a:cubicBezTo>
                  <a:cubicBezTo>
                    <a:pt x="5622" y="10476"/>
                    <a:pt x="5779" y="10469"/>
                    <a:pt x="5937" y="10455"/>
                  </a:cubicBezTo>
                  <a:cubicBezTo>
                    <a:pt x="8817" y="10199"/>
                    <a:pt x="10946" y="7656"/>
                    <a:pt x="10689" y="4775"/>
                  </a:cubicBezTo>
                  <a:cubicBezTo>
                    <a:pt x="10448" y="2051"/>
                    <a:pt x="8162" y="1"/>
                    <a:pt x="5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7"/>
            <p:cNvSpPr/>
            <p:nvPr/>
          </p:nvSpPr>
          <p:spPr>
            <a:xfrm>
              <a:off x="5525825" y="3181775"/>
              <a:ext cx="233975" cy="223900"/>
            </a:xfrm>
            <a:custGeom>
              <a:avLst/>
              <a:gdLst/>
              <a:ahLst/>
              <a:cxnLst/>
              <a:rect l="l" t="t" r="r" b="b"/>
              <a:pathLst>
                <a:path w="9359" h="8956" extrusionOk="0">
                  <a:moveTo>
                    <a:pt x="4684" y="0"/>
                  </a:moveTo>
                  <a:cubicBezTo>
                    <a:pt x="4551" y="0"/>
                    <a:pt x="4417" y="6"/>
                    <a:pt x="4282" y="18"/>
                  </a:cubicBezTo>
                  <a:cubicBezTo>
                    <a:pt x="1819" y="236"/>
                    <a:pt x="1" y="2410"/>
                    <a:pt x="219" y="4874"/>
                  </a:cubicBezTo>
                  <a:cubicBezTo>
                    <a:pt x="426" y="7202"/>
                    <a:pt x="2379" y="8955"/>
                    <a:pt x="4673" y="8955"/>
                  </a:cubicBezTo>
                  <a:cubicBezTo>
                    <a:pt x="4806" y="8955"/>
                    <a:pt x="4940" y="8949"/>
                    <a:pt x="5075" y="8937"/>
                  </a:cubicBezTo>
                  <a:cubicBezTo>
                    <a:pt x="7539" y="8717"/>
                    <a:pt x="9358" y="6543"/>
                    <a:pt x="9139" y="4082"/>
                  </a:cubicBezTo>
                  <a:cubicBezTo>
                    <a:pt x="8931" y="1753"/>
                    <a:pt x="6977" y="0"/>
                    <a:pt x="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7"/>
            <p:cNvSpPr/>
            <p:nvPr/>
          </p:nvSpPr>
          <p:spPr>
            <a:xfrm>
              <a:off x="5385925" y="3255225"/>
              <a:ext cx="125225" cy="119825"/>
            </a:xfrm>
            <a:custGeom>
              <a:avLst/>
              <a:gdLst/>
              <a:ahLst/>
              <a:cxnLst/>
              <a:rect l="l" t="t" r="r" b="b"/>
              <a:pathLst>
                <a:path w="5009" h="4793" extrusionOk="0">
                  <a:moveTo>
                    <a:pt x="2509" y="0"/>
                  </a:moveTo>
                  <a:cubicBezTo>
                    <a:pt x="2437" y="0"/>
                    <a:pt x="2365" y="3"/>
                    <a:pt x="2293" y="10"/>
                  </a:cubicBezTo>
                  <a:cubicBezTo>
                    <a:pt x="975" y="128"/>
                    <a:pt x="1" y="1290"/>
                    <a:pt x="118" y="2609"/>
                  </a:cubicBezTo>
                  <a:cubicBezTo>
                    <a:pt x="228" y="3855"/>
                    <a:pt x="1274" y="4793"/>
                    <a:pt x="2503" y="4793"/>
                  </a:cubicBezTo>
                  <a:cubicBezTo>
                    <a:pt x="2574" y="4793"/>
                    <a:pt x="2645" y="4790"/>
                    <a:pt x="2717" y="4783"/>
                  </a:cubicBezTo>
                  <a:cubicBezTo>
                    <a:pt x="4034" y="4667"/>
                    <a:pt x="5008" y="3503"/>
                    <a:pt x="4891" y="2184"/>
                  </a:cubicBezTo>
                  <a:cubicBezTo>
                    <a:pt x="4780" y="938"/>
                    <a:pt x="3734" y="0"/>
                    <a:pt x="2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7"/>
            <p:cNvSpPr/>
            <p:nvPr/>
          </p:nvSpPr>
          <p:spPr>
            <a:xfrm>
              <a:off x="5504550" y="2929675"/>
              <a:ext cx="286825" cy="274450"/>
            </a:xfrm>
            <a:custGeom>
              <a:avLst/>
              <a:gdLst/>
              <a:ahLst/>
              <a:cxnLst/>
              <a:rect l="l" t="t" r="r" b="b"/>
              <a:pathLst>
                <a:path w="11473" h="10978" extrusionOk="0">
                  <a:moveTo>
                    <a:pt x="5743" y="0"/>
                  </a:moveTo>
                  <a:cubicBezTo>
                    <a:pt x="5580" y="0"/>
                    <a:pt x="5416" y="8"/>
                    <a:pt x="5250" y="22"/>
                  </a:cubicBezTo>
                  <a:cubicBezTo>
                    <a:pt x="2232" y="291"/>
                    <a:pt x="1" y="2955"/>
                    <a:pt x="269" y="5974"/>
                  </a:cubicBezTo>
                  <a:cubicBezTo>
                    <a:pt x="524" y="8829"/>
                    <a:pt x="2920" y="10978"/>
                    <a:pt x="5731" y="10978"/>
                  </a:cubicBezTo>
                  <a:cubicBezTo>
                    <a:pt x="5894" y="10978"/>
                    <a:pt x="6058" y="10970"/>
                    <a:pt x="6223" y="10956"/>
                  </a:cubicBezTo>
                  <a:cubicBezTo>
                    <a:pt x="9243" y="10688"/>
                    <a:pt x="11472" y="8022"/>
                    <a:pt x="11204" y="5003"/>
                  </a:cubicBezTo>
                  <a:cubicBezTo>
                    <a:pt x="10950" y="2148"/>
                    <a:pt x="8556" y="0"/>
                    <a:pt x="5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7"/>
            <p:cNvSpPr/>
            <p:nvPr/>
          </p:nvSpPr>
          <p:spPr>
            <a:xfrm>
              <a:off x="5735125" y="3178925"/>
              <a:ext cx="203775" cy="195000"/>
            </a:xfrm>
            <a:custGeom>
              <a:avLst/>
              <a:gdLst/>
              <a:ahLst/>
              <a:cxnLst/>
              <a:rect l="l" t="t" r="r" b="b"/>
              <a:pathLst>
                <a:path w="8151" h="7800" extrusionOk="0">
                  <a:moveTo>
                    <a:pt x="4078" y="1"/>
                  </a:moveTo>
                  <a:cubicBezTo>
                    <a:pt x="3963" y="1"/>
                    <a:pt x="3847" y="6"/>
                    <a:pt x="3731" y="16"/>
                  </a:cubicBezTo>
                  <a:cubicBezTo>
                    <a:pt x="1585" y="207"/>
                    <a:pt x="1" y="2101"/>
                    <a:pt x="191" y="4245"/>
                  </a:cubicBezTo>
                  <a:cubicBezTo>
                    <a:pt x="372" y="6273"/>
                    <a:pt x="2073" y="7800"/>
                    <a:pt x="4070" y="7800"/>
                  </a:cubicBezTo>
                  <a:cubicBezTo>
                    <a:pt x="4186" y="7800"/>
                    <a:pt x="4303" y="7794"/>
                    <a:pt x="4421" y="7784"/>
                  </a:cubicBezTo>
                  <a:cubicBezTo>
                    <a:pt x="6566" y="7593"/>
                    <a:pt x="8150" y="5701"/>
                    <a:pt x="7960" y="3555"/>
                  </a:cubicBezTo>
                  <a:cubicBezTo>
                    <a:pt x="7780" y="1528"/>
                    <a:pt x="6076" y="1"/>
                    <a:pt x="40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7"/>
            <p:cNvSpPr/>
            <p:nvPr/>
          </p:nvSpPr>
          <p:spPr>
            <a:xfrm>
              <a:off x="5194975" y="3130100"/>
              <a:ext cx="144675" cy="138475"/>
            </a:xfrm>
            <a:custGeom>
              <a:avLst/>
              <a:gdLst/>
              <a:ahLst/>
              <a:cxnLst/>
              <a:rect l="l" t="t" r="r" b="b"/>
              <a:pathLst>
                <a:path w="5787" h="5539" extrusionOk="0">
                  <a:moveTo>
                    <a:pt x="2897" y="1"/>
                  </a:moveTo>
                  <a:cubicBezTo>
                    <a:pt x="2815" y="1"/>
                    <a:pt x="2732" y="4"/>
                    <a:pt x="2649" y="12"/>
                  </a:cubicBezTo>
                  <a:cubicBezTo>
                    <a:pt x="1125" y="148"/>
                    <a:pt x="1" y="1492"/>
                    <a:pt x="135" y="3015"/>
                  </a:cubicBezTo>
                  <a:cubicBezTo>
                    <a:pt x="264" y="4455"/>
                    <a:pt x="1472" y="5539"/>
                    <a:pt x="2892" y="5539"/>
                  </a:cubicBezTo>
                  <a:cubicBezTo>
                    <a:pt x="2973" y="5539"/>
                    <a:pt x="3056" y="5535"/>
                    <a:pt x="3139" y="5528"/>
                  </a:cubicBezTo>
                  <a:cubicBezTo>
                    <a:pt x="4662" y="5392"/>
                    <a:pt x="5787" y="4048"/>
                    <a:pt x="5651" y="2524"/>
                  </a:cubicBezTo>
                  <a:cubicBezTo>
                    <a:pt x="5523" y="1085"/>
                    <a:pt x="4315" y="1"/>
                    <a:pt x="2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7"/>
            <p:cNvSpPr/>
            <p:nvPr/>
          </p:nvSpPr>
          <p:spPr>
            <a:xfrm>
              <a:off x="5735250" y="3050225"/>
              <a:ext cx="107150" cy="102550"/>
            </a:xfrm>
            <a:custGeom>
              <a:avLst/>
              <a:gdLst/>
              <a:ahLst/>
              <a:cxnLst/>
              <a:rect l="l" t="t" r="r" b="b"/>
              <a:pathLst>
                <a:path w="4286" h="4102" extrusionOk="0">
                  <a:moveTo>
                    <a:pt x="2147" y="0"/>
                  </a:moveTo>
                  <a:cubicBezTo>
                    <a:pt x="2086" y="0"/>
                    <a:pt x="2024" y="3"/>
                    <a:pt x="1962" y="8"/>
                  </a:cubicBezTo>
                  <a:cubicBezTo>
                    <a:pt x="834" y="108"/>
                    <a:pt x="1" y="1106"/>
                    <a:pt x="101" y="2233"/>
                  </a:cubicBezTo>
                  <a:cubicBezTo>
                    <a:pt x="195" y="3299"/>
                    <a:pt x="1091" y="4102"/>
                    <a:pt x="2142" y="4102"/>
                  </a:cubicBezTo>
                  <a:cubicBezTo>
                    <a:pt x="2203" y="4102"/>
                    <a:pt x="2264" y="4099"/>
                    <a:pt x="2325" y="4093"/>
                  </a:cubicBezTo>
                  <a:cubicBezTo>
                    <a:pt x="3453" y="3993"/>
                    <a:pt x="4286" y="2997"/>
                    <a:pt x="4186" y="1870"/>
                  </a:cubicBezTo>
                  <a:cubicBezTo>
                    <a:pt x="4091" y="804"/>
                    <a:pt x="3197" y="0"/>
                    <a:pt x="2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7"/>
            <p:cNvSpPr/>
            <p:nvPr/>
          </p:nvSpPr>
          <p:spPr>
            <a:xfrm>
              <a:off x="5615250" y="3099900"/>
              <a:ext cx="184850" cy="176950"/>
            </a:xfrm>
            <a:custGeom>
              <a:avLst/>
              <a:gdLst/>
              <a:ahLst/>
              <a:cxnLst/>
              <a:rect l="l" t="t" r="r" b="b"/>
              <a:pathLst>
                <a:path w="7394" h="7078" extrusionOk="0">
                  <a:moveTo>
                    <a:pt x="3702" y="0"/>
                  </a:moveTo>
                  <a:cubicBezTo>
                    <a:pt x="3597" y="0"/>
                    <a:pt x="3491" y="5"/>
                    <a:pt x="3384" y="14"/>
                  </a:cubicBezTo>
                  <a:cubicBezTo>
                    <a:pt x="1437" y="187"/>
                    <a:pt x="0" y="1905"/>
                    <a:pt x="173" y="3852"/>
                  </a:cubicBezTo>
                  <a:cubicBezTo>
                    <a:pt x="336" y="5692"/>
                    <a:pt x="1879" y="7077"/>
                    <a:pt x="3692" y="7077"/>
                  </a:cubicBezTo>
                  <a:cubicBezTo>
                    <a:pt x="3797" y="7077"/>
                    <a:pt x="3903" y="7073"/>
                    <a:pt x="4010" y="7063"/>
                  </a:cubicBezTo>
                  <a:cubicBezTo>
                    <a:pt x="5957" y="6890"/>
                    <a:pt x="7394" y="5172"/>
                    <a:pt x="7221" y="3226"/>
                  </a:cubicBezTo>
                  <a:cubicBezTo>
                    <a:pt x="7058" y="1386"/>
                    <a:pt x="5514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4" name="Google Shape;1984;p47"/>
          <p:cNvSpPr txBox="1">
            <a:spLocks noGrp="1"/>
          </p:cNvSpPr>
          <p:nvPr>
            <p:ph type="ctrTitle"/>
          </p:nvPr>
        </p:nvSpPr>
        <p:spPr>
          <a:xfrm>
            <a:off x="4833855" y="662376"/>
            <a:ext cx="3451800" cy="11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Goodbye!</a:t>
            </a:r>
            <a:endParaRPr sz="5400" dirty="0"/>
          </a:p>
        </p:txBody>
      </p:sp>
      <p:sp>
        <p:nvSpPr>
          <p:cNvPr id="1986" name="Google Shape;1986;p47"/>
          <p:cNvSpPr txBox="1">
            <a:spLocks noGrp="1"/>
          </p:cNvSpPr>
          <p:nvPr>
            <p:ph type="subTitle" idx="2"/>
          </p:nvPr>
        </p:nvSpPr>
        <p:spPr>
          <a:xfrm rot="-962">
            <a:off x="4774432" y="4183327"/>
            <a:ext cx="3756897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Tieng Anh 3 Family and Friends National Edition</a:t>
            </a:r>
            <a:endParaRPr dirty="0"/>
          </a:p>
        </p:txBody>
      </p:sp>
      <p:sp>
        <p:nvSpPr>
          <p:cNvPr id="2005" name="Google Shape;2005;p47"/>
          <p:cNvSpPr/>
          <p:nvPr/>
        </p:nvSpPr>
        <p:spPr>
          <a:xfrm rot="-3648831">
            <a:off x="3523528" y="3361761"/>
            <a:ext cx="271166" cy="156907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47"/>
          <p:cNvSpPr/>
          <p:nvPr/>
        </p:nvSpPr>
        <p:spPr>
          <a:xfrm>
            <a:off x="3292444" y="21338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47"/>
          <p:cNvSpPr/>
          <p:nvPr/>
        </p:nvSpPr>
        <p:spPr>
          <a:xfrm>
            <a:off x="2382830" y="2737289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C64B2-2DC0-694D-E50D-471185CED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383" y="2961925"/>
            <a:ext cx="3706999" cy="1028789"/>
          </a:xfrm>
          <a:prstGeom prst="rect">
            <a:avLst/>
          </a:prstGeom>
        </p:spPr>
      </p:pic>
      <p:pic>
        <p:nvPicPr>
          <p:cNvPr id="104" name="Picture 103">
            <a:hlinkClick r:id="rId4"/>
            <a:extLst>
              <a:ext uri="{FF2B5EF4-FFF2-40B4-BE49-F238E27FC236}">
                <a16:creationId xmlns:a16="http://schemas.microsoft.com/office/drawing/2014/main" id="{31FB1F67-41EA-C87B-9891-7F08CDB18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88" y="1785345"/>
            <a:ext cx="2681135" cy="2530574"/>
          </a:xfrm>
          <a:prstGeom prst="rect">
            <a:avLst/>
          </a:prstGeom>
        </p:spPr>
      </p:pic>
      <p:pic>
        <p:nvPicPr>
          <p:cNvPr id="105" name="Picture 104" descr="Capture">
            <a:hlinkClick r:id="rId4"/>
            <a:extLst>
              <a:ext uri="{FF2B5EF4-FFF2-40B4-BE49-F238E27FC236}">
                <a16:creationId xmlns:a16="http://schemas.microsoft.com/office/drawing/2014/main" id="{609C6AD0-7B59-2359-F0E0-3E80E3530C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 rot="20048525">
            <a:off x="2569744" y="3491914"/>
            <a:ext cx="996696" cy="132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Hello </a:t>
            </a:r>
            <a:r>
              <a:rPr lang="en" dirty="0">
                <a:solidFill>
                  <a:schemeClr val="bg1"/>
                </a:solidFill>
              </a:rPr>
              <a:t>song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70" name="Google Shape;370;p29"/>
          <p:cNvSpPr/>
          <p:nvPr/>
        </p:nvSpPr>
        <p:spPr>
          <a:xfrm>
            <a:off x="7390774" y="68472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" name="Google Shape;371;p29"/>
          <p:cNvGrpSpPr/>
          <p:nvPr/>
        </p:nvGrpSpPr>
        <p:grpSpPr>
          <a:xfrm>
            <a:off x="7818150" y="508900"/>
            <a:ext cx="352550" cy="595400"/>
            <a:chOff x="6203650" y="4269275"/>
            <a:chExt cx="352550" cy="595400"/>
          </a:xfrm>
        </p:grpSpPr>
        <p:sp>
          <p:nvSpPr>
            <p:cNvPr id="372" name="Google Shape;372;p29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29"/>
          <p:cNvSpPr/>
          <p:nvPr/>
        </p:nvSpPr>
        <p:spPr>
          <a:xfrm>
            <a:off x="7546980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9"/>
          <p:cNvSpPr/>
          <p:nvPr/>
        </p:nvSpPr>
        <p:spPr>
          <a:xfrm rot="2153044">
            <a:off x="8333859" y="7106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729ABF6D-C901-13E3-3F61-237F6AA17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99" y="1350271"/>
            <a:ext cx="6732853" cy="330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1FFB-C1E5-1E24-DD68-F3428A2D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 me FIVE</a:t>
            </a:r>
          </a:p>
        </p:txBody>
      </p:sp>
      <p:pic>
        <p:nvPicPr>
          <p:cNvPr id="5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7BC568F7-5255-AE41-C6CC-2EFDA5E5F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677741" y="1902012"/>
            <a:ext cx="1219002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07F3771A-56E3-3467-50ED-85B419BBA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78" y="1540250"/>
            <a:ext cx="1470921" cy="1388108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9316791C-3B50-E7BF-878F-C4C75C44C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04" y="1220625"/>
            <a:ext cx="1000265" cy="885949"/>
          </a:xfrm>
          <a:prstGeom prst="rect">
            <a:avLst/>
          </a:prstGeom>
        </p:spPr>
      </p:pic>
      <p:pic>
        <p:nvPicPr>
          <p:cNvPr id="8" name="Picture 7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A96AD7FE-5283-2EE1-8BE4-54199528C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84" y="1926084"/>
            <a:ext cx="2486700" cy="3217416"/>
          </a:xfrm>
          <a:prstGeom prst="rect">
            <a:avLst/>
          </a:prstGeom>
        </p:spPr>
      </p:pic>
      <p:pic>
        <p:nvPicPr>
          <p:cNvPr id="9" name="Picture 8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94A1DB4-570B-861F-322C-8C222B81F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82" y="2673877"/>
            <a:ext cx="2210396" cy="2157515"/>
          </a:xfrm>
          <a:prstGeom prst="rect">
            <a:avLst/>
          </a:prstGeom>
        </p:spPr>
      </p:pic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07E1955-4CCB-25F1-55ED-41A26324A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42" y="2858054"/>
            <a:ext cx="1466121" cy="156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0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087939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708711" y="153692"/>
            <a:ext cx="3294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9C1CB00B-CE91-8F01-084F-3D02A86D7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891" y="1273008"/>
            <a:ext cx="1533235" cy="186178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3FA8F89-4726-9C24-0AC3-A9305F550D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3922" y="1225080"/>
            <a:ext cx="1322269" cy="1797276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00AFC84F-0632-67F9-80AE-1BCCE1BB4215}"/>
              </a:ext>
            </a:extLst>
          </p:cNvPr>
          <p:cNvSpPr txBox="1"/>
          <p:nvPr/>
        </p:nvSpPr>
        <p:spPr>
          <a:xfrm>
            <a:off x="484700" y="3160490"/>
            <a:ext cx="1580336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22E897A-ED36-1A92-6F55-5BD7F874F0B4}"/>
              </a:ext>
            </a:extLst>
          </p:cNvPr>
          <p:cNvSpPr txBox="1"/>
          <p:nvPr/>
        </p:nvSpPr>
        <p:spPr>
          <a:xfrm>
            <a:off x="2253922" y="3160490"/>
            <a:ext cx="1405854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Tim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823774F-0B5F-D5FB-4547-1E240FA7D3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055" y="1221790"/>
            <a:ext cx="1593041" cy="1797277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93B2FECD-5391-0C94-CFEB-F082DC53AC7E}"/>
              </a:ext>
            </a:extLst>
          </p:cNvPr>
          <p:cNvSpPr txBox="1"/>
          <p:nvPr/>
        </p:nvSpPr>
        <p:spPr>
          <a:xfrm>
            <a:off x="3916242" y="3160490"/>
            <a:ext cx="140585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Billy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5B2CDA1-4BD1-AA4F-9BD6-9B46DDEC72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61" b="98056" l="10000" r="90000">
                        <a14:foregroundMark x1="76333" y1="8611" x2="11167" y2="7778"/>
                        <a14:foregroundMark x1="48500" y1="31389" x2="53000" y2="34028"/>
                        <a14:foregroundMark x1="76667" y1="28750" x2="70167" y2="32222"/>
                        <a14:foregroundMark x1="19833" y1="87639" x2="90500" y2="96389"/>
                        <a14:foregroundMark x1="90500" y1="96389" x2="43167" y2="98056"/>
                        <a14:foregroundMark x1="43167" y1="98056" x2="20667" y2="90833"/>
                        <a14:foregroundMark x1="69667" y1="31389" x2="73333" y2="32500"/>
                        <a14:foregroundMark x1="60000" y1="48750" x2="60833" y2="50556"/>
                        <a14:foregroundMark x1="59500" y1="48194" x2="69167" y2="49444"/>
                        <a14:foregroundMark x1="38500" y1="7083" x2="71333" y2="7500"/>
                        <a14:foregroundMark x1="71333" y1="7500" x2="73167" y2="7222"/>
                        <a14:foregroundMark x1="25667" y1="4861" x2="16000" y2="6389"/>
                        <a14:foregroundMark x1="74667" y1="32083" x2="7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5002" y="1245800"/>
            <a:ext cx="1440054" cy="17280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1EBCD5-2F3C-8E95-BA26-BD5A7A1AB7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13" b="99437" l="0" r="97731">
                        <a14:foregroundMark x1="40032" y1="27887" x2="40032" y2="28592"/>
                        <a14:foregroundMark x1="58347" y1="28310" x2="60454" y2="29296"/>
                        <a14:foregroundMark x1="39870" y1="27183" x2="40357" y2="30000"/>
                        <a14:foregroundMark x1="40032" y1="62535" x2="14899" y2="74482"/>
                        <a14:foregroundMark x1="65982" y1="65444" x2="89789" y2="82254"/>
                        <a14:foregroundMark x1="58671" y1="60282" x2="60589" y2="61636"/>
                        <a14:foregroundMark x1="89789" y1="82254" x2="93868" y2="90548"/>
                        <a14:foregroundMark x1="40681" y1="63662" x2="12493" y2="74046"/>
                        <a14:foregroundMark x1="1761" y1="98501" x2="1297" y2="99718"/>
                        <a14:foregroundMark x1="43274" y1="7042" x2="81361" y2="9155"/>
                        <a14:foregroundMark x1="81140" y1="10000" x2="76985" y2="25915"/>
                        <a14:foregroundMark x1="81361" y1="9155" x2="81140" y2="10000"/>
                        <a14:foregroundMark x1="77147" y1="7465" x2="41329" y2="2113"/>
                        <a14:foregroundMark x1="41329" y1="2113" x2="38898" y2="8451"/>
                        <a14:foregroundMark x1="38736" y1="27887" x2="41167" y2="28310"/>
                        <a14:foregroundMark x1="59968" y1="28592" x2="61588" y2="30000"/>
                        <a14:backgroundMark x1="10049" y1="75775" x2="0" y2="93521"/>
                        <a14:backgroundMark x1="10373" y1="73662" x2="6807" y2="88310"/>
                        <a14:backgroundMark x1="62399" y1="60563" x2="66613" y2="65070"/>
                        <a14:backgroundMark x1="95786" y1="90282" x2="97407" y2="99014"/>
                        <a14:backgroundMark x1="3728" y1="94085" x2="2107" y2="98592"/>
                        <a14:backgroundMark x1="81199" y1="10000" x2="81199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7232" y="1253031"/>
            <a:ext cx="1489144" cy="1713601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883C1B3F-E41C-984F-03B1-6416873E63AE}"/>
              </a:ext>
            </a:extLst>
          </p:cNvPr>
          <p:cNvSpPr txBox="1"/>
          <p:nvPr/>
        </p:nvSpPr>
        <p:spPr>
          <a:xfrm>
            <a:off x="5578562" y="3160490"/>
            <a:ext cx="1405854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mom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D69BBB6-8E06-9A59-1804-65B6B1388254}"/>
              </a:ext>
            </a:extLst>
          </p:cNvPr>
          <p:cNvSpPr txBox="1"/>
          <p:nvPr/>
        </p:nvSpPr>
        <p:spPr>
          <a:xfrm>
            <a:off x="7131141" y="3160490"/>
            <a:ext cx="1580336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0" grpId="0" animBg="1"/>
      <p:bldP spid="85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3"/>
          <p:cNvSpPr/>
          <p:nvPr/>
        </p:nvSpPr>
        <p:spPr>
          <a:xfrm>
            <a:off x="-16815" y="-49600"/>
            <a:ext cx="2512372" cy="936667"/>
          </a:xfrm>
          <a:custGeom>
            <a:avLst/>
            <a:gdLst/>
            <a:ahLst/>
            <a:cxnLst/>
            <a:rect l="l" t="t" r="r" b="b"/>
            <a:pathLst>
              <a:path w="43068" h="16056" extrusionOk="0">
                <a:moveTo>
                  <a:pt x="27317" y="0"/>
                </a:moveTo>
                <a:cubicBezTo>
                  <a:pt x="24381" y="0"/>
                  <a:pt x="21889" y="1895"/>
                  <a:pt x="20991" y="4527"/>
                </a:cubicBezTo>
                <a:cubicBezTo>
                  <a:pt x="19678" y="2795"/>
                  <a:pt x="17600" y="1677"/>
                  <a:pt x="15258" y="1677"/>
                </a:cubicBezTo>
                <a:cubicBezTo>
                  <a:pt x="12358" y="1677"/>
                  <a:pt x="9861" y="3395"/>
                  <a:pt x="8723" y="5870"/>
                </a:cubicBezTo>
                <a:cubicBezTo>
                  <a:pt x="8198" y="5555"/>
                  <a:pt x="7586" y="5369"/>
                  <a:pt x="6929" y="5369"/>
                </a:cubicBezTo>
                <a:cubicBezTo>
                  <a:pt x="5534" y="5369"/>
                  <a:pt x="4333" y="6189"/>
                  <a:pt x="3772" y="7371"/>
                </a:cubicBezTo>
                <a:cubicBezTo>
                  <a:pt x="3373" y="6949"/>
                  <a:pt x="2810" y="6683"/>
                  <a:pt x="2183" y="6683"/>
                </a:cubicBezTo>
                <a:cubicBezTo>
                  <a:pt x="978" y="6683"/>
                  <a:pt x="1" y="7660"/>
                  <a:pt x="1" y="8866"/>
                </a:cubicBezTo>
                <a:cubicBezTo>
                  <a:pt x="2" y="10073"/>
                  <a:pt x="980" y="11049"/>
                  <a:pt x="2185" y="11049"/>
                </a:cubicBezTo>
                <a:cubicBezTo>
                  <a:pt x="2812" y="11049"/>
                  <a:pt x="3375" y="10784"/>
                  <a:pt x="3774" y="10362"/>
                </a:cubicBezTo>
                <a:cubicBezTo>
                  <a:pt x="4334" y="11543"/>
                  <a:pt x="5534" y="12363"/>
                  <a:pt x="6931" y="12363"/>
                </a:cubicBezTo>
                <a:cubicBezTo>
                  <a:pt x="7587" y="12363"/>
                  <a:pt x="8199" y="12179"/>
                  <a:pt x="8725" y="11863"/>
                </a:cubicBezTo>
                <a:cubicBezTo>
                  <a:pt x="9861" y="14337"/>
                  <a:pt x="12358" y="16056"/>
                  <a:pt x="15260" y="16056"/>
                </a:cubicBezTo>
                <a:cubicBezTo>
                  <a:pt x="18516" y="16056"/>
                  <a:pt x="21267" y="13890"/>
                  <a:pt x="22149" y="10921"/>
                </a:cubicBezTo>
                <a:cubicBezTo>
                  <a:pt x="23374" y="12413"/>
                  <a:pt x="25234" y="13366"/>
                  <a:pt x="27317" y="13366"/>
                </a:cubicBezTo>
                <a:cubicBezTo>
                  <a:pt x="28289" y="13366"/>
                  <a:pt x="29210" y="13157"/>
                  <a:pt x="30043" y="12784"/>
                </a:cubicBezTo>
                <a:cubicBezTo>
                  <a:pt x="30742" y="14602"/>
                  <a:pt x="32502" y="15892"/>
                  <a:pt x="34566" y="15892"/>
                </a:cubicBezTo>
                <a:cubicBezTo>
                  <a:pt x="35923" y="15892"/>
                  <a:pt x="37150" y="15333"/>
                  <a:pt x="38029" y="14434"/>
                </a:cubicBezTo>
                <a:cubicBezTo>
                  <a:pt x="38455" y="14608"/>
                  <a:pt x="38920" y="14706"/>
                  <a:pt x="39410" y="14706"/>
                </a:cubicBezTo>
                <a:cubicBezTo>
                  <a:pt x="41430" y="14706"/>
                  <a:pt x="43067" y="13069"/>
                  <a:pt x="43067" y="11048"/>
                </a:cubicBezTo>
                <a:cubicBezTo>
                  <a:pt x="43067" y="9028"/>
                  <a:pt x="41430" y="7391"/>
                  <a:pt x="39410" y="7391"/>
                </a:cubicBezTo>
                <a:cubicBezTo>
                  <a:pt x="38920" y="7391"/>
                  <a:pt x="38455" y="7489"/>
                  <a:pt x="38029" y="7663"/>
                </a:cubicBezTo>
                <a:cubicBezTo>
                  <a:pt x="37150" y="6763"/>
                  <a:pt x="35923" y="6204"/>
                  <a:pt x="34566" y="6204"/>
                </a:cubicBezTo>
                <a:cubicBezTo>
                  <a:pt x="34369" y="6204"/>
                  <a:pt x="34175" y="6217"/>
                  <a:pt x="33985" y="6241"/>
                </a:cubicBezTo>
                <a:cubicBezTo>
                  <a:pt x="33756" y="2756"/>
                  <a:pt x="30860" y="0"/>
                  <a:pt x="273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3"/>
          <p:cNvSpPr/>
          <p:nvPr/>
        </p:nvSpPr>
        <p:spPr>
          <a:xfrm rot="10800000" flipH="1">
            <a:off x="859372" y="88779"/>
            <a:ext cx="5990498" cy="1061034"/>
          </a:xfrm>
          <a:prstGeom prst="ellipseRibbon">
            <a:avLst>
              <a:gd name="adj1" fmla="val 18571"/>
              <a:gd name="adj2" fmla="val 75000"/>
              <a:gd name="adj3" fmla="val 8414"/>
            </a:avLst>
          </a:prstGeom>
          <a:solidFill>
            <a:schemeClr val="accent3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title"/>
          </p:nvPr>
        </p:nvSpPr>
        <p:spPr>
          <a:xfrm rot="509">
            <a:off x="1756213" y="155252"/>
            <a:ext cx="4049700" cy="6496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Watch and Answer</a:t>
            </a:r>
            <a:endParaRPr sz="3200" dirty="0"/>
          </a:p>
        </p:txBody>
      </p:sp>
      <p:grpSp>
        <p:nvGrpSpPr>
          <p:cNvPr id="659" name="Google Shape;659;p33"/>
          <p:cNvGrpSpPr/>
          <p:nvPr/>
        </p:nvGrpSpPr>
        <p:grpSpPr>
          <a:xfrm flipH="1">
            <a:off x="7521986" y="2711035"/>
            <a:ext cx="1717037" cy="2483010"/>
            <a:chOff x="3628100" y="440575"/>
            <a:chExt cx="1325725" cy="1713977"/>
          </a:xfrm>
        </p:grpSpPr>
        <p:sp>
          <p:nvSpPr>
            <p:cNvPr id="660" name="Google Shape;660;p33"/>
            <p:cNvSpPr/>
            <p:nvPr/>
          </p:nvSpPr>
          <p:spPr>
            <a:xfrm flipH="1">
              <a:off x="4204025" y="510677"/>
              <a:ext cx="173927" cy="1643875"/>
            </a:xfrm>
            <a:custGeom>
              <a:avLst/>
              <a:gdLst/>
              <a:ahLst/>
              <a:cxnLst/>
              <a:rect l="l" t="t" r="r" b="b"/>
              <a:pathLst>
                <a:path w="5445" h="65755" extrusionOk="0">
                  <a:moveTo>
                    <a:pt x="1872" y="1"/>
                  </a:moveTo>
                  <a:lnTo>
                    <a:pt x="0" y="65755"/>
                  </a:lnTo>
                  <a:lnTo>
                    <a:pt x="5444" y="65755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3732250" y="629850"/>
              <a:ext cx="519325" cy="519350"/>
            </a:xfrm>
            <a:custGeom>
              <a:avLst/>
              <a:gdLst/>
              <a:ahLst/>
              <a:cxnLst/>
              <a:rect l="l" t="t" r="r" b="b"/>
              <a:pathLst>
                <a:path w="20773" h="20774" extrusionOk="0">
                  <a:moveTo>
                    <a:pt x="10386" y="1"/>
                  </a:moveTo>
                  <a:cubicBezTo>
                    <a:pt x="4650" y="1"/>
                    <a:pt x="0" y="4651"/>
                    <a:pt x="0" y="10387"/>
                  </a:cubicBezTo>
                  <a:cubicBezTo>
                    <a:pt x="0" y="16124"/>
                    <a:pt x="4650" y="20773"/>
                    <a:pt x="10386" y="20773"/>
                  </a:cubicBezTo>
                  <a:cubicBezTo>
                    <a:pt x="16123" y="20773"/>
                    <a:pt x="20772" y="16124"/>
                    <a:pt x="20772" y="10387"/>
                  </a:cubicBezTo>
                  <a:cubicBezTo>
                    <a:pt x="20772" y="4651"/>
                    <a:pt x="16123" y="1"/>
                    <a:pt x="10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4595675" y="818900"/>
              <a:ext cx="358150" cy="358125"/>
            </a:xfrm>
            <a:custGeom>
              <a:avLst/>
              <a:gdLst/>
              <a:ahLst/>
              <a:cxnLst/>
              <a:rect l="l" t="t" r="r" b="b"/>
              <a:pathLst>
                <a:path w="14326" h="14325" extrusionOk="0">
                  <a:moveTo>
                    <a:pt x="7162" y="0"/>
                  </a:moveTo>
                  <a:cubicBezTo>
                    <a:pt x="3206" y="0"/>
                    <a:pt x="0" y="3207"/>
                    <a:pt x="0" y="7163"/>
                  </a:cubicBezTo>
                  <a:cubicBezTo>
                    <a:pt x="0" y="11119"/>
                    <a:pt x="3207" y="14325"/>
                    <a:pt x="7162" y="14325"/>
                  </a:cubicBezTo>
                  <a:cubicBezTo>
                    <a:pt x="11119" y="14325"/>
                    <a:pt x="14326" y="11119"/>
                    <a:pt x="14326" y="7163"/>
                  </a:cubicBezTo>
                  <a:cubicBezTo>
                    <a:pt x="14326" y="3207"/>
                    <a:pt x="11119" y="1"/>
                    <a:pt x="71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3784075" y="594850"/>
              <a:ext cx="1056125" cy="1056150"/>
            </a:xfrm>
            <a:custGeom>
              <a:avLst/>
              <a:gdLst/>
              <a:ahLst/>
              <a:cxnLst/>
              <a:rect l="l" t="t" r="r" b="b"/>
              <a:pathLst>
                <a:path w="42245" h="42246" extrusionOk="0">
                  <a:moveTo>
                    <a:pt x="21124" y="1"/>
                  </a:moveTo>
                  <a:cubicBezTo>
                    <a:pt x="21123" y="1"/>
                    <a:pt x="21123" y="1"/>
                    <a:pt x="21122" y="1"/>
                  </a:cubicBezTo>
                  <a:cubicBezTo>
                    <a:pt x="9457" y="1"/>
                    <a:pt x="0" y="9458"/>
                    <a:pt x="0" y="21123"/>
                  </a:cubicBezTo>
                  <a:cubicBezTo>
                    <a:pt x="0" y="32789"/>
                    <a:pt x="9457" y="42245"/>
                    <a:pt x="21122" y="42245"/>
                  </a:cubicBezTo>
                  <a:cubicBezTo>
                    <a:pt x="32787" y="42245"/>
                    <a:pt x="42245" y="32789"/>
                    <a:pt x="42245" y="21123"/>
                  </a:cubicBezTo>
                  <a:cubicBezTo>
                    <a:pt x="42245" y="9458"/>
                    <a:pt x="32788" y="1"/>
                    <a:pt x="2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3628100" y="931575"/>
              <a:ext cx="559100" cy="559075"/>
            </a:xfrm>
            <a:custGeom>
              <a:avLst/>
              <a:gdLst/>
              <a:ahLst/>
              <a:cxnLst/>
              <a:rect l="l" t="t" r="r" b="b"/>
              <a:pathLst>
                <a:path w="22364" h="22363" extrusionOk="0">
                  <a:moveTo>
                    <a:pt x="11181" y="0"/>
                  </a:moveTo>
                  <a:cubicBezTo>
                    <a:pt x="5007" y="0"/>
                    <a:pt x="0" y="5007"/>
                    <a:pt x="0" y="11181"/>
                  </a:cubicBezTo>
                  <a:cubicBezTo>
                    <a:pt x="0" y="17356"/>
                    <a:pt x="5008" y="22362"/>
                    <a:pt x="11181" y="22362"/>
                  </a:cubicBezTo>
                  <a:cubicBezTo>
                    <a:pt x="17358" y="22362"/>
                    <a:pt x="22363" y="17356"/>
                    <a:pt x="22363" y="11181"/>
                  </a:cubicBezTo>
                  <a:cubicBezTo>
                    <a:pt x="22363" y="5007"/>
                    <a:pt x="17358" y="0"/>
                    <a:pt x="11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4377950" y="1210750"/>
              <a:ext cx="426925" cy="426950"/>
            </a:xfrm>
            <a:custGeom>
              <a:avLst/>
              <a:gdLst/>
              <a:ahLst/>
              <a:cxnLst/>
              <a:rect l="l" t="t" r="r" b="b"/>
              <a:pathLst>
                <a:path w="17077" h="17078" extrusionOk="0">
                  <a:moveTo>
                    <a:pt x="8538" y="1"/>
                  </a:moveTo>
                  <a:cubicBezTo>
                    <a:pt x="3822" y="1"/>
                    <a:pt x="0" y="3824"/>
                    <a:pt x="0" y="8539"/>
                  </a:cubicBezTo>
                  <a:cubicBezTo>
                    <a:pt x="0" y="13255"/>
                    <a:pt x="3822" y="17077"/>
                    <a:pt x="8538" y="17077"/>
                  </a:cubicBezTo>
                  <a:cubicBezTo>
                    <a:pt x="13254" y="17077"/>
                    <a:pt x="17077" y="13255"/>
                    <a:pt x="17077" y="8539"/>
                  </a:cubicBezTo>
                  <a:cubicBezTo>
                    <a:pt x="17077" y="3824"/>
                    <a:pt x="13254" y="1"/>
                    <a:pt x="8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4071550" y="440575"/>
              <a:ext cx="703250" cy="703225"/>
            </a:xfrm>
            <a:custGeom>
              <a:avLst/>
              <a:gdLst/>
              <a:ahLst/>
              <a:cxnLst/>
              <a:rect l="l" t="t" r="r" b="b"/>
              <a:pathLst>
                <a:path w="28130" h="28129" extrusionOk="0">
                  <a:moveTo>
                    <a:pt x="14065" y="0"/>
                  </a:moveTo>
                  <a:cubicBezTo>
                    <a:pt x="6296" y="0"/>
                    <a:pt x="0" y="6297"/>
                    <a:pt x="0" y="14065"/>
                  </a:cubicBezTo>
                  <a:cubicBezTo>
                    <a:pt x="0" y="21832"/>
                    <a:pt x="6297" y="28128"/>
                    <a:pt x="14065" y="28128"/>
                  </a:cubicBezTo>
                  <a:cubicBezTo>
                    <a:pt x="21831" y="28128"/>
                    <a:pt x="28129" y="21831"/>
                    <a:pt x="28129" y="14065"/>
                  </a:cubicBezTo>
                  <a:cubicBezTo>
                    <a:pt x="28129" y="6297"/>
                    <a:pt x="21831" y="1"/>
                    <a:pt x="140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4251575" y="960075"/>
              <a:ext cx="501375" cy="501375"/>
            </a:xfrm>
            <a:custGeom>
              <a:avLst/>
              <a:gdLst/>
              <a:ahLst/>
              <a:cxnLst/>
              <a:rect l="l" t="t" r="r" b="b"/>
              <a:pathLst>
                <a:path w="20055" h="20055" extrusionOk="0">
                  <a:moveTo>
                    <a:pt x="10028" y="1"/>
                  </a:moveTo>
                  <a:cubicBezTo>
                    <a:pt x="4490" y="1"/>
                    <a:pt x="1" y="4490"/>
                    <a:pt x="1" y="10028"/>
                  </a:cubicBezTo>
                  <a:cubicBezTo>
                    <a:pt x="1" y="15565"/>
                    <a:pt x="4490" y="20055"/>
                    <a:pt x="10028" y="20055"/>
                  </a:cubicBezTo>
                  <a:cubicBezTo>
                    <a:pt x="15565" y="20055"/>
                    <a:pt x="20055" y="15565"/>
                    <a:pt x="20055" y="10028"/>
                  </a:cubicBezTo>
                  <a:cubicBezTo>
                    <a:pt x="20055" y="4490"/>
                    <a:pt x="15565" y="2"/>
                    <a:pt x="10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4062225" y="998000"/>
              <a:ext cx="249925" cy="249875"/>
            </a:xfrm>
            <a:custGeom>
              <a:avLst/>
              <a:gdLst/>
              <a:ahLst/>
              <a:cxnLst/>
              <a:rect l="l" t="t" r="r" b="b"/>
              <a:pathLst>
                <a:path w="9997" h="9995" extrusionOk="0">
                  <a:moveTo>
                    <a:pt x="5002" y="1"/>
                  </a:moveTo>
                  <a:cubicBezTo>
                    <a:pt x="5001" y="1"/>
                    <a:pt x="5000" y="1"/>
                    <a:pt x="4998" y="1"/>
                  </a:cubicBezTo>
                  <a:cubicBezTo>
                    <a:pt x="2238" y="1"/>
                    <a:pt x="1" y="2238"/>
                    <a:pt x="1" y="4997"/>
                  </a:cubicBezTo>
                  <a:cubicBezTo>
                    <a:pt x="1" y="7757"/>
                    <a:pt x="2238" y="9994"/>
                    <a:pt x="4998" y="9994"/>
                  </a:cubicBezTo>
                  <a:cubicBezTo>
                    <a:pt x="7759" y="9994"/>
                    <a:pt x="9996" y="7757"/>
                    <a:pt x="9996" y="4997"/>
                  </a:cubicBezTo>
                  <a:cubicBezTo>
                    <a:pt x="9996" y="2237"/>
                    <a:pt x="7761" y="1"/>
                    <a:pt x="5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4635825" y="1052075"/>
              <a:ext cx="294000" cy="294050"/>
            </a:xfrm>
            <a:custGeom>
              <a:avLst/>
              <a:gdLst/>
              <a:ahLst/>
              <a:cxnLst/>
              <a:rect l="l" t="t" r="r" b="b"/>
              <a:pathLst>
                <a:path w="11760" h="11762" extrusionOk="0">
                  <a:moveTo>
                    <a:pt x="5880" y="0"/>
                  </a:moveTo>
                  <a:cubicBezTo>
                    <a:pt x="2633" y="0"/>
                    <a:pt x="1" y="2632"/>
                    <a:pt x="1" y="5881"/>
                  </a:cubicBezTo>
                  <a:cubicBezTo>
                    <a:pt x="1" y="9129"/>
                    <a:pt x="2633" y="11761"/>
                    <a:pt x="5880" y="11761"/>
                  </a:cubicBezTo>
                  <a:cubicBezTo>
                    <a:pt x="9128" y="11761"/>
                    <a:pt x="11760" y="9127"/>
                    <a:pt x="11760" y="5881"/>
                  </a:cubicBezTo>
                  <a:cubicBezTo>
                    <a:pt x="11760" y="2633"/>
                    <a:pt x="9128" y="1"/>
                    <a:pt x="58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3941000" y="1157575"/>
              <a:ext cx="350025" cy="350075"/>
            </a:xfrm>
            <a:custGeom>
              <a:avLst/>
              <a:gdLst/>
              <a:ahLst/>
              <a:cxnLst/>
              <a:rect l="l" t="t" r="r" b="b"/>
              <a:pathLst>
                <a:path w="14001" h="14003" extrusionOk="0">
                  <a:moveTo>
                    <a:pt x="7000" y="1"/>
                  </a:moveTo>
                  <a:cubicBezTo>
                    <a:pt x="3136" y="1"/>
                    <a:pt x="0" y="3135"/>
                    <a:pt x="0" y="7001"/>
                  </a:cubicBezTo>
                  <a:cubicBezTo>
                    <a:pt x="0" y="10868"/>
                    <a:pt x="3133" y="14002"/>
                    <a:pt x="7000" y="14002"/>
                  </a:cubicBezTo>
                  <a:cubicBezTo>
                    <a:pt x="10866" y="14002"/>
                    <a:pt x="14001" y="10868"/>
                    <a:pt x="14001" y="7001"/>
                  </a:cubicBezTo>
                  <a:cubicBezTo>
                    <a:pt x="14001" y="3135"/>
                    <a:pt x="10865" y="1"/>
                    <a:pt x="7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1711906" y="532169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5792741" y="375263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BBE90-C948-B10F-C743-94C23AFBC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it 03">
            <a:hlinkClick r:id="" action="ppaction://media"/>
            <a:extLst>
              <a:ext uri="{FF2B5EF4-FFF2-40B4-BE49-F238E27FC236}">
                <a16:creationId xmlns:a16="http://schemas.microsoft.com/office/drawing/2014/main" id="{5ACC7DB6-21E2-6A13-925D-4953B05060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955" y="1330458"/>
            <a:ext cx="6262661" cy="3522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7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7028885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58FB0932-F7D2-5193-D65A-3930FE72F8A4}"/>
              </a:ext>
            </a:extLst>
          </p:cNvPr>
          <p:cNvSpPr/>
          <p:nvPr/>
        </p:nvSpPr>
        <p:spPr>
          <a:xfrm>
            <a:off x="1426910" y="128643"/>
            <a:ext cx="585002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Write a or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DB4C32-5712-C470-14BC-039AD5C64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85" y="1315403"/>
            <a:ext cx="7527140" cy="29892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FAFSE National 3 SB Track 041 02">
            <a:hlinkClick r:id="" action="ppaction://media"/>
            <a:extLst>
              <a:ext uri="{FF2B5EF4-FFF2-40B4-BE49-F238E27FC236}">
                <a16:creationId xmlns:a16="http://schemas.microsoft.com/office/drawing/2014/main" id="{DC5909CB-2216-1CC2-E7B2-59F3A7D251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6099" y="4452287"/>
            <a:ext cx="532701" cy="53270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D91A181-C742-B59F-BF1E-E3EF343B06F8}"/>
              </a:ext>
            </a:extLst>
          </p:cNvPr>
          <p:cNvSpPr/>
          <p:nvPr/>
        </p:nvSpPr>
        <p:spPr>
          <a:xfrm>
            <a:off x="2584704" y="1345125"/>
            <a:ext cx="646176" cy="592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4627AD9-9662-C71C-9888-749FF1BF63A7}"/>
              </a:ext>
            </a:extLst>
          </p:cNvPr>
          <p:cNvSpPr/>
          <p:nvPr/>
        </p:nvSpPr>
        <p:spPr>
          <a:xfrm>
            <a:off x="2456810" y="2810012"/>
            <a:ext cx="646176" cy="592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4E06113-684B-147B-506C-606FF89D07BC}"/>
              </a:ext>
            </a:extLst>
          </p:cNvPr>
          <p:cNvSpPr/>
          <p:nvPr/>
        </p:nvSpPr>
        <p:spPr>
          <a:xfrm>
            <a:off x="5266946" y="1394237"/>
            <a:ext cx="646176" cy="592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E8F0F77-0438-829C-27E3-EA133BD2F527}"/>
              </a:ext>
            </a:extLst>
          </p:cNvPr>
          <p:cNvSpPr/>
          <p:nvPr/>
        </p:nvSpPr>
        <p:spPr>
          <a:xfrm>
            <a:off x="5266946" y="2861228"/>
            <a:ext cx="646176" cy="592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6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4" grpId="0" animBg="1"/>
      <p:bldP spid="45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" name="Google Shape;1844;p45"/>
          <p:cNvGrpSpPr/>
          <p:nvPr/>
        </p:nvGrpSpPr>
        <p:grpSpPr>
          <a:xfrm>
            <a:off x="6226635" y="1924252"/>
            <a:ext cx="324934" cy="592583"/>
            <a:chOff x="5870450" y="250975"/>
            <a:chExt cx="1077725" cy="1966100"/>
          </a:xfrm>
        </p:grpSpPr>
        <p:sp>
          <p:nvSpPr>
            <p:cNvPr id="1845" name="Google Shape;1845;p45"/>
            <p:cNvSpPr/>
            <p:nvPr/>
          </p:nvSpPr>
          <p:spPr>
            <a:xfrm>
              <a:off x="6326450" y="1906850"/>
              <a:ext cx="165775" cy="310225"/>
            </a:xfrm>
            <a:custGeom>
              <a:avLst/>
              <a:gdLst/>
              <a:ahLst/>
              <a:cxnLst/>
              <a:rect l="l" t="t" r="r" b="b"/>
              <a:pathLst>
                <a:path w="6631" h="12409" extrusionOk="0">
                  <a:moveTo>
                    <a:pt x="993" y="1"/>
                  </a:moveTo>
                  <a:lnTo>
                    <a:pt x="1" y="12408"/>
                  </a:lnTo>
                  <a:lnTo>
                    <a:pt x="6631" y="12408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5"/>
            <p:cNvSpPr/>
            <p:nvPr/>
          </p:nvSpPr>
          <p:spPr>
            <a:xfrm>
              <a:off x="5870450" y="250975"/>
              <a:ext cx="1077725" cy="1707025"/>
            </a:xfrm>
            <a:custGeom>
              <a:avLst/>
              <a:gdLst/>
              <a:ahLst/>
              <a:cxnLst/>
              <a:rect l="l" t="t" r="r" b="b"/>
              <a:pathLst>
                <a:path w="43109" h="68281" extrusionOk="0">
                  <a:moveTo>
                    <a:pt x="21556" y="0"/>
                  </a:moveTo>
                  <a:cubicBezTo>
                    <a:pt x="20010" y="0"/>
                    <a:pt x="17407" y="4200"/>
                    <a:pt x="16856" y="6860"/>
                  </a:cubicBezTo>
                  <a:cubicBezTo>
                    <a:pt x="15873" y="11605"/>
                    <a:pt x="14349" y="10740"/>
                    <a:pt x="12061" y="15827"/>
                  </a:cubicBezTo>
                  <a:cubicBezTo>
                    <a:pt x="10493" y="19316"/>
                    <a:pt x="13295" y="24010"/>
                    <a:pt x="11813" y="27263"/>
                  </a:cubicBezTo>
                  <a:cubicBezTo>
                    <a:pt x="10169" y="30870"/>
                    <a:pt x="8698" y="30936"/>
                    <a:pt x="6903" y="35229"/>
                  </a:cubicBezTo>
                  <a:cubicBezTo>
                    <a:pt x="5173" y="39368"/>
                    <a:pt x="7826" y="44661"/>
                    <a:pt x="4735" y="48948"/>
                  </a:cubicBezTo>
                  <a:cubicBezTo>
                    <a:pt x="466" y="54870"/>
                    <a:pt x="1" y="59021"/>
                    <a:pt x="1396" y="62187"/>
                  </a:cubicBezTo>
                  <a:cubicBezTo>
                    <a:pt x="2982" y="65784"/>
                    <a:pt x="13258" y="68280"/>
                    <a:pt x="21556" y="68280"/>
                  </a:cubicBezTo>
                  <a:cubicBezTo>
                    <a:pt x="29853" y="68280"/>
                    <a:pt x="40130" y="65784"/>
                    <a:pt x="41715" y="62187"/>
                  </a:cubicBezTo>
                  <a:cubicBezTo>
                    <a:pt x="43109" y="59021"/>
                    <a:pt x="42644" y="54871"/>
                    <a:pt x="38375" y="48948"/>
                  </a:cubicBezTo>
                  <a:cubicBezTo>
                    <a:pt x="35285" y="44660"/>
                    <a:pt x="37938" y="39369"/>
                    <a:pt x="36207" y="35229"/>
                  </a:cubicBezTo>
                  <a:cubicBezTo>
                    <a:pt x="34413" y="30936"/>
                    <a:pt x="32943" y="30871"/>
                    <a:pt x="31298" y="27263"/>
                  </a:cubicBezTo>
                  <a:cubicBezTo>
                    <a:pt x="29815" y="24010"/>
                    <a:pt x="32618" y="19317"/>
                    <a:pt x="31050" y="15827"/>
                  </a:cubicBezTo>
                  <a:cubicBezTo>
                    <a:pt x="28763" y="10740"/>
                    <a:pt x="27238" y="11605"/>
                    <a:pt x="26255" y="6860"/>
                  </a:cubicBezTo>
                  <a:cubicBezTo>
                    <a:pt x="25705" y="4200"/>
                    <a:pt x="23102" y="0"/>
                    <a:pt x="215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5"/>
            <p:cNvSpPr/>
            <p:nvPr/>
          </p:nvSpPr>
          <p:spPr>
            <a:xfrm>
              <a:off x="6140150" y="1143500"/>
              <a:ext cx="91125" cy="79450"/>
            </a:xfrm>
            <a:custGeom>
              <a:avLst/>
              <a:gdLst/>
              <a:ahLst/>
              <a:cxnLst/>
              <a:rect l="l" t="t" r="r" b="b"/>
              <a:pathLst>
                <a:path w="3645" h="3178" extrusionOk="0">
                  <a:moveTo>
                    <a:pt x="3209" y="0"/>
                  </a:moveTo>
                  <a:cubicBezTo>
                    <a:pt x="2663" y="0"/>
                    <a:pt x="1718" y="95"/>
                    <a:pt x="1040" y="677"/>
                  </a:cubicBezTo>
                  <a:cubicBezTo>
                    <a:pt x="35" y="1542"/>
                    <a:pt x="1" y="3155"/>
                    <a:pt x="1" y="3155"/>
                  </a:cubicBezTo>
                  <a:cubicBezTo>
                    <a:pt x="1" y="3155"/>
                    <a:pt x="171" y="3177"/>
                    <a:pt x="435" y="3177"/>
                  </a:cubicBezTo>
                  <a:cubicBezTo>
                    <a:pt x="981" y="3177"/>
                    <a:pt x="1927" y="3082"/>
                    <a:pt x="2605" y="2499"/>
                  </a:cubicBezTo>
                  <a:cubicBezTo>
                    <a:pt x="3612" y="1634"/>
                    <a:pt x="3644" y="23"/>
                    <a:pt x="3644" y="23"/>
                  </a:cubicBezTo>
                  <a:cubicBezTo>
                    <a:pt x="3644" y="23"/>
                    <a:pt x="3474" y="0"/>
                    <a:pt x="3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5"/>
            <p:cNvSpPr/>
            <p:nvPr/>
          </p:nvSpPr>
          <p:spPr>
            <a:xfrm>
              <a:off x="6241425" y="691225"/>
              <a:ext cx="87975" cy="95725"/>
            </a:xfrm>
            <a:custGeom>
              <a:avLst/>
              <a:gdLst/>
              <a:ahLst/>
              <a:cxnLst/>
              <a:rect l="l" t="t" r="r" b="b"/>
              <a:pathLst>
                <a:path w="3519" h="3829" extrusionOk="0">
                  <a:moveTo>
                    <a:pt x="3211" y="1"/>
                  </a:moveTo>
                  <a:cubicBezTo>
                    <a:pt x="3210" y="1"/>
                    <a:pt x="1604" y="132"/>
                    <a:pt x="802" y="1189"/>
                  </a:cubicBezTo>
                  <a:cubicBezTo>
                    <a:pt x="0" y="2246"/>
                    <a:pt x="307" y="3829"/>
                    <a:pt x="307" y="3829"/>
                  </a:cubicBezTo>
                  <a:cubicBezTo>
                    <a:pt x="307" y="3829"/>
                    <a:pt x="1915" y="3698"/>
                    <a:pt x="2717" y="2641"/>
                  </a:cubicBezTo>
                  <a:cubicBezTo>
                    <a:pt x="3518" y="1583"/>
                    <a:pt x="3211" y="1"/>
                    <a:pt x="3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5"/>
            <p:cNvSpPr/>
            <p:nvPr/>
          </p:nvSpPr>
          <p:spPr>
            <a:xfrm>
              <a:off x="6473900" y="827375"/>
              <a:ext cx="87975" cy="95725"/>
            </a:xfrm>
            <a:custGeom>
              <a:avLst/>
              <a:gdLst/>
              <a:ahLst/>
              <a:cxnLst/>
              <a:rect l="l" t="t" r="r" b="b"/>
              <a:pathLst>
                <a:path w="3519" h="3829" extrusionOk="0">
                  <a:moveTo>
                    <a:pt x="3211" y="1"/>
                  </a:moveTo>
                  <a:cubicBezTo>
                    <a:pt x="3211" y="1"/>
                    <a:pt x="1604" y="131"/>
                    <a:pt x="802" y="1189"/>
                  </a:cubicBezTo>
                  <a:cubicBezTo>
                    <a:pt x="0" y="2246"/>
                    <a:pt x="308" y="3829"/>
                    <a:pt x="308" y="3829"/>
                  </a:cubicBezTo>
                  <a:cubicBezTo>
                    <a:pt x="308" y="3829"/>
                    <a:pt x="1914" y="3697"/>
                    <a:pt x="2716" y="2640"/>
                  </a:cubicBezTo>
                  <a:cubicBezTo>
                    <a:pt x="3518" y="1583"/>
                    <a:pt x="3211" y="1"/>
                    <a:pt x="3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5"/>
            <p:cNvSpPr/>
            <p:nvPr/>
          </p:nvSpPr>
          <p:spPr>
            <a:xfrm>
              <a:off x="6411850" y="468625"/>
              <a:ext cx="84800" cy="104850"/>
            </a:xfrm>
            <a:custGeom>
              <a:avLst/>
              <a:gdLst/>
              <a:ahLst/>
              <a:cxnLst/>
              <a:rect l="l" t="t" r="r" b="b"/>
              <a:pathLst>
                <a:path w="3392" h="419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524" y="1"/>
                    <a:pt x="0" y="1525"/>
                    <a:pt x="647" y="2682"/>
                  </a:cubicBezTo>
                  <a:cubicBezTo>
                    <a:pt x="1294" y="3840"/>
                    <a:pt x="2867" y="4193"/>
                    <a:pt x="2867" y="4193"/>
                  </a:cubicBezTo>
                  <a:cubicBezTo>
                    <a:pt x="2867" y="4193"/>
                    <a:pt x="3391" y="2668"/>
                    <a:pt x="2744" y="1510"/>
                  </a:cubicBezTo>
                  <a:cubicBezTo>
                    <a:pt x="2097" y="353"/>
                    <a:pt x="525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5"/>
            <p:cNvSpPr/>
            <p:nvPr/>
          </p:nvSpPr>
          <p:spPr>
            <a:xfrm>
              <a:off x="6480150" y="938550"/>
              <a:ext cx="104925" cy="68600"/>
            </a:xfrm>
            <a:custGeom>
              <a:avLst/>
              <a:gdLst/>
              <a:ahLst/>
              <a:cxnLst/>
              <a:rect l="l" t="t" r="r" b="b"/>
              <a:pathLst>
                <a:path w="4197" h="2744" extrusionOk="0">
                  <a:moveTo>
                    <a:pt x="1303" y="1"/>
                  </a:moveTo>
                  <a:cubicBezTo>
                    <a:pt x="584" y="1"/>
                    <a:pt x="0" y="202"/>
                    <a:pt x="0" y="202"/>
                  </a:cubicBezTo>
                  <a:cubicBezTo>
                    <a:pt x="0" y="202"/>
                    <a:pt x="354" y="1775"/>
                    <a:pt x="1514" y="2421"/>
                  </a:cubicBezTo>
                  <a:cubicBezTo>
                    <a:pt x="1955" y="2667"/>
                    <a:pt x="2450" y="2744"/>
                    <a:pt x="2894" y="2744"/>
                  </a:cubicBezTo>
                  <a:cubicBezTo>
                    <a:pt x="3613" y="2744"/>
                    <a:pt x="4196" y="2543"/>
                    <a:pt x="4196" y="2543"/>
                  </a:cubicBezTo>
                  <a:cubicBezTo>
                    <a:pt x="4196" y="2543"/>
                    <a:pt x="3841" y="970"/>
                    <a:pt x="2683" y="324"/>
                  </a:cubicBezTo>
                  <a:cubicBezTo>
                    <a:pt x="2241" y="77"/>
                    <a:pt x="1747" y="1"/>
                    <a:pt x="13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5"/>
            <p:cNvSpPr/>
            <p:nvPr/>
          </p:nvSpPr>
          <p:spPr>
            <a:xfrm>
              <a:off x="6158425" y="1645725"/>
              <a:ext cx="81400" cy="110325"/>
            </a:xfrm>
            <a:custGeom>
              <a:avLst/>
              <a:gdLst/>
              <a:ahLst/>
              <a:cxnLst/>
              <a:rect l="l" t="t" r="r" b="b"/>
              <a:pathLst>
                <a:path w="3256" h="4413" extrusionOk="0">
                  <a:moveTo>
                    <a:pt x="2577" y="1"/>
                  </a:moveTo>
                  <a:cubicBezTo>
                    <a:pt x="2577" y="1"/>
                    <a:pt x="1048" y="513"/>
                    <a:pt x="524" y="1732"/>
                  </a:cubicBezTo>
                  <a:cubicBezTo>
                    <a:pt x="0" y="2951"/>
                    <a:pt x="678" y="4413"/>
                    <a:pt x="678" y="4413"/>
                  </a:cubicBezTo>
                  <a:cubicBezTo>
                    <a:pt x="678" y="4413"/>
                    <a:pt x="2207" y="3902"/>
                    <a:pt x="2731" y="2682"/>
                  </a:cubicBezTo>
                  <a:cubicBezTo>
                    <a:pt x="3255" y="1463"/>
                    <a:pt x="2577" y="1"/>
                    <a:pt x="25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5"/>
            <p:cNvSpPr/>
            <p:nvPr/>
          </p:nvSpPr>
          <p:spPr>
            <a:xfrm>
              <a:off x="6593550" y="1787875"/>
              <a:ext cx="89500" cy="83200"/>
            </a:xfrm>
            <a:custGeom>
              <a:avLst/>
              <a:gdLst/>
              <a:ahLst/>
              <a:cxnLst/>
              <a:rect l="l" t="t" r="r" b="b"/>
              <a:pathLst>
                <a:path w="3580" h="3328" extrusionOk="0">
                  <a:moveTo>
                    <a:pt x="3322" y="1"/>
                  </a:moveTo>
                  <a:cubicBezTo>
                    <a:pt x="2858" y="1"/>
                    <a:pt x="1711" y="78"/>
                    <a:pt x="961" y="795"/>
                  </a:cubicBezTo>
                  <a:cubicBezTo>
                    <a:pt x="0" y="1710"/>
                    <a:pt x="52" y="3321"/>
                    <a:pt x="52" y="3321"/>
                  </a:cubicBezTo>
                  <a:cubicBezTo>
                    <a:pt x="52" y="3321"/>
                    <a:pt x="127" y="3327"/>
                    <a:pt x="254" y="3327"/>
                  </a:cubicBezTo>
                  <a:cubicBezTo>
                    <a:pt x="716" y="3327"/>
                    <a:pt x="1865" y="3250"/>
                    <a:pt x="2618" y="2532"/>
                  </a:cubicBezTo>
                  <a:cubicBezTo>
                    <a:pt x="3579" y="1617"/>
                    <a:pt x="3527" y="7"/>
                    <a:pt x="3527" y="7"/>
                  </a:cubicBezTo>
                  <a:cubicBezTo>
                    <a:pt x="3527" y="7"/>
                    <a:pt x="3451" y="1"/>
                    <a:pt x="3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5"/>
            <p:cNvSpPr/>
            <p:nvPr/>
          </p:nvSpPr>
          <p:spPr>
            <a:xfrm>
              <a:off x="6758000" y="1292550"/>
              <a:ext cx="107175" cy="67100"/>
            </a:xfrm>
            <a:custGeom>
              <a:avLst/>
              <a:gdLst/>
              <a:ahLst/>
              <a:cxnLst/>
              <a:rect l="l" t="t" r="r" b="b"/>
              <a:pathLst>
                <a:path w="4287" h="2684" extrusionOk="0">
                  <a:moveTo>
                    <a:pt x="1447" y="1"/>
                  </a:moveTo>
                  <a:cubicBezTo>
                    <a:pt x="659" y="1"/>
                    <a:pt x="1" y="258"/>
                    <a:pt x="1" y="258"/>
                  </a:cubicBezTo>
                  <a:cubicBezTo>
                    <a:pt x="1" y="258"/>
                    <a:pt x="419" y="1814"/>
                    <a:pt x="1602" y="2413"/>
                  </a:cubicBezTo>
                  <a:cubicBezTo>
                    <a:pt x="2002" y="2616"/>
                    <a:pt x="2439" y="2683"/>
                    <a:pt x="2842" y="2683"/>
                  </a:cubicBezTo>
                  <a:cubicBezTo>
                    <a:pt x="3629" y="2683"/>
                    <a:pt x="4287" y="2427"/>
                    <a:pt x="4287" y="2427"/>
                  </a:cubicBezTo>
                  <a:cubicBezTo>
                    <a:pt x="4287" y="2427"/>
                    <a:pt x="3869" y="869"/>
                    <a:pt x="2686" y="270"/>
                  </a:cubicBezTo>
                  <a:cubicBezTo>
                    <a:pt x="2286" y="68"/>
                    <a:pt x="1850" y="1"/>
                    <a:pt x="14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5"/>
            <p:cNvSpPr/>
            <p:nvPr/>
          </p:nvSpPr>
          <p:spPr>
            <a:xfrm>
              <a:off x="6755750" y="1213875"/>
              <a:ext cx="86900" cy="99575"/>
            </a:xfrm>
            <a:custGeom>
              <a:avLst/>
              <a:gdLst/>
              <a:ahLst/>
              <a:cxnLst/>
              <a:rect l="l" t="t" r="r" b="b"/>
              <a:pathLst>
                <a:path w="3476" h="3983" extrusionOk="0">
                  <a:moveTo>
                    <a:pt x="3081" y="1"/>
                  </a:moveTo>
                  <a:lnTo>
                    <a:pt x="3081" y="1"/>
                  </a:lnTo>
                  <a:cubicBezTo>
                    <a:pt x="3080" y="1"/>
                    <a:pt x="1483" y="220"/>
                    <a:pt x="741" y="1320"/>
                  </a:cubicBezTo>
                  <a:cubicBezTo>
                    <a:pt x="0" y="2421"/>
                    <a:pt x="394" y="3983"/>
                    <a:pt x="394" y="3983"/>
                  </a:cubicBezTo>
                  <a:cubicBezTo>
                    <a:pt x="394" y="3983"/>
                    <a:pt x="1991" y="3764"/>
                    <a:pt x="2733" y="2663"/>
                  </a:cubicBezTo>
                  <a:cubicBezTo>
                    <a:pt x="3475" y="1565"/>
                    <a:pt x="3081" y="1"/>
                    <a:pt x="3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5"/>
            <p:cNvSpPr/>
            <p:nvPr/>
          </p:nvSpPr>
          <p:spPr>
            <a:xfrm>
              <a:off x="5962625" y="1310125"/>
              <a:ext cx="87050" cy="99025"/>
            </a:xfrm>
            <a:custGeom>
              <a:avLst/>
              <a:gdLst/>
              <a:ahLst/>
              <a:cxnLst/>
              <a:rect l="l" t="t" r="r" b="b"/>
              <a:pathLst>
                <a:path w="3482" h="3961" extrusionOk="0">
                  <a:moveTo>
                    <a:pt x="380" y="0"/>
                  </a:moveTo>
                  <a:lnTo>
                    <a:pt x="380" y="0"/>
                  </a:lnTo>
                  <a:cubicBezTo>
                    <a:pt x="380" y="0"/>
                    <a:pt x="1" y="1567"/>
                    <a:pt x="752" y="2661"/>
                  </a:cubicBezTo>
                  <a:cubicBezTo>
                    <a:pt x="1503" y="3754"/>
                    <a:pt x="3102" y="3960"/>
                    <a:pt x="3102" y="3960"/>
                  </a:cubicBezTo>
                  <a:cubicBezTo>
                    <a:pt x="3102" y="3960"/>
                    <a:pt x="3481" y="2394"/>
                    <a:pt x="2731" y="1300"/>
                  </a:cubicBezTo>
                  <a:cubicBezTo>
                    <a:pt x="1979" y="207"/>
                    <a:pt x="380" y="0"/>
                    <a:pt x="3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5"/>
            <p:cNvSpPr/>
            <p:nvPr/>
          </p:nvSpPr>
          <p:spPr>
            <a:xfrm>
              <a:off x="6352900" y="1455975"/>
              <a:ext cx="89475" cy="82525"/>
            </a:xfrm>
            <a:custGeom>
              <a:avLst/>
              <a:gdLst/>
              <a:ahLst/>
              <a:cxnLst/>
              <a:rect l="l" t="t" r="r" b="b"/>
              <a:pathLst>
                <a:path w="3579" h="3301" extrusionOk="0">
                  <a:moveTo>
                    <a:pt x="280" y="0"/>
                  </a:moveTo>
                  <a:cubicBezTo>
                    <a:pt x="128" y="0"/>
                    <a:pt x="37" y="8"/>
                    <a:pt x="37" y="8"/>
                  </a:cubicBezTo>
                  <a:cubicBezTo>
                    <a:pt x="37" y="8"/>
                    <a:pt x="1" y="1620"/>
                    <a:pt x="968" y="2526"/>
                  </a:cubicBezTo>
                  <a:cubicBezTo>
                    <a:pt x="1705" y="3218"/>
                    <a:pt x="2812" y="3300"/>
                    <a:pt x="3298" y="3300"/>
                  </a:cubicBezTo>
                  <a:cubicBezTo>
                    <a:pt x="3451" y="3300"/>
                    <a:pt x="3542" y="3292"/>
                    <a:pt x="3542" y="3292"/>
                  </a:cubicBezTo>
                  <a:cubicBezTo>
                    <a:pt x="3542" y="3292"/>
                    <a:pt x="3578" y="1681"/>
                    <a:pt x="2611" y="774"/>
                  </a:cubicBezTo>
                  <a:cubicBezTo>
                    <a:pt x="1873" y="82"/>
                    <a:pt x="766" y="0"/>
                    <a:pt x="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5"/>
            <p:cNvSpPr/>
            <p:nvPr/>
          </p:nvSpPr>
          <p:spPr>
            <a:xfrm>
              <a:off x="5946350" y="1399275"/>
              <a:ext cx="87375" cy="97950"/>
            </a:xfrm>
            <a:custGeom>
              <a:avLst/>
              <a:gdLst/>
              <a:ahLst/>
              <a:cxnLst/>
              <a:rect l="l" t="t" r="r" b="b"/>
              <a:pathLst>
                <a:path w="3495" h="3918" extrusionOk="0">
                  <a:moveTo>
                    <a:pt x="3138" y="1"/>
                  </a:moveTo>
                  <a:cubicBezTo>
                    <a:pt x="3138" y="1"/>
                    <a:pt x="1535" y="182"/>
                    <a:pt x="768" y="1265"/>
                  </a:cubicBezTo>
                  <a:cubicBezTo>
                    <a:pt x="0" y="2346"/>
                    <a:pt x="357" y="3918"/>
                    <a:pt x="357" y="3918"/>
                  </a:cubicBezTo>
                  <a:cubicBezTo>
                    <a:pt x="357" y="3918"/>
                    <a:pt x="1960" y="3736"/>
                    <a:pt x="2727" y="2655"/>
                  </a:cubicBezTo>
                  <a:cubicBezTo>
                    <a:pt x="3495" y="1573"/>
                    <a:pt x="3138" y="1"/>
                    <a:pt x="3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9" name="Google Shape;1859;p45"/>
          <p:cNvSpPr/>
          <p:nvPr/>
        </p:nvSpPr>
        <p:spPr>
          <a:xfrm rot="10800000" flipH="1">
            <a:off x="3818857" y="2473880"/>
            <a:ext cx="4815000" cy="988648"/>
          </a:xfrm>
          <a:prstGeom prst="ellipseRibbon">
            <a:avLst>
              <a:gd name="adj1" fmla="val 18571"/>
              <a:gd name="adj2" fmla="val 75000"/>
              <a:gd name="adj3" fmla="val 8414"/>
            </a:avLst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45"/>
          <p:cNvSpPr txBox="1">
            <a:spLocks noGrp="1"/>
          </p:cNvSpPr>
          <p:nvPr>
            <p:ph type="subTitle" idx="1"/>
          </p:nvPr>
        </p:nvSpPr>
        <p:spPr>
          <a:xfrm rot="-331">
            <a:off x="4821866" y="2626585"/>
            <a:ext cx="3115500" cy="544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Point and Say</a:t>
            </a:r>
            <a:endParaRPr sz="2800" dirty="0"/>
          </a:p>
        </p:txBody>
      </p:sp>
      <p:sp>
        <p:nvSpPr>
          <p:cNvPr id="1861" name="Google Shape;1861;p4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Work in Pairs</a:t>
            </a:r>
            <a:endParaRPr dirty="0"/>
          </a:p>
        </p:txBody>
      </p:sp>
      <p:sp>
        <p:nvSpPr>
          <p:cNvPr id="1863" name="Google Shape;1863;p45"/>
          <p:cNvSpPr/>
          <p:nvPr/>
        </p:nvSpPr>
        <p:spPr>
          <a:xfrm>
            <a:off x="7172975" y="660548"/>
            <a:ext cx="682337" cy="313702"/>
          </a:xfrm>
          <a:custGeom>
            <a:avLst/>
            <a:gdLst/>
            <a:ahLst/>
            <a:cxnLst/>
            <a:rect l="l" t="t" r="r" b="b"/>
            <a:pathLst>
              <a:path w="70837" h="32567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3"/>
                </a:cubicBezTo>
                <a:cubicBezTo>
                  <a:pt x="16049" y="14982"/>
                  <a:pt x="14050" y="13707"/>
                  <a:pt x="11755" y="13707"/>
                </a:cubicBezTo>
                <a:cubicBezTo>
                  <a:pt x="8897" y="13707"/>
                  <a:pt x="6501" y="15687"/>
                  <a:pt x="5860" y="18348"/>
                </a:cubicBezTo>
                <a:cubicBezTo>
                  <a:pt x="5248" y="17643"/>
                  <a:pt x="4345" y="17195"/>
                  <a:pt x="3337" y="17195"/>
                </a:cubicBezTo>
                <a:cubicBezTo>
                  <a:pt x="1495" y="17195"/>
                  <a:pt x="1" y="18689"/>
                  <a:pt x="1" y="20532"/>
                </a:cubicBezTo>
                <a:cubicBezTo>
                  <a:pt x="1" y="22374"/>
                  <a:pt x="1495" y="23869"/>
                  <a:pt x="3337" y="23869"/>
                </a:cubicBezTo>
                <a:cubicBezTo>
                  <a:pt x="4559" y="23869"/>
                  <a:pt x="5628" y="23211"/>
                  <a:pt x="6210" y="22230"/>
                </a:cubicBezTo>
                <a:cubicBezTo>
                  <a:pt x="7152" y="24354"/>
                  <a:pt x="9280" y="25838"/>
                  <a:pt x="11755" y="25838"/>
                </a:cubicBezTo>
                <a:cubicBezTo>
                  <a:pt x="13856" y="25838"/>
                  <a:pt x="15704" y="24770"/>
                  <a:pt x="16794" y="23149"/>
                </a:cubicBezTo>
                <a:cubicBezTo>
                  <a:pt x="17989" y="28537"/>
                  <a:pt x="22795" y="32566"/>
                  <a:pt x="28542" y="32566"/>
                </a:cubicBezTo>
                <a:cubicBezTo>
                  <a:pt x="34359" y="32566"/>
                  <a:pt x="39212" y="28439"/>
                  <a:pt x="40333" y="22954"/>
                </a:cubicBezTo>
                <a:cubicBezTo>
                  <a:pt x="41495" y="23338"/>
                  <a:pt x="42736" y="23547"/>
                  <a:pt x="44027" y="23547"/>
                </a:cubicBezTo>
                <a:cubicBezTo>
                  <a:pt x="47136" y="23547"/>
                  <a:pt x="49966" y="22340"/>
                  <a:pt x="52071" y="20370"/>
                </a:cubicBezTo>
                <a:cubicBezTo>
                  <a:pt x="53398" y="21816"/>
                  <a:pt x="55305" y="22725"/>
                  <a:pt x="57424" y="22725"/>
                </a:cubicBezTo>
                <a:cubicBezTo>
                  <a:pt x="59538" y="22725"/>
                  <a:pt x="61442" y="21820"/>
                  <a:pt x="62770" y="20379"/>
                </a:cubicBezTo>
                <a:cubicBezTo>
                  <a:pt x="63462" y="21786"/>
                  <a:pt x="64911" y="22754"/>
                  <a:pt x="66585" y="22754"/>
                </a:cubicBezTo>
                <a:cubicBezTo>
                  <a:pt x="68933" y="22754"/>
                  <a:pt x="70835" y="20852"/>
                  <a:pt x="70835" y="18504"/>
                </a:cubicBezTo>
                <a:cubicBezTo>
                  <a:pt x="70836" y="16155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5"/>
                </a:cubicBezTo>
                <a:cubicBezTo>
                  <a:pt x="64280" y="11051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4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4" name="Google Shape;1864;p45"/>
          <p:cNvGrpSpPr/>
          <p:nvPr/>
        </p:nvGrpSpPr>
        <p:grpSpPr>
          <a:xfrm>
            <a:off x="7627113" y="418175"/>
            <a:ext cx="268198" cy="686037"/>
            <a:chOff x="7627113" y="418175"/>
            <a:chExt cx="268198" cy="686037"/>
          </a:xfrm>
        </p:grpSpPr>
        <p:sp>
          <p:nvSpPr>
            <p:cNvPr id="1865" name="Google Shape;1865;p45"/>
            <p:cNvSpPr/>
            <p:nvPr/>
          </p:nvSpPr>
          <p:spPr>
            <a:xfrm>
              <a:off x="7740975" y="431758"/>
              <a:ext cx="40774" cy="672454"/>
            </a:xfrm>
            <a:custGeom>
              <a:avLst/>
              <a:gdLst/>
              <a:ahLst/>
              <a:cxnLst/>
              <a:rect l="l" t="t" r="r" b="b"/>
              <a:pathLst>
                <a:path w="4233" h="69811" extrusionOk="0">
                  <a:moveTo>
                    <a:pt x="1454" y="0"/>
                  </a:moveTo>
                  <a:lnTo>
                    <a:pt x="0" y="69811"/>
                  </a:lnTo>
                  <a:lnTo>
                    <a:pt x="4233" y="69811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5"/>
            <p:cNvSpPr/>
            <p:nvPr/>
          </p:nvSpPr>
          <p:spPr>
            <a:xfrm>
              <a:off x="7627113" y="745252"/>
              <a:ext cx="268198" cy="152511"/>
            </a:xfrm>
            <a:custGeom>
              <a:avLst/>
              <a:gdLst/>
              <a:ahLst/>
              <a:cxnLst/>
              <a:rect l="l" t="t" r="r" b="b"/>
              <a:pathLst>
                <a:path w="27843" h="15833" extrusionOk="0">
                  <a:moveTo>
                    <a:pt x="13839" y="0"/>
                  </a:moveTo>
                  <a:cubicBezTo>
                    <a:pt x="13451" y="0"/>
                    <a:pt x="13064" y="156"/>
                    <a:pt x="12779" y="466"/>
                  </a:cubicBezTo>
                  <a:lnTo>
                    <a:pt x="852" y="13411"/>
                  </a:lnTo>
                  <a:cubicBezTo>
                    <a:pt x="0" y="14336"/>
                    <a:pt x="656" y="15832"/>
                    <a:pt x="1913" y="15832"/>
                  </a:cubicBezTo>
                  <a:lnTo>
                    <a:pt x="25926" y="15832"/>
                  </a:lnTo>
                  <a:cubicBezTo>
                    <a:pt x="27188" y="15832"/>
                    <a:pt x="27842" y="14327"/>
                    <a:pt x="26981" y="13404"/>
                  </a:cubicBezTo>
                  <a:lnTo>
                    <a:pt x="14893" y="460"/>
                  </a:lnTo>
                  <a:cubicBezTo>
                    <a:pt x="14608" y="154"/>
                    <a:pt x="14224" y="0"/>
                    <a:pt x="13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5"/>
            <p:cNvSpPr/>
            <p:nvPr/>
          </p:nvSpPr>
          <p:spPr>
            <a:xfrm>
              <a:off x="7643787" y="655954"/>
              <a:ext cx="233405" cy="123922"/>
            </a:xfrm>
            <a:custGeom>
              <a:avLst/>
              <a:gdLst/>
              <a:ahLst/>
              <a:cxnLst/>
              <a:rect l="l" t="t" r="r" b="b"/>
              <a:pathLst>
                <a:path w="24231" h="12865" extrusionOk="0">
                  <a:moveTo>
                    <a:pt x="12051" y="1"/>
                  </a:moveTo>
                  <a:cubicBezTo>
                    <a:pt x="11685" y="1"/>
                    <a:pt x="11319" y="139"/>
                    <a:pt x="11038" y="416"/>
                  </a:cubicBezTo>
                  <a:lnTo>
                    <a:pt x="919" y="10394"/>
                  </a:lnTo>
                  <a:cubicBezTo>
                    <a:pt x="0" y="11301"/>
                    <a:pt x="641" y="12864"/>
                    <a:pt x="1932" y="12864"/>
                  </a:cubicBezTo>
                  <a:lnTo>
                    <a:pt x="22297" y="12864"/>
                  </a:lnTo>
                  <a:cubicBezTo>
                    <a:pt x="23592" y="12864"/>
                    <a:pt x="24231" y="11290"/>
                    <a:pt x="23303" y="10387"/>
                  </a:cubicBezTo>
                  <a:lnTo>
                    <a:pt x="13059" y="409"/>
                  </a:lnTo>
                  <a:cubicBezTo>
                    <a:pt x="12779" y="137"/>
                    <a:pt x="12415" y="1"/>
                    <a:pt x="12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5"/>
            <p:cNvSpPr/>
            <p:nvPr/>
          </p:nvSpPr>
          <p:spPr>
            <a:xfrm>
              <a:off x="7657726" y="581608"/>
              <a:ext cx="204286" cy="102682"/>
            </a:xfrm>
            <a:custGeom>
              <a:avLst/>
              <a:gdLst/>
              <a:ahLst/>
              <a:cxnLst/>
              <a:rect l="l" t="t" r="r" b="b"/>
              <a:pathLst>
                <a:path w="21208" h="10660" extrusionOk="0">
                  <a:moveTo>
                    <a:pt x="10554" y="1"/>
                  </a:moveTo>
                  <a:cubicBezTo>
                    <a:pt x="10208" y="1"/>
                    <a:pt x="9862" y="125"/>
                    <a:pt x="9587" y="372"/>
                  </a:cubicBezTo>
                  <a:lnTo>
                    <a:pt x="981" y="8146"/>
                  </a:lnTo>
                  <a:cubicBezTo>
                    <a:pt x="1" y="9032"/>
                    <a:pt x="627" y="10659"/>
                    <a:pt x="1949" y="10659"/>
                  </a:cubicBezTo>
                  <a:lnTo>
                    <a:pt x="19257" y="10659"/>
                  </a:lnTo>
                  <a:cubicBezTo>
                    <a:pt x="20582" y="10659"/>
                    <a:pt x="21208" y="9022"/>
                    <a:pt x="20218" y="8141"/>
                  </a:cubicBezTo>
                  <a:lnTo>
                    <a:pt x="11513" y="367"/>
                  </a:lnTo>
                  <a:cubicBezTo>
                    <a:pt x="11241" y="123"/>
                    <a:pt x="10898" y="1"/>
                    <a:pt x="10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5"/>
            <p:cNvSpPr/>
            <p:nvPr/>
          </p:nvSpPr>
          <p:spPr>
            <a:xfrm>
              <a:off x="7669700" y="518714"/>
              <a:ext cx="179348" cy="86500"/>
            </a:xfrm>
            <a:custGeom>
              <a:avLst/>
              <a:gdLst/>
              <a:ahLst/>
              <a:cxnLst/>
              <a:rect l="l" t="t" r="r" b="b"/>
              <a:pathLst>
                <a:path w="18619" h="8980" extrusionOk="0">
                  <a:moveTo>
                    <a:pt x="9271" y="1"/>
                  </a:moveTo>
                  <a:cubicBezTo>
                    <a:pt x="8943" y="1"/>
                    <a:pt x="8614" y="112"/>
                    <a:pt x="8347" y="336"/>
                  </a:cubicBezTo>
                  <a:lnTo>
                    <a:pt x="1037" y="6428"/>
                  </a:lnTo>
                  <a:cubicBezTo>
                    <a:pt x="0" y="7292"/>
                    <a:pt x="611" y="8980"/>
                    <a:pt x="1962" y="8980"/>
                  </a:cubicBezTo>
                  <a:lnTo>
                    <a:pt x="16656" y="8980"/>
                  </a:lnTo>
                  <a:cubicBezTo>
                    <a:pt x="18009" y="8980"/>
                    <a:pt x="18618" y="7285"/>
                    <a:pt x="17575" y="6422"/>
                  </a:cubicBezTo>
                  <a:lnTo>
                    <a:pt x="10189" y="331"/>
                  </a:lnTo>
                  <a:cubicBezTo>
                    <a:pt x="9923" y="111"/>
                    <a:pt x="9597" y="1"/>
                    <a:pt x="92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5"/>
            <p:cNvSpPr/>
            <p:nvPr/>
          </p:nvSpPr>
          <p:spPr>
            <a:xfrm>
              <a:off x="7680171" y="464837"/>
              <a:ext cx="157568" cy="73852"/>
            </a:xfrm>
            <a:custGeom>
              <a:avLst/>
              <a:gdLst/>
              <a:ahLst/>
              <a:cxnLst/>
              <a:rect l="l" t="t" r="r" b="b"/>
              <a:pathLst>
                <a:path w="16358" h="7667" extrusionOk="0">
                  <a:moveTo>
                    <a:pt x="8149" y="1"/>
                  </a:moveTo>
                  <a:cubicBezTo>
                    <a:pt x="7837" y="1"/>
                    <a:pt x="7526" y="102"/>
                    <a:pt x="7266" y="303"/>
                  </a:cubicBezTo>
                  <a:lnTo>
                    <a:pt x="1088" y="5081"/>
                  </a:lnTo>
                  <a:cubicBezTo>
                    <a:pt x="1" y="5924"/>
                    <a:pt x="596" y="7666"/>
                    <a:pt x="1972" y="7666"/>
                  </a:cubicBezTo>
                  <a:lnTo>
                    <a:pt x="14384" y="7666"/>
                  </a:lnTo>
                  <a:cubicBezTo>
                    <a:pt x="15764" y="7666"/>
                    <a:pt x="16357" y="5915"/>
                    <a:pt x="15262" y="5077"/>
                  </a:cubicBezTo>
                  <a:lnTo>
                    <a:pt x="9026" y="298"/>
                  </a:lnTo>
                  <a:cubicBezTo>
                    <a:pt x="8767" y="100"/>
                    <a:pt x="8458" y="1"/>
                    <a:pt x="8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5"/>
            <p:cNvSpPr/>
            <p:nvPr/>
          </p:nvSpPr>
          <p:spPr>
            <a:xfrm>
              <a:off x="7689458" y="418175"/>
              <a:ext cx="138265" cy="63777"/>
            </a:xfrm>
            <a:custGeom>
              <a:avLst/>
              <a:gdLst/>
              <a:ahLst/>
              <a:cxnLst/>
              <a:rect l="l" t="t" r="r" b="b"/>
              <a:pathLst>
                <a:path w="14354" h="6621" extrusionOk="0">
                  <a:moveTo>
                    <a:pt x="7152" y="0"/>
                  </a:moveTo>
                  <a:cubicBezTo>
                    <a:pt x="6857" y="0"/>
                    <a:pt x="6561" y="91"/>
                    <a:pt x="6309" y="273"/>
                  </a:cubicBezTo>
                  <a:lnTo>
                    <a:pt x="1135" y="4007"/>
                  </a:lnTo>
                  <a:cubicBezTo>
                    <a:pt x="0" y="4827"/>
                    <a:pt x="580" y="6621"/>
                    <a:pt x="1980" y="6621"/>
                  </a:cubicBezTo>
                  <a:lnTo>
                    <a:pt x="12373" y="6621"/>
                  </a:lnTo>
                  <a:cubicBezTo>
                    <a:pt x="13776" y="6621"/>
                    <a:pt x="14353" y="4820"/>
                    <a:pt x="13213" y="4004"/>
                  </a:cubicBezTo>
                  <a:lnTo>
                    <a:pt x="7992" y="271"/>
                  </a:lnTo>
                  <a:cubicBezTo>
                    <a:pt x="7741" y="90"/>
                    <a:pt x="7447" y="0"/>
                    <a:pt x="7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2" name="Google Shape;1872;p45"/>
          <p:cNvGrpSpPr/>
          <p:nvPr/>
        </p:nvGrpSpPr>
        <p:grpSpPr>
          <a:xfrm>
            <a:off x="7758899" y="980373"/>
            <a:ext cx="343394" cy="123925"/>
            <a:chOff x="7758899" y="980373"/>
            <a:chExt cx="343394" cy="123925"/>
          </a:xfrm>
        </p:grpSpPr>
        <p:sp>
          <p:nvSpPr>
            <p:cNvPr id="1873" name="Google Shape;1873;p45"/>
            <p:cNvSpPr/>
            <p:nvPr/>
          </p:nvSpPr>
          <p:spPr>
            <a:xfrm>
              <a:off x="7813573" y="980373"/>
              <a:ext cx="247743" cy="123897"/>
            </a:xfrm>
            <a:custGeom>
              <a:avLst/>
              <a:gdLst/>
              <a:ahLst/>
              <a:cxnLst/>
              <a:rect l="l" t="t" r="r" b="b"/>
              <a:pathLst>
                <a:path w="8863" h="4432" extrusionOk="0">
                  <a:moveTo>
                    <a:pt x="4431" y="1"/>
                  </a:moveTo>
                  <a:cubicBezTo>
                    <a:pt x="1985" y="1"/>
                    <a:pt x="0" y="1984"/>
                    <a:pt x="0" y="4432"/>
                  </a:cubicBezTo>
                  <a:lnTo>
                    <a:pt x="8863" y="4432"/>
                  </a:lnTo>
                  <a:cubicBezTo>
                    <a:pt x="8863" y="1985"/>
                    <a:pt x="6878" y="1"/>
                    <a:pt x="4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5"/>
            <p:cNvSpPr/>
            <p:nvPr/>
          </p:nvSpPr>
          <p:spPr>
            <a:xfrm>
              <a:off x="7758899" y="1029574"/>
              <a:ext cx="149350" cy="74724"/>
            </a:xfrm>
            <a:custGeom>
              <a:avLst/>
              <a:gdLst/>
              <a:ahLst/>
              <a:cxnLst/>
              <a:rect l="l" t="t" r="r" b="b"/>
              <a:pathLst>
                <a:path w="5343" h="2673" extrusionOk="0">
                  <a:moveTo>
                    <a:pt x="2672" y="1"/>
                  </a:moveTo>
                  <a:cubicBezTo>
                    <a:pt x="1197" y="1"/>
                    <a:pt x="1" y="1198"/>
                    <a:pt x="1" y="2673"/>
                  </a:cubicBezTo>
                  <a:lnTo>
                    <a:pt x="5343" y="2673"/>
                  </a:lnTo>
                  <a:cubicBezTo>
                    <a:pt x="5343" y="1196"/>
                    <a:pt x="4148" y="1"/>
                    <a:pt x="2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5"/>
            <p:cNvSpPr/>
            <p:nvPr/>
          </p:nvSpPr>
          <p:spPr>
            <a:xfrm>
              <a:off x="7853042" y="1051602"/>
              <a:ext cx="105381" cy="52695"/>
            </a:xfrm>
            <a:custGeom>
              <a:avLst/>
              <a:gdLst/>
              <a:ahLst/>
              <a:cxnLst/>
              <a:rect l="l" t="t" r="r" b="b"/>
              <a:pathLst>
                <a:path w="3770" h="1885" extrusionOk="0">
                  <a:moveTo>
                    <a:pt x="1885" y="0"/>
                  </a:moveTo>
                  <a:cubicBezTo>
                    <a:pt x="844" y="0"/>
                    <a:pt x="1" y="844"/>
                    <a:pt x="1" y="1885"/>
                  </a:cubicBezTo>
                  <a:lnTo>
                    <a:pt x="3768" y="1885"/>
                  </a:lnTo>
                  <a:cubicBezTo>
                    <a:pt x="3770" y="844"/>
                    <a:pt x="2926" y="0"/>
                    <a:pt x="18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5"/>
            <p:cNvSpPr/>
            <p:nvPr/>
          </p:nvSpPr>
          <p:spPr>
            <a:xfrm>
              <a:off x="8004375" y="1055320"/>
              <a:ext cx="97918" cy="48977"/>
            </a:xfrm>
            <a:custGeom>
              <a:avLst/>
              <a:gdLst/>
              <a:ahLst/>
              <a:cxnLst/>
              <a:rect l="l" t="t" r="r" b="b"/>
              <a:pathLst>
                <a:path w="3503" h="1752" extrusionOk="0">
                  <a:moveTo>
                    <a:pt x="1752" y="0"/>
                  </a:moveTo>
                  <a:cubicBezTo>
                    <a:pt x="785" y="0"/>
                    <a:pt x="1" y="784"/>
                    <a:pt x="1" y="1752"/>
                  </a:cubicBezTo>
                  <a:lnTo>
                    <a:pt x="3502" y="1752"/>
                  </a:lnTo>
                  <a:cubicBezTo>
                    <a:pt x="3502" y="783"/>
                    <a:pt x="2720" y="0"/>
                    <a:pt x="17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9E57F77-EC66-698E-1B15-CF4AACA4F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15" y="1741731"/>
            <a:ext cx="3429542" cy="2434800"/>
          </a:xfrm>
          <a:prstGeom prst="rect">
            <a:avLst/>
          </a:prstGeom>
        </p:spPr>
      </p:pic>
      <p:pic>
        <p:nvPicPr>
          <p:cNvPr id="36" name="energetic-positive-kids-fast-playful-light-bells-music-21521">
            <a:hlinkClick r:id="" action="ppaction://media"/>
            <a:extLst>
              <a:ext uri="{FF2B5EF4-FFF2-40B4-BE49-F238E27FC236}">
                <a16:creationId xmlns:a16="http://schemas.microsoft.com/office/drawing/2014/main" id="{A9E64D7D-3316-2A83-79EA-81D312A8C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0659" y="4602121"/>
            <a:ext cx="447357" cy="44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3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604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594997" y="123757"/>
            <a:ext cx="144815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Write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713BA9-971A-E2D3-E2FA-68F87E4D1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38" y="1055002"/>
            <a:ext cx="7265353" cy="359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494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567061" y="127613"/>
            <a:ext cx="275620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Let’s draw!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7C223A-3783-38D0-9BA7-3AA4DC394039}"/>
              </a:ext>
            </a:extLst>
          </p:cNvPr>
          <p:cNvGrpSpPr/>
          <p:nvPr/>
        </p:nvGrpSpPr>
        <p:grpSpPr>
          <a:xfrm>
            <a:off x="1398460" y="915914"/>
            <a:ext cx="4620957" cy="692497"/>
            <a:chOff x="1398460" y="915914"/>
            <a:chExt cx="4620957" cy="692497"/>
          </a:xfrm>
        </p:grpSpPr>
        <p:sp>
          <p:nvSpPr>
            <p:cNvPr id="42" name="Google Shape;396;p30">
              <a:extLst>
                <a:ext uri="{FF2B5EF4-FFF2-40B4-BE49-F238E27FC236}">
                  <a16:creationId xmlns:a16="http://schemas.microsoft.com/office/drawing/2014/main" id="{A4810170-249E-A048-1E4A-169FACEDBAE7}"/>
                </a:ext>
              </a:extLst>
            </p:cNvPr>
            <p:cNvSpPr/>
            <p:nvPr/>
          </p:nvSpPr>
          <p:spPr>
            <a:xfrm>
              <a:off x="1398460" y="969499"/>
              <a:ext cx="4620957" cy="602377"/>
            </a:xfrm>
            <a:prstGeom prst="roundRect">
              <a:avLst>
                <a:gd name="adj" fmla="val 10238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11C66EB-063F-388E-68C3-A0FE76DE1E02}"/>
                </a:ext>
              </a:extLst>
            </p:cNvPr>
            <p:cNvSpPr/>
            <p:nvPr/>
          </p:nvSpPr>
          <p:spPr>
            <a:xfrm>
              <a:off x="1551834" y="915914"/>
              <a:ext cx="2786660" cy="69249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050" b="1" dirty="0">
                  <a:ln w="1905"/>
                  <a:solidFill>
                    <a:schemeClr val="accent1">
                      <a:lumMod val="7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Vogue" panose="020B7200000000000000" pitchFamily="34" charset="0"/>
                </a:rPr>
                <a:t>Let’s write!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4093BF0-0338-5F82-ECAB-B68180444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84" y="2541423"/>
            <a:ext cx="7302344" cy="23026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013501-C298-6F6D-5323-FEE825F67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617" y="1743064"/>
            <a:ext cx="5644342" cy="7214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961271-59BC-6A7E-08A0-F8D004F6519A}"/>
              </a:ext>
            </a:extLst>
          </p:cNvPr>
          <p:cNvSpPr/>
          <p:nvPr/>
        </p:nvSpPr>
        <p:spPr>
          <a:xfrm>
            <a:off x="2119296" y="2426319"/>
            <a:ext cx="8258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my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FE73ED-2428-45B4-94A8-40F1FA31D783}"/>
              </a:ext>
            </a:extLst>
          </p:cNvPr>
          <p:cNvCxnSpPr/>
          <p:nvPr/>
        </p:nvCxnSpPr>
        <p:spPr>
          <a:xfrm flipV="1">
            <a:off x="3037278" y="1904432"/>
            <a:ext cx="629512" cy="38846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72966245-9DFA-EE63-699A-22D4DFB0E517}"/>
              </a:ext>
            </a:extLst>
          </p:cNvPr>
          <p:cNvSpPr/>
          <p:nvPr/>
        </p:nvSpPr>
        <p:spPr>
          <a:xfrm>
            <a:off x="5639813" y="2464521"/>
            <a:ext cx="8258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my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C38C619-20A4-A6D8-4DB4-4C3498C8CE17}"/>
              </a:ext>
            </a:extLst>
          </p:cNvPr>
          <p:cNvCxnSpPr/>
          <p:nvPr/>
        </p:nvCxnSpPr>
        <p:spPr>
          <a:xfrm flipV="1">
            <a:off x="4124752" y="1931655"/>
            <a:ext cx="629512" cy="38846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DEE6D643-5EBC-D1BD-28C8-8B8D803C5326}"/>
              </a:ext>
            </a:extLst>
          </p:cNvPr>
          <p:cNvSpPr/>
          <p:nvPr/>
        </p:nvSpPr>
        <p:spPr>
          <a:xfrm>
            <a:off x="1887327" y="3032854"/>
            <a:ext cx="12009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their</a:t>
            </a:r>
            <a:endParaRPr lang="en-US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7E4E461-22D5-CF63-51B1-65A8ED11346F}"/>
              </a:ext>
            </a:extLst>
          </p:cNvPr>
          <p:cNvCxnSpPr/>
          <p:nvPr/>
        </p:nvCxnSpPr>
        <p:spPr>
          <a:xfrm flipV="1">
            <a:off x="5232618" y="1926060"/>
            <a:ext cx="629512" cy="38846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F09032FD-0A2E-1198-C6BE-AEB563BDCD50}"/>
              </a:ext>
            </a:extLst>
          </p:cNvPr>
          <p:cNvSpPr/>
          <p:nvPr/>
        </p:nvSpPr>
        <p:spPr>
          <a:xfrm>
            <a:off x="4045416" y="3617801"/>
            <a:ext cx="7088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its</a:t>
            </a:r>
            <a:endParaRPr lang="en-US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13DEB5B-C0FE-86B2-E847-6B4F39049CB1}"/>
              </a:ext>
            </a:extLst>
          </p:cNvPr>
          <p:cNvCxnSpPr/>
          <p:nvPr/>
        </p:nvCxnSpPr>
        <p:spPr>
          <a:xfrm flipV="1">
            <a:off x="2116615" y="1907118"/>
            <a:ext cx="629512" cy="38846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5C82056A-70B2-138B-F4E8-82AB87AD4564}"/>
              </a:ext>
            </a:extLst>
          </p:cNvPr>
          <p:cNvSpPr/>
          <p:nvPr/>
        </p:nvSpPr>
        <p:spPr>
          <a:xfrm>
            <a:off x="1327787" y="4170616"/>
            <a:ext cx="9653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Our</a:t>
            </a:r>
            <a:endParaRPr lang="en-US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71D0787-F814-DF76-E573-CD8B50A89FF5}"/>
              </a:ext>
            </a:extLst>
          </p:cNvPr>
          <p:cNvCxnSpPr/>
          <p:nvPr/>
        </p:nvCxnSpPr>
        <p:spPr>
          <a:xfrm flipV="1">
            <a:off x="6474526" y="1904432"/>
            <a:ext cx="629512" cy="38846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90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8" grpId="0"/>
      <p:bldP spid="51" grpId="0"/>
      <p:bldP spid="53" grpId="0"/>
      <p:bldP spid="55" grpId="0"/>
    </p:bldLst>
  </p:timing>
</p:sld>
</file>

<file path=ppt/theme/theme1.xml><?xml version="1.0" encoding="utf-8"?>
<a:theme xmlns:a="http://schemas.openxmlformats.org/drawingml/2006/main" name="Animated Family Tree by Slidesgo">
  <a:themeElements>
    <a:clrScheme name="Simple Light">
      <a:dk1>
        <a:srgbClr val="000000"/>
      </a:dk1>
      <a:lt1>
        <a:srgbClr val="FFFFFF"/>
      </a:lt1>
      <a:dk2>
        <a:srgbClr val="FF5170"/>
      </a:dk2>
      <a:lt2>
        <a:srgbClr val="FC2D4A"/>
      </a:lt2>
      <a:accent1>
        <a:srgbClr val="E9E978"/>
      </a:accent1>
      <a:accent2>
        <a:srgbClr val="64B35B"/>
      </a:accent2>
      <a:accent3>
        <a:srgbClr val="A9D0EB"/>
      </a:accent3>
      <a:accent4>
        <a:srgbClr val="79B0E6"/>
      </a:accent4>
      <a:accent5>
        <a:srgbClr val="FF8751"/>
      </a:accent5>
      <a:accent6>
        <a:srgbClr val="FF611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80</Words>
  <Application>Microsoft Office PowerPoint</Application>
  <PresentationFormat>On-screen Show (16:9)</PresentationFormat>
  <Paragraphs>32</Paragraphs>
  <Slides>16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Jumble</vt:lpstr>
      <vt:lpstr>Capriola</vt:lpstr>
      <vt:lpstr>Arial</vt:lpstr>
      <vt:lpstr>.VnVogue</vt:lpstr>
      <vt:lpstr>Fredoka One</vt:lpstr>
      <vt:lpstr>Animated Family Tree by Slidesgo</vt:lpstr>
      <vt:lpstr>Let’s find Mom!</vt:lpstr>
      <vt:lpstr>Hello song</vt:lpstr>
      <vt:lpstr>Give me FIVE</vt:lpstr>
      <vt:lpstr>PowerPoint Presentation</vt:lpstr>
      <vt:lpstr>Watch and Answer</vt:lpstr>
      <vt:lpstr>PowerPoint Presentation</vt:lpstr>
      <vt:lpstr>Work in Pairs</vt:lpstr>
      <vt:lpstr>PowerPoint Presentation</vt:lpstr>
      <vt:lpstr>PowerPoint Presentation</vt:lpstr>
      <vt:lpstr>PowerPoint Presentation</vt:lpstr>
      <vt:lpstr>Talk about your picture. </vt:lpstr>
      <vt:lpstr>PowerPoint Presentation</vt:lpstr>
      <vt:lpstr>Game</vt:lpstr>
      <vt:lpstr>PowerPoint Presentation</vt:lpstr>
      <vt:lpstr>PowerPoint Presentation</vt:lpstr>
      <vt:lpstr>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find Mom!</dc:title>
  <dc:creator>Trang Nguyen</dc:creator>
  <cp:lastModifiedBy>Trang</cp:lastModifiedBy>
  <cp:revision>8</cp:revision>
  <dcterms:modified xsi:type="dcterms:W3CDTF">2022-07-03T05:26:51Z</dcterms:modified>
</cp:coreProperties>
</file>