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08" r:id="rId1"/>
    <p:sldMasterId id="2147483720" r:id="rId2"/>
    <p:sldMasterId id="2147483732" r:id="rId3"/>
    <p:sldMasterId id="2147483744" r:id="rId4"/>
    <p:sldMasterId id="2147483756" r:id="rId5"/>
  </p:sldMasterIdLst>
  <p:notesMasterIdLst>
    <p:notesMasterId r:id="rId62"/>
  </p:notesMasterIdLst>
  <p:sldIdLst>
    <p:sldId id="2634" r:id="rId6"/>
    <p:sldId id="447" r:id="rId7"/>
    <p:sldId id="351" r:id="rId8"/>
    <p:sldId id="448" r:id="rId9"/>
    <p:sldId id="292" r:id="rId10"/>
    <p:sldId id="449" r:id="rId11"/>
    <p:sldId id="392" r:id="rId12"/>
    <p:sldId id="393" r:id="rId13"/>
    <p:sldId id="450" r:id="rId14"/>
    <p:sldId id="451" r:id="rId15"/>
    <p:sldId id="396" r:id="rId16"/>
    <p:sldId id="452" r:id="rId17"/>
    <p:sldId id="453" r:id="rId18"/>
    <p:sldId id="454" r:id="rId19"/>
    <p:sldId id="455" r:id="rId20"/>
    <p:sldId id="397" r:id="rId21"/>
    <p:sldId id="456" r:id="rId22"/>
    <p:sldId id="459" r:id="rId23"/>
    <p:sldId id="457" r:id="rId24"/>
    <p:sldId id="458" r:id="rId25"/>
    <p:sldId id="362" r:id="rId26"/>
    <p:sldId id="365" r:id="rId27"/>
    <p:sldId id="477" r:id="rId28"/>
    <p:sldId id="405" r:id="rId29"/>
    <p:sldId id="403" r:id="rId30"/>
    <p:sldId id="460" r:id="rId31"/>
    <p:sldId id="461" r:id="rId32"/>
    <p:sldId id="466" r:id="rId33"/>
    <p:sldId id="467" r:id="rId34"/>
    <p:sldId id="462" r:id="rId35"/>
    <p:sldId id="415" r:id="rId36"/>
    <p:sldId id="406" r:id="rId37"/>
    <p:sldId id="463" r:id="rId38"/>
    <p:sldId id="464" r:id="rId39"/>
    <p:sldId id="465" r:id="rId40"/>
    <p:sldId id="468" r:id="rId41"/>
    <p:sldId id="469" r:id="rId42"/>
    <p:sldId id="470" r:id="rId43"/>
    <p:sldId id="379" r:id="rId44"/>
    <p:sldId id="471" r:id="rId45"/>
    <p:sldId id="472" r:id="rId46"/>
    <p:sldId id="478" r:id="rId47"/>
    <p:sldId id="2635" r:id="rId48"/>
    <p:sldId id="421" r:id="rId49"/>
    <p:sldId id="473" r:id="rId50"/>
    <p:sldId id="383" r:id="rId51"/>
    <p:sldId id="445" r:id="rId52"/>
    <p:sldId id="446" r:id="rId53"/>
    <p:sldId id="479" r:id="rId54"/>
    <p:sldId id="290" r:id="rId55"/>
    <p:sldId id="474" r:id="rId56"/>
    <p:sldId id="475" r:id="rId57"/>
    <p:sldId id="476" r:id="rId58"/>
    <p:sldId id="261" r:id="rId59"/>
    <p:sldId id="304" r:id="rId60"/>
    <p:sldId id="389" r:id="rId61"/>
  </p:sldIdLst>
  <p:sldSz cx="9144000" cy="5143500" type="screen16x9"/>
  <p:notesSz cx="6858000" cy="9144000"/>
  <p:embeddedFontLst>
    <p:embeddedFont>
      <p:font typeface="LNTH-LuoLuoNotangYuanTi 1" panose="020B0604020202020204" charset="-128"/>
      <p:regular r:id="rId63"/>
    </p:embeddedFont>
    <p:embeddedFont>
      <p:font typeface="#9Slide03 AmpleSoft Bold" panose="020B0604020202020204" charset="0"/>
      <p:regular r:id="rId64"/>
    </p:embeddedFont>
    <p:embeddedFont>
      <p:font typeface="#9Slide03 Arima Madurai ExtraBo" panose="020B0604020202020204" charset="0"/>
      <p:bold r:id="rId65"/>
    </p:embeddedFont>
    <p:embeddedFont>
      <p:font typeface="#9Slide05 Phobia" panose="020B0604020202020204" charset="0"/>
      <p:regular r:id="rId66"/>
    </p:embeddedFont>
    <p:embeddedFont>
      <p:font typeface="#9Slide05 SVNKitten" panose="020B0604020202020204" charset="0"/>
      <p:regular r:id="rId67"/>
    </p:embeddedFont>
    <p:embeddedFont>
      <p:font typeface="DFPOP1-W9" panose="020B0604020202020204" charset="0"/>
      <p:regular r:id="rId68"/>
    </p:embeddedFont>
    <p:embeddedFont>
      <p:font typeface="SVN-ARCO Typography" panose="020B0603050302020204" charset="2"/>
      <p:regular r:id="rId69"/>
    </p:embeddedFont>
    <p:embeddedFont>
      <p:font typeface="SVN-Poky's" panose="020B0604020202020204" charset="0"/>
      <p:regular r:id="rId70"/>
    </p:embeddedFont>
  </p:embeddedFontLst>
  <p:custDataLst>
    <p:tags r:id="rId7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66"/>
    <a:srgbClr val="8AF1FF"/>
    <a:srgbClr val="00FFFF"/>
    <a:srgbClr val="CCFF99"/>
    <a:srgbClr val="FF7C80"/>
    <a:srgbClr val="00CC00"/>
    <a:srgbClr val="FFCCCC"/>
    <a:srgbClr val="FF33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706" autoAdjust="0"/>
  </p:normalViewPr>
  <p:slideViewPr>
    <p:cSldViewPr snapToGrid="0">
      <p:cViewPr varScale="1">
        <p:scale>
          <a:sx n="84" d="100"/>
          <a:sy n="84" d="100"/>
        </p:scale>
        <p:origin x="996" y="90"/>
      </p:cViewPr>
      <p:guideLst>
        <p:guide orient="horz" pos="609"/>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fntdata"/><Relationship Id="rId68"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font" Target="fonts/font4.fntdata"/><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5.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font" Target="fonts/font3.fntdata"/><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1514011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555902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4178903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7518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817167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444098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02634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EE9E135-C57D-4D3A-B53A-120A54F9B1F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3074088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554134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3051230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1342944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2756386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298688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4264909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626795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2559532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E52C"/>
        </a:solidFill>
        <a:effectLst/>
      </p:bgPr>
    </p:bg>
    <p:spTree>
      <p:nvGrpSpPr>
        <p:cNvPr id="1" name=""/>
        <p:cNvGrpSpPr/>
        <p:nvPr/>
      </p:nvGrpSpPr>
      <p:grpSpPr>
        <a:xfrm>
          <a:off x="0" y="0"/>
          <a:ext cx="0" cy="0"/>
          <a:chOff x="0" y="0"/>
          <a:chExt cx="0" cy="0"/>
        </a:xfrm>
      </p:grpSpPr>
      <p:sp>
        <p:nvSpPr>
          <p:cNvPr id="61" name="任意多边形 60"/>
          <p:cNvSpPr/>
          <p:nvPr userDrawn="1"/>
        </p:nvSpPr>
        <p:spPr>
          <a:xfrm>
            <a:off x="-332752" y="200013"/>
            <a:ext cx="9476753" cy="4943487"/>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userDrawn="1"/>
        </p:nvGrpSpPr>
        <p:grpSpPr>
          <a:xfrm>
            <a:off x="13386" y="1724076"/>
            <a:ext cx="9130614" cy="3291885"/>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3949513"/>
            <a:ext cx="9144000" cy="1194860"/>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任意多边形 19"/>
          <p:cNvSpPr/>
          <p:nvPr userDrawn="1"/>
        </p:nvSpPr>
        <p:spPr>
          <a:xfrm rot="21435659">
            <a:off x="-10254" y="4078668"/>
            <a:ext cx="9192423" cy="1279455"/>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8" name="任意多边形 17"/>
          <p:cNvSpPr/>
          <p:nvPr userDrawn="1"/>
        </p:nvSpPr>
        <p:spPr>
          <a:xfrm>
            <a:off x="0" y="4202485"/>
            <a:ext cx="9144000" cy="941888"/>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2" name="圆角矩形 61"/>
          <p:cNvSpPr/>
          <p:nvPr userDrawn="1"/>
        </p:nvSpPr>
        <p:spPr>
          <a:xfrm>
            <a:off x="589269" y="370905"/>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圆角矩形 62"/>
          <p:cNvSpPr/>
          <p:nvPr userDrawn="1"/>
        </p:nvSpPr>
        <p:spPr>
          <a:xfrm>
            <a:off x="1604817" y="701988"/>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圆角矩形 63"/>
          <p:cNvSpPr/>
          <p:nvPr userDrawn="1"/>
        </p:nvSpPr>
        <p:spPr>
          <a:xfrm>
            <a:off x="8037355" y="244661"/>
            <a:ext cx="62011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userDrawn="1"/>
        </p:nvSpPr>
        <p:spPr>
          <a:xfrm>
            <a:off x="8396302" y="308001"/>
            <a:ext cx="62011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67"/>
          <p:cNvSpPr/>
          <p:nvPr userDrawn="1"/>
        </p:nvSpPr>
        <p:spPr>
          <a:xfrm>
            <a:off x="0" y="1004610"/>
            <a:ext cx="420548" cy="125808"/>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2854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E52C"/>
        </a:solidFill>
        <a:effectLst/>
      </p:bgPr>
    </p:bg>
    <p:spTree>
      <p:nvGrpSpPr>
        <p:cNvPr id="1" name=""/>
        <p:cNvGrpSpPr/>
        <p:nvPr/>
      </p:nvGrpSpPr>
      <p:grpSpPr>
        <a:xfrm>
          <a:off x="0" y="0"/>
          <a:ext cx="0" cy="0"/>
          <a:chOff x="0" y="0"/>
          <a:chExt cx="0" cy="0"/>
        </a:xfrm>
      </p:grpSpPr>
      <p:pic>
        <p:nvPicPr>
          <p:cNvPr id="20" name="图片 19"/>
          <p:cNvPicPr>
            <a:picLocks noChangeAspect="1"/>
          </p:cNvPicPr>
          <p:nvPr userDrawn="1"/>
        </p:nvPicPr>
        <p:blipFill rotWithShape="1">
          <a:blip r:embed="rId2"/>
          <a:srcRect l="18525" t="38216" r="20134" b="8149"/>
          <a:stretch/>
        </p:blipFill>
        <p:spPr>
          <a:xfrm flipH="1">
            <a:off x="0" y="207011"/>
            <a:ext cx="1996966" cy="1765739"/>
          </a:xfrm>
          <a:prstGeom prst="rect">
            <a:avLst/>
          </a:prstGeom>
        </p:spPr>
      </p:pic>
      <p:pic>
        <p:nvPicPr>
          <p:cNvPr id="19" name="图片 18"/>
          <p:cNvPicPr>
            <a:picLocks noChangeAspect="1"/>
          </p:cNvPicPr>
          <p:nvPr userDrawn="1"/>
        </p:nvPicPr>
        <p:blipFill rotWithShape="1">
          <a:blip r:embed="rId2"/>
          <a:srcRect l="18525" t="38216" r="20134" b="8149"/>
          <a:stretch/>
        </p:blipFill>
        <p:spPr>
          <a:xfrm>
            <a:off x="7136524" y="220716"/>
            <a:ext cx="1996966" cy="1765739"/>
          </a:xfrm>
          <a:prstGeom prst="rect">
            <a:avLst/>
          </a:prstGeom>
        </p:spPr>
      </p:pic>
      <p:sp>
        <p:nvSpPr>
          <p:cNvPr id="6" name="圆角矩形 5"/>
          <p:cNvSpPr/>
          <p:nvPr userDrawn="1"/>
        </p:nvSpPr>
        <p:spPr>
          <a:xfrm>
            <a:off x="370639" y="241737"/>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userDrawn="1"/>
        </p:nvSpPr>
        <p:spPr>
          <a:xfrm>
            <a:off x="1242191" y="529839"/>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2" y="4109544"/>
            <a:ext cx="9144002" cy="1033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Date Placeholder 1"/>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
        <p:nvSpPr>
          <p:cNvPr id="17" name="任意多边形 16"/>
          <p:cNvSpPr/>
          <p:nvPr userDrawn="1"/>
        </p:nvSpPr>
        <p:spPr>
          <a:xfrm>
            <a:off x="-2" y="0"/>
            <a:ext cx="9144002" cy="5143500"/>
          </a:xfrm>
          <a:custGeom>
            <a:avLst/>
            <a:gdLst>
              <a:gd name="connsiteX0" fmla="*/ 4572002 w 9144002"/>
              <a:gd name="connsiteY0" fmla="*/ 0 h 5143500"/>
              <a:gd name="connsiteX1" fmla="*/ 9144002 w 9144002"/>
              <a:gd name="connsiteY1" fmla="*/ 1816156 h 5143500"/>
              <a:gd name="connsiteX2" fmla="*/ 9144002 w 9144002"/>
              <a:gd name="connsiteY2" fmla="*/ 3373821 h 5143500"/>
              <a:gd name="connsiteX3" fmla="*/ 9144002 w 9144002"/>
              <a:gd name="connsiteY3" fmla="*/ 4812308 h 5143500"/>
              <a:gd name="connsiteX4" fmla="*/ 9144002 w 9144002"/>
              <a:gd name="connsiteY4" fmla="*/ 5143500 h 5143500"/>
              <a:gd name="connsiteX5" fmla="*/ 2 w 9144002"/>
              <a:gd name="connsiteY5" fmla="*/ 5143500 h 5143500"/>
              <a:gd name="connsiteX6" fmla="*/ 2 w 9144002"/>
              <a:gd name="connsiteY6" fmla="*/ 4812308 h 5143500"/>
              <a:gd name="connsiteX7" fmla="*/ 0 w 9144002"/>
              <a:gd name="connsiteY7" fmla="*/ 4812308 h 5143500"/>
              <a:gd name="connsiteX8" fmla="*/ 0 w 9144002"/>
              <a:gd name="connsiteY8" fmla="*/ 1816156 h 5143500"/>
              <a:gd name="connsiteX9" fmla="*/ 2 w 9144002"/>
              <a:gd name="connsiteY9" fmla="*/ 181615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2" h="5143500">
                <a:moveTo>
                  <a:pt x="4572002" y="0"/>
                </a:moveTo>
                <a:lnTo>
                  <a:pt x="9144002" y="1816156"/>
                </a:lnTo>
                <a:lnTo>
                  <a:pt x="9144002" y="3373821"/>
                </a:lnTo>
                <a:lnTo>
                  <a:pt x="9144002" y="4812308"/>
                </a:lnTo>
                <a:lnTo>
                  <a:pt x="9144002" y="5143500"/>
                </a:lnTo>
                <a:lnTo>
                  <a:pt x="2" y="5143500"/>
                </a:lnTo>
                <a:lnTo>
                  <a:pt x="2" y="4812308"/>
                </a:lnTo>
                <a:lnTo>
                  <a:pt x="0" y="4812308"/>
                </a:lnTo>
                <a:lnTo>
                  <a:pt x="0" y="1816156"/>
                </a:lnTo>
                <a:lnTo>
                  <a:pt x="2" y="18161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2" name="任意多边形 11"/>
          <p:cNvSpPr/>
          <p:nvPr userDrawn="1"/>
        </p:nvSpPr>
        <p:spPr>
          <a:xfrm>
            <a:off x="-2" y="0"/>
            <a:ext cx="9144002" cy="1959045"/>
          </a:xfrm>
          <a:custGeom>
            <a:avLst/>
            <a:gdLst>
              <a:gd name="connsiteX0" fmla="*/ 4572002 w 9144002"/>
              <a:gd name="connsiteY0" fmla="*/ 0 h 1959045"/>
              <a:gd name="connsiteX1" fmla="*/ 6105528 w 9144002"/>
              <a:gd name="connsiteY1" fmla="*/ 609169 h 1959045"/>
              <a:gd name="connsiteX2" fmla="*/ 6105528 w 9144002"/>
              <a:gd name="connsiteY2" fmla="*/ 447675 h 1959045"/>
              <a:gd name="connsiteX3" fmla="*/ 6581778 w 9144002"/>
              <a:gd name="connsiteY3" fmla="*/ 447675 h 1959045"/>
              <a:gd name="connsiteX4" fmla="*/ 6581778 w 9144002"/>
              <a:gd name="connsiteY4" fmla="*/ 798352 h 1959045"/>
              <a:gd name="connsiteX5" fmla="*/ 9144002 w 9144002"/>
              <a:gd name="connsiteY5" fmla="*/ 1816156 h 1959045"/>
              <a:gd name="connsiteX6" fmla="*/ 9144002 w 9144002"/>
              <a:gd name="connsiteY6" fmla="*/ 1959045 h 1959045"/>
              <a:gd name="connsiteX7" fmla="*/ 6496317 w 9144002"/>
              <a:gd name="connsiteY7" fmla="*/ 907293 h 1959045"/>
              <a:gd name="connsiteX8" fmla="*/ 6496317 w 9144002"/>
              <a:gd name="connsiteY8" fmla="*/ 539288 h 1959045"/>
              <a:gd name="connsiteX9" fmla="*/ 6178611 w 9144002"/>
              <a:gd name="connsiteY9" fmla="*/ 539288 h 1959045"/>
              <a:gd name="connsiteX10" fmla="*/ 6178611 w 9144002"/>
              <a:gd name="connsiteY10" fmla="*/ 781090 h 1959045"/>
              <a:gd name="connsiteX11" fmla="*/ 4572002 w 9144002"/>
              <a:gd name="connsiteY11" fmla="*/ 142889 h 1959045"/>
              <a:gd name="connsiteX12" fmla="*/ 2 w 9144002"/>
              <a:gd name="connsiteY12" fmla="*/ 1959045 h 1959045"/>
              <a:gd name="connsiteX13" fmla="*/ 0 w 9144002"/>
              <a:gd name="connsiteY13" fmla="*/ 1959045 h 1959045"/>
              <a:gd name="connsiteX14" fmla="*/ 0 w 9144002"/>
              <a:gd name="connsiteY14" fmla="*/ 1816156 h 1959045"/>
              <a:gd name="connsiteX15" fmla="*/ 2 w 9144002"/>
              <a:gd name="connsiteY15" fmla="*/ 1816156 h 195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2" h="1959045">
                <a:moveTo>
                  <a:pt x="4572002" y="0"/>
                </a:moveTo>
                <a:lnTo>
                  <a:pt x="6105528" y="609169"/>
                </a:lnTo>
                <a:lnTo>
                  <a:pt x="6105528" y="447675"/>
                </a:lnTo>
                <a:lnTo>
                  <a:pt x="6581778" y="447675"/>
                </a:lnTo>
                <a:lnTo>
                  <a:pt x="6581778" y="798352"/>
                </a:lnTo>
                <a:lnTo>
                  <a:pt x="9144002" y="1816156"/>
                </a:lnTo>
                <a:lnTo>
                  <a:pt x="9144002" y="1959045"/>
                </a:lnTo>
                <a:lnTo>
                  <a:pt x="6496317" y="907293"/>
                </a:lnTo>
                <a:lnTo>
                  <a:pt x="6496317" y="539288"/>
                </a:lnTo>
                <a:lnTo>
                  <a:pt x="6178611" y="539288"/>
                </a:lnTo>
                <a:lnTo>
                  <a:pt x="6178611" y="781090"/>
                </a:lnTo>
                <a:lnTo>
                  <a:pt x="4572002" y="142889"/>
                </a:lnTo>
                <a:lnTo>
                  <a:pt x="2" y="1959045"/>
                </a:lnTo>
                <a:lnTo>
                  <a:pt x="0" y="1959045"/>
                </a:lnTo>
                <a:lnTo>
                  <a:pt x="0" y="1816156"/>
                </a:lnTo>
                <a:lnTo>
                  <a:pt x="2" y="1816156"/>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矩形 12"/>
          <p:cNvSpPr/>
          <p:nvPr userDrawn="1"/>
        </p:nvSpPr>
        <p:spPr>
          <a:xfrm>
            <a:off x="6161518" y="529839"/>
            <a:ext cx="350377" cy="536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圆角矩形 14"/>
          <p:cNvSpPr/>
          <p:nvPr userDrawn="1"/>
        </p:nvSpPr>
        <p:spPr>
          <a:xfrm>
            <a:off x="8161212" y="395915"/>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5031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5000" autoRev="1" fill="hold" nodeType="afterEffect">
                                  <p:stCondLst>
                                    <p:cond delay="0"/>
                                  </p:stCondLst>
                                  <p:childTnLst>
                                    <p:animScale>
                                      <p:cBhvr>
                                        <p:cTn id="6" dur="500" fill="hold"/>
                                        <p:tgtEl>
                                          <p:spTgt spid="20"/>
                                        </p:tgtEl>
                                      </p:cBhvr>
                                      <p:by x="100000" y="110000"/>
                                    </p:animScale>
                                  </p:childTnLst>
                                </p:cTn>
                              </p:par>
                              <p:par>
                                <p:cTn id="7" presetID="6" presetClass="emph" presetSubtype="0" repeatCount="5000" autoRev="1" fill="hold" nodeType="withEffect">
                                  <p:stCondLst>
                                    <p:cond delay="0"/>
                                  </p:stCondLst>
                                  <p:childTnLst>
                                    <p:animScale>
                                      <p:cBhvr>
                                        <p:cTn id="8" dur="500" fill="hold"/>
                                        <p:tgtEl>
                                          <p:spTgt spid="19"/>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bg>
      <p:bgPr>
        <a:solidFill>
          <a:srgbClr val="FFE52C"/>
        </a:solidFill>
        <a:effectLst/>
      </p:bgPr>
    </p:bg>
    <p:spTree>
      <p:nvGrpSpPr>
        <p:cNvPr id="1" name=""/>
        <p:cNvGrpSpPr/>
        <p:nvPr/>
      </p:nvGrpSpPr>
      <p:grpSpPr>
        <a:xfrm>
          <a:off x="0" y="0"/>
          <a:ext cx="0" cy="0"/>
          <a:chOff x="0" y="0"/>
          <a:chExt cx="0" cy="0"/>
        </a:xfrm>
      </p:grpSpPr>
      <p:sp>
        <p:nvSpPr>
          <p:cNvPr id="18" name="任意多边形 17"/>
          <p:cNvSpPr/>
          <p:nvPr userDrawn="1"/>
        </p:nvSpPr>
        <p:spPr>
          <a:xfrm>
            <a:off x="0" y="-8337"/>
            <a:ext cx="9144000" cy="5151837"/>
          </a:xfrm>
          <a:custGeom>
            <a:avLst/>
            <a:gdLst>
              <a:gd name="connsiteX0" fmla="*/ 4083621 w 9144000"/>
              <a:gd name="connsiteY0" fmla="*/ 1813173 h 5151837"/>
              <a:gd name="connsiteX1" fmla="*/ 4166326 w 9144000"/>
              <a:gd name="connsiteY1" fmla="*/ 1860710 h 5151837"/>
              <a:gd name="connsiteX2" fmla="*/ 4168250 w 9144000"/>
              <a:gd name="connsiteY2" fmla="*/ 1862149 h 5151837"/>
              <a:gd name="connsiteX3" fmla="*/ 4222866 w 9144000"/>
              <a:gd name="connsiteY3" fmla="*/ 1814026 h 5151837"/>
              <a:gd name="connsiteX4" fmla="*/ 4171481 w 9144000"/>
              <a:gd name="connsiteY4" fmla="*/ 1816338 h 5151837"/>
              <a:gd name="connsiteX5" fmla="*/ 2977518 w 9144000"/>
              <a:gd name="connsiteY5" fmla="*/ 0 h 5151837"/>
              <a:gd name="connsiteX6" fmla="*/ 5365141 w 9144000"/>
              <a:gd name="connsiteY6" fmla="*/ 0 h 5151837"/>
              <a:gd name="connsiteX7" fmla="*/ 5438740 w 9144000"/>
              <a:gd name="connsiteY7" fmla="*/ 66003 h 5151837"/>
              <a:gd name="connsiteX8" fmla="*/ 5603319 w 9144000"/>
              <a:gd name="connsiteY8" fmla="*/ 276238 h 5151837"/>
              <a:gd name="connsiteX9" fmla="*/ 5644082 w 9144000"/>
              <a:gd name="connsiteY9" fmla="*/ 369919 h 5151837"/>
              <a:gd name="connsiteX10" fmla="*/ 5665696 w 9144000"/>
              <a:gd name="connsiteY10" fmla="*/ 364254 h 5151837"/>
              <a:gd name="connsiteX11" fmla="*/ 5882787 w 9144000"/>
              <a:gd name="connsiteY11" fmla="*/ 335905 h 5151837"/>
              <a:gd name="connsiteX12" fmla="*/ 6101573 w 9144000"/>
              <a:gd name="connsiteY12" fmla="*/ 343937 h 5151837"/>
              <a:gd name="connsiteX13" fmla="*/ 6151659 w 9144000"/>
              <a:gd name="connsiteY13" fmla="*/ 352183 h 5151837"/>
              <a:gd name="connsiteX14" fmla="*/ 6208089 w 9144000"/>
              <a:gd name="connsiteY14" fmla="*/ 289327 h 5151837"/>
              <a:gd name="connsiteX15" fmla="*/ 6607572 w 9144000"/>
              <a:gd name="connsiteY15" fmla="*/ 137254 h 5151837"/>
              <a:gd name="connsiteX16" fmla="*/ 7043519 w 9144000"/>
              <a:gd name="connsiteY16" fmla="*/ 326198 h 5151837"/>
              <a:gd name="connsiteX17" fmla="*/ 7112002 w 9144000"/>
              <a:gd name="connsiteY17" fmla="*/ 429933 h 5151837"/>
              <a:gd name="connsiteX18" fmla="*/ 7206517 w 9144000"/>
              <a:gd name="connsiteY18" fmla="*/ 378792 h 5151837"/>
              <a:gd name="connsiteX19" fmla="*/ 7461106 w 9144000"/>
              <a:gd name="connsiteY19" fmla="*/ 327552 h 5151837"/>
              <a:gd name="connsiteX20" fmla="*/ 8003463 w 9144000"/>
              <a:gd name="connsiteY20" fmla="*/ 615026 h 5151837"/>
              <a:gd name="connsiteX21" fmla="*/ 8061413 w 9144000"/>
              <a:gd name="connsiteY21" fmla="*/ 721459 h 5151837"/>
              <a:gd name="connsiteX22" fmla="*/ 8106608 w 9144000"/>
              <a:gd name="connsiteY22" fmla="*/ 699293 h 5151837"/>
              <a:gd name="connsiteX23" fmla="*/ 8467386 w 9144000"/>
              <a:gd name="connsiteY23" fmla="*/ 633479 h 5151837"/>
              <a:gd name="connsiteX24" fmla="*/ 9122779 w 9144000"/>
              <a:gd name="connsiteY24" fmla="*/ 878774 h 5151837"/>
              <a:gd name="connsiteX25" fmla="*/ 9144000 w 9144000"/>
              <a:gd name="connsiteY25" fmla="*/ 902013 h 5151837"/>
              <a:gd name="connsiteX26" fmla="*/ 9144000 w 9144000"/>
              <a:gd name="connsiteY26" fmla="*/ 4346147 h 5151837"/>
              <a:gd name="connsiteX27" fmla="*/ 9144000 w 9144000"/>
              <a:gd name="connsiteY27" fmla="*/ 4383403 h 5151837"/>
              <a:gd name="connsiteX28" fmla="*/ 9144000 w 9144000"/>
              <a:gd name="connsiteY28" fmla="*/ 4652524 h 5151837"/>
              <a:gd name="connsiteX29" fmla="*/ 9144000 w 9144000"/>
              <a:gd name="connsiteY29" fmla="*/ 4676590 h 5151837"/>
              <a:gd name="connsiteX30" fmla="*/ 9144000 w 9144000"/>
              <a:gd name="connsiteY30" fmla="*/ 4916146 h 5151837"/>
              <a:gd name="connsiteX31" fmla="*/ 9144000 w 9144000"/>
              <a:gd name="connsiteY31" fmla="*/ 5003512 h 5151837"/>
              <a:gd name="connsiteX32" fmla="*/ 9144000 w 9144000"/>
              <a:gd name="connsiteY32" fmla="*/ 5015546 h 5151837"/>
              <a:gd name="connsiteX33" fmla="*/ 9144000 w 9144000"/>
              <a:gd name="connsiteY33" fmla="*/ 5151837 h 5151837"/>
              <a:gd name="connsiteX34" fmla="*/ 0 w 9144000"/>
              <a:gd name="connsiteY34" fmla="*/ 5151837 h 5151837"/>
              <a:gd name="connsiteX35" fmla="*/ 0 w 9144000"/>
              <a:gd name="connsiteY35" fmla="*/ 5015546 h 5151837"/>
              <a:gd name="connsiteX36" fmla="*/ 0 w 9144000"/>
              <a:gd name="connsiteY36" fmla="*/ 4676590 h 5151837"/>
              <a:gd name="connsiteX37" fmla="*/ 0 w 9144000"/>
              <a:gd name="connsiteY37" fmla="*/ 4652524 h 5151837"/>
              <a:gd name="connsiteX38" fmla="*/ 1 w 9144000"/>
              <a:gd name="connsiteY38" fmla="*/ 4652524 h 5151837"/>
              <a:gd name="connsiteX39" fmla="*/ 1 w 9144000"/>
              <a:gd name="connsiteY39" fmla="*/ 4378678 h 5151837"/>
              <a:gd name="connsiteX40" fmla="*/ 0 w 9144000"/>
              <a:gd name="connsiteY40" fmla="*/ 4378678 h 5151837"/>
              <a:gd name="connsiteX41" fmla="*/ 0 w 9144000"/>
              <a:gd name="connsiteY41" fmla="*/ 745007 h 5151837"/>
              <a:gd name="connsiteX42" fmla="*/ 88409 w 9144000"/>
              <a:gd name="connsiteY42" fmla="*/ 712649 h 5151837"/>
              <a:gd name="connsiteX43" fmla="*/ 477528 w 9144000"/>
              <a:gd name="connsiteY43" fmla="*/ 653820 h 5151837"/>
              <a:gd name="connsiteX44" fmla="*/ 589318 w 9144000"/>
              <a:gd name="connsiteY44" fmla="*/ 660871 h 5151837"/>
              <a:gd name="connsiteX45" fmla="*/ 655219 w 9144000"/>
              <a:gd name="connsiteY45" fmla="*/ 555640 h 5151837"/>
              <a:gd name="connsiteX46" fmla="*/ 1443967 w 9144000"/>
              <a:gd name="connsiteY46" fmla="*/ 192159 h 5151837"/>
              <a:gd name="connsiteX47" fmla="*/ 2232715 w 9144000"/>
              <a:gd name="connsiteY47" fmla="*/ 555640 h 5151837"/>
              <a:gd name="connsiteX48" fmla="*/ 2257387 w 9144000"/>
              <a:gd name="connsiteY48" fmla="*/ 595039 h 5151837"/>
              <a:gd name="connsiteX49" fmla="*/ 2312294 w 9144000"/>
              <a:gd name="connsiteY49" fmla="*/ 575948 h 5151837"/>
              <a:gd name="connsiteX50" fmla="*/ 2605805 w 9144000"/>
              <a:gd name="connsiteY50" fmla="*/ 533793 h 5151837"/>
              <a:gd name="connsiteX51" fmla="*/ 2638180 w 9144000"/>
              <a:gd name="connsiteY51" fmla="*/ 535346 h 5151837"/>
              <a:gd name="connsiteX52" fmla="*/ 2649094 w 9144000"/>
              <a:gd name="connsiteY52" fmla="*/ 484331 h 5151837"/>
              <a:gd name="connsiteX53" fmla="*/ 2877702 w 9144000"/>
              <a:gd name="connsiteY53" fmla="*/ 93469 h 515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144000" h="5151837">
                <a:moveTo>
                  <a:pt x="4083621" y="1813173"/>
                </a:moveTo>
                <a:lnTo>
                  <a:pt x="4166326" y="1860710"/>
                </a:lnTo>
                <a:lnTo>
                  <a:pt x="4168250" y="1862149"/>
                </a:lnTo>
                <a:lnTo>
                  <a:pt x="4222866" y="1814026"/>
                </a:lnTo>
                <a:lnTo>
                  <a:pt x="4171481" y="1816338"/>
                </a:lnTo>
                <a:close/>
                <a:moveTo>
                  <a:pt x="2977518" y="0"/>
                </a:moveTo>
                <a:lnTo>
                  <a:pt x="5365141" y="0"/>
                </a:lnTo>
                <a:lnTo>
                  <a:pt x="5438740" y="66003"/>
                </a:lnTo>
                <a:cubicBezTo>
                  <a:pt x="5503733" y="131203"/>
                  <a:pt x="5559087" y="201634"/>
                  <a:pt x="5603319" y="276238"/>
                </a:cubicBezTo>
                <a:lnTo>
                  <a:pt x="5644082" y="369919"/>
                </a:lnTo>
                <a:lnTo>
                  <a:pt x="5665696" y="364254"/>
                </a:lnTo>
                <a:cubicBezTo>
                  <a:pt x="5735536" y="349046"/>
                  <a:pt x="5808132" y="339385"/>
                  <a:pt x="5882787" y="335905"/>
                </a:cubicBezTo>
                <a:cubicBezTo>
                  <a:pt x="5957441" y="332425"/>
                  <a:pt x="6030621" y="335291"/>
                  <a:pt x="6101573" y="343937"/>
                </a:cubicBezTo>
                <a:lnTo>
                  <a:pt x="6151659" y="352183"/>
                </a:lnTo>
                <a:lnTo>
                  <a:pt x="6208089" y="289327"/>
                </a:lnTo>
                <a:cubicBezTo>
                  <a:pt x="6310326" y="195369"/>
                  <a:pt x="6451564" y="137254"/>
                  <a:pt x="6607572" y="137254"/>
                </a:cubicBezTo>
                <a:cubicBezTo>
                  <a:pt x="6783081" y="137254"/>
                  <a:pt x="6939898" y="210805"/>
                  <a:pt x="7043519" y="326198"/>
                </a:cubicBezTo>
                <a:lnTo>
                  <a:pt x="7112002" y="429933"/>
                </a:lnTo>
                <a:lnTo>
                  <a:pt x="7206517" y="378792"/>
                </a:lnTo>
                <a:cubicBezTo>
                  <a:pt x="7284767" y="345797"/>
                  <a:pt x="7370799" y="327552"/>
                  <a:pt x="7461106" y="327552"/>
                </a:cubicBezTo>
                <a:cubicBezTo>
                  <a:pt x="7686873" y="327552"/>
                  <a:pt x="7885924" y="441585"/>
                  <a:pt x="8003463" y="615026"/>
                </a:cubicBezTo>
                <a:lnTo>
                  <a:pt x="8061413" y="721459"/>
                </a:lnTo>
                <a:lnTo>
                  <a:pt x="8106608" y="699293"/>
                </a:lnTo>
                <a:cubicBezTo>
                  <a:pt x="8217497" y="656914"/>
                  <a:pt x="8339413" y="633479"/>
                  <a:pt x="8467386" y="633479"/>
                </a:cubicBezTo>
                <a:cubicBezTo>
                  <a:pt x="8723333" y="633479"/>
                  <a:pt x="8955049" y="727218"/>
                  <a:pt x="9122779" y="878774"/>
                </a:cubicBezTo>
                <a:lnTo>
                  <a:pt x="9144000" y="902013"/>
                </a:lnTo>
                <a:lnTo>
                  <a:pt x="9144000" y="4346147"/>
                </a:lnTo>
                <a:lnTo>
                  <a:pt x="9144000" y="4383403"/>
                </a:lnTo>
                <a:lnTo>
                  <a:pt x="9144000" y="4652524"/>
                </a:lnTo>
                <a:lnTo>
                  <a:pt x="9144000" y="4676590"/>
                </a:lnTo>
                <a:lnTo>
                  <a:pt x="9144000" y="4916146"/>
                </a:lnTo>
                <a:lnTo>
                  <a:pt x="9144000" y="5003512"/>
                </a:lnTo>
                <a:lnTo>
                  <a:pt x="9144000" y="5015546"/>
                </a:lnTo>
                <a:lnTo>
                  <a:pt x="9144000" y="5151837"/>
                </a:lnTo>
                <a:lnTo>
                  <a:pt x="0" y="5151837"/>
                </a:lnTo>
                <a:lnTo>
                  <a:pt x="0" y="5015546"/>
                </a:lnTo>
                <a:lnTo>
                  <a:pt x="0" y="4676590"/>
                </a:lnTo>
                <a:lnTo>
                  <a:pt x="0" y="4652524"/>
                </a:lnTo>
                <a:lnTo>
                  <a:pt x="1" y="4652524"/>
                </a:lnTo>
                <a:lnTo>
                  <a:pt x="1" y="4378678"/>
                </a:lnTo>
                <a:lnTo>
                  <a:pt x="0" y="4378678"/>
                </a:lnTo>
                <a:lnTo>
                  <a:pt x="0" y="745007"/>
                </a:lnTo>
                <a:lnTo>
                  <a:pt x="88409" y="712649"/>
                </a:lnTo>
                <a:cubicBezTo>
                  <a:pt x="211331" y="674417"/>
                  <a:pt x="342024" y="653820"/>
                  <a:pt x="477528" y="653820"/>
                </a:cubicBezTo>
                <a:lnTo>
                  <a:pt x="589318" y="660871"/>
                </a:lnTo>
                <a:lnTo>
                  <a:pt x="655219" y="555640"/>
                </a:lnTo>
                <a:cubicBezTo>
                  <a:pt x="826156" y="336342"/>
                  <a:pt x="1115634" y="192159"/>
                  <a:pt x="1443967" y="192159"/>
                </a:cubicBezTo>
                <a:cubicBezTo>
                  <a:pt x="1772299" y="192159"/>
                  <a:pt x="2061777" y="336342"/>
                  <a:pt x="2232715" y="555640"/>
                </a:cubicBezTo>
                <a:lnTo>
                  <a:pt x="2257387" y="595039"/>
                </a:lnTo>
                <a:lnTo>
                  <a:pt x="2312294" y="575948"/>
                </a:lnTo>
                <a:cubicBezTo>
                  <a:pt x="2405014" y="548552"/>
                  <a:pt x="2503595" y="533793"/>
                  <a:pt x="2605805" y="533793"/>
                </a:cubicBezTo>
                <a:lnTo>
                  <a:pt x="2638180" y="535346"/>
                </a:lnTo>
                <a:lnTo>
                  <a:pt x="2649094" y="484331"/>
                </a:lnTo>
                <a:cubicBezTo>
                  <a:pt x="2689848" y="342253"/>
                  <a:pt x="2768699" y="210076"/>
                  <a:pt x="2877702" y="9346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圆角矩形 11"/>
          <p:cNvSpPr/>
          <p:nvPr userDrawn="1"/>
        </p:nvSpPr>
        <p:spPr>
          <a:xfrm>
            <a:off x="1747490" y="382456"/>
            <a:ext cx="743261" cy="13246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userDrawn="1"/>
        </p:nvSpPr>
        <p:spPr>
          <a:xfrm>
            <a:off x="0" y="86160"/>
            <a:ext cx="429384" cy="132464"/>
          </a:xfrm>
          <a:custGeom>
            <a:avLst/>
            <a:gdLst>
              <a:gd name="connsiteX0" fmla="*/ 0 w 429384"/>
              <a:gd name="connsiteY0" fmla="*/ 0 h 132464"/>
              <a:gd name="connsiteX1" fmla="*/ 363152 w 429384"/>
              <a:gd name="connsiteY1" fmla="*/ 0 h 132464"/>
              <a:gd name="connsiteX2" fmla="*/ 429384 w 429384"/>
              <a:gd name="connsiteY2" fmla="*/ 66232 h 132464"/>
              <a:gd name="connsiteX3" fmla="*/ 429383 w 429384"/>
              <a:gd name="connsiteY3" fmla="*/ 66232 h 132464"/>
              <a:gd name="connsiteX4" fmla="*/ 363151 w 429384"/>
              <a:gd name="connsiteY4" fmla="*/ 132464 h 132464"/>
              <a:gd name="connsiteX5" fmla="*/ 0 w 429384"/>
              <a:gd name="connsiteY5" fmla="*/ 132463 h 13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384" h="132464">
                <a:moveTo>
                  <a:pt x="0" y="0"/>
                </a:moveTo>
                <a:lnTo>
                  <a:pt x="363152" y="0"/>
                </a:lnTo>
                <a:cubicBezTo>
                  <a:pt x="399731" y="0"/>
                  <a:pt x="429384" y="29653"/>
                  <a:pt x="429384" y="66232"/>
                </a:cubicBezTo>
                <a:lnTo>
                  <a:pt x="429383" y="66232"/>
                </a:lnTo>
                <a:cubicBezTo>
                  <a:pt x="429383" y="102811"/>
                  <a:pt x="399730" y="132464"/>
                  <a:pt x="363151" y="132464"/>
                </a:cubicBezTo>
                <a:lnTo>
                  <a:pt x="0" y="1324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userDrawn="1"/>
        </p:nvSpPr>
        <p:spPr>
          <a:xfrm>
            <a:off x="6641307" y="67989"/>
            <a:ext cx="936104" cy="169143"/>
          </a:xfrm>
          <a:custGeom>
            <a:avLst/>
            <a:gdLst>
              <a:gd name="connsiteX0" fmla="*/ 0 w 1235325"/>
              <a:gd name="connsiteY0" fmla="*/ 156976 h 223209"/>
              <a:gd name="connsiteX1" fmla="*/ 0 w 1235325"/>
              <a:gd name="connsiteY1" fmla="*/ 156977 h 223209"/>
              <a:gd name="connsiteX2" fmla="*/ 0 w 1235325"/>
              <a:gd name="connsiteY2" fmla="*/ 156977 h 223209"/>
              <a:gd name="connsiteX3" fmla="*/ 492063 w 1235325"/>
              <a:gd name="connsiteY3" fmla="*/ 66231 h 223209"/>
              <a:gd name="connsiteX4" fmla="*/ 492063 w 1235325"/>
              <a:gd name="connsiteY4" fmla="*/ 66232 h 223209"/>
              <a:gd name="connsiteX5" fmla="*/ 492063 w 1235325"/>
              <a:gd name="connsiteY5" fmla="*/ 66232 h 223209"/>
              <a:gd name="connsiteX6" fmla="*/ 558295 w 1235325"/>
              <a:gd name="connsiteY6" fmla="*/ 0 h 223209"/>
              <a:gd name="connsiteX7" fmla="*/ 1169093 w 1235325"/>
              <a:gd name="connsiteY7" fmla="*/ 0 h 223209"/>
              <a:gd name="connsiteX8" fmla="*/ 1235325 w 1235325"/>
              <a:gd name="connsiteY8" fmla="*/ 66232 h 223209"/>
              <a:gd name="connsiteX9" fmla="*/ 1235324 w 1235325"/>
              <a:gd name="connsiteY9" fmla="*/ 66232 h 223209"/>
              <a:gd name="connsiteX10" fmla="*/ 1169092 w 1235325"/>
              <a:gd name="connsiteY10" fmla="*/ 132464 h 223209"/>
              <a:gd name="connsiteX11" fmla="*/ 733108 w 1235325"/>
              <a:gd name="connsiteY11" fmla="*/ 132463 h 223209"/>
              <a:gd name="connsiteX12" fmla="*/ 743262 w 1235325"/>
              <a:gd name="connsiteY12" fmla="*/ 156977 h 223209"/>
              <a:gd name="connsiteX13" fmla="*/ 743261 w 1235325"/>
              <a:gd name="connsiteY13" fmla="*/ 156977 h 223209"/>
              <a:gd name="connsiteX14" fmla="*/ 677029 w 1235325"/>
              <a:gd name="connsiteY14" fmla="*/ 223209 h 223209"/>
              <a:gd name="connsiteX15" fmla="*/ 66232 w 1235325"/>
              <a:gd name="connsiteY15" fmla="*/ 223208 h 223209"/>
              <a:gd name="connsiteX16" fmla="*/ 19399 w 1235325"/>
              <a:gd name="connsiteY16" fmla="*/ 203809 h 223209"/>
              <a:gd name="connsiteX17" fmla="*/ 0 w 1235325"/>
              <a:gd name="connsiteY17" fmla="*/ 156977 h 223209"/>
              <a:gd name="connsiteX18" fmla="*/ 19399 w 1235325"/>
              <a:gd name="connsiteY18" fmla="*/ 110144 h 223209"/>
              <a:gd name="connsiteX19" fmla="*/ 66232 w 1235325"/>
              <a:gd name="connsiteY19" fmla="*/ 90745 h 223209"/>
              <a:gd name="connsiteX20" fmla="*/ 502217 w 1235325"/>
              <a:gd name="connsiteY20" fmla="*/ 90745 h 223209"/>
              <a:gd name="connsiteX21" fmla="*/ 492063 w 1235325"/>
              <a:gd name="connsiteY21" fmla="*/ 66232 h 223209"/>
              <a:gd name="connsiteX22" fmla="*/ 511462 w 1235325"/>
              <a:gd name="connsiteY22" fmla="*/ 19399 h 223209"/>
              <a:gd name="connsiteX23" fmla="*/ 558295 w 1235325"/>
              <a:gd name="connsiteY23" fmla="*/ 0 h 22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5325" h="223209">
                <a:moveTo>
                  <a:pt x="0" y="156976"/>
                </a:moveTo>
                <a:lnTo>
                  <a:pt x="0" y="156977"/>
                </a:lnTo>
                <a:lnTo>
                  <a:pt x="0" y="156977"/>
                </a:lnTo>
                <a:close/>
                <a:moveTo>
                  <a:pt x="492063" y="66231"/>
                </a:moveTo>
                <a:lnTo>
                  <a:pt x="492063" y="66232"/>
                </a:lnTo>
                <a:lnTo>
                  <a:pt x="492063" y="66232"/>
                </a:lnTo>
                <a:close/>
                <a:moveTo>
                  <a:pt x="558295" y="0"/>
                </a:moveTo>
                <a:lnTo>
                  <a:pt x="1169093" y="0"/>
                </a:lnTo>
                <a:cubicBezTo>
                  <a:pt x="1205672" y="0"/>
                  <a:pt x="1235325" y="29653"/>
                  <a:pt x="1235325" y="66232"/>
                </a:cubicBezTo>
                <a:lnTo>
                  <a:pt x="1235324" y="66232"/>
                </a:lnTo>
                <a:cubicBezTo>
                  <a:pt x="1235324" y="102811"/>
                  <a:pt x="1205671" y="132464"/>
                  <a:pt x="1169092" y="132464"/>
                </a:cubicBezTo>
                <a:lnTo>
                  <a:pt x="733108" y="132463"/>
                </a:lnTo>
                <a:lnTo>
                  <a:pt x="743262" y="156977"/>
                </a:lnTo>
                <a:lnTo>
                  <a:pt x="743261" y="156977"/>
                </a:lnTo>
                <a:cubicBezTo>
                  <a:pt x="743261" y="193556"/>
                  <a:pt x="713608" y="223209"/>
                  <a:pt x="677029" y="223209"/>
                </a:cubicBezTo>
                <a:lnTo>
                  <a:pt x="66232" y="223208"/>
                </a:lnTo>
                <a:cubicBezTo>
                  <a:pt x="47942" y="223208"/>
                  <a:pt x="31384" y="215795"/>
                  <a:pt x="19399" y="203809"/>
                </a:cubicBezTo>
                <a:lnTo>
                  <a:pt x="0" y="156977"/>
                </a:lnTo>
                <a:lnTo>
                  <a:pt x="19399" y="110144"/>
                </a:lnTo>
                <a:cubicBezTo>
                  <a:pt x="31384" y="98158"/>
                  <a:pt x="47942" y="90745"/>
                  <a:pt x="66232" y="90745"/>
                </a:cubicBezTo>
                <a:lnTo>
                  <a:pt x="502217" y="90745"/>
                </a:lnTo>
                <a:lnTo>
                  <a:pt x="492063" y="66232"/>
                </a:lnTo>
                <a:lnTo>
                  <a:pt x="511462" y="19399"/>
                </a:lnTo>
                <a:cubicBezTo>
                  <a:pt x="523448" y="7413"/>
                  <a:pt x="540006" y="0"/>
                  <a:pt x="55829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userDrawn="1"/>
        </p:nvSpPr>
        <p:spPr>
          <a:xfrm>
            <a:off x="8772369" y="492275"/>
            <a:ext cx="371631" cy="132464"/>
          </a:xfrm>
          <a:custGeom>
            <a:avLst/>
            <a:gdLst>
              <a:gd name="connsiteX0" fmla="*/ 0 w 371631"/>
              <a:gd name="connsiteY0" fmla="*/ 66231 h 132464"/>
              <a:gd name="connsiteX1" fmla="*/ 0 w 371631"/>
              <a:gd name="connsiteY1" fmla="*/ 66232 h 132464"/>
              <a:gd name="connsiteX2" fmla="*/ 0 w 371631"/>
              <a:gd name="connsiteY2" fmla="*/ 66232 h 132464"/>
              <a:gd name="connsiteX3" fmla="*/ 66232 w 371631"/>
              <a:gd name="connsiteY3" fmla="*/ 0 h 132464"/>
              <a:gd name="connsiteX4" fmla="*/ 371631 w 371631"/>
              <a:gd name="connsiteY4" fmla="*/ 0 h 132464"/>
              <a:gd name="connsiteX5" fmla="*/ 371631 w 371631"/>
              <a:gd name="connsiteY5" fmla="*/ 132464 h 132464"/>
              <a:gd name="connsiteX6" fmla="*/ 66232 w 371631"/>
              <a:gd name="connsiteY6" fmla="*/ 132463 h 132464"/>
              <a:gd name="connsiteX7" fmla="*/ 5205 w 371631"/>
              <a:gd name="connsiteY7" fmla="*/ 92012 h 132464"/>
              <a:gd name="connsiteX8" fmla="*/ 0 w 371631"/>
              <a:gd name="connsiteY8" fmla="*/ 66232 h 132464"/>
              <a:gd name="connsiteX9" fmla="*/ 5205 w 371631"/>
              <a:gd name="connsiteY9" fmla="*/ 40452 h 132464"/>
              <a:gd name="connsiteX10" fmla="*/ 66232 w 371631"/>
              <a:gd name="connsiteY10" fmla="*/ 0 h 13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631" h="132464">
                <a:moveTo>
                  <a:pt x="0" y="66231"/>
                </a:moveTo>
                <a:lnTo>
                  <a:pt x="0" y="66232"/>
                </a:lnTo>
                <a:lnTo>
                  <a:pt x="0" y="66232"/>
                </a:lnTo>
                <a:close/>
                <a:moveTo>
                  <a:pt x="66232" y="0"/>
                </a:moveTo>
                <a:lnTo>
                  <a:pt x="371631" y="0"/>
                </a:lnTo>
                <a:lnTo>
                  <a:pt x="371631" y="132464"/>
                </a:lnTo>
                <a:lnTo>
                  <a:pt x="66232" y="132463"/>
                </a:lnTo>
                <a:cubicBezTo>
                  <a:pt x="38798" y="132463"/>
                  <a:pt x="15259" y="115783"/>
                  <a:pt x="5205" y="92012"/>
                </a:cubicBezTo>
                <a:lnTo>
                  <a:pt x="0" y="66232"/>
                </a:lnTo>
                <a:lnTo>
                  <a:pt x="5205" y="40452"/>
                </a:lnTo>
                <a:cubicBezTo>
                  <a:pt x="15259" y="16680"/>
                  <a:pt x="38798" y="0"/>
                  <a:pt x="662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4990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668101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3604833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1970689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1525709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20311340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3352311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421120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5082C939-EDE6-40A2-BD7B-BC2EC79C6334}" type="datetimeFigureOut">
              <a:rPr lang="zh-CN" altLang="en-US" smtClean="0"/>
              <a:t>2024/12/1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15574871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5082C939-EDE6-40A2-BD7B-BC2EC79C6334}" type="datetimeFigureOut">
              <a:rPr lang="zh-CN" altLang="en-US" smtClean="0"/>
              <a:t>2024/12/1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3639921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E52C"/>
        </a:solidFill>
        <a:effectLst/>
      </p:bgPr>
    </p:bg>
    <p:spTree>
      <p:nvGrpSpPr>
        <p:cNvPr id="1" name=""/>
        <p:cNvGrpSpPr/>
        <p:nvPr/>
      </p:nvGrpSpPr>
      <p:grpSpPr>
        <a:xfrm>
          <a:off x="0" y="0"/>
          <a:ext cx="0" cy="0"/>
          <a:chOff x="0" y="0"/>
          <a:chExt cx="0" cy="0"/>
        </a:xfrm>
      </p:grpSpPr>
      <p:sp>
        <p:nvSpPr>
          <p:cNvPr id="61" name="任意多边形 60"/>
          <p:cNvSpPr/>
          <p:nvPr userDrawn="1"/>
        </p:nvSpPr>
        <p:spPr>
          <a:xfrm>
            <a:off x="-332752" y="200013"/>
            <a:ext cx="9476753" cy="4943487"/>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userDrawn="1"/>
        </p:nvGrpSpPr>
        <p:grpSpPr>
          <a:xfrm>
            <a:off x="13386" y="1724076"/>
            <a:ext cx="9130614" cy="3291885"/>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3949513"/>
            <a:ext cx="9144000" cy="1194860"/>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任意多边形 19"/>
          <p:cNvSpPr/>
          <p:nvPr userDrawn="1"/>
        </p:nvSpPr>
        <p:spPr>
          <a:xfrm rot="21435659">
            <a:off x="-10254" y="4078668"/>
            <a:ext cx="9192423" cy="1279455"/>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8" name="任意多边形 17"/>
          <p:cNvSpPr/>
          <p:nvPr userDrawn="1"/>
        </p:nvSpPr>
        <p:spPr>
          <a:xfrm>
            <a:off x="0" y="4202485"/>
            <a:ext cx="9144000" cy="941888"/>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2" name="圆角矩形 61"/>
          <p:cNvSpPr/>
          <p:nvPr userDrawn="1"/>
        </p:nvSpPr>
        <p:spPr>
          <a:xfrm>
            <a:off x="589269" y="370905"/>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圆角矩形 62"/>
          <p:cNvSpPr/>
          <p:nvPr userDrawn="1"/>
        </p:nvSpPr>
        <p:spPr>
          <a:xfrm>
            <a:off x="1604817" y="701988"/>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圆角矩形 63"/>
          <p:cNvSpPr/>
          <p:nvPr userDrawn="1"/>
        </p:nvSpPr>
        <p:spPr>
          <a:xfrm>
            <a:off x="8037355" y="244661"/>
            <a:ext cx="62011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userDrawn="1"/>
        </p:nvSpPr>
        <p:spPr>
          <a:xfrm>
            <a:off x="8396302" y="308001"/>
            <a:ext cx="62011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67"/>
          <p:cNvSpPr/>
          <p:nvPr userDrawn="1"/>
        </p:nvSpPr>
        <p:spPr>
          <a:xfrm>
            <a:off x="0" y="1004610"/>
            <a:ext cx="420548" cy="125808"/>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1905" y="-940901"/>
            <a:ext cx="1144905" cy="1949029"/>
          </a:xfrm>
          <a:prstGeom prst="rect">
            <a:avLst/>
          </a:prstGeom>
        </p:spPr>
      </p:pic>
    </p:spTree>
    <p:extLst>
      <p:ext uri="{BB962C8B-B14F-4D97-AF65-F5344CB8AC3E}">
        <p14:creationId xmlns:p14="http://schemas.microsoft.com/office/powerpoint/2010/main" val="125111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E52C"/>
        </a:solidFill>
        <a:effectLst/>
      </p:bgPr>
    </p:bg>
    <p:spTree>
      <p:nvGrpSpPr>
        <p:cNvPr id="1" name=""/>
        <p:cNvGrpSpPr/>
        <p:nvPr/>
      </p:nvGrpSpPr>
      <p:grpSpPr>
        <a:xfrm>
          <a:off x="0" y="0"/>
          <a:ext cx="0" cy="0"/>
          <a:chOff x="0" y="0"/>
          <a:chExt cx="0" cy="0"/>
        </a:xfrm>
      </p:grpSpPr>
      <p:pic>
        <p:nvPicPr>
          <p:cNvPr id="20" name="图片 19"/>
          <p:cNvPicPr>
            <a:picLocks noChangeAspect="1"/>
          </p:cNvPicPr>
          <p:nvPr userDrawn="1"/>
        </p:nvPicPr>
        <p:blipFill rotWithShape="1">
          <a:blip r:embed="rId2"/>
          <a:srcRect l="18525" t="38216" r="20134" b="8149"/>
          <a:stretch/>
        </p:blipFill>
        <p:spPr>
          <a:xfrm flipH="1">
            <a:off x="0" y="207011"/>
            <a:ext cx="1996966" cy="1765739"/>
          </a:xfrm>
          <a:prstGeom prst="rect">
            <a:avLst/>
          </a:prstGeom>
        </p:spPr>
      </p:pic>
      <p:pic>
        <p:nvPicPr>
          <p:cNvPr id="19" name="图片 18"/>
          <p:cNvPicPr>
            <a:picLocks noChangeAspect="1"/>
          </p:cNvPicPr>
          <p:nvPr userDrawn="1"/>
        </p:nvPicPr>
        <p:blipFill rotWithShape="1">
          <a:blip r:embed="rId2"/>
          <a:srcRect l="18525" t="38216" r="20134" b="8149"/>
          <a:stretch/>
        </p:blipFill>
        <p:spPr>
          <a:xfrm>
            <a:off x="7136524" y="220716"/>
            <a:ext cx="1996966" cy="1765739"/>
          </a:xfrm>
          <a:prstGeom prst="rect">
            <a:avLst/>
          </a:prstGeom>
        </p:spPr>
      </p:pic>
      <p:sp>
        <p:nvSpPr>
          <p:cNvPr id="6" name="圆角矩形 5"/>
          <p:cNvSpPr/>
          <p:nvPr userDrawn="1"/>
        </p:nvSpPr>
        <p:spPr>
          <a:xfrm>
            <a:off x="370639" y="241737"/>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userDrawn="1"/>
        </p:nvSpPr>
        <p:spPr>
          <a:xfrm>
            <a:off x="1242191" y="529839"/>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2" y="4109544"/>
            <a:ext cx="9144002" cy="1033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Date Placeholder 1"/>
          <p:cNvSpPr>
            <a:spLocks noGrp="1"/>
          </p:cNvSpPr>
          <p:nvPr>
            <p:ph type="dt" sz="half" idx="10"/>
          </p:nvPr>
        </p:nvSpPr>
        <p:spPr/>
        <p:txBody>
          <a:bodyPr/>
          <a:lstStyle/>
          <a:p>
            <a:fld id="{5082C939-EDE6-40A2-BD7B-BC2EC79C6334}" type="datetimeFigureOut">
              <a:rPr lang="zh-CN" altLang="en-US" smtClean="0"/>
              <a:t>2024/12/1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EAC128E-BEC4-4249-A027-E49C7B36D3D6}" type="slidenum">
              <a:rPr lang="zh-CN" altLang="en-US" smtClean="0"/>
              <a:t>‹#›</a:t>
            </a:fld>
            <a:endParaRPr lang="zh-CN" altLang="en-US"/>
          </a:p>
        </p:txBody>
      </p:sp>
      <p:sp>
        <p:nvSpPr>
          <p:cNvPr id="17" name="任意多边形 16"/>
          <p:cNvSpPr/>
          <p:nvPr userDrawn="1"/>
        </p:nvSpPr>
        <p:spPr>
          <a:xfrm>
            <a:off x="-2" y="0"/>
            <a:ext cx="9144002" cy="5143500"/>
          </a:xfrm>
          <a:custGeom>
            <a:avLst/>
            <a:gdLst>
              <a:gd name="connsiteX0" fmla="*/ 4572002 w 9144002"/>
              <a:gd name="connsiteY0" fmla="*/ 0 h 5143500"/>
              <a:gd name="connsiteX1" fmla="*/ 9144002 w 9144002"/>
              <a:gd name="connsiteY1" fmla="*/ 1816156 h 5143500"/>
              <a:gd name="connsiteX2" fmla="*/ 9144002 w 9144002"/>
              <a:gd name="connsiteY2" fmla="*/ 3373821 h 5143500"/>
              <a:gd name="connsiteX3" fmla="*/ 9144002 w 9144002"/>
              <a:gd name="connsiteY3" fmla="*/ 4812308 h 5143500"/>
              <a:gd name="connsiteX4" fmla="*/ 9144002 w 9144002"/>
              <a:gd name="connsiteY4" fmla="*/ 5143500 h 5143500"/>
              <a:gd name="connsiteX5" fmla="*/ 2 w 9144002"/>
              <a:gd name="connsiteY5" fmla="*/ 5143500 h 5143500"/>
              <a:gd name="connsiteX6" fmla="*/ 2 w 9144002"/>
              <a:gd name="connsiteY6" fmla="*/ 4812308 h 5143500"/>
              <a:gd name="connsiteX7" fmla="*/ 0 w 9144002"/>
              <a:gd name="connsiteY7" fmla="*/ 4812308 h 5143500"/>
              <a:gd name="connsiteX8" fmla="*/ 0 w 9144002"/>
              <a:gd name="connsiteY8" fmla="*/ 1816156 h 5143500"/>
              <a:gd name="connsiteX9" fmla="*/ 2 w 9144002"/>
              <a:gd name="connsiteY9" fmla="*/ 181615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2" h="5143500">
                <a:moveTo>
                  <a:pt x="4572002" y="0"/>
                </a:moveTo>
                <a:lnTo>
                  <a:pt x="9144002" y="1816156"/>
                </a:lnTo>
                <a:lnTo>
                  <a:pt x="9144002" y="3373821"/>
                </a:lnTo>
                <a:lnTo>
                  <a:pt x="9144002" y="4812308"/>
                </a:lnTo>
                <a:lnTo>
                  <a:pt x="9144002" y="5143500"/>
                </a:lnTo>
                <a:lnTo>
                  <a:pt x="2" y="5143500"/>
                </a:lnTo>
                <a:lnTo>
                  <a:pt x="2" y="4812308"/>
                </a:lnTo>
                <a:lnTo>
                  <a:pt x="0" y="4812308"/>
                </a:lnTo>
                <a:lnTo>
                  <a:pt x="0" y="1816156"/>
                </a:lnTo>
                <a:lnTo>
                  <a:pt x="2" y="18161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2" name="任意多边形 11"/>
          <p:cNvSpPr/>
          <p:nvPr userDrawn="1"/>
        </p:nvSpPr>
        <p:spPr>
          <a:xfrm>
            <a:off x="-2" y="0"/>
            <a:ext cx="9144002" cy="1959045"/>
          </a:xfrm>
          <a:custGeom>
            <a:avLst/>
            <a:gdLst>
              <a:gd name="connsiteX0" fmla="*/ 4572002 w 9144002"/>
              <a:gd name="connsiteY0" fmla="*/ 0 h 1959045"/>
              <a:gd name="connsiteX1" fmla="*/ 6105528 w 9144002"/>
              <a:gd name="connsiteY1" fmla="*/ 609169 h 1959045"/>
              <a:gd name="connsiteX2" fmla="*/ 6105528 w 9144002"/>
              <a:gd name="connsiteY2" fmla="*/ 447675 h 1959045"/>
              <a:gd name="connsiteX3" fmla="*/ 6581778 w 9144002"/>
              <a:gd name="connsiteY3" fmla="*/ 447675 h 1959045"/>
              <a:gd name="connsiteX4" fmla="*/ 6581778 w 9144002"/>
              <a:gd name="connsiteY4" fmla="*/ 798352 h 1959045"/>
              <a:gd name="connsiteX5" fmla="*/ 9144002 w 9144002"/>
              <a:gd name="connsiteY5" fmla="*/ 1816156 h 1959045"/>
              <a:gd name="connsiteX6" fmla="*/ 9144002 w 9144002"/>
              <a:gd name="connsiteY6" fmla="*/ 1959045 h 1959045"/>
              <a:gd name="connsiteX7" fmla="*/ 6496317 w 9144002"/>
              <a:gd name="connsiteY7" fmla="*/ 907293 h 1959045"/>
              <a:gd name="connsiteX8" fmla="*/ 6496317 w 9144002"/>
              <a:gd name="connsiteY8" fmla="*/ 539288 h 1959045"/>
              <a:gd name="connsiteX9" fmla="*/ 6178611 w 9144002"/>
              <a:gd name="connsiteY9" fmla="*/ 539288 h 1959045"/>
              <a:gd name="connsiteX10" fmla="*/ 6178611 w 9144002"/>
              <a:gd name="connsiteY10" fmla="*/ 781090 h 1959045"/>
              <a:gd name="connsiteX11" fmla="*/ 4572002 w 9144002"/>
              <a:gd name="connsiteY11" fmla="*/ 142889 h 1959045"/>
              <a:gd name="connsiteX12" fmla="*/ 2 w 9144002"/>
              <a:gd name="connsiteY12" fmla="*/ 1959045 h 1959045"/>
              <a:gd name="connsiteX13" fmla="*/ 0 w 9144002"/>
              <a:gd name="connsiteY13" fmla="*/ 1959045 h 1959045"/>
              <a:gd name="connsiteX14" fmla="*/ 0 w 9144002"/>
              <a:gd name="connsiteY14" fmla="*/ 1816156 h 1959045"/>
              <a:gd name="connsiteX15" fmla="*/ 2 w 9144002"/>
              <a:gd name="connsiteY15" fmla="*/ 1816156 h 195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2" h="1959045">
                <a:moveTo>
                  <a:pt x="4572002" y="0"/>
                </a:moveTo>
                <a:lnTo>
                  <a:pt x="6105528" y="609169"/>
                </a:lnTo>
                <a:lnTo>
                  <a:pt x="6105528" y="447675"/>
                </a:lnTo>
                <a:lnTo>
                  <a:pt x="6581778" y="447675"/>
                </a:lnTo>
                <a:lnTo>
                  <a:pt x="6581778" y="798352"/>
                </a:lnTo>
                <a:lnTo>
                  <a:pt x="9144002" y="1816156"/>
                </a:lnTo>
                <a:lnTo>
                  <a:pt x="9144002" y="1959045"/>
                </a:lnTo>
                <a:lnTo>
                  <a:pt x="6496317" y="907293"/>
                </a:lnTo>
                <a:lnTo>
                  <a:pt x="6496317" y="539288"/>
                </a:lnTo>
                <a:lnTo>
                  <a:pt x="6178611" y="539288"/>
                </a:lnTo>
                <a:lnTo>
                  <a:pt x="6178611" y="781090"/>
                </a:lnTo>
                <a:lnTo>
                  <a:pt x="4572002" y="142889"/>
                </a:lnTo>
                <a:lnTo>
                  <a:pt x="2" y="1959045"/>
                </a:lnTo>
                <a:lnTo>
                  <a:pt x="0" y="1959045"/>
                </a:lnTo>
                <a:lnTo>
                  <a:pt x="0" y="1816156"/>
                </a:lnTo>
                <a:lnTo>
                  <a:pt x="2" y="1816156"/>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矩形 12"/>
          <p:cNvSpPr/>
          <p:nvPr userDrawn="1"/>
        </p:nvSpPr>
        <p:spPr>
          <a:xfrm>
            <a:off x="6161518" y="529839"/>
            <a:ext cx="350377" cy="536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圆角矩形 14"/>
          <p:cNvSpPr/>
          <p:nvPr userDrawn="1"/>
        </p:nvSpPr>
        <p:spPr>
          <a:xfrm>
            <a:off x="8161212" y="395915"/>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3863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5000" autoRev="1" fill="hold" nodeType="afterEffect">
                                  <p:stCondLst>
                                    <p:cond delay="0"/>
                                  </p:stCondLst>
                                  <p:childTnLst>
                                    <p:animScale>
                                      <p:cBhvr>
                                        <p:cTn id="6" dur="500" fill="hold"/>
                                        <p:tgtEl>
                                          <p:spTgt spid="20"/>
                                        </p:tgtEl>
                                      </p:cBhvr>
                                      <p:by x="100000" y="110000"/>
                                    </p:animScale>
                                  </p:childTnLst>
                                </p:cTn>
                              </p:par>
                              <p:par>
                                <p:cTn id="7" presetID="6" presetClass="emph" presetSubtype="0" repeatCount="5000" autoRev="1" fill="hold" nodeType="withEffect">
                                  <p:stCondLst>
                                    <p:cond delay="0"/>
                                  </p:stCondLst>
                                  <p:childTnLst>
                                    <p:animScale>
                                      <p:cBhvr>
                                        <p:cTn id="8" dur="500" fill="hold"/>
                                        <p:tgtEl>
                                          <p:spTgt spid="19"/>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5369217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与标题">
    <p:bg>
      <p:bgPr>
        <a:solidFill>
          <a:srgbClr val="FFE52C"/>
        </a:solidFill>
        <a:effectLst/>
      </p:bgPr>
    </p:bg>
    <p:spTree>
      <p:nvGrpSpPr>
        <p:cNvPr id="1" name=""/>
        <p:cNvGrpSpPr/>
        <p:nvPr/>
      </p:nvGrpSpPr>
      <p:grpSpPr>
        <a:xfrm>
          <a:off x="0" y="0"/>
          <a:ext cx="0" cy="0"/>
          <a:chOff x="0" y="0"/>
          <a:chExt cx="0" cy="0"/>
        </a:xfrm>
      </p:grpSpPr>
      <p:sp>
        <p:nvSpPr>
          <p:cNvPr id="18" name="任意多边形 17"/>
          <p:cNvSpPr/>
          <p:nvPr userDrawn="1"/>
        </p:nvSpPr>
        <p:spPr>
          <a:xfrm>
            <a:off x="0" y="-8337"/>
            <a:ext cx="9144000" cy="5151837"/>
          </a:xfrm>
          <a:custGeom>
            <a:avLst/>
            <a:gdLst>
              <a:gd name="connsiteX0" fmla="*/ 4083621 w 9144000"/>
              <a:gd name="connsiteY0" fmla="*/ 1813173 h 5151837"/>
              <a:gd name="connsiteX1" fmla="*/ 4166326 w 9144000"/>
              <a:gd name="connsiteY1" fmla="*/ 1860710 h 5151837"/>
              <a:gd name="connsiteX2" fmla="*/ 4168250 w 9144000"/>
              <a:gd name="connsiteY2" fmla="*/ 1862149 h 5151837"/>
              <a:gd name="connsiteX3" fmla="*/ 4222866 w 9144000"/>
              <a:gd name="connsiteY3" fmla="*/ 1814026 h 5151837"/>
              <a:gd name="connsiteX4" fmla="*/ 4171481 w 9144000"/>
              <a:gd name="connsiteY4" fmla="*/ 1816338 h 5151837"/>
              <a:gd name="connsiteX5" fmla="*/ 2977518 w 9144000"/>
              <a:gd name="connsiteY5" fmla="*/ 0 h 5151837"/>
              <a:gd name="connsiteX6" fmla="*/ 5365141 w 9144000"/>
              <a:gd name="connsiteY6" fmla="*/ 0 h 5151837"/>
              <a:gd name="connsiteX7" fmla="*/ 5438740 w 9144000"/>
              <a:gd name="connsiteY7" fmla="*/ 66003 h 5151837"/>
              <a:gd name="connsiteX8" fmla="*/ 5603319 w 9144000"/>
              <a:gd name="connsiteY8" fmla="*/ 276238 h 5151837"/>
              <a:gd name="connsiteX9" fmla="*/ 5644082 w 9144000"/>
              <a:gd name="connsiteY9" fmla="*/ 369919 h 5151837"/>
              <a:gd name="connsiteX10" fmla="*/ 5665696 w 9144000"/>
              <a:gd name="connsiteY10" fmla="*/ 364254 h 5151837"/>
              <a:gd name="connsiteX11" fmla="*/ 5882787 w 9144000"/>
              <a:gd name="connsiteY11" fmla="*/ 335905 h 5151837"/>
              <a:gd name="connsiteX12" fmla="*/ 6101573 w 9144000"/>
              <a:gd name="connsiteY12" fmla="*/ 343937 h 5151837"/>
              <a:gd name="connsiteX13" fmla="*/ 6151659 w 9144000"/>
              <a:gd name="connsiteY13" fmla="*/ 352183 h 5151837"/>
              <a:gd name="connsiteX14" fmla="*/ 6208089 w 9144000"/>
              <a:gd name="connsiteY14" fmla="*/ 289327 h 5151837"/>
              <a:gd name="connsiteX15" fmla="*/ 6607572 w 9144000"/>
              <a:gd name="connsiteY15" fmla="*/ 137254 h 5151837"/>
              <a:gd name="connsiteX16" fmla="*/ 7043519 w 9144000"/>
              <a:gd name="connsiteY16" fmla="*/ 326198 h 5151837"/>
              <a:gd name="connsiteX17" fmla="*/ 7112002 w 9144000"/>
              <a:gd name="connsiteY17" fmla="*/ 429933 h 5151837"/>
              <a:gd name="connsiteX18" fmla="*/ 7206517 w 9144000"/>
              <a:gd name="connsiteY18" fmla="*/ 378792 h 5151837"/>
              <a:gd name="connsiteX19" fmla="*/ 7461106 w 9144000"/>
              <a:gd name="connsiteY19" fmla="*/ 327552 h 5151837"/>
              <a:gd name="connsiteX20" fmla="*/ 8003463 w 9144000"/>
              <a:gd name="connsiteY20" fmla="*/ 615026 h 5151837"/>
              <a:gd name="connsiteX21" fmla="*/ 8061413 w 9144000"/>
              <a:gd name="connsiteY21" fmla="*/ 721459 h 5151837"/>
              <a:gd name="connsiteX22" fmla="*/ 8106608 w 9144000"/>
              <a:gd name="connsiteY22" fmla="*/ 699293 h 5151837"/>
              <a:gd name="connsiteX23" fmla="*/ 8467386 w 9144000"/>
              <a:gd name="connsiteY23" fmla="*/ 633479 h 5151837"/>
              <a:gd name="connsiteX24" fmla="*/ 9122779 w 9144000"/>
              <a:gd name="connsiteY24" fmla="*/ 878774 h 5151837"/>
              <a:gd name="connsiteX25" fmla="*/ 9144000 w 9144000"/>
              <a:gd name="connsiteY25" fmla="*/ 902013 h 5151837"/>
              <a:gd name="connsiteX26" fmla="*/ 9144000 w 9144000"/>
              <a:gd name="connsiteY26" fmla="*/ 4346147 h 5151837"/>
              <a:gd name="connsiteX27" fmla="*/ 9144000 w 9144000"/>
              <a:gd name="connsiteY27" fmla="*/ 4383403 h 5151837"/>
              <a:gd name="connsiteX28" fmla="*/ 9144000 w 9144000"/>
              <a:gd name="connsiteY28" fmla="*/ 4652524 h 5151837"/>
              <a:gd name="connsiteX29" fmla="*/ 9144000 w 9144000"/>
              <a:gd name="connsiteY29" fmla="*/ 4676590 h 5151837"/>
              <a:gd name="connsiteX30" fmla="*/ 9144000 w 9144000"/>
              <a:gd name="connsiteY30" fmla="*/ 4916146 h 5151837"/>
              <a:gd name="connsiteX31" fmla="*/ 9144000 w 9144000"/>
              <a:gd name="connsiteY31" fmla="*/ 5003512 h 5151837"/>
              <a:gd name="connsiteX32" fmla="*/ 9144000 w 9144000"/>
              <a:gd name="connsiteY32" fmla="*/ 5015546 h 5151837"/>
              <a:gd name="connsiteX33" fmla="*/ 9144000 w 9144000"/>
              <a:gd name="connsiteY33" fmla="*/ 5151837 h 5151837"/>
              <a:gd name="connsiteX34" fmla="*/ 0 w 9144000"/>
              <a:gd name="connsiteY34" fmla="*/ 5151837 h 5151837"/>
              <a:gd name="connsiteX35" fmla="*/ 0 w 9144000"/>
              <a:gd name="connsiteY35" fmla="*/ 5015546 h 5151837"/>
              <a:gd name="connsiteX36" fmla="*/ 0 w 9144000"/>
              <a:gd name="connsiteY36" fmla="*/ 4676590 h 5151837"/>
              <a:gd name="connsiteX37" fmla="*/ 0 w 9144000"/>
              <a:gd name="connsiteY37" fmla="*/ 4652524 h 5151837"/>
              <a:gd name="connsiteX38" fmla="*/ 1 w 9144000"/>
              <a:gd name="connsiteY38" fmla="*/ 4652524 h 5151837"/>
              <a:gd name="connsiteX39" fmla="*/ 1 w 9144000"/>
              <a:gd name="connsiteY39" fmla="*/ 4378678 h 5151837"/>
              <a:gd name="connsiteX40" fmla="*/ 0 w 9144000"/>
              <a:gd name="connsiteY40" fmla="*/ 4378678 h 5151837"/>
              <a:gd name="connsiteX41" fmla="*/ 0 w 9144000"/>
              <a:gd name="connsiteY41" fmla="*/ 745007 h 5151837"/>
              <a:gd name="connsiteX42" fmla="*/ 88409 w 9144000"/>
              <a:gd name="connsiteY42" fmla="*/ 712649 h 5151837"/>
              <a:gd name="connsiteX43" fmla="*/ 477528 w 9144000"/>
              <a:gd name="connsiteY43" fmla="*/ 653820 h 5151837"/>
              <a:gd name="connsiteX44" fmla="*/ 589318 w 9144000"/>
              <a:gd name="connsiteY44" fmla="*/ 660871 h 5151837"/>
              <a:gd name="connsiteX45" fmla="*/ 655219 w 9144000"/>
              <a:gd name="connsiteY45" fmla="*/ 555640 h 5151837"/>
              <a:gd name="connsiteX46" fmla="*/ 1443967 w 9144000"/>
              <a:gd name="connsiteY46" fmla="*/ 192159 h 5151837"/>
              <a:gd name="connsiteX47" fmla="*/ 2232715 w 9144000"/>
              <a:gd name="connsiteY47" fmla="*/ 555640 h 5151837"/>
              <a:gd name="connsiteX48" fmla="*/ 2257387 w 9144000"/>
              <a:gd name="connsiteY48" fmla="*/ 595039 h 5151837"/>
              <a:gd name="connsiteX49" fmla="*/ 2312294 w 9144000"/>
              <a:gd name="connsiteY49" fmla="*/ 575948 h 5151837"/>
              <a:gd name="connsiteX50" fmla="*/ 2605805 w 9144000"/>
              <a:gd name="connsiteY50" fmla="*/ 533793 h 5151837"/>
              <a:gd name="connsiteX51" fmla="*/ 2638180 w 9144000"/>
              <a:gd name="connsiteY51" fmla="*/ 535346 h 5151837"/>
              <a:gd name="connsiteX52" fmla="*/ 2649094 w 9144000"/>
              <a:gd name="connsiteY52" fmla="*/ 484331 h 5151837"/>
              <a:gd name="connsiteX53" fmla="*/ 2877702 w 9144000"/>
              <a:gd name="connsiteY53" fmla="*/ 93469 h 515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144000" h="5151837">
                <a:moveTo>
                  <a:pt x="4083621" y="1813173"/>
                </a:moveTo>
                <a:lnTo>
                  <a:pt x="4166326" y="1860710"/>
                </a:lnTo>
                <a:lnTo>
                  <a:pt x="4168250" y="1862149"/>
                </a:lnTo>
                <a:lnTo>
                  <a:pt x="4222866" y="1814026"/>
                </a:lnTo>
                <a:lnTo>
                  <a:pt x="4171481" y="1816338"/>
                </a:lnTo>
                <a:close/>
                <a:moveTo>
                  <a:pt x="2977518" y="0"/>
                </a:moveTo>
                <a:lnTo>
                  <a:pt x="5365141" y="0"/>
                </a:lnTo>
                <a:lnTo>
                  <a:pt x="5438740" y="66003"/>
                </a:lnTo>
                <a:cubicBezTo>
                  <a:pt x="5503733" y="131203"/>
                  <a:pt x="5559087" y="201634"/>
                  <a:pt x="5603319" y="276238"/>
                </a:cubicBezTo>
                <a:lnTo>
                  <a:pt x="5644082" y="369919"/>
                </a:lnTo>
                <a:lnTo>
                  <a:pt x="5665696" y="364254"/>
                </a:lnTo>
                <a:cubicBezTo>
                  <a:pt x="5735536" y="349046"/>
                  <a:pt x="5808132" y="339385"/>
                  <a:pt x="5882787" y="335905"/>
                </a:cubicBezTo>
                <a:cubicBezTo>
                  <a:pt x="5957441" y="332425"/>
                  <a:pt x="6030621" y="335291"/>
                  <a:pt x="6101573" y="343937"/>
                </a:cubicBezTo>
                <a:lnTo>
                  <a:pt x="6151659" y="352183"/>
                </a:lnTo>
                <a:lnTo>
                  <a:pt x="6208089" y="289327"/>
                </a:lnTo>
                <a:cubicBezTo>
                  <a:pt x="6310326" y="195369"/>
                  <a:pt x="6451564" y="137254"/>
                  <a:pt x="6607572" y="137254"/>
                </a:cubicBezTo>
                <a:cubicBezTo>
                  <a:pt x="6783081" y="137254"/>
                  <a:pt x="6939898" y="210805"/>
                  <a:pt x="7043519" y="326198"/>
                </a:cubicBezTo>
                <a:lnTo>
                  <a:pt x="7112002" y="429933"/>
                </a:lnTo>
                <a:lnTo>
                  <a:pt x="7206517" y="378792"/>
                </a:lnTo>
                <a:cubicBezTo>
                  <a:pt x="7284767" y="345797"/>
                  <a:pt x="7370799" y="327552"/>
                  <a:pt x="7461106" y="327552"/>
                </a:cubicBezTo>
                <a:cubicBezTo>
                  <a:pt x="7686873" y="327552"/>
                  <a:pt x="7885924" y="441585"/>
                  <a:pt x="8003463" y="615026"/>
                </a:cubicBezTo>
                <a:lnTo>
                  <a:pt x="8061413" y="721459"/>
                </a:lnTo>
                <a:lnTo>
                  <a:pt x="8106608" y="699293"/>
                </a:lnTo>
                <a:cubicBezTo>
                  <a:pt x="8217497" y="656914"/>
                  <a:pt x="8339413" y="633479"/>
                  <a:pt x="8467386" y="633479"/>
                </a:cubicBezTo>
                <a:cubicBezTo>
                  <a:pt x="8723333" y="633479"/>
                  <a:pt x="8955049" y="727218"/>
                  <a:pt x="9122779" y="878774"/>
                </a:cubicBezTo>
                <a:lnTo>
                  <a:pt x="9144000" y="902013"/>
                </a:lnTo>
                <a:lnTo>
                  <a:pt x="9144000" y="4346147"/>
                </a:lnTo>
                <a:lnTo>
                  <a:pt x="9144000" y="4383403"/>
                </a:lnTo>
                <a:lnTo>
                  <a:pt x="9144000" y="4652524"/>
                </a:lnTo>
                <a:lnTo>
                  <a:pt x="9144000" y="4676590"/>
                </a:lnTo>
                <a:lnTo>
                  <a:pt x="9144000" y="4916146"/>
                </a:lnTo>
                <a:lnTo>
                  <a:pt x="9144000" y="5003512"/>
                </a:lnTo>
                <a:lnTo>
                  <a:pt x="9144000" y="5015546"/>
                </a:lnTo>
                <a:lnTo>
                  <a:pt x="9144000" y="5151837"/>
                </a:lnTo>
                <a:lnTo>
                  <a:pt x="0" y="5151837"/>
                </a:lnTo>
                <a:lnTo>
                  <a:pt x="0" y="5015546"/>
                </a:lnTo>
                <a:lnTo>
                  <a:pt x="0" y="4676590"/>
                </a:lnTo>
                <a:lnTo>
                  <a:pt x="0" y="4652524"/>
                </a:lnTo>
                <a:lnTo>
                  <a:pt x="1" y="4652524"/>
                </a:lnTo>
                <a:lnTo>
                  <a:pt x="1" y="4378678"/>
                </a:lnTo>
                <a:lnTo>
                  <a:pt x="0" y="4378678"/>
                </a:lnTo>
                <a:lnTo>
                  <a:pt x="0" y="745007"/>
                </a:lnTo>
                <a:lnTo>
                  <a:pt x="88409" y="712649"/>
                </a:lnTo>
                <a:cubicBezTo>
                  <a:pt x="211331" y="674417"/>
                  <a:pt x="342024" y="653820"/>
                  <a:pt x="477528" y="653820"/>
                </a:cubicBezTo>
                <a:lnTo>
                  <a:pt x="589318" y="660871"/>
                </a:lnTo>
                <a:lnTo>
                  <a:pt x="655219" y="555640"/>
                </a:lnTo>
                <a:cubicBezTo>
                  <a:pt x="826156" y="336342"/>
                  <a:pt x="1115634" y="192159"/>
                  <a:pt x="1443967" y="192159"/>
                </a:cubicBezTo>
                <a:cubicBezTo>
                  <a:pt x="1772299" y="192159"/>
                  <a:pt x="2061777" y="336342"/>
                  <a:pt x="2232715" y="555640"/>
                </a:cubicBezTo>
                <a:lnTo>
                  <a:pt x="2257387" y="595039"/>
                </a:lnTo>
                <a:lnTo>
                  <a:pt x="2312294" y="575948"/>
                </a:lnTo>
                <a:cubicBezTo>
                  <a:pt x="2405014" y="548552"/>
                  <a:pt x="2503595" y="533793"/>
                  <a:pt x="2605805" y="533793"/>
                </a:cubicBezTo>
                <a:lnTo>
                  <a:pt x="2638180" y="535346"/>
                </a:lnTo>
                <a:lnTo>
                  <a:pt x="2649094" y="484331"/>
                </a:lnTo>
                <a:cubicBezTo>
                  <a:pt x="2689848" y="342253"/>
                  <a:pt x="2768699" y="210076"/>
                  <a:pt x="2877702" y="9346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圆角矩形 11"/>
          <p:cNvSpPr/>
          <p:nvPr userDrawn="1"/>
        </p:nvSpPr>
        <p:spPr>
          <a:xfrm>
            <a:off x="1747490" y="382456"/>
            <a:ext cx="743261" cy="13246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userDrawn="1"/>
        </p:nvSpPr>
        <p:spPr>
          <a:xfrm>
            <a:off x="0" y="86160"/>
            <a:ext cx="429384" cy="132464"/>
          </a:xfrm>
          <a:custGeom>
            <a:avLst/>
            <a:gdLst>
              <a:gd name="connsiteX0" fmla="*/ 0 w 429384"/>
              <a:gd name="connsiteY0" fmla="*/ 0 h 132464"/>
              <a:gd name="connsiteX1" fmla="*/ 363152 w 429384"/>
              <a:gd name="connsiteY1" fmla="*/ 0 h 132464"/>
              <a:gd name="connsiteX2" fmla="*/ 429384 w 429384"/>
              <a:gd name="connsiteY2" fmla="*/ 66232 h 132464"/>
              <a:gd name="connsiteX3" fmla="*/ 429383 w 429384"/>
              <a:gd name="connsiteY3" fmla="*/ 66232 h 132464"/>
              <a:gd name="connsiteX4" fmla="*/ 363151 w 429384"/>
              <a:gd name="connsiteY4" fmla="*/ 132464 h 132464"/>
              <a:gd name="connsiteX5" fmla="*/ 0 w 429384"/>
              <a:gd name="connsiteY5" fmla="*/ 132463 h 13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384" h="132464">
                <a:moveTo>
                  <a:pt x="0" y="0"/>
                </a:moveTo>
                <a:lnTo>
                  <a:pt x="363152" y="0"/>
                </a:lnTo>
                <a:cubicBezTo>
                  <a:pt x="399731" y="0"/>
                  <a:pt x="429384" y="29653"/>
                  <a:pt x="429384" y="66232"/>
                </a:cubicBezTo>
                <a:lnTo>
                  <a:pt x="429383" y="66232"/>
                </a:lnTo>
                <a:cubicBezTo>
                  <a:pt x="429383" y="102811"/>
                  <a:pt x="399730" y="132464"/>
                  <a:pt x="363151" y="132464"/>
                </a:cubicBezTo>
                <a:lnTo>
                  <a:pt x="0" y="1324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userDrawn="1"/>
        </p:nvSpPr>
        <p:spPr>
          <a:xfrm>
            <a:off x="6641307" y="67989"/>
            <a:ext cx="936104" cy="169143"/>
          </a:xfrm>
          <a:custGeom>
            <a:avLst/>
            <a:gdLst>
              <a:gd name="connsiteX0" fmla="*/ 0 w 1235325"/>
              <a:gd name="connsiteY0" fmla="*/ 156976 h 223209"/>
              <a:gd name="connsiteX1" fmla="*/ 0 w 1235325"/>
              <a:gd name="connsiteY1" fmla="*/ 156977 h 223209"/>
              <a:gd name="connsiteX2" fmla="*/ 0 w 1235325"/>
              <a:gd name="connsiteY2" fmla="*/ 156977 h 223209"/>
              <a:gd name="connsiteX3" fmla="*/ 492063 w 1235325"/>
              <a:gd name="connsiteY3" fmla="*/ 66231 h 223209"/>
              <a:gd name="connsiteX4" fmla="*/ 492063 w 1235325"/>
              <a:gd name="connsiteY4" fmla="*/ 66232 h 223209"/>
              <a:gd name="connsiteX5" fmla="*/ 492063 w 1235325"/>
              <a:gd name="connsiteY5" fmla="*/ 66232 h 223209"/>
              <a:gd name="connsiteX6" fmla="*/ 558295 w 1235325"/>
              <a:gd name="connsiteY6" fmla="*/ 0 h 223209"/>
              <a:gd name="connsiteX7" fmla="*/ 1169093 w 1235325"/>
              <a:gd name="connsiteY7" fmla="*/ 0 h 223209"/>
              <a:gd name="connsiteX8" fmla="*/ 1235325 w 1235325"/>
              <a:gd name="connsiteY8" fmla="*/ 66232 h 223209"/>
              <a:gd name="connsiteX9" fmla="*/ 1235324 w 1235325"/>
              <a:gd name="connsiteY9" fmla="*/ 66232 h 223209"/>
              <a:gd name="connsiteX10" fmla="*/ 1169092 w 1235325"/>
              <a:gd name="connsiteY10" fmla="*/ 132464 h 223209"/>
              <a:gd name="connsiteX11" fmla="*/ 733108 w 1235325"/>
              <a:gd name="connsiteY11" fmla="*/ 132463 h 223209"/>
              <a:gd name="connsiteX12" fmla="*/ 743262 w 1235325"/>
              <a:gd name="connsiteY12" fmla="*/ 156977 h 223209"/>
              <a:gd name="connsiteX13" fmla="*/ 743261 w 1235325"/>
              <a:gd name="connsiteY13" fmla="*/ 156977 h 223209"/>
              <a:gd name="connsiteX14" fmla="*/ 677029 w 1235325"/>
              <a:gd name="connsiteY14" fmla="*/ 223209 h 223209"/>
              <a:gd name="connsiteX15" fmla="*/ 66232 w 1235325"/>
              <a:gd name="connsiteY15" fmla="*/ 223208 h 223209"/>
              <a:gd name="connsiteX16" fmla="*/ 19399 w 1235325"/>
              <a:gd name="connsiteY16" fmla="*/ 203809 h 223209"/>
              <a:gd name="connsiteX17" fmla="*/ 0 w 1235325"/>
              <a:gd name="connsiteY17" fmla="*/ 156977 h 223209"/>
              <a:gd name="connsiteX18" fmla="*/ 19399 w 1235325"/>
              <a:gd name="connsiteY18" fmla="*/ 110144 h 223209"/>
              <a:gd name="connsiteX19" fmla="*/ 66232 w 1235325"/>
              <a:gd name="connsiteY19" fmla="*/ 90745 h 223209"/>
              <a:gd name="connsiteX20" fmla="*/ 502217 w 1235325"/>
              <a:gd name="connsiteY20" fmla="*/ 90745 h 223209"/>
              <a:gd name="connsiteX21" fmla="*/ 492063 w 1235325"/>
              <a:gd name="connsiteY21" fmla="*/ 66232 h 223209"/>
              <a:gd name="connsiteX22" fmla="*/ 511462 w 1235325"/>
              <a:gd name="connsiteY22" fmla="*/ 19399 h 223209"/>
              <a:gd name="connsiteX23" fmla="*/ 558295 w 1235325"/>
              <a:gd name="connsiteY23" fmla="*/ 0 h 22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5325" h="223209">
                <a:moveTo>
                  <a:pt x="0" y="156976"/>
                </a:moveTo>
                <a:lnTo>
                  <a:pt x="0" y="156977"/>
                </a:lnTo>
                <a:lnTo>
                  <a:pt x="0" y="156977"/>
                </a:lnTo>
                <a:close/>
                <a:moveTo>
                  <a:pt x="492063" y="66231"/>
                </a:moveTo>
                <a:lnTo>
                  <a:pt x="492063" y="66232"/>
                </a:lnTo>
                <a:lnTo>
                  <a:pt x="492063" y="66232"/>
                </a:lnTo>
                <a:close/>
                <a:moveTo>
                  <a:pt x="558295" y="0"/>
                </a:moveTo>
                <a:lnTo>
                  <a:pt x="1169093" y="0"/>
                </a:lnTo>
                <a:cubicBezTo>
                  <a:pt x="1205672" y="0"/>
                  <a:pt x="1235325" y="29653"/>
                  <a:pt x="1235325" y="66232"/>
                </a:cubicBezTo>
                <a:lnTo>
                  <a:pt x="1235324" y="66232"/>
                </a:lnTo>
                <a:cubicBezTo>
                  <a:pt x="1235324" y="102811"/>
                  <a:pt x="1205671" y="132464"/>
                  <a:pt x="1169092" y="132464"/>
                </a:cubicBezTo>
                <a:lnTo>
                  <a:pt x="733108" y="132463"/>
                </a:lnTo>
                <a:lnTo>
                  <a:pt x="743262" y="156977"/>
                </a:lnTo>
                <a:lnTo>
                  <a:pt x="743261" y="156977"/>
                </a:lnTo>
                <a:cubicBezTo>
                  <a:pt x="743261" y="193556"/>
                  <a:pt x="713608" y="223209"/>
                  <a:pt x="677029" y="223209"/>
                </a:cubicBezTo>
                <a:lnTo>
                  <a:pt x="66232" y="223208"/>
                </a:lnTo>
                <a:cubicBezTo>
                  <a:pt x="47942" y="223208"/>
                  <a:pt x="31384" y="215795"/>
                  <a:pt x="19399" y="203809"/>
                </a:cubicBezTo>
                <a:lnTo>
                  <a:pt x="0" y="156977"/>
                </a:lnTo>
                <a:lnTo>
                  <a:pt x="19399" y="110144"/>
                </a:lnTo>
                <a:cubicBezTo>
                  <a:pt x="31384" y="98158"/>
                  <a:pt x="47942" y="90745"/>
                  <a:pt x="66232" y="90745"/>
                </a:cubicBezTo>
                <a:lnTo>
                  <a:pt x="502217" y="90745"/>
                </a:lnTo>
                <a:lnTo>
                  <a:pt x="492063" y="66232"/>
                </a:lnTo>
                <a:lnTo>
                  <a:pt x="511462" y="19399"/>
                </a:lnTo>
                <a:cubicBezTo>
                  <a:pt x="523448" y="7413"/>
                  <a:pt x="540006" y="0"/>
                  <a:pt x="55829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userDrawn="1"/>
        </p:nvSpPr>
        <p:spPr>
          <a:xfrm>
            <a:off x="8772369" y="492275"/>
            <a:ext cx="371631" cy="132464"/>
          </a:xfrm>
          <a:custGeom>
            <a:avLst/>
            <a:gdLst>
              <a:gd name="connsiteX0" fmla="*/ 0 w 371631"/>
              <a:gd name="connsiteY0" fmla="*/ 66231 h 132464"/>
              <a:gd name="connsiteX1" fmla="*/ 0 w 371631"/>
              <a:gd name="connsiteY1" fmla="*/ 66232 h 132464"/>
              <a:gd name="connsiteX2" fmla="*/ 0 w 371631"/>
              <a:gd name="connsiteY2" fmla="*/ 66232 h 132464"/>
              <a:gd name="connsiteX3" fmla="*/ 66232 w 371631"/>
              <a:gd name="connsiteY3" fmla="*/ 0 h 132464"/>
              <a:gd name="connsiteX4" fmla="*/ 371631 w 371631"/>
              <a:gd name="connsiteY4" fmla="*/ 0 h 132464"/>
              <a:gd name="connsiteX5" fmla="*/ 371631 w 371631"/>
              <a:gd name="connsiteY5" fmla="*/ 132464 h 132464"/>
              <a:gd name="connsiteX6" fmla="*/ 66232 w 371631"/>
              <a:gd name="connsiteY6" fmla="*/ 132463 h 132464"/>
              <a:gd name="connsiteX7" fmla="*/ 5205 w 371631"/>
              <a:gd name="connsiteY7" fmla="*/ 92012 h 132464"/>
              <a:gd name="connsiteX8" fmla="*/ 0 w 371631"/>
              <a:gd name="connsiteY8" fmla="*/ 66232 h 132464"/>
              <a:gd name="connsiteX9" fmla="*/ 5205 w 371631"/>
              <a:gd name="connsiteY9" fmla="*/ 40452 h 132464"/>
              <a:gd name="connsiteX10" fmla="*/ 66232 w 371631"/>
              <a:gd name="connsiteY10" fmla="*/ 0 h 13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631" h="132464">
                <a:moveTo>
                  <a:pt x="0" y="66231"/>
                </a:moveTo>
                <a:lnTo>
                  <a:pt x="0" y="66232"/>
                </a:lnTo>
                <a:lnTo>
                  <a:pt x="0" y="66232"/>
                </a:lnTo>
                <a:close/>
                <a:moveTo>
                  <a:pt x="66232" y="0"/>
                </a:moveTo>
                <a:lnTo>
                  <a:pt x="371631" y="0"/>
                </a:lnTo>
                <a:lnTo>
                  <a:pt x="371631" y="132464"/>
                </a:lnTo>
                <a:lnTo>
                  <a:pt x="66232" y="132463"/>
                </a:lnTo>
                <a:cubicBezTo>
                  <a:pt x="38798" y="132463"/>
                  <a:pt x="15259" y="115783"/>
                  <a:pt x="5205" y="92012"/>
                </a:cubicBezTo>
                <a:lnTo>
                  <a:pt x="0" y="66232"/>
                </a:lnTo>
                <a:lnTo>
                  <a:pt x="5205" y="40452"/>
                </a:lnTo>
                <a:cubicBezTo>
                  <a:pt x="15259" y="16680"/>
                  <a:pt x="38798" y="0"/>
                  <a:pt x="662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14444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5082C939-EDE6-40A2-BD7B-BC2EC79C6334}" type="datetimeFigureOut">
              <a:rPr lang="zh-CN" altLang="en-US" smtClean="0"/>
              <a:t>2024/12/1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1457627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37958869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39952855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17302190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33867578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23115686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4194332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1749094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E52C"/>
        </a:solidFill>
        <a:effectLst/>
      </p:bgPr>
    </p:bg>
    <p:spTree>
      <p:nvGrpSpPr>
        <p:cNvPr id="1" name=""/>
        <p:cNvGrpSpPr/>
        <p:nvPr/>
      </p:nvGrpSpPr>
      <p:grpSpPr>
        <a:xfrm>
          <a:off x="0" y="0"/>
          <a:ext cx="0" cy="0"/>
          <a:chOff x="0" y="0"/>
          <a:chExt cx="0" cy="0"/>
        </a:xfrm>
      </p:grpSpPr>
      <p:sp>
        <p:nvSpPr>
          <p:cNvPr id="61" name="任意多边形 60"/>
          <p:cNvSpPr/>
          <p:nvPr userDrawn="1"/>
        </p:nvSpPr>
        <p:spPr>
          <a:xfrm>
            <a:off x="-332752" y="200013"/>
            <a:ext cx="9476753" cy="4943487"/>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userDrawn="1"/>
        </p:nvGrpSpPr>
        <p:grpSpPr>
          <a:xfrm>
            <a:off x="13386" y="1724076"/>
            <a:ext cx="9130614" cy="3291885"/>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3949513"/>
            <a:ext cx="9144000" cy="1194860"/>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任意多边形 19"/>
          <p:cNvSpPr/>
          <p:nvPr userDrawn="1"/>
        </p:nvSpPr>
        <p:spPr>
          <a:xfrm rot="21435659">
            <a:off x="-10254" y="4078668"/>
            <a:ext cx="9192423" cy="1279455"/>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8" name="任意多边形 17"/>
          <p:cNvSpPr/>
          <p:nvPr userDrawn="1"/>
        </p:nvSpPr>
        <p:spPr>
          <a:xfrm>
            <a:off x="0" y="4202485"/>
            <a:ext cx="9144000" cy="941888"/>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2" name="圆角矩形 61"/>
          <p:cNvSpPr/>
          <p:nvPr userDrawn="1"/>
        </p:nvSpPr>
        <p:spPr>
          <a:xfrm>
            <a:off x="589269" y="370905"/>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圆角矩形 62"/>
          <p:cNvSpPr/>
          <p:nvPr userDrawn="1"/>
        </p:nvSpPr>
        <p:spPr>
          <a:xfrm>
            <a:off x="1604817" y="701988"/>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67"/>
          <p:cNvSpPr/>
          <p:nvPr userDrawn="1"/>
        </p:nvSpPr>
        <p:spPr>
          <a:xfrm>
            <a:off x="0" y="1004610"/>
            <a:ext cx="420548" cy="125808"/>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7479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20157516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E52C"/>
        </a:solidFill>
        <a:effectLst/>
      </p:bgPr>
    </p:bg>
    <p:spTree>
      <p:nvGrpSpPr>
        <p:cNvPr id="1" name=""/>
        <p:cNvGrpSpPr/>
        <p:nvPr/>
      </p:nvGrpSpPr>
      <p:grpSpPr>
        <a:xfrm>
          <a:off x="0" y="0"/>
          <a:ext cx="0" cy="0"/>
          <a:chOff x="0" y="0"/>
          <a:chExt cx="0" cy="0"/>
        </a:xfrm>
      </p:grpSpPr>
      <p:pic>
        <p:nvPicPr>
          <p:cNvPr id="20" name="图片 19"/>
          <p:cNvPicPr>
            <a:picLocks noChangeAspect="1"/>
          </p:cNvPicPr>
          <p:nvPr userDrawn="1"/>
        </p:nvPicPr>
        <p:blipFill rotWithShape="1">
          <a:blip r:embed="rId2"/>
          <a:srcRect l="18525" t="38216" r="20134" b="8149"/>
          <a:stretch/>
        </p:blipFill>
        <p:spPr>
          <a:xfrm flipH="1">
            <a:off x="0" y="207011"/>
            <a:ext cx="1996966" cy="1765739"/>
          </a:xfrm>
          <a:prstGeom prst="rect">
            <a:avLst/>
          </a:prstGeom>
        </p:spPr>
      </p:pic>
      <p:pic>
        <p:nvPicPr>
          <p:cNvPr id="19" name="图片 18"/>
          <p:cNvPicPr>
            <a:picLocks noChangeAspect="1"/>
          </p:cNvPicPr>
          <p:nvPr userDrawn="1"/>
        </p:nvPicPr>
        <p:blipFill rotWithShape="1">
          <a:blip r:embed="rId2"/>
          <a:srcRect l="18525" t="38216" r="20134" b="8149"/>
          <a:stretch/>
        </p:blipFill>
        <p:spPr>
          <a:xfrm>
            <a:off x="7136524" y="220716"/>
            <a:ext cx="1996966" cy="1765739"/>
          </a:xfrm>
          <a:prstGeom prst="rect">
            <a:avLst/>
          </a:prstGeom>
        </p:spPr>
      </p:pic>
      <p:sp>
        <p:nvSpPr>
          <p:cNvPr id="6" name="圆角矩形 5"/>
          <p:cNvSpPr/>
          <p:nvPr userDrawn="1"/>
        </p:nvSpPr>
        <p:spPr>
          <a:xfrm>
            <a:off x="370639" y="241737"/>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userDrawn="1"/>
        </p:nvSpPr>
        <p:spPr>
          <a:xfrm>
            <a:off x="1242191" y="529839"/>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2" y="4109544"/>
            <a:ext cx="9144002" cy="1033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Date Placeholder 1"/>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
        <p:nvSpPr>
          <p:cNvPr id="17" name="任意多边形 16"/>
          <p:cNvSpPr/>
          <p:nvPr userDrawn="1"/>
        </p:nvSpPr>
        <p:spPr>
          <a:xfrm>
            <a:off x="-2" y="0"/>
            <a:ext cx="9144002" cy="5143500"/>
          </a:xfrm>
          <a:custGeom>
            <a:avLst/>
            <a:gdLst>
              <a:gd name="connsiteX0" fmla="*/ 4572002 w 9144002"/>
              <a:gd name="connsiteY0" fmla="*/ 0 h 5143500"/>
              <a:gd name="connsiteX1" fmla="*/ 9144002 w 9144002"/>
              <a:gd name="connsiteY1" fmla="*/ 1816156 h 5143500"/>
              <a:gd name="connsiteX2" fmla="*/ 9144002 w 9144002"/>
              <a:gd name="connsiteY2" fmla="*/ 3373821 h 5143500"/>
              <a:gd name="connsiteX3" fmla="*/ 9144002 w 9144002"/>
              <a:gd name="connsiteY3" fmla="*/ 4812308 h 5143500"/>
              <a:gd name="connsiteX4" fmla="*/ 9144002 w 9144002"/>
              <a:gd name="connsiteY4" fmla="*/ 5143500 h 5143500"/>
              <a:gd name="connsiteX5" fmla="*/ 2 w 9144002"/>
              <a:gd name="connsiteY5" fmla="*/ 5143500 h 5143500"/>
              <a:gd name="connsiteX6" fmla="*/ 2 w 9144002"/>
              <a:gd name="connsiteY6" fmla="*/ 4812308 h 5143500"/>
              <a:gd name="connsiteX7" fmla="*/ 0 w 9144002"/>
              <a:gd name="connsiteY7" fmla="*/ 4812308 h 5143500"/>
              <a:gd name="connsiteX8" fmla="*/ 0 w 9144002"/>
              <a:gd name="connsiteY8" fmla="*/ 1816156 h 5143500"/>
              <a:gd name="connsiteX9" fmla="*/ 2 w 9144002"/>
              <a:gd name="connsiteY9" fmla="*/ 181615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2" h="5143500">
                <a:moveTo>
                  <a:pt x="4572002" y="0"/>
                </a:moveTo>
                <a:lnTo>
                  <a:pt x="9144002" y="1816156"/>
                </a:lnTo>
                <a:lnTo>
                  <a:pt x="9144002" y="3373821"/>
                </a:lnTo>
                <a:lnTo>
                  <a:pt x="9144002" y="4812308"/>
                </a:lnTo>
                <a:lnTo>
                  <a:pt x="9144002" y="5143500"/>
                </a:lnTo>
                <a:lnTo>
                  <a:pt x="2" y="5143500"/>
                </a:lnTo>
                <a:lnTo>
                  <a:pt x="2" y="4812308"/>
                </a:lnTo>
                <a:lnTo>
                  <a:pt x="0" y="4812308"/>
                </a:lnTo>
                <a:lnTo>
                  <a:pt x="0" y="1816156"/>
                </a:lnTo>
                <a:lnTo>
                  <a:pt x="2" y="18161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2" name="任意多边形 11"/>
          <p:cNvSpPr/>
          <p:nvPr userDrawn="1"/>
        </p:nvSpPr>
        <p:spPr>
          <a:xfrm>
            <a:off x="-2" y="0"/>
            <a:ext cx="9144002" cy="1959045"/>
          </a:xfrm>
          <a:custGeom>
            <a:avLst/>
            <a:gdLst>
              <a:gd name="connsiteX0" fmla="*/ 4572002 w 9144002"/>
              <a:gd name="connsiteY0" fmla="*/ 0 h 1959045"/>
              <a:gd name="connsiteX1" fmla="*/ 6105528 w 9144002"/>
              <a:gd name="connsiteY1" fmla="*/ 609169 h 1959045"/>
              <a:gd name="connsiteX2" fmla="*/ 6105528 w 9144002"/>
              <a:gd name="connsiteY2" fmla="*/ 447675 h 1959045"/>
              <a:gd name="connsiteX3" fmla="*/ 6581778 w 9144002"/>
              <a:gd name="connsiteY3" fmla="*/ 447675 h 1959045"/>
              <a:gd name="connsiteX4" fmla="*/ 6581778 w 9144002"/>
              <a:gd name="connsiteY4" fmla="*/ 798352 h 1959045"/>
              <a:gd name="connsiteX5" fmla="*/ 9144002 w 9144002"/>
              <a:gd name="connsiteY5" fmla="*/ 1816156 h 1959045"/>
              <a:gd name="connsiteX6" fmla="*/ 9144002 w 9144002"/>
              <a:gd name="connsiteY6" fmla="*/ 1959045 h 1959045"/>
              <a:gd name="connsiteX7" fmla="*/ 6496317 w 9144002"/>
              <a:gd name="connsiteY7" fmla="*/ 907293 h 1959045"/>
              <a:gd name="connsiteX8" fmla="*/ 6496317 w 9144002"/>
              <a:gd name="connsiteY8" fmla="*/ 539288 h 1959045"/>
              <a:gd name="connsiteX9" fmla="*/ 6178611 w 9144002"/>
              <a:gd name="connsiteY9" fmla="*/ 539288 h 1959045"/>
              <a:gd name="connsiteX10" fmla="*/ 6178611 w 9144002"/>
              <a:gd name="connsiteY10" fmla="*/ 781090 h 1959045"/>
              <a:gd name="connsiteX11" fmla="*/ 4572002 w 9144002"/>
              <a:gd name="connsiteY11" fmla="*/ 142889 h 1959045"/>
              <a:gd name="connsiteX12" fmla="*/ 2 w 9144002"/>
              <a:gd name="connsiteY12" fmla="*/ 1959045 h 1959045"/>
              <a:gd name="connsiteX13" fmla="*/ 0 w 9144002"/>
              <a:gd name="connsiteY13" fmla="*/ 1959045 h 1959045"/>
              <a:gd name="connsiteX14" fmla="*/ 0 w 9144002"/>
              <a:gd name="connsiteY14" fmla="*/ 1816156 h 1959045"/>
              <a:gd name="connsiteX15" fmla="*/ 2 w 9144002"/>
              <a:gd name="connsiteY15" fmla="*/ 1816156 h 195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2" h="1959045">
                <a:moveTo>
                  <a:pt x="4572002" y="0"/>
                </a:moveTo>
                <a:lnTo>
                  <a:pt x="6105528" y="609169"/>
                </a:lnTo>
                <a:lnTo>
                  <a:pt x="6105528" y="447675"/>
                </a:lnTo>
                <a:lnTo>
                  <a:pt x="6581778" y="447675"/>
                </a:lnTo>
                <a:lnTo>
                  <a:pt x="6581778" y="798352"/>
                </a:lnTo>
                <a:lnTo>
                  <a:pt x="9144002" y="1816156"/>
                </a:lnTo>
                <a:lnTo>
                  <a:pt x="9144002" y="1959045"/>
                </a:lnTo>
                <a:lnTo>
                  <a:pt x="6496317" y="907293"/>
                </a:lnTo>
                <a:lnTo>
                  <a:pt x="6496317" y="539288"/>
                </a:lnTo>
                <a:lnTo>
                  <a:pt x="6178611" y="539288"/>
                </a:lnTo>
                <a:lnTo>
                  <a:pt x="6178611" y="781090"/>
                </a:lnTo>
                <a:lnTo>
                  <a:pt x="4572002" y="142889"/>
                </a:lnTo>
                <a:lnTo>
                  <a:pt x="2" y="1959045"/>
                </a:lnTo>
                <a:lnTo>
                  <a:pt x="0" y="1959045"/>
                </a:lnTo>
                <a:lnTo>
                  <a:pt x="0" y="1816156"/>
                </a:lnTo>
                <a:lnTo>
                  <a:pt x="2" y="1816156"/>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矩形 12"/>
          <p:cNvSpPr/>
          <p:nvPr userDrawn="1"/>
        </p:nvSpPr>
        <p:spPr>
          <a:xfrm>
            <a:off x="6161518" y="529839"/>
            <a:ext cx="350377" cy="536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圆角矩形 14"/>
          <p:cNvSpPr/>
          <p:nvPr userDrawn="1"/>
        </p:nvSpPr>
        <p:spPr>
          <a:xfrm>
            <a:off x="8161212" y="395915"/>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5146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5000" autoRev="1" fill="hold" nodeType="afterEffect">
                                  <p:stCondLst>
                                    <p:cond delay="0"/>
                                  </p:stCondLst>
                                  <p:childTnLst>
                                    <p:animScale>
                                      <p:cBhvr>
                                        <p:cTn id="6" dur="500" fill="hold"/>
                                        <p:tgtEl>
                                          <p:spTgt spid="20"/>
                                        </p:tgtEl>
                                      </p:cBhvr>
                                      <p:by x="100000" y="110000"/>
                                    </p:animScale>
                                  </p:childTnLst>
                                </p:cTn>
                              </p:par>
                              <p:par>
                                <p:cTn id="7" presetID="6" presetClass="emph" presetSubtype="0" repeatCount="5000" autoRev="1" fill="hold" nodeType="withEffect">
                                  <p:stCondLst>
                                    <p:cond delay="0"/>
                                  </p:stCondLst>
                                  <p:childTnLst>
                                    <p:animScale>
                                      <p:cBhvr>
                                        <p:cTn id="8" dur="500" fill="hold"/>
                                        <p:tgtEl>
                                          <p:spTgt spid="19"/>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与标题">
    <p:bg>
      <p:bgPr>
        <a:solidFill>
          <a:srgbClr val="FFE52C"/>
        </a:solidFill>
        <a:effectLst/>
      </p:bgPr>
    </p:bg>
    <p:spTree>
      <p:nvGrpSpPr>
        <p:cNvPr id="1" name=""/>
        <p:cNvGrpSpPr/>
        <p:nvPr/>
      </p:nvGrpSpPr>
      <p:grpSpPr>
        <a:xfrm>
          <a:off x="0" y="0"/>
          <a:ext cx="0" cy="0"/>
          <a:chOff x="0" y="0"/>
          <a:chExt cx="0" cy="0"/>
        </a:xfrm>
      </p:grpSpPr>
      <p:sp>
        <p:nvSpPr>
          <p:cNvPr id="18" name="任意多边形 17"/>
          <p:cNvSpPr/>
          <p:nvPr userDrawn="1"/>
        </p:nvSpPr>
        <p:spPr>
          <a:xfrm>
            <a:off x="0" y="-8337"/>
            <a:ext cx="9144000" cy="5151837"/>
          </a:xfrm>
          <a:custGeom>
            <a:avLst/>
            <a:gdLst>
              <a:gd name="connsiteX0" fmla="*/ 4083621 w 9144000"/>
              <a:gd name="connsiteY0" fmla="*/ 1813173 h 5151837"/>
              <a:gd name="connsiteX1" fmla="*/ 4166326 w 9144000"/>
              <a:gd name="connsiteY1" fmla="*/ 1860710 h 5151837"/>
              <a:gd name="connsiteX2" fmla="*/ 4168250 w 9144000"/>
              <a:gd name="connsiteY2" fmla="*/ 1862149 h 5151837"/>
              <a:gd name="connsiteX3" fmla="*/ 4222866 w 9144000"/>
              <a:gd name="connsiteY3" fmla="*/ 1814026 h 5151837"/>
              <a:gd name="connsiteX4" fmla="*/ 4171481 w 9144000"/>
              <a:gd name="connsiteY4" fmla="*/ 1816338 h 5151837"/>
              <a:gd name="connsiteX5" fmla="*/ 2977518 w 9144000"/>
              <a:gd name="connsiteY5" fmla="*/ 0 h 5151837"/>
              <a:gd name="connsiteX6" fmla="*/ 5365141 w 9144000"/>
              <a:gd name="connsiteY6" fmla="*/ 0 h 5151837"/>
              <a:gd name="connsiteX7" fmla="*/ 5438740 w 9144000"/>
              <a:gd name="connsiteY7" fmla="*/ 66003 h 5151837"/>
              <a:gd name="connsiteX8" fmla="*/ 5603319 w 9144000"/>
              <a:gd name="connsiteY8" fmla="*/ 276238 h 5151837"/>
              <a:gd name="connsiteX9" fmla="*/ 5644082 w 9144000"/>
              <a:gd name="connsiteY9" fmla="*/ 369919 h 5151837"/>
              <a:gd name="connsiteX10" fmla="*/ 5665696 w 9144000"/>
              <a:gd name="connsiteY10" fmla="*/ 364254 h 5151837"/>
              <a:gd name="connsiteX11" fmla="*/ 5882787 w 9144000"/>
              <a:gd name="connsiteY11" fmla="*/ 335905 h 5151837"/>
              <a:gd name="connsiteX12" fmla="*/ 6101573 w 9144000"/>
              <a:gd name="connsiteY12" fmla="*/ 343937 h 5151837"/>
              <a:gd name="connsiteX13" fmla="*/ 6151659 w 9144000"/>
              <a:gd name="connsiteY13" fmla="*/ 352183 h 5151837"/>
              <a:gd name="connsiteX14" fmla="*/ 6208089 w 9144000"/>
              <a:gd name="connsiteY14" fmla="*/ 289327 h 5151837"/>
              <a:gd name="connsiteX15" fmla="*/ 6607572 w 9144000"/>
              <a:gd name="connsiteY15" fmla="*/ 137254 h 5151837"/>
              <a:gd name="connsiteX16" fmla="*/ 7043519 w 9144000"/>
              <a:gd name="connsiteY16" fmla="*/ 326198 h 5151837"/>
              <a:gd name="connsiteX17" fmla="*/ 7112002 w 9144000"/>
              <a:gd name="connsiteY17" fmla="*/ 429933 h 5151837"/>
              <a:gd name="connsiteX18" fmla="*/ 7206517 w 9144000"/>
              <a:gd name="connsiteY18" fmla="*/ 378792 h 5151837"/>
              <a:gd name="connsiteX19" fmla="*/ 7461106 w 9144000"/>
              <a:gd name="connsiteY19" fmla="*/ 327552 h 5151837"/>
              <a:gd name="connsiteX20" fmla="*/ 8003463 w 9144000"/>
              <a:gd name="connsiteY20" fmla="*/ 615026 h 5151837"/>
              <a:gd name="connsiteX21" fmla="*/ 8061413 w 9144000"/>
              <a:gd name="connsiteY21" fmla="*/ 721459 h 5151837"/>
              <a:gd name="connsiteX22" fmla="*/ 8106608 w 9144000"/>
              <a:gd name="connsiteY22" fmla="*/ 699293 h 5151837"/>
              <a:gd name="connsiteX23" fmla="*/ 8467386 w 9144000"/>
              <a:gd name="connsiteY23" fmla="*/ 633479 h 5151837"/>
              <a:gd name="connsiteX24" fmla="*/ 9122779 w 9144000"/>
              <a:gd name="connsiteY24" fmla="*/ 878774 h 5151837"/>
              <a:gd name="connsiteX25" fmla="*/ 9144000 w 9144000"/>
              <a:gd name="connsiteY25" fmla="*/ 902013 h 5151837"/>
              <a:gd name="connsiteX26" fmla="*/ 9144000 w 9144000"/>
              <a:gd name="connsiteY26" fmla="*/ 4346147 h 5151837"/>
              <a:gd name="connsiteX27" fmla="*/ 9144000 w 9144000"/>
              <a:gd name="connsiteY27" fmla="*/ 4383403 h 5151837"/>
              <a:gd name="connsiteX28" fmla="*/ 9144000 w 9144000"/>
              <a:gd name="connsiteY28" fmla="*/ 4652524 h 5151837"/>
              <a:gd name="connsiteX29" fmla="*/ 9144000 w 9144000"/>
              <a:gd name="connsiteY29" fmla="*/ 4676590 h 5151837"/>
              <a:gd name="connsiteX30" fmla="*/ 9144000 w 9144000"/>
              <a:gd name="connsiteY30" fmla="*/ 4916146 h 5151837"/>
              <a:gd name="connsiteX31" fmla="*/ 9144000 w 9144000"/>
              <a:gd name="connsiteY31" fmla="*/ 5003512 h 5151837"/>
              <a:gd name="connsiteX32" fmla="*/ 9144000 w 9144000"/>
              <a:gd name="connsiteY32" fmla="*/ 5015546 h 5151837"/>
              <a:gd name="connsiteX33" fmla="*/ 9144000 w 9144000"/>
              <a:gd name="connsiteY33" fmla="*/ 5151837 h 5151837"/>
              <a:gd name="connsiteX34" fmla="*/ 0 w 9144000"/>
              <a:gd name="connsiteY34" fmla="*/ 5151837 h 5151837"/>
              <a:gd name="connsiteX35" fmla="*/ 0 w 9144000"/>
              <a:gd name="connsiteY35" fmla="*/ 5015546 h 5151837"/>
              <a:gd name="connsiteX36" fmla="*/ 0 w 9144000"/>
              <a:gd name="connsiteY36" fmla="*/ 4676590 h 5151837"/>
              <a:gd name="connsiteX37" fmla="*/ 0 w 9144000"/>
              <a:gd name="connsiteY37" fmla="*/ 4652524 h 5151837"/>
              <a:gd name="connsiteX38" fmla="*/ 1 w 9144000"/>
              <a:gd name="connsiteY38" fmla="*/ 4652524 h 5151837"/>
              <a:gd name="connsiteX39" fmla="*/ 1 w 9144000"/>
              <a:gd name="connsiteY39" fmla="*/ 4378678 h 5151837"/>
              <a:gd name="connsiteX40" fmla="*/ 0 w 9144000"/>
              <a:gd name="connsiteY40" fmla="*/ 4378678 h 5151837"/>
              <a:gd name="connsiteX41" fmla="*/ 0 w 9144000"/>
              <a:gd name="connsiteY41" fmla="*/ 745007 h 5151837"/>
              <a:gd name="connsiteX42" fmla="*/ 88409 w 9144000"/>
              <a:gd name="connsiteY42" fmla="*/ 712649 h 5151837"/>
              <a:gd name="connsiteX43" fmla="*/ 477528 w 9144000"/>
              <a:gd name="connsiteY43" fmla="*/ 653820 h 5151837"/>
              <a:gd name="connsiteX44" fmla="*/ 589318 w 9144000"/>
              <a:gd name="connsiteY44" fmla="*/ 660871 h 5151837"/>
              <a:gd name="connsiteX45" fmla="*/ 655219 w 9144000"/>
              <a:gd name="connsiteY45" fmla="*/ 555640 h 5151837"/>
              <a:gd name="connsiteX46" fmla="*/ 1443967 w 9144000"/>
              <a:gd name="connsiteY46" fmla="*/ 192159 h 5151837"/>
              <a:gd name="connsiteX47" fmla="*/ 2232715 w 9144000"/>
              <a:gd name="connsiteY47" fmla="*/ 555640 h 5151837"/>
              <a:gd name="connsiteX48" fmla="*/ 2257387 w 9144000"/>
              <a:gd name="connsiteY48" fmla="*/ 595039 h 5151837"/>
              <a:gd name="connsiteX49" fmla="*/ 2312294 w 9144000"/>
              <a:gd name="connsiteY49" fmla="*/ 575948 h 5151837"/>
              <a:gd name="connsiteX50" fmla="*/ 2605805 w 9144000"/>
              <a:gd name="connsiteY50" fmla="*/ 533793 h 5151837"/>
              <a:gd name="connsiteX51" fmla="*/ 2638180 w 9144000"/>
              <a:gd name="connsiteY51" fmla="*/ 535346 h 5151837"/>
              <a:gd name="connsiteX52" fmla="*/ 2649094 w 9144000"/>
              <a:gd name="connsiteY52" fmla="*/ 484331 h 5151837"/>
              <a:gd name="connsiteX53" fmla="*/ 2877702 w 9144000"/>
              <a:gd name="connsiteY53" fmla="*/ 93469 h 515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144000" h="5151837">
                <a:moveTo>
                  <a:pt x="4083621" y="1813173"/>
                </a:moveTo>
                <a:lnTo>
                  <a:pt x="4166326" y="1860710"/>
                </a:lnTo>
                <a:lnTo>
                  <a:pt x="4168250" y="1862149"/>
                </a:lnTo>
                <a:lnTo>
                  <a:pt x="4222866" y="1814026"/>
                </a:lnTo>
                <a:lnTo>
                  <a:pt x="4171481" y="1816338"/>
                </a:lnTo>
                <a:close/>
                <a:moveTo>
                  <a:pt x="2977518" y="0"/>
                </a:moveTo>
                <a:lnTo>
                  <a:pt x="5365141" y="0"/>
                </a:lnTo>
                <a:lnTo>
                  <a:pt x="5438740" y="66003"/>
                </a:lnTo>
                <a:cubicBezTo>
                  <a:pt x="5503733" y="131203"/>
                  <a:pt x="5559087" y="201634"/>
                  <a:pt x="5603319" y="276238"/>
                </a:cubicBezTo>
                <a:lnTo>
                  <a:pt x="5644082" y="369919"/>
                </a:lnTo>
                <a:lnTo>
                  <a:pt x="5665696" y="364254"/>
                </a:lnTo>
                <a:cubicBezTo>
                  <a:pt x="5735536" y="349046"/>
                  <a:pt x="5808132" y="339385"/>
                  <a:pt x="5882787" y="335905"/>
                </a:cubicBezTo>
                <a:cubicBezTo>
                  <a:pt x="5957441" y="332425"/>
                  <a:pt x="6030621" y="335291"/>
                  <a:pt x="6101573" y="343937"/>
                </a:cubicBezTo>
                <a:lnTo>
                  <a:pt x="6151659" y="352183"/>
                </a:lnTo>
                <a:lnTo>
                  <a:pt x="6208089" y="289327"/>
                </a:lnTo>
                <a:cubicBezTo>
                  <a:pt x="6310326" y="195369"/>
                  <a:pt x="6451564" y="137254"/>
                  <a:pt x="6607572" y="137254"/>
                </a:cubicBezTo>
                <a:cubicBezTo>
                  <a:pt x="6783081" y="137254"/>
                  <a:pt x="6939898" y="210805"/>
                  <a:pt x="7043519" y="326198"/>
                </a:cubicBezTo>
                <a:lnTo>
                  <a:pt x="7112002" y="429933"/>
                </a:lnTo>
                <a:lnTo>
                  <a:pt x="7206517" y="378792"/>
                </a:lnTo>
                <a:cubicBezTo>
                  <a:pt x="7284767" y="345797"/>
                  <a:pt x="7370799" y="327552"/>
                  <a:pt x="7461106" y="327552"/>
                </a:cubicBezTo>
                <a:cubicBezTo>
                  <a:pt x="7686873" y="327552"/>
                  <a:pt x="7885924" y="441585"/>
                  <a:pt x="8003463" y="615026"/>
                </a:cubicBezTo>
                <a:lnTo>
                  <a:pt x="8061413" y="721459"/>
                </a:lnTo>
                <a:lnTo>
                  <a:pt x="8106608" y="699293"/>
                </a:lnTo>
                <a:cubicBezTo>
                  <a:pt x="8217497" y="656914"/>
                  <a:pt x="8339413" y="633479"/>
                  <a:pt x="8467386" y="633479"/>
                </a:cubicBezTo>
                <a:cubicBezTo>
                  <a:pt x="8723333" y="633479"/>
                  <a:pt x="8955049" y="727218"/>
                  <a:pt x="9122779" y="878774"/>
                </a:cubicBezTo>
                <a:lnTo>
                  <a:pt x="9144000" y="902013"/>
                </a:lnTo>
                <a:lnTo>
                  <a:pt x="9144000" y="4346147"/>
                </a:lnTo>
                <a:lnTo>
                  <a:pt x="9144000" y="4383403"/>
                </a:lnTo>
                <a:lnTo>
                  <a:pt x="9144000" y="4652524"/>
                </a:lnTo>
                <a:lnTo>
                  <a:pt x="9144000" y="4676590"/>
                </a:lnTo>
                <a:lnTo>
                  <a:pt x="9144000" y="4916146"/>
                </a:lnTo>
                <a:lnTo>
                  <a:pt x="9144000" y="5003512"/>
                </a:lnTo>
                <a:lnTo>
                  <a:pt x="9144000" y="5015546"/>
                </a:lnTo>
                <a:lnTo>
                  <a:pt x="9144000" y="5151837"/>
                </a:lnTo>
                <a:lnTo>
                  <a:pt x="0" y="5151837"/>
                </a:lnTo>
                <a:lnTo>
                  <a:pt x="0" y="5015546"/>
                </a:lnTo>
                <a:lnTo>
                  <a:pt x="0" y="4676590"/>
                </a:lnTo>
                <a:lnTo>
                  <a:pt x="0" y="4652524"/>
                </a:lnTo>
                <a:lnTo>
                  <a:pt x="1" y="4652524"/>
                </a:lnTo>
                <a:lnTo>
                  <a:pt x="1" y="4378678"/>
                </a:lnTo>
                <a:lnTo>
                  <a:pt x="0" y="4378678"/>
                </a:lnTo>
                <a:lnTo>
                  <a:pt x="0" y="745007"/>
                </a:lnTo>
                <a:lnTo>
                  <a:pt x="88409" y="712649"/>
                </a:lnTo>
                <a:cubicBezTo>
                  <a:pt x="211331" y="674417"/>
                  <a:pt x="342024" y="653820"/>
                  <a:pt x="477528" y="653820"/>
                </a:cubicBezTo>
                <a:lnTo>
                  <a:pt x="589318" y="660871"/>
                </a:lnTo>
                <a:lnTo>
                  <a:pt x="655219" y="555640"/>
                </a:lnTo>
                <a:cubicBezTo>
                  <a:pt x="826156" y="336342"/>
                  <a:pt x="1115634" y="192159"/>
                  <a:pt x="1443967" y="192159"/>
                </a:cubicBezTo>
                <a:cubicBezTo>
                  <a:pt x="1772299" y="192159"/>
                  <a:pt x="2061777" y="336342"/>
                  <a:pt x="2232715" y="555640"/>
                </a:cubicBezTo>
                <a:lnTo>
                  <a:pt x="2257387" y="595039"/>
                </a:lnTo>
                <a:lnTo>
                  <a:pt x="2312294" y="575948"/>
                </a:lnTo>
                <a:cubicBezTo>
                  <a:pt x="2405014" y="548552"/>
                  <a:pt x="2503595" y="533793"/>
                  <a:pt x="2605805" y="533793"/>
                </a:cubicBezTo>
                <a:lnTo>
                  <a:pt x="2638180" y="535346"/>
                </a:lnTo>
                <a:lnTo>
                  <a:pt x="2649094" y="484331"/>
                </a:lnTo>
                <a:cubicBezTo>
                  <a:pt x="2689848" y="342253"/>
                  <a:pt x="2768699" y="210076"/>
                  <a:pt x="2877702" y="9346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圆角矩形 11"/>
          <p:cNvSpPr/>
          <p:nvPr userDrawn="1"/>
        </p:nvSpPr>
        <p:spPr>
          <a:xfrm>
            <a:off x="1747490" y="382456"/>
            <a:ext cx="743261" cy="13246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userDrawn="1"/>
        </p:nvSpPr>
        <p:spPr>
          <a:xfrm>
            <a:off x="0" y="86160"/>
            <a:ext cx="429384" cy="132464"/>
          </a:xfrm>
          <a:custGeom>
            <a:avLst/>
            <a:gdLst>
              <a:gd name="connsiteX0" fmla="*/ 0 w 429384"/>
              <a:gd name="connsiteY0" fmla="*/ 0 h 132464"/>
              <a:gd name="connsiteX1" fmla="*/ 363152 w 429384"/>
              <a:gd name="connsiteY1" fmla="*/ 0 h 132464"/>
              <a:gd name="connsiteX2" fmla="*/ 429384 w 429384"/>
              <a:gd name="connsiteY2" fmla="*/ 66232 h 132464"/>
              <a:gd name="connsiteX3" fmla="*/ 429383 w 429384"/>
              <a:gd name="connsiteY3" fmla="*/ 66232 h 132464"/>
              <a:gd name="connsiteX4" fmla="*/ 363151 w 429384"/>
              <a:gd name="connsiteY4" fmla="*/ 132464 h 132464"/>
              <a:gd name="connsiteX5" fmla="*/ 0 w 429384"/>
              <a:gd name="connsiteY5" fmla="*/ 132463 h 13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384" h="132464">
                <a:moveTo>
                  <a:pt x="0" y="0"/>
                </a:moveTo>
                <a:lnTo>
                  <a:pt x="363152" y="0"/>
                </a:lnTo>
                <a:cubicBezTo>
                  <a:pt x="399731" y="0"/>
                  <a:pt x="429384" y="29653"/>
                  <a:pt x="429384" y="66232"/>
                </a:cubicBezTo>
                <a:lnTo>
                  <a:pt x="429383" y="66232"/>
                </a:lnTo>
                <a:cubicBezTo>
                  <a:pt x="429383" y="102811"/>
                  <a:pt x="399730" y="132464"/>
                  <a:pt x="363151" y="132464"/>
                </a:cubicBezTo>
                <a:lnTo>
                  <a:pt x="0" y="1324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userDrawn="1"/>
        </p:nvSpPr>
        <p:spPr>
          <a:xfrm>
            <a:off x="6641307" y="67989"/>
            <a:ext cx="936104" cy="169143"/>
          </a:xfrm>
          <a:custGeom>
            <a:avLst/>
            <a:gdLst>
              <a:gd name="connsiteX0" fmla="*/ 0 w 1235325"/>
              <a:gd name="connsiteY0" fmla="*/ 156976 h 223209"/>
              <a:gd name="connsiteX1" fmla="*/ 0 w 1235325"/>
              <a:gd name="connsiteY1" fmla="*/ 156977 h 223209"/>
              <a:gd name="connsiteX2" fmla="*/ 0 w 1235325"/>
              <a:gd name="connsiteY2" fmla="*/ 156977 h 223209"/>
              <a:gd name="connsiteX3" fmla="*/ 492063 w 1235325"/>
              <a:gd name="connsiteY3" fmla="*/ 66231 h 223209"/>
              <a:gd name="connsiteX4" fmla="*/ 492063 w 1235325"/>
              <a:gd name="connsiteY4" fmla="*/ 66232 h 223209"/>
              <a:gd name="connsiteX5" fmla="*/ 492063 w 1235325"/>
              <a:gd name="connsiteY5" fmla="*/ 66232 h 223209"/>
              <a:gd name="connsiteX6" fmla="*/ 558295 w 1235325"/>
              <a:gd name="connsiteY6" fmla="*/ 0 h 223209"/>
              <a:gd name="connsiteX7" fmla="*/ 1169093 w 1235325"/>
              <a:gd name="connsiteY7" fmla="*/ 0 h 223209"/>
              <a:gd name="connsiteX8" fmla="*/ 1235325 w 1235325"/>
              <a:gd name="connsiteY8" fmla="*/ 66232 h 223209"/>
              <a:gd name="connsiteX9" fmla="*/ 1235324 w 1235325"/>
              <a:gd name="connsiteY9" fmla="*/ 66232 h 223209"/>
              <a:gd name="connsiteX10" fmla="*/ 1169092 w 1235325"/>
              <a:gd name="connsiteY10" fmla="*/ 132464 h 223209"/>
              <a:gd name="connsiteX11" fmla="*/ 733108 w 1235325"/>
              <a:gd name="connsiteY11" fmla="*/ 132463 h 223209"/>
              <a:gd name="connsiteX12" fmla="*/ 743262 w 1235325"/>
              <a:gd name="connsiteY12" fmla="*/ 156977 h 223209"/>
              <a:gd name="connsiteX13" fmla="*/ 743261 w 1235325"/>
              <a:gd name="connsiteY13" fmla="*/ 156977 h 223209"/>
              <a:gd name="connsiteX14" fmla="*/ 677029 w 1235325"/>
              <a:gd name="connsiteY14" fmla="*/ 223209 h 223209"/>
              <a:gd name="connsiteX15" fmla="*/ 66232 w 1235325"/>
              <a:gd name="connsiteY15" fmla="*/ 223208 h 223209"/>
              <a:gd name="connsiteX16" fmla="*/ 19399 w 1235325"/>
              <a:gd name="connsiteY16" fmla="*/ 203809 h 223209"/>
              <a:gd name="connsiteX17" fmla="*/ 0 w 1235325"/>
              <a:gd name="connsiteY17" fmla="*/ 156977 h 223209"/>
              <a:gd name="connsiteX18" fmla="*/ 19399 w 1235325"/>
              <a:gd name="connsiteY18" fmla="*/ 110144 h 223209"/>
              <a:gd name="connsiteX19" fmla="*/ 66232 w 1235325"/>
              <a:gd name="connsiteY19" fmla="*/ 90745 h 223209"/>
              <a:gd name="connsiteX20" fmla="*/ 502217 w 1235325"/>
              <a:gd name="connsiteY20" fmla="*/ 90745 h 223209"/>
              <a:gd name="connsiteX21" fmla="*/ 492063 w 1235325"/>
              <a:gd name="connsiteY21" fmla="*/ 66232 h 223209"/>
              <a:gd name="connsiteX22" fmla="*/ 511462 w 1235325"/>
              <a:gd name="connsiteY22" fmla="*/ 19399 h 223209"/>
              <a:gd name="connsiteX23" fmla="*/ 558295 w 1235325"/>
              <a:gd name="connsiteY23" fmla="*/ 0 h 22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5325" h="223209">
                <a:moveTo>
                  <a:pt x="0" y="156976"/>
                </a:moveTo>
                <a:lnTo>
                  <a:pt x="0" y="156977"/>
                </a:lnTo>
                <a:lnTo>
                  <a:pt x="0" y="156977"/>
                </a:lnTo>
                <a:close/>
                <a:moveTo>
                  <a:pt x="492063" y="66231"/>
                </a:moveTo>
                <a:lnTo>
                  <a:pt x="492063" y="66232"/>
                </a:lnTo>
                <a:lnTo>
                  <a:pt x="492063" y="66232"/>
                </a:lnTo>
                <a:close/>
                <a:moveTo>
                  <a:pt x="558295" y="0"/>
                </a:moveTo>
                <a:lnTo>
                  <a:pt x="1169093" y="0"/>
                </a:lnTo>
                <a:cubicBezTo>
                  <a:pt x="1205672" y="0"/>
                  <a:pt x="1235325" y="29653"/>
                  <a:pt x="1235325" y="66232"/>
                </a:cubicBezTo>
                <a:lnTo>
                  <a:pt x="1235324" y="66232"/>
                </a:lnTo>
                <a:cubicBezTo>
                  <a:pt x="1235324" y="102811"/>
                  <a:pt x="1205671" y="132464"/>
                  <a:pt x="1169092" y="132464"/>
                </a:cubicBezTo>
                <a:lnTo>
                  <a:pt x="733108" y="132463"/>
                </a:lnTo>
                <a:lnTo>
                  <a:pt x="743262" y="156977"/>
                </a:lnTo>
                <a:lnTo>
                  <a:pt x="743261" y="156977"/>
                </a:lnTo>
                <a:cubicBezTo>
                  <a:pt x="743261" y="193556"/>
                  <a:pt x="713608" y="223209"/>
                  <a:pt x="677029" y="223209"/>
                </a:cubicBezTo>
                <a:lnTo>
                  <a:pt x="66232" y="223208"/>
                </a:lnTo>
                <a:cubicBezTo>
                  <a:pt x="47942" y="223208"/>
                  <a:pt x="31384" y="215795"/>
                  <a:pt x="19399" y="203809"/>
                </a:cubicBezTo>
                <a:lnTo>
                  <a:pt x="0" y="156977"/>
                </a:lnTo>
                <a:lnTo>
                  <a:pt x="19399" y="110144"/>
                </a:lnTo>
                <a:cubicBezTo>
                  <a:pt x="31384" y="98158"/>
                  <a:pt x="47942" y="90745"/>
                  <a:pt x="66232" y="90745"/>
                </a:cubicBezTo>
                <a:lnTo>
                  <a:pt x="502217" y="90745"/>
                </a:lnTo>
                <a:lnTo>
                  <a:pt x="492063" y="66232"/>
                </a:lnTo>
                <a:lnTo>
                  <a:pt x="511462" y="19399"/>
                </a:lnTo>
                <a:cubicBezTo>
                  <a:pt x="523448" y="7413"/>
                  <a:pt x="540006" y="0"/>
                  <a:pt x="55829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userDrawn="1"/>
        </p:nvSpPr>
        <p:spPr>
          <a:xfrm>
            <a:off x="8772369" y="492275"/>
            <a:ext cx="371631" cy="132464"/>
          </a:xfrm>
          <a:custGeom>
            <a:avLst/>
            <a:gdLst>
              <a:gd name="connsiteX0" fmla="*/ 0 w 371631"/>
              <a:gd name="connsiteY0" fmla="*/ 66231 h 132464"/>
              <a:gd name="connsiteX1" fmla="*/ 0 w 371631"/>
              <a:gd name="connsiteY1" fmla="*/ 66232 h 132464"/>
              <a:gd name="connsiteX2" fmla="*/ 0 w 371631"/>
              <a:gd name="connsiteY2" fmla="*/ 66232 h 132464"/>
              <a:gd name="connsiteX3" fmla="*/ 66232 w 371631"/>
              <a:gd name="connsiteY3" fmla="*/ 0 h 132464"/>
              <a:gd name="connsiteX4" fmla="*/ 371631 w 371631"/>
              <a:gd name="connsiteY4" fmla="*/ 0 h 132464"/>
              <a:gd name="connsiteX5" fmla="*/ 371631 w 371631"/>
              <a:gd name="connsiteY5" fmla="*/ 132464 h 132464"/>
              <a:gd name="connsiteX6" fmla="*/ 66232 w 371631"/>
              <a:gd name="connsiteY6" fmla="*/ 132463 h 132464"/>
              <a:gd name="connsiteX7" fmla="*/ 5205 w 371631"/>
              <a:gd name="connsiteY7" fmla="*/ 92012 h 132464"/>
              <a:gd name="connsiteX8" fmla="*/ 0 w 371631"/>
              <a:gd name="connsiteY8" fmla="*/ 66232 h 132464"/>
              <a:gd name="connsiteX9" fmla="*/ 5205 w 371631"/>
              <a:gd name="connsiteY9" fmla="*/ 40452 h 132464"/>
              <a:gd name="connsiteX10" fmla="*/ 66232 w 371631"/>
              <a:gd name="connsiteY10" fmla="*/ 0 h 13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631" h="132464">
                <a:moveTo>
                  <a:pt x="0" y="66231"/>
                </a:moveTo>
                <a:lnTo>
                  <a:pt x="0" y="66232"/>
                </a:lnTo>
                <a:lnTo>
                  <a:pt x="0" y="66232"/>
                </a:lnTo>
                <a:close/>
                <a:moveTo>
                  <a:pt x="66232" y="0"/>
                </a:moveTo>
                <a:lnTo>
                  <a:pt x="371631" y="0"/>
                </a:lnTo>
                <a:lnTo>
                  <a:pt x="371631" y="132464"/>
                </a:lnTo>
                <a:lnTo>
                  <a:pt x="66232" y="132463"/>
                </a:lnTo>
                <a:cubicBezTo>
                  <a:pt x="38798" y="132463"/>
                  <a:pt x="15259" y="115783"/>
                  <a:pt x="5205" y="92012"/>
                </a:cubicBezTo>
                <a:lnTo>
                  <a:pt x="0" y="66232"/>
                </a:lnTo>
                <a:lnTo>
                  <a:pt x="5205" y="40452"/>
                </a:lnTo>
                <a:cubicBezTo>
                  <a:pt x="15259" y="16680"/>
                  <a:pt x="38798" y="0"/>
                  <a:pt x="662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681520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34426312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20193386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6605001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17950201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7268538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19435923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40141178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3337425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1006460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E52C"/>
        </a:solidFill>
        <a:effectLst/>
      </p:bgPr>
    </p:bg>
    <p:spTree>
      <p:nvGrpSpPr>
        <p:cNvPr id="1" name=""/>
        <p:cNvGrpSpPr/>
        <p:nvPr/>
      </p:nvGrpSpPr>
      <p:grpSpPr>
        <a:xfrm>
          <a:off x="0" y="0"/>
          <a:ext cx="0" cy="0"/>
          <a:chOff x="0" y="0"/>
          <a:chExt cx="0" cy="0"/>
        </a:xfrm>
      </p:grpSpPr>
      <p:sp>
        <p:nvSpPr>
          <p:cNvPr id="61" name="任意多边形 60"/>
          <p:cNvSpPr/>
          <p:nvPr userDrawn="1"/>
        </p:nvSpPr>
        <p:spPr>
          <a:xfrm>
            <a:off x="-332752" y="200013"/>
            <a:ext cx="9476753" cy="4943487"/>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userDrawn="1"/>
        </p:nvGrpSpPr>
        <p:grpSpPr>
          <a:xfrm>
            <a:off x="13386" y="1724076"/>
            <a:ext cx="9130614" cy="3291885"/>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3949513"/>
            <a:ext cx="9144000" cy="1194860"/>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任意多边形 19"/>
          <p:cNvSpPr/>
          <p:nvPr userDrawn="1"/>
        </p:nvSpPr>
        <p:spPr>
          <a:xfrm rot="21435659">
            <a:off x="-10254" y="4078668"/>
            <a:ext cx="9192423" cy="1279455"/>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8" name="任意多边形 17"/>
          <p:cNvSpPr/>
          <p:nvPr userDrawn="1"/>
        </p:nvSpPr>
        <p:spPr>
          <a:xfrm>
            <a:off x="0" y="4202485"/>
            <a:ext cx="9144000" cy="941888"/>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2" name="圆角矩形 61"/>
          <p:cNvSpPr/>
          <p:nvPr userDrawn="1"/>
        </p:nvSpPr>
        <p:spPr>
          <a:xfrm>
            <a:off x="589269" y="370905"/>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圆角矩形 62"/>
          <p:cNvSpPr/>
          <p:nvPr userDrawn="1"/>
        </p:nvSpPr>
        <p:spPr>
          <a:xfrm>
            <a:off x="1604817" y="701988"/>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圆角矩形 63"/>
          <p:cNvSpPr/>
          <p:nvPr userDrawn="1"/>
        </p:nvSpPr>
        <p:spPr>
          <a:xfrm>
            <a:off x="8037355" y="244661"/>
            <a:ext cx="62011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userDrawn="1"/>
        </p:nvSpPr>
        <p:spPr>
          <a:xfrm>
            <a:off x="8396302" y="308001"/>
            <a:ext cx="62011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67"/>
          <p:cNvSpPr/>
          <p:nvPr userDrawn="1"/>
        </p:nvSpPr>
        <p:spPr>
          <a:xfrm>
            <a:off x="0" y="1004610"/>
            <a:ext cx="420548" cy="125808"/>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9776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E52C"/>
        </a:solidFill>
        <a:effectLst/>
      </p:bgPr>
    </p:bg>
    <p:spTree>
      <p:nvGrpSpPr>
        <p:cNvPr id="1" name=""/>
        <p:cNvGrpSpPr/>
        <p:nvPr/>
      </p:nvGrpSpPr>
      <p:grpSpPr>
        <a:xfrm>
          <a:off x="0" y="0"/>
          <a:ext cx="0" cy="0"/>
          <a:chOff x="0" y="0"/>
          <a:chExt cx="0" cy="0"/>
        </a:xfrm>
      </p:grpSpPr>
      <p:pic>
        <p:nvPicPr>
          <p:cNvPr id="20" name="图片 19"/>
          <p:cNvPicPr>
            <a:picLocks noChangeAspect="1"/>
          </p:cNvPicPr>
          <p:nvPr userDrawn="1"/>
        </p:nvPicPr>
        <p:blipFill rotWithShape="1">
          <a:blip r:embed="rId2"/>
          <a:srcRect l="18525" t="38216" r="20134" b="8149"/>
          <a:stretch/>
        </p:blipFill>
        <p:spPr>
          <a:xfrm flipH="1">
            <a:off x="0" y="207011"/>
            <a:ext cx="1996966" cy="1765739"/>
          </a:xfrm>
          <a:prstGeom prst="rect">
            <a:avLst/>
          </a:prstGeom>
        </p:spPr>
      </p:pic>
      <p:pic>
        <p:nvPicPr>
          <p:cNvPr id="19" name="图片 18"/>
          <p:cNvPicPr>
            <a:picLocks noChangeAspect="1"/>
          </p:cNvPicPr>
          <p:nvPr userDrawn="1"/>
        </p:nvPicPr>
        <p:blipFill rotWithShape="1">
          <a:blip r:embed="rId2"/>
          <a:srcRect l="18525" t="38216" r="20134" b="8149"/>
          <a:stretch/>
        </p:blipFill>
        <p:spPr>
          <a:xfrm>
            <a:off x="7136524" y="220716"/>
            <a:ext cx="1996966" cy="1765739"/>
          </a:xfrm>
          <a:prstGeom prst="rect">
            <a:avLst/>
          </a:prstGeom>
        </p:spPr>
      </p:pic>
      <p:sp>
        <p:nvSpPr>
          <p:cNvPr id="6" name="圆角矩形 5"/>
          <p:cNvSpPr/>
          <p:nvPr userDrawn="1"/>
        </p:nvSpPr>
        <p:spPr>
          <a:xfrm>
            <a:off x="370639" y="241737"/>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userDrawn="1"/>
        </p:nvSpPr>
        <p:spPr>
          <a:xfrm>
            <a:off x="1242191" y="529839"/>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2" y="4109544"/>
            <a:ext cx="9144002" cy="1033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Date Placeholder 1"/>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
        <p:nvSpPr>
          <p:cNvPr id="17" name="任意多边形 16"/>
          <p:cNvSpPr/>
          <p:nvPr userDrawn="1"/>
        </p:nvSpPr>
        <p:spPr>
          <a:xfrm>
            <a:off x="-2" y="0"/>
            <a:ext cx="9144002" cy="5143500"/>
          </a:xfrm>
          <a:custGeom>
            <a:avLst/>
            <a:gdLst>
              <a:gd name="connsiteX0" fmla="*/ 4572002 w 9144002"/>
              <a:gd name="connsiteY0" fmla="*/ 0 h 5143500"/>
              <a:gd name="connsiteX1" fmla="*/ 9144002 w 9144002"/>
              <a:gd name="connsiteY1" fmla="*/ 1816156 h 5143500"/>
              <a:gd name="connsiteX2" fmla="*/ 9144002 w 9144002"/>
              <a:gd name="connsiteY2" fmla="*/ 3373821 h 5143500"/>
              <a:gd name="connsiteX3" fmla="*/ 9144002 w 9144002"/>
              <a:gd name="connsiteY3" fmla="*/ 4812308 h 5143500"/>
              <a:gd name="connsiteX4" fmla="*/ 9144002 w 9144002"/>
              <a:gd name="connsiteY4" fmla="*/ 5143500 h 5143500"/>
              <a:gd name="connsiteX5" fmla="*/ 2 w 9144002"/>
              <a:gd name="connsiteY5" fmla="*/ 5143500 h 5143500"/>
              <a:gd name="connsiteX6" fmla="*/ 2 w 9144002"/>
              <a:gd name="connsiteY6" fmla="*/ 4812308 h 5143500"/>
              <a:gd name="connsiteX7" fmla="*/ 0 w 9144002"/>
              <a:gd name="connsiteY7" fmla="*/ 4812308 h 5143500"/>
              <a:gd name="connsiteX8" fmla="*/ 0 w 9144002"/>
              <a:gd name="connsiteY8" fmla="*/ 1816156 h 5143500"/>
              <a:gd name="connsiteX9" fmla="*/ 2 w 9144002"/>
              <a:gd name="connsiteY9" fmla="*/ 181615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2" h="5143500">
                <a:moveTo>
                  <a:pt x="4572002" y="0"/>
                </a:moveTo>
                <a:lnTo>
                  <a:pt x="9144002" y="1816156"/>
                </a:lnTo>
                <a:lnTo>
                  <a:pt x="9144002" y="3373821"/>
                </a:lnTo>
                <a:lnTo>
                  <a:pt x="9144002" y="4812308"/>
                </a:lnTo>
                <a:lnTo>
                  <a:pt x="9144002" y="5143500"/>
                </a:lnTo>
                <a:lnTo>
                  <a:pt x="2" y="5143500"/>
                </a:lnTo>
                <a:lnTo>
                  <a:pt x="2" y="4812308"/>
                </a:lnTo>
                <a:lnTo>
                  <a:pt x="0" y="4812308"/>
                </a:lnTo>
                <a:lnTo>
                  <a:pt x="0" y="1816156"/>
                </a:lnTo>
                <a:lnTo>
                  <a:pt x="2" y="18161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2" name="任意多边形 11"/>
          <p:cNvSpPr/>
          <p:nvPr userDrawn="1"/>
        </p:nvSpPr>
        <p:spPr>
          <a:xfrm>
            <a:off x="-2" y="0"/>
            <a:ext cx="9144002" cy="1959045"/>
          </a:xfrm>
          <a:custGeom>
            <a:avLst/>
            <a:gdLst>
              <a:gd name="connsiteX0" fmla="*/ 4572002 w 9144002"/>
              <a:gd name="connsiteY0" fmla="*/ 0 h 1959045"/>
              <a:gd name="connsiteX1" fmla="*/ 6105528 w 9144002"/>
              <a:gd name="connsiteY1" fmla="*/ 609169 h 1959045"/>
              <a:gd name="connsiteX2" fmla="*/ 6105528 w 9144002"/>
              <a:gd name="connsiteY2" fmla="*/ 447675 h 1959045"/>
              <a:gd name="connsiteX3" fmla="*/ 6581778 w 9144002"/>
              <a:gd name="connsiteY3" fmla="*/ 447675 h 1959045"/>
              <a:gd name="connsiteX4" fmla="*/ 6581778 w 9144002"/>
              <a:gd name="connsiteY4" fmla="*/ 798352 h 1959045"/>
              <a:gd name="connsiteX5" fmla="*/ 9144002 w 9144002"/>
              <a:gd name="connsiteY5" fmla="*/ 1816156 h 1959045"/>
              <a:gd name="connsiteX6" fmla="*/ 9144002 w 9144002"/>
              <a:gd name="connsiteY6" fmla="*/ 1959045 h 1959045"/>
              <a:gd name="connsiteX7" fmla="*/ 6496317 w 9144002"/>
              <a:gd name="connsiteY7" fmla="*/ 907293 h 1959045"/>
              <a:gd name="connsiteX8" fmla="*/ 6496317 w 9144002"/>
              <a:gd name="connsiteY8" fmla="*/ 539288 h 1959045"/>
              <a:gd name="connsiteX9" fmla="*/ 6178611 w 9144002"/>
              <a:gd name="connsiteY9" fmla="*/ 539288 h 1959045"/>
              <a:gd name="connsiteX10" fmla="*/ 6178611 w 9144002"/>
              <a:gd name="connsiteY10" fmla="*/ 781090 h 1959045"/>
              <a:gd name="connsiteX11" fmla="*/ 4572002 w 9144002"/>
              <a:gd name="connsiteY11" fmla="*/ 142889 h 1959045"/>
              <a:gd name="connsiteX12" fmla="*/ 2 w 9144002"/>
              <a:gd name="connsiteY12" fmla="*/ 1959045 h 1959045"/>
              <a:gd name="connsiteX13" fmla="*/ 0 w 9144002"/>
              <a:gd name="connsiteY13" fmla="*/ 1959045 h 1959045"/>
              <a:gd name="connsiteX14" fmla="*/ 0 w 9144002"/>
              <a:gd name="connsiteY14" fmla="*/ 1816156 h 1959045"/>
              <a:gd name="connsiteX15" fmla="*/ 2 w 9144002"/>
              <a:gd name="connsiteY15" fmla="*/ 1816156 h 195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2" h="1959045">
                <a:moveTo>
                  <a:pt x="4572002" y="0"/>
                </a:moveTo>
                <a:lnTo>
                  <a:pt x="6105528" y="609169"/>
                </a:lnTo>
                <a:lnTo>
                  <a:pt x="6105528" y="447675"/>
                </a:lnTo>
                <a:lnTo>
                  <a:pt x="6581778" y="447675"/>
                </a:lnTo>
                <a:lnTo>
                  <a:pt x="6581778" y="798352"/>
                </a:lnTo>
                <a:lnTo>
                  <a:pt x="9144002" y="1816156"/>
                </a:lnTo>
                <a:lnTo>
                  <a:pt x="9144002" y="1959045"/>
                </a:lnTo>
                <a:lnTo>
                  <a:pt x="6496317" y="907293"/>
                </a:lnTo>
                <a:lnTo>
                  <a:pt x="6496317" y="539288"/>
                </a:lnTo>
                <a:lnTo>
                  <a:pt x="6178611" y="539288"/>
                </a:lnTo>
                <a:lnTo>
                  <a:pt x="6178611" y="781090"/>
                </a:lnTo>
                <a:lnTo>
                  <a:pt x="4572002" y="142889"/>
                </a:lnTo>
                <a:lnTo>
                  <a:pt x="2" y="1959045"/>
                </a:lnTo>
                <a:lnTo>
                  <a:pt x="0" y="1959045"/>
                </a:lnTo>
                <a:lnTo>
                  <a:pt x="0" y="1816156"/>
                </a:lnTo>
                <a:lnTo>
                  <a:pt x="2" y="1816156"/>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矩形 12"/>
          <p:cNvSpPr/>
          <p:nvPr userDrawn="1"/>
        </p:nvSpPr>
        <p:spPr>
          <a:xfrm>
            <a:off x="6161518" y="529839"/>
            <a:ext cx="350377" cy="536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圆角矩形 14"/>
          <p:cNvSpPr/>
          <p:nvPr userDrawn="1"/>
        </p:nvSpPr>
        <p:spPr>
          <a:xfrm>
            <a:off x="8161212" y="395915"/>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3677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5000" autoRev="1" fill="hold" nodeType="afterEffect">
                                  <p:stCondLst>
                                    <p:cond delay="0"/>
                                  </p:stCondLst>
                                  <p:childTnLst>
                                    <p:animScale>
                                      <p:cBhvr>
                                        <p:cTn id="6" dur="500" fill="hold"/>
                                        <p:tgtEl>
                                          <p:spTgt spid="20"/>
                                        </p:tgtEl>
                                      </p:cBhvr>
                                      <p:by x="100000" y="110000"/>
                                    </p:animScale>
                                  </p:childTnLst>
                                </p:cTn>
                              </p:par>
                              <p:par>
                                <p:cTn id="7" presetID="6" presetClass="emph" presetSubtype="0" repeatCount="5000" autoRev="1" fill="hold" nodeType="withEffect">
                                  <p:stCondLst>
                                    <p:cond delay="0"/>
                                  </p:stCondLst>
                                  <p:childTnLst>
                                    <p:animScale>
                                      <p:cBhvr>
                                        <p:cTn id="8" dur="500" fill="hold"/>
                                        <p:tgtEl>
                                          <p:spTgt spid="19"/>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内容与标题">
    <p:bg>
      <p:bgPr>
        <a:solidFill>
          <a:srgbClr val="FFE52C"/>
        </a:solidFill>
        <a:effectLst/>
      </p:bgPr>
    </p:bg>
    <p:spTree>
      <p:nvGrpSpPr>
        <p:cNvPr id="1" name=""/>
        <p:cNvGrpSpPr/>
        <p:nvPr/>
      </p:nvGrpSpPr>
      <p:grpSpPr>
        <a:xfrm>
          <a:off x="0" y="0"/>
          <a:ext cx="0" cy="0"/>
          <a:chOff x="0" y="0"/>
          <a:chExt cx="0" cy="0"/>
        </a:xfrm>
      </p:grpSpPr>
      <p:sp>
        <p:nvSpPr>
          <p:cNvPr id="18" name="任意多边形 17"/>
          <p:cNvSpPr/>
          <p:nvPr userDrawn="1"/>
        </p:nvSpPr>
        <p:spPr>
          <a:xfrm>
            <a:off x="0" y="-8337"/>
            <a:ext cx="9144000" cy="5151837"/>
          </a:xfrm>
          <a:custGeom>
            <a:avLst/>
            <a:gdLst>
              <a:gd name="connsiteX0" fmla="*/ 4083621 w 9144000"/>
              <a:gd name="connsiteY0" fmla="*/ 1813173 h 5151837"/>
              <a:gd name="connsiteX1" fmla="*/ 4166326 w 9144000"/>
              <a:gd name="connsiteY1" fmla="*/ 1860710 h 5151837"/>
              <a:gd name="connsiteX2" fmla="*/ 4168250 w 9144000"/>
              <a:gd name="connsiteY2" fmla="*/ 1862149 h 5151837"/>
              <a:gd name="connsiteX3" fmla="*/ 4222866 w 9144000"/>
              <a:gd name="connsiteY3" fmla="*/ 1814026 h 5151837"/>
              <a:gd name="connsiteX4" fmla="*/ 4171481 w 9144000"/>
              <a:gd name="connsiteY4" fmla="*/ 1816338 h 5151837"/>
              <a:gd name="connsiteX5" fmla="*/ 2977518 w 9144000"/>
              <a:gd name="connsiteY5" fmla="*/ 0 h 5151837"/>
              <a:gd name="connsiteX6" fmla="*/ 5365141 w 9144000"/>
              <a:gd name="connsiteY6" fmla="*/ 0 h 5151837"/>
              <a:gd name="connsiteX7" fmla="*/ 5438740 w 9144000"/>
              <a:gd name="connsiteY7" fmla="*/ 66003 h 5151837"/>
              <a:gd name="connsiteX8" fmla="*/ 5603319 w 9144000"/>
              <a:gd name="connsiteY8" fmla="*/ 276238 h 5151837"/>
              <a:gd name="connsiteX9" fmla="*/ 5644082 w 9144000"/>
              <a:gd name="connsiteY9" fmla="*/ 369919 h 5151837"/>
              <a:gd name="connsiteX10" fmla="*/ 5665696 w 9144000"/>
              <a:gd name="connsiteY10" fmla="*/ 364254 h 5151837"/>
              <a:gd name="connsiteX11" fmla="*/ 5882787 w 9144000"/>
              <a:gd name="connsiteY11" fmla="*/ 335905 h 5151837"/>
              <a:gd name="connsiteX12" fmla="*/ 6101573 w 9144000"/>
              <a:gd name="connsiteY12" fmla="*/ 343937 h 5151837"/>
              <a:gd name="connsiteX13" fmla="*/ 6151659 w 9144000"/>
              <a:gd name="connsiteY13" fmla="*/ 352183 h 5151837"/>
              <a:gd name="connsiteX14" fmla="*/ 6208089 w 9144000"/>
              <a:gd name="connsiteY14" fmla="*/ 289327 h 5151837"/>
              <a:gd name="connsiteX15" fmla="*/ 6607572 w 9144000"/>
              <a:gd name="connsiteY15" fmla="*/ 137254 h 5151837"/>
              <a:gd name="connsiteX16" fmla="*/ 7043519 w 9144000"/>
              <a:gd name="connsiteY16" fmla="*/ 326198 h 5151837"/>
              <a:gd name="connsiteX17" fmla="*/ 7112002 w 9144000"/>
              <a:gd name="connsiteY17" fmla="*/ 429933 h 5151837"/>
              <a:gd name="connsiteX18" fmla="*/ 7206517 w 9144000"/>
              <a:gd name="connsiteY18" fmla="*/ 378792 h 5151837"/>
              <a:gd name="connsiteX19" fmla="*/ 7461106 w 9144000"/>
              <a:gd name="connsiteY19" fmla="*/ 327552 h 5151837"/>
              <a:gd name="connsiteX20" fmla="*/ 8003463 w 9144000"/>
              <a:gd name="connsiteY20" fmla="*/ 615026 h 5151837"/>
              <a:gd name="connsiteX21" fmla="*/ 8061413 w 9144000"/>
              <a:gd name="connsiteY21" fmla="*/ 721459 h 5151837"/>
              <a:gd name="connsiteX22" fmla="*/ 8106608 w 9144000"/>
              <a:gd name="connsiteY22" fmla="*/ 699293 h 5151837"/>
              <a:gd name="connsiteX23" fmla="*/ 8467386 w 9144000"/>
              <a:gd name="connsiteY23" fmla="*/ 633479 h 5151837"/>
              <a:gd name="connsiteX24" fmla="*/ 9122779 w 9144000"/>
              <a:gd name="connsiteY24" fmla="*/ 878774 h 5151837"/>
              <a:gd name="connsiteX25" fmla="*/ 9144000 w 9144000"/>
              <a:gd name="connsiteY25" fmla="*/ 902013 h 5151837"/>
              <a:gd name="connsiteX26" fmla="*/ 9144000 w 9144000"/>
              <a:gd name="connsiteY26" fmla="*/ 4346147 h 5151837"/>
              <a:gd name="connsiteX27" fmla="*/ 9144000 w 9144000"/>
              <a:gd name="connsiteY27" fmla="*/ 4383403 h 5151837"/>
              <a:gd name="connsiteX28" fmla="*/ 9144000 w 9144000"/>
              <a:gd name="connsiteY28" fmla="*/ 4652524 h 5151837"/>
              <a:gd name="connsiteX29" fmla="*/ 9144000 w 9144000"/>
              <a:gd name="connsiteY29" fmla="*/ 4676590 h 5151837"/>
              <a:gd name="connsiteX30" fmla="*/ 9144000 w 9144000"/>
              <a:gd name="connsiteY30" fmla="*/ 4916146 h 5151837"/>
              <a:gd name="connsiteX31" fmla="*/ 9144000 w 9144000"/>
              <a:gd name="connsiteY31" fmla="*/ 5003512 h 5151837"/>
              <a:gd name="connsiteX32" fmla="*/ 9144000 w 9144000"/>
              <a:gd name="connsiteY32" fmla="*/ 5015546 h 5151837"/>
              <a:gd name="connsiteX33" fmla="*/ 9144000 w 9144000"/>
              <a:gd name="connsiteY33" fmla="*/ 5151837 h 5151837"/>
              <a:gd name="connsiteX34" fmla="*/ 0 w 9144000"/>
              <a:gd name="connsiteY34" fmla="*/ 5151837 h 5151837"/>
              <a:gd name="connsiteX35" fmla="*/ 0 w 9144000"/>
              <a:gd name="connsiteY35" fmla="*/ 5015546 h 5151837"/>
              <a:gd name="connsiteX36" fmla="*/ 0 w 9144000"/>
              <a:gd name="connsiteY36" fmla="*/ 4676590 h 5151837"/>
              <a:gd name="connsiteX37" fmla="*/ 0 w 9144000"/>
              <a:gd name="connsiteY37" fmla="*/ 4652524 h 5151837"/>
              <a:gd name="connsiteX38" fmla="*/ 1 w 9144000"/>
              <a:gd name="connsiteY38" fmla="*/ 4652524 h 5151837"/>
              <a:gd name="connsiteX39" fmla="*/ 1 w 9144000"/>
              <a:gd name="connsiteY39" fmla="*/ 4378678 h 5151837"/>
              <a:gd name="connsiteX40" fmla="*/ 0 w 9144000"/>
              <a:gd name="connsiteY40" fmla="*/ 4378678 h 5151837"/>
              <a:gd name="connsiteX41" fmla="*/ 0 w 9144000"/>
              <a:gd name="connsiteY41" fmla="*/ 745007 h 5151837"/>
              <a:gd name="connsiteX42" fmla="*/ 88409 w 9144000"/>
              <a:gd name="connsiteY42" fmla="*/ 712649 h 5151837"/>
              <a:gd name="connsiteX43" fmla="*/ 477528 w 9144000"/>
              <a:gd name="connsiteY43" fmla="*/ 653820 h 5151837"/>
              <a:gd name="connsiteX44" fmla="*/ 589318 w 9144000"/>
              <a:gd name="connsiteY44" fmla="*/ 660871 h 5151837"/>
              <a:gd name="connsiteX45" fmla="*/ 655219 w 9144000"/>
              <a:gd name="connsiteY45" fmla="*/ 555640 h 5151837"/>
              <a:gd name="connsiteX46" fmla="*/ 1443967 w 9144000"/>
              <a:gd name="connsiteY46" fmla="*/ 192159 h 5151837"/>
              <a:gd name="connsiteX47" fmla="*/ 2232715 w 9144000"/>
              <a:gd name="connsiteY47" fmla="*/ 555640 h 5151837"/>
              <a:gd name="connsiteX48" fmla="*/ 2257387 w 9144000"/>
              <a:gd name="connsiteY48" fmla="*/ 595039 h 5151837"/>
              <a:gd name="connsiteX49" fmla="*/ 2312294 w 9144000"/>
              <a:gd name="connsiteY49" fmla="*/ 575948 h 5151837"/>
              <a:gd name="connsiteX50" fmla="*/ 2605805 w 9144000"/>
              <a:gd name="connsiteY50" fmla="*/ 533793 h 5151837"/>
              <a:gd name="connsiteX51" fmla="*/ 2638180 w 9144000"/>
              <a:gd name="connsiteY51" fmla="*/ 535346 h 5151837"/>
              <a:gd name="connsiteX52" fmla="*/ 2649094 w 9144000"/>
              <a:gd name="connsiteY52" fmla="*/ 484331 h 5151837"/>
              <a:gd name="connsiteX53" fmla="*/ 2877702 w 9144000"/>
              <a:gd name="connsiteY53" fmla="*/ 93469 h 515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144000" h="5151837">
                <a:moveTo>
                  <a:pt x="4083621" y="1813173"/>
                </a:moveTo>
                <a:lnTo>
                  <a:pt x="4166326" y="1860710"/>
                </a:lnTo>
                <a:lnTo>
                  <a:pt x="4168250" y="1862149"/>
                </a:lnTo>
                <a:lnTo>
                  <a:pt x="4222866" y="1814026"/>
                </a:lnTo>
                <a:lnTo>
                  <a:pt x="4171481" y="1816338"/>
                </a:lnTo>
                <a:close/>
                <a:moveTo>
                  <a:pt x="2977518" y="0"/>
                </a:moveTo>
                <a:lnTo>
                  <a:pt x="5365141" y="0"/>
                </a:lnTo>
                <a:lnTo>
                  <a:pt x="5438740" y="66003"/>
                </a:lnTo>
                <a:cubicBezTo>
                  <a:pt x="5503733" y="131203"/>
                  <a:pt x="5559087" y="201634"/>
                  <a:pt x="5603319" y="276238"/>
                </a:cubicBezTo>
                <a:lnTo>
                  <a:pt x="5644082" y="369919"/>
                </a:lnTo>
                <a:lnTo>
                  <a:pt x="5665696" y="364254"/>
                </a:lnTo>
                <a:cubicBezTo>
                  <a:pt x="5735536" y="349046"/>
                  <a:pt x="5808132" y="339385"/>
                  <a:pt x="5882787" y="335905"/>
                </a:cubicBezTo>
                <a:cubicBezTo>
                  <a:pt x="5957441" y="332425"/>
                  <a:pt x="6030621" y="335291"/>
                  <a:pt x="6101573" y="343937"/>
                </a:cubicBezTo>
                <a:lnTo>
                  <a:pt x="6151659" y="352183"/>
                </a:lnTo>
                <a:lnTo>
                  <a:pt x="6208089" y="289327"/>
                </a:lnTo>
                <a:cubicBezTo>
                  <a:pt x="6310326" y="195369"/>
                  <a:pt x="6451564" y="137254"/>
                  <a:pt x="6607572" y="137254"/>
                </a:cubicBezTo>
                <a:cubicBezTo>
                  <a:pt x="6783081" y="137254"/>
                  <a:pt x="6939898" y="210805"/>
                  <a:pt x="7043519" y="326198"/>
                </a:cubicBezTo>
                <a:lnTo>
                  <a:pt x="7112002" y="429933"/>
                </a:lnTo>
                <a:lnTo>
                  <a:pt x="7206517" y="378792"/>
                </a:lnTo>
                <a:cubicBezTo>
                  <a:pt x="7284767" y="345797"/>
                  <a:pt x="7370799" y="327552"/>
                  <a:pt x="7461106" y="327552"/>
                </a:cubicBezTo>
                <a:cubicBezTo>
                  <a:pt x="7686873" y="327552"/>
                  <a:pt x="7885924" y="441585"/>
                  <a:pt x="8003463" y="615026"/>
                </a:cubicBezTo>
                <a:lnTo>
                  <a:pt x="8061413" y="721459"/>
                </a:lnTo>
                <a:lnTo>
                  <a:pt x="8106608" y="699293"/>
                </a:lnTo>
                <a:cubicBezTo>
                  <a:pt x="8217497" y="656914"/>
                  <a:pt x="8339413" y="633479"/>
                  <a:pt x="8467386" y="633479"/>
                </a:cubicBezTo>
                <a:cubicBezTo>
                  <a:pt x="8723333" y="633479"/>
                  <a:pt x="8955049" y="727218"/>
                  <a:pt x="9122779" y="878774"/>
                </a:cubicBezTo>
                <a:lnTo>
                  <a:pt x="9144000" y="902013"/>
                </a:lnTo>
                <a:lnTo>
                  <a:pt x="9144000" y="4346147"/>
                </a:lnTo>
                <a:lnTo>
                  <a:pt x="9144000" y="4383403"/>
                </a:lnTo>
                <a:lnTo>
                  <a:pt x="9144000" y="4652524"/>
                </a:lnTo>
                <a:lnTo>
                  <a:pt x="9144000" y="4676590"/>
                </a:lnTo>
                <a:lnTo>
                  <a:pt x="9144000" y="4916146"/>
                </a:lnTo>
                <a:lnTo>
                  <a:pt x="9144000" y="5003512"/>
                </a:lnTo>
                <a:lnTo>
                  <a:pt x="9144000" y="5015546"/>
                </a:lnTo>
                <a:lnTo>
                  <a:pt x="9144000" y="5151837"/>
                </a:lnTo>
                <a:lnTo>
                  <a:pt x="0" y="5151837"/>
                </a:lnTo>
                <a:lnTo>
                  <a:pt x="0" y="5015546"/>
                </a:lnTo>
                <a:lnTo>
                  <a:pt x="0" y="4676590"/>
                </a:lnTo>
                <a:lnTo>
                  <a:pt x="0" y="4652524"/>
                </a:lnTo>
                <a:lnTo>
                  <a:pt x="1" y="4652524"/>
                </a:lnTo>
                <a:lnTo>
                  <a:pt x="1" y="4378678"/>
                </a:lnTo>
                <a:lnTo>
                  <a:pt x="0" y="4378678"/>
                </a:lnTo>
                <a:lnTo>
                  <a:pt x="0" y="745007"/>
                </a:lnTo>
                <a:lnTo>
                  <a:pt x="88409" y="712649"/>
                </a:lnTo>
                <a:cubicBezTo>
                  <a:pt x="211331" y="674417"/>
                  <a:pt x="342024" y="653820"/>
                  <a:pt x="477528" y="653820"/>
                </a:cubicBezTo>
                <a:lnTo>
                  <a:pt x="589318" y="660871"/>
                </a:lnTo>
                <a:lnTo>
                  <a:pt x="655219" y="555640"/>
                </a:lnTo>
                <a:cubicBezTo>
                  <a:pt x="826156" y="336342"/>
                  <a:pt x="1115634" y="192159"/>
                  <a:pt x="1443967" y="192159"/>
                </a:cubicBezTo>
                <a:cubicBezTo>
                  <a:pt x="1772299" y="192159"/>
                  <a:pt x="2061777" y="336342"/>
                  <a:pt x="2232715" y="555640"/>
                </a:cubicBezTo>
                <a:lnTo>
                  <a:pt x="2257387" y="595039"/>
                </a:lnTo>
                <a:lnTo>
                  <a:pt x="2312294" y="575948"/>
                </a:lnTo>
                <a:cubicBezTo>
                  <a:pt x="2405014" y="548552"/>
                  <a:pt x="2503595" y="533793"/>
                  <a:pt x="2605805" y="533793"/>
                </a:cubicBezTo>
                <a:lnTo>
                  <a:pt x="2638180" y="535346"/>
                </a:lnTo>
                <a:lnTo>
                  <a:pt x="2649094" y="484331"/>
                </a:lnTo>
                <a:cubicBezTo>
                  <a:pt x="2689848" y="342253"/>
                  <a:pt x="2768699" y="210076"/>
                  <a:pt x="2877702" y="9346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圆角矩形 11"/>
          <p:cNvSpPr/>
          <p:nvPr userDrawn="1"/>
        </p:nvSpPr>
        <p:spPr>
          <a:xfrm>
            <a:off x="1747490" y="382456"/>
            <a:ext cx="743261" cy="13246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userDrawn="1"/>
        </p:nvSpPr>
        <p:spPr>
          <a:xfrm>
            <a:off x="0" y="86160"/>
            <a:ext cx="429384" cy="132464"/>
          </a:xfrm>
          <a:custGeom>
            <a:avLst/>
            <a:gdLst>
              <a:gd name="connsiteX0" fmla="*/ 0 w 429384"/>
              <a:gd name="connsiteY0" fmla="*/ 0 h 132464"/>
              <a:gd name="connsiteX1" fmla="*/ 363152 w 429384"/>
              <a:gd name="connsiteY1" fmla="*/ 0 h 132464"/>
              <a:gd name="connsiteX2" fmla="*/ 429384 w 429384"/>
              <a:gd name="connsiteY2" fmla="*/ 66232 h 132464"/>
              <a:gd name="connsiteX3" fmla="*/ 429383 w 429384"/>
              <a:gd name="connsiteY3" fmla="*/ 66232 h 132464"/>
              <a:gd name="connsiteX4" fmla="*/ 363151 w 429384"/>
              <a:gd name="connsiteY4" fmla="*/ 132464 h 132464"/>
              <a:gd name="connsiteX5" fmla="*/ 0 w 429384"/>
              <a:gd name="connsiteY5" fmla="*/ 132463 h 13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384" h="132464">
                <a:moveTo>
                  <a:pt x="0" y="0"/>
                </a:moveTo>
                <a:lnTo>
                  <a:pt x="363152" y="0"/>
                </a:lnTo>
                <a:cubicBezTo>
                  <a:pt x="399731" y="0"/>
                  <a:pt x="429384" y="29653"/>
                  <a:pt x="429384" y="66232"/>
                </a:cubicBezTo>
                <a:lnTo>
                  <a:pt x="429383" y="66232"/>
                </a:lnTo>
                <a:cubicBezTo>
                  <a:pt x="429383" y="102811"/>
                  <a:pt x="399730" y="132464"/>
                  <a:pt x="363151" y="132464"/>
                </a:cubicBezTo>
                <a:lnTo>
                  <a:pt x="0" y="1324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userDrawn="1"/>
        </p:nvSpPr>
        <p:spPr>
          <a:xfrm>
            <a:off x="6641307" y="67989"/>
            <a:ext cx="936104" cy="169143"/>
          </a:xfrm>
          <a:custGeom>
            <a:avLst/>
            <a:gdLst>
              <a:gd name="connsiteX0" fmla="*/ 0 w 1235325"/>
              <a:gd name="connsiteY0" fmla="*/ 156976 h 223209"/>
              <a:gd name="connsiteX1" fmla="*/ 0 w 1235325"/>
              <a:gd name="connsiteY1" fmla="*/ 156977 h 223209"/>
              <a:gd name="connsiteX2" fmla="*/ 0 w 1235325"/>
              <a:gd name="connsiteY2" fmla="*/ 156977 h 223209"/>
              <a:gd name="connsiteX3" fmla="*/ 492063 w 1235325"/>
              <a:gd name="connsiteY3" fmla="*/ 66231 h 223209"/>
              <a:gd name="connsiteX4" fmla="*/ 492063 w 1235325"/>
              <a:gd name="connsiteY4" fmla="*/ 66232 h 223209"/>
              <a:gd name="connsiteX5" fmla="*/ 492063 w 1235325"/>
              <a:gd name="connsiteY5" fmla="*/ 66232 h 223209"/>
              <a:gd name="connsiteX6" fmla="*/ 558295 w 1235325"/>
              <a:gd name="connsiteY6" fmla="*/ 0 h 223209"/>
              <a:gd name="connsiteX7" fmla="*/ 1169093 w 1235325"/>
              <a:gd name="connsiteY7" fmla="*/ 0 h 223209"/>
              <a:gd name="connsiteX8" fmla="*/ 1235325 w 1235325"/>
              <a:gd name="connsiteY8" fmla="*/ 66232 h 223209"/>
              <a:gd name="connsiteX9" fmla="*/ 1235324 w 1235325"/>
              <a:gd name="connsiteY9" fmla="*/ 66232 h 223209"/>
              <a:gd name="connsiteX10" fmla="*/ 1169092 w 1235325"/>
              <a:gd name="connsiteY10" fmla="*/ 132464 h 223209"/>
              <a:gd name="connsiteX11" fmla="*/ 733108 w 1235325"/>
              <a:gd name="connsiteY11" fmla="*/ 132463 h 223209"/>
              <a:gd name="connsiteX12" fmla="*/ 743262 w 1235325"/>
              <a:gd name="connsiteY12" fmla="*/ 156977 h 223209"/>
              <a:gd name="connsiteX13" fmla="*/ 743261 w 1235325"/>
              <a:gd name="connsiteY13" fmla="*/ 156977 h 223209"/>
              <a:gd name="connsiteX14" fmla="*/ 677029 w 1235325"/>
              <a:gd name="connsiteY14" fmla="*/ 223209 h 223209"/>
              <a:gd name="connsiteX15" fmla="*/ 66232 w 1235325"/>
              <a:gd name="connsiteY15" fmla="*/ 223208 h 223209"/>
              <a:gd name="connsiteX16" fmla="*/ 19399 w 1235325"/>
              <a:gd name="connsiteY16" fmla="*/ 203809 h 223209"/>
              <a:gd name="connsiteX17" fmla="*/ 0 w 1235325"/>
              <a:gd name="connsiteY17" fmla="*/ 156977 h 223209"/>
              <a:gd name="connsiteX18" fmla="*/ 19399 w 1235325"/>
              <a:gd name="connsiteY18" fmla="*/ 110144 h 223209"/>
              <a:gd name="connsiteX19" fmla="*/ 66232 w 1235325"/>
              <a:gd name="connsiteY19" fmla="*/ 90745 h 223209"/>
              <a:gd name="connsiteX20" fmla="*/ 502217 w 1235325"/>
              <a:gd name="connsiteY20" fmla="*/ 90745 h 223209"/>
              <a:gd name="connsiteX21" fmla="*/ 492063 w 1235325"/>
              <a:gd name="connsiteY21" fmla="*/ 66232 h 223209"/>
              <a:gd name="connsiteX22" fmla="*/ 511462 w 1235325"/>
              <a:gd name="connsiteY22" fmla="*/ 19399 h 223209"/>
              <a:gd name="connsiteX23" fmla="*/ 558295 w 1235325"/>
              <a:gd name="connsiteY23" fmla="*/ 0 h 22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5325" h="223209">
                <a:moveTo>
                  <a:pt x="0" y="156976"/>
                </a:moveTo>
                <a:lnTo>
                  <a:pt x="0" y="156977"/>
                </a:lnTo>
                <a:lnTo>
                  <a:pt x="0" y="156977"/>
                </a:lnTo>
                <a:close/>
                <a:moveTo>
                  <a:pt x="492063" y="66231"/>
                </a:moveTo>
                <a:lnTo>
                  <a:pt x="492063" y="66232"/>
                </a:lnTo>
                <a:lnTo>
                  <a:pt x="492063" y="66232"/>
                </a:lnTo>
                <a:close/>
                <a:moveTo>
                  <a:pt x="558295" y="0"/>
                </a:moveTo>
                <a:lnTo>
                  <a:pt x="1169093" y="0"/>
                </a:lnTo>
                <a:cubicBezTo>
                  <a:pt x="1205672" y="0"/>
                  <a:pt x="1235325" y="29653"/>
                  <a:pt x="1235325" y="66232"/>
                </a:cubicBezTo>
                <a:lnTo>
                  <a:pt x="1235324" y="66232"/>
                </a:lnTo>
                <a:cubicBezTo>
                  <a:pt x="1235324" y="102811"/>
                  <a:pt x="1205671" y="132464"/>
                  <a:pt x="1169092" y="132464"/>
                </a:cubicBezTo>
                <a:lnTo>
                  <a:pt x="733108" y="132463"/>
                </a:lnTo>
                <a:lnTo>
                  <a:pt x="743262" y="156977"/>
                </a:lnTo>
                <a:lnTo>
                  <a:pt x="743261" y="156977"/>
                </a:lnTo>
                <a:cubicBezTo>
                  <a:pt x="743261" y="193556"/>
                  <a:pt x="713608" y="223209"/>
                  <a:pt x="677029" y="223209"/>
                </a:cubicBezTo>
                <a:lnTo>
                  <a:pt x="66232" y="223208"/>
                </a:lnTo>
                <a:cubicBezTo>
                  <a:pt x="47942" y="223208"/>
                  <a:pt x="31384" y="215795"/>
                  <a:pt x="19399" y="203809"/>
                </a:cubicBezTo>
                <a:lnTo>
                  <a:pt x="0" y="156977"/>
                </a:lnTo>
                <a:lnTo>
                  <a:pt x="19399" y="110144"/>
                </a:lnTo>
                <a:cubicBezTo>
                  <a:pt x="31384" y="98158"/>
                  <a:pt x="47942" y="90745"/>
                  <a:pt x="66232" y="90745"/>
                </a:cubicBezTo>
                <a:lnTo>
                  <a:pt x="502217" y="90745"/>
                </a:lnTo>
                <a:lnTo>
                  <a:pt x="492063" y="66232"/>
                </a:lnTo>
                <a:lnTo>
                  <a:pt x="511462" y="19399"/>
                </a:lnTo>
                <a:cubicBezTo>
                  <a:pt x="523448" y="7413"/>
                  <a:pt x="540006" y="0"/>
                  <a:pt x="55829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userDrawn="1"/>
        </p:nvSpPr>
        <p:spPr>
          <a:xfrm>
            <a:off x="8772369" y="492275"/>
            <a:ext cx="371631" cy="132464"/>
          </a:xfrm>
          <a:custGeom>
            <a:avLst/>
            <a:gdLst>
              <a:gd name="connsiteX0" fmla="*/ 0 w 371631"/>
              <a:gd name="connsiteY0" fmla="*/ 66231 h 132464"/>
              <a:gd name="connsiteX1" fmla="*/ 0 w 371631"/>
              <a:gd name="connsiteY1" fmla="*/ 66232 h 132464"/>
              <a:gd name="connsiteX2" fmla="*/ 0 w 371631"/>
              <a:gd name="connsiteY2" fmla="*/ 66232 h 132464"/>
              <a:gd name="connsiteX3" fmla="*/ 66232 w 371631"/>
              <a:gd name="connsiteY3" fmla="*/ 0 h 132464"/>
              <a:gd name="connsiteX4" fmla="*/ 371631 w 371631"/>
              <a:gd name="connsiteY4" fmla="*/ 0 h 132464"/>
              <a:gd name="connsiteX5" fmla="*/ 371631 w 371631"/>
              <a:gd name="connsiteY5" fmla="*/ 132464 h 132464"/>
              <a:gd name="connsiteX6" fmla="*/ 66232 w 371631"/>
              <a:gd name="connsiteY6" fmla="*/ 132463 h 132464"/>
              <a:gd name="connsiteX7" fmla="*/ 5205 w 371631"/>
              <a:gd name="connsiteY7" fmla="*/ 92012 h 132464"/>
              <a:gd name="connsiteX8" fmla="*/ 0 w 371631"/>
              <a:gd name="connsiteY8" fmla="*/ 66232 h 132464"/>
              <a:gd name="connsiteX9" fmla="*/ 5205 w 371631"/>
              <a:gd name="connsiteY9" fmla="*/ 40452 h 132464"/>
              <a:gd name="connsiteX10" fmla="*/ 66232 w 371631"/>
              <a:gd name="connsiteY10" fmla="*/ 0 h 13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631" h="132464">
                <a:moveTo>
                  <a:pt x="0" y="66231"/>
                </a:moveTo>
                <a:lnTo>
                  <a:pt x="0" y="66232"/>
                </a:lnTo>
                <a:lnTo>
                  <a:pt x="0" y="66232"/>
                </a:lnTo>
                <a:close/>
                <a:moveTo>
                  <a:pt x="66232" y="0"/>
                </a:moveTo>
                <a:lnTo>
                  <a:pt x="371631" y="0"/>
                </a:lnTo>
                <a:lnTo>
                  <a:pt x="371631" y="132464"/>
                </a:lnTo>
                <a:lnTo>
                  <a:pt x="66232" y="132463"/>
                </a:lnTo>
                <a:cubicBezTo>
                  <a:pt x="38798" y="132463"/>
                  <a:pt x="15259" y="115783"/>
                  <a:pt x="5205" y="92012"/>
                </a:cubicBezTo>
                <a:lnTo>
                  <a:pt x="0" y="66232"/>
                </a:lnTo>
                <a:lnTo>
                  <a:pt x="5205" y="40452"/>
                </a:lnTo>
                <a:cubicBezTo>
                  <a:pt x="15259" y="16680"/>
                  <a:pt x="38798" y="0"/>
                  <a:pt x="662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156988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30220616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6487504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1905100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E52C"/>
        </a:solidFill>
        <a:effectLst/>
      </p:bgPr>
    </p:bg>
    <p:spTree>
      <p:nvGrpSpPr>
        <p:cNvPr id="1" name=""/>
        <p:cNvGrpSpPr/>
        <p:nvPr/>
      </p:nvGrpSpPr>
      <p:grpSpPr>
        <a:xfrm>
          <a:off x="0" y="0"/>
          <a:ext cx="0" cy="0"/>
          <a:chOff x="0" y="0"/>
          <a:chExt cx="0" cy="0"/>
        </a:xfrm>
      </p:grpSpPr>
      <p:sp>
        <p:nvSpPr>
          <p:cNvPr id="61" name="任意多边形 60"/>
          <p:cNvSpPr/>
          <p:nvPr userDrawn="1"/>
        </p:nvSpPr>
        <p:spPr>
          <a:xfrm>
            <a:off x="-332752" y="200013"/>
            <a:ext cx="9476753" cy="4943487"/>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userDrawn="1"/>
        </p:nvGrpSpPr>
        <p:grpSpPr>
          <a:xfrm>
            <a:off x="13386" y="1724076"/>
            <a:ext cx="9130614" cy="3291885"/>
            <a:chOff x="13386" y="1724076"/>
            <a:chExt cx="9130614" cy="3291885"/>
          </a:xfrm>
        </p:grpSpPr>
        <p:pic>
          <p:nvPicPr>
            <p:cNvPr id="23" name="图片 22"/>
            <p:cNvPicPr>
              <a:picLocks noChangeAspect="1"/>
            </p:cNvPicPr>
            <p:nvPr userDrawn="1"/>
          </p:nvPicPr>
          <p:blipFill rotWithShape="1">
            <a:blip r:embed="rId2"/>
            <a:srcRect r="3743" b="23983"/>
            <a:stretch/>
          </p:blipFill>
          <p:spPr>
            <a:xfrm>
              <a:off x="6409338" y="2033115"/>
              <a:ext cx="2734662" cy="2780624"/>
            </a:xfrm>
            <a:prstGeom prst="rect">
              <a:avLst/>
            </a:prstGeom>
          </p:spPr>
        </p:pic>
        <p:pic>
          <p:nvPicPr>
            <p:cNvPr id="24" name="图片 23"/>
            <p:cNvPicPr>
              <a:picLocks noChangeAspect="1"/>
            </p:cNvPicPr>
            <p:nvPr userDrawn="1"/>
          </p:nvPicPr>
          <p:blipFill rotWithShape="1">
            <a:blip r:embed="rId3">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25" name="图片 24"/>
            <p:cNvPicPr>
              <a:picLocks noChangeAspect="1"/>
            </p:cNvPicPr>
            <p:nvPr userDrawn="1"/>
          </p:nvPicPr>
          <p:blipFill rotWithShape="1">
            <a:blip r:embed="rId3">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26" name="图片 25"/>
            <p:cNvPicPr>
              <a:picLocks noChangeAspect="1"/>
            </p:cNvPicPr>
            <p:nvPr userDrawn="1"/>
          </p:nvPicPr>
          <p:blipFill rotWithShape="1">
            <a:blip r:embed="rId3">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27" name="图片 26"/>
            <p:cNvPicPr>
              <a:picLocks noChangeAspect="1"/>
            </p:cNvPicPr>
            <p:nvPr userDrawn="1"/>
          </p:nvPicPr>
          <p:blipFill rotWithShape="1">
            <a:blip r:embed="rId3">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28" name="任意多边形 27"/>
          <p:cNvSpPr/>
          <p:nvPr userDrawn="1"/>
        </p:nvSpPr>
        <p:spPr>
          <a:xfrm>
            <a:off x="0" y="3949513"/>
            <a:ext cx="9144000" cy="1194860"/>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任意多边形 19"/>
          <p:cNvSpPr/>
          <p:nvPr userDrawn="1"/>
        </p:nvSpPr>
        <p:spPr>
          <a:xfrm rot="21435659">
            <a:off x="-10254" y="4078668"/>
            <a:ext cx="9192423" cy="1279455"/>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8" name="任意多边形 17"/>
          <p:cNvSpPr/>
          <p:nvPr userDrawn="1"/>
        </p:nvSpPr>
        <p:spPr>
          <a:xfrm>
            <a:off x="0" y="4202485"/>
            <a:ext cx="9144000" cy="941888"/>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62" name="圆角矩形 61"/>
          <p:cNvSpPr/>
          <p:nvPr userDrawn="1"/>
        </p:nvSpPr>
        <p:spPr>
          <a:xfrm>
            <a:off x="589269" y="370905"/>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圆角矩形 62"/>
          <p:cNvSpPr/>
          <p:nvPr userDrawn="1"/>
        </p:nvSpPr>
        <p:spPr>
          <a:xfrm>
            <a:off x="1604817" y="701988"/>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圆角矩形 63"/>
          <p:cNvSpPr/>
          <p:nvPr userDrawn="1"/>
        </p:nvSpPr>
        <p:spPr>
          <a:xfrm>
            <a:off x="8037355" y="244661"/>
            <a:ext cx="62011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userDrawn="1"/>
        </p:nvSpPr>
        <p:spPr>
          <a:xfrm>
            <a:off x="8396302" y="308001"/>
            <a:ext cx="62011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67"/>
          <p:cNvSpPr/>
          <p:nvPr userDrawn="1"/>
        </p:nvSpPr>
        <p:spPr>
          <a:xfrm>
            <a:off x="0" y="1004610"/>
            <a:ext cx="420548" cy="125808"/>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6293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4"/>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E52C"/>
        </a:solidFill>
        <a:effectLst/>
      </p:bgPr>
    </p:bg>
    <p:spTree>
      <p:nvGrpSpPr>
        <p:cNvPr id="1" name=""/>
        <p:cNvGrpSpPr/>
        <p:nvPr/>
      </p:nvGrpSpPr>
      <p:grpSpPr>
        <a:xfrm>
          <a:off x="0" y="0"/>
          <a:ext cx="0" cy="0"/>
          <a:chOff x="0" y="0"/>
          <a:chExt cx="0" cy="0"/>
        </a:xfrm>
      </p:grpSpPr>
      <p:pic>
        <p:nvPicPr>
          <p:cNvPr id="20" name="图片 19"/>
          <p:cNvPicPr>
            <a:picLocks noChangeAspect="1"/>
          </p:cNvPicPr>
          <p:nvPr userDrawn="1"/>
        </p:nvPicPr>
        <p:blipFill rotWithShape="1">
          <a:blip r:embed="rId2"/>
          <a:srcRect l="18525" t="38216" r="20134" b="8149"/>
          <a:stretch/>
        </p:blipFill>
        <p:spPr>
          <a:xfrm flipH="1">
            <a:off x="0" y="207011"/>
            <a:ext cx="1996966" cy="1765739"/>
          </a:xfrm>
          <a:prstGeom prst="rect">
            <a:avLst/>
          </a:prstGeom>
        </p:spPr>
      </p:pic>
      <p:pic>
        <p:nvPicPr>
          <p:cNvPr id="19" name="图片 18"/>
          <p:cNvPicPr>
            <a:picLocks noChangeAspect="1"/>
          </p:cNvPicPr>
          <p:nvPr userDrawn="1"/>
        </p:nvPicPr>
        <p:blipFill rotWithShape="1">
          <a:blip r:embed="rId2"/>
          <a:srcRect l="18525" t="38216" r="20134" b="8149"/>
          <a:stretch/>
        </p:blipFill>
        <p:spPr>
          <a:xfrm>
            <a:off x="7136524" y="220716"/>
            <a:ext cx="1996966" cy="1765739"/>
          </a:xfrm>
          <a:prstGeom prst="rect">
            <a:avLst/>
          </a:prstGeom>
        </p:spPr>
      </p:pic>
      <p:sp>
        <p:nvSpPr>
          <p:cNvPr id="6" name="圆角矩形 5"/>
          <p:cNvSpPr/>
          <p:nvPr userDrawn="1"/>
        </p:nvSpPr>
        <p:spPr>
          <a:xfrm>
            <a:off x="370639" y="241737"/>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userDrawn="1"/>
        </p:nvSpPr>
        <p:spPr>
          <a:xfrm>
            <a:off x="1242191" y="529839"/>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2" y="4109544"/>
            <a:ext cx="9144002" cy="1033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Date Placeholder 1"/>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
        <p:nvSpPr>
          <p:cNvPr id="17" name="任意多边形 16"/>
          <p:cNvSpPr/>
          <p:nvPr userDrawn="1"/>
        </p:nvSpPr>
        <p:spPr>
          <a:xfrm>
            <a:off x="-2" y="0"/>
            <a:ext cx="9144002" cy="5143500"/>
          </a:xfrm>
          <a:custGeom>
            <a:avLst/>
            <a:gdLst>
              <a:gd name="connsiteX0" fmla="*/ 4572002 w 9144002"/>
              <a:gd name="connsiteY0" fmla="*/ 0 h 5143500"/>
              <a:gd name="connsiteX1" fmla="*/ 9144002 w 9144002"/>
              <a:gd name="connsiteY1" fmla="*/ 1816156 h 5143500"/>
              <a:gd name="connsiteX2" fmla="*/ 9144002 w 9144002"/>
              <a:gd name="connsiteY2" fmla="*/ 3373821 h 5143500"/>
              <a:gd name="connsiteX3" fmla="*/ 9144002 w 9144002"/>
              <a:gd name="connsiteY3" fmla="*/ 4812308 h 5143500"/>
              <a:gd name="connsiteX4" fmla="*/ 9144002 w 9144002"/>
              <a:gd name="connsiteY4" fmla="*/ 5143500 h 5143500"/>
              <a:gd name="connsiteX5" fmla="*/ 2 w 9144002"/>
              <a:gd name="connsiteY5" fmla="*/ 5143500 h 5143500"/>
              <a:gd name="connsiteX6" fmla="*/ 2 w 9144002"/>
              <a:gd name="connsiteY6" fmla="*/ 4812308 h 5143500"/>
              <a:gd name="connsiteX7" fmla="*/ 0 w 9144002"/>
              <a:gd name="connsiteY7" fmla="*/ 4812308 h 5143500"/>
              <a:gd name="connsiteX8" fmla="*/ 0 w 9144002"/>
              <a:gd name="connsiteY8" fmla="*/ 1816156 h 5143500"/>
              <a:gd name="connsiteX9" fmla="*/ 2 w 9144002"/>
              <a:gd name="connsiteY9" fmla="*/ 181615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44002" h="5143500">
                <a:moveTo>
                  <a:pt x="4572002" y="0"/>
                </a:moveTo>
                <a:lnTo>
                  <a:pt x="9144002" y="1816156"/>
                </a:lnTo>
                <a:lnTo>
                  <a:pt x="9144002" y="3373821"/>
                </a:lnTo>
                <a:lnTo>
                  <a:pt x="9144002" y="4812308"/>
                </a:lnTo>
                <a:lnTo>
                  <a:pt x="9144002" y="5143500"/>
                </a:lnTo>
                <a:lnTo>
                  <a:pt x="2" y="5143500"/>
                </a:lnTo>
                <a:lnTo>
                  <a:pt x="2" y="4812308"/>
                </a:lnTo>
                <a:lnTo>
                  <a:pt x="0" y="4812308"/>
                </a:lnTo>
                <a:lnTo>
                  <a:pt x="0" y="1816156"/>
                </a:lnTo>
                <a:lnTo>
                  <a:pt x="2" y="18161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2" name="任意多边形 11"/>
          <p:cNvSpPr/>
          <p:nvPr userDrawn="1"/>
        </p:nvSpPr>
        <p:spPr>
          <a:xfrm>
            <a:off x="-2" y="0"/>
            <a:ext cx="9144002" cy="1959045"/>
          </a:xfrm>
          <a:custGeom>
            <a:avLst/>
            <a:gdLst>
              <a:gd name="connsiteX0" fmla="*/ 4572002 w 9144002"/>
              <a:gd name="connsiteY0" fmla="*/ 0 h 1959045"/>
              <a:gd name="connsiteX1" fmla="*/ 6105528 w 9144002"/>
              <a:gd name="connsiteY1" fmla="*/ 609169 h 1959045"/>
              <a:gd name="connsiteX2" fmla="*/ 6105528 w 9144002"/>
              <a:gd name="connsiteY2" fmla="*/ 447675 h 1959045"/>
              <a:gd name="connsiteX3" fmla="*/ 6581778 w 9144002"/>
              <a:gd name="connsiteY3" fmla="*/ 447675 h 1959045"/>
              <a:gd name="connsiteX4" fmla="*/ 6581778 w 9144002"/>
              <a:gd name="connsiteY4" fmla="*/ 798352 h 1959045"/>
              <a:gd name="connsiteX5" fmla="*/ 9144002 w 9144002"/>
              <a:gd name="connsiteY5" fmla="*/ 1816156 h 1959045"/>
              <a:gd name="connsiteX6" fmla="*/ 9144002 w 9144002"/>
              <a:gd name="connsiteY6" fmla="*/ 1959045 h 1959045"/>
              <a:gd name="connsiteX7" fmla="*/ 6496317 w 9144002"/>
              <a:gd name="connsiteY7" fmla="*/ 907293 h 1959045"/>
              <a:gd name="connsiteX8" fmla="*/ 6496317 w 9144002"/>
              <a:gd name="connsiteY8" fmla="*/ 539288 h 1959045"/>
              <a:gd name="connsiteX9" fmla="*/ 6178611 w 9144002"/>
              <a:gd name="connsiteY9" fmla="*/ 539288 h 1959045"/>
              <a:gd name="connsiteX10" fmla="*/ 6178611 w 9144002"/>
              <a:gd name="connsiteY10" fmla="*/ 781090 h 1959045"/>
              <a:gd name="connsiteX11" fmla="*/ 4572002 w 9144002"/>
              <a:gd name="connsiteY11" fmla="*/ 142889 h 1959045"/>
              <a:gd name="connsiteX12" fmla="*/ 2 w 9144002"/>
              <a:gd name="connsiteY12" fmla="*/ 1959045 h 1959045"/>
              <a:gd name="connsiteX13" fmla="*/ 0 w 9144002"/>
              <a:gd name="connsiteY13" fmla="*/ 1959045 h 1959045"/>
              <a:gd name="connsiteX14" fmla="*/ 0 w 9144002"/>
              <a:gd name="connsiteY14" fmla="*/ 1816156 h 1959045"/>
              <a:gd name="connsiteX15" fmla="*/ 2 w 9144002"/>
              <a:gd name="connsiteY15" fmla="*/ 1816156 h 195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2" h="1959045">
                <a:moveTo>
                  <a:pt x="4572002" y="0"/>
                </a:moveTo>
                <a:lnTo>
                  <a:pt x="6105528" y="609169"/>
                </a:lnTo>
                <a:lnTo>
                  <a:pt x="6105528" y="447675"/>
                </a:lnTo>
                <a:lnTo>
                  <a:pt x="6581778" y="447675"/>
                </a:lnTo>
                <a:lnTo>
                  <a:pt x="6581778" y="798352"/>
                </a:lnTo>
                <a:lnTo>
                  <a:pt x="9144002" y="1816156"/>
                </a:lnTo>
                <a:lnTo>
                  <a:pt x="9144002" y="1959045"/>
                </a:lnTo>
                <a:lnTo>
                  <a:pt x="6496317" y="907293"/>
                </a:lnTo>
                <a:lnTo>
                  <a:pt x="6496317" y="539288"/>
                </a:lnTo>
                <a:lnTo>
                  <a:pt x="6178611" y="539288"/>
                </a:lnTo>
                <a:lnTo>
                  <a:pt x="6178611" y="781090"/>
                </a:lnTo>
                <a:lnTo>
                  <a:pt x="4572002" y="142889"/>
                </a:lnTo>
                <a:lnTo>
                  <a:pt x="2" y="1959045"/>
                </a:lnTo>
                <a:lnTo>
                  <a:pt x="0" y="1959045"/>
                </a:lnTo>
                <a:lnTo>
                  <a:pt x="0" y="1816156"/>
                </a:lnTo>
                <a:lnTo>
                  <a:pt x="2" y="1816156"/>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矩形 12"/>
          <p:cNvSpPr/>
          <p:nvPr userDrawn="1"/>
        </p:nvSpPr>
        <p:spPr>
          <a:xfrm>
            <a:off x="6161518" y="529839"/>
            <a:ext cx="350377" cy="536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圆角矩形 14"/>
          <p:cNvSpPr/>
          <p:nvPr userDrawn="1"/>
        </p:nvSpPr>
        <p:spPr>
          <a:xfrm>
            <a:off x="8161212" y="395915"/>
            <a:ext cx="830317" cy="157655"/>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1959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5000" autoRev="1" fill="hold" nodeType="afterEffect">
                                  <p:stCondLst>
                                    <p:cond delay="0"/>
                                  </p:stCondLst>
                                  <p:childTnLst>
                                    <p:animScale>
                                      <p:cBhvr>
                                        <p:cTn id="6" dur="500" fill="hold"/>
                                        <p:tgtEl>
                                          <p:spTgt spid="20"/>
                                        </p:tgtEl>
                                      </p:cBhvr>
                                      <p:by x="100000" y="110000"/>
                                    </p:animScale>
                                  </p:childTnLst>
                                </p:cTn>
                              </p:par>
                              <p:par>
                                <p:cTn id="7" presetID="6" presetClass="emph" presetSubtype="0" repeatCount="5000" autoRev="1" fill="hold" nodeType="withEffect">
                                  <p:stCondLst>
                                    <p:cond delay="0"/>
                                  </p:stCondLst>
                                  <p:childTnLst>
                                    <p:animScale>
                                      <p:cBhvr>
                                        <p:cTn id="8" dur="500" fill="hold"/>
                                        <p:tgtEl>
                                          <p:spTgt spid="19"/>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bg>
      <p:bgPr>
        <a:solidFill>
          <a:srgbClr val="FFE52C"/>
        </a:solidFill>
        <a:effectLst/>
      </p:bgPr>
    </p:bg>
    <p:spTree>
      <p:nvGrpSpPr>
        <p:cNvPr id="1" name=""/>
        <p:cNvGrpSpPr/>
        <p:nvPr/>
      </p:nvGrpSpPr>
      <p:grpSpPr>
        <a:xfrm>
          <a:off x="0" y="0"/>
          <a:ext cx="0" cy="0"/>
          <a:chOff x="0" y="0"/>
          <a:chExt cx="0" cy="0"/>
        </a:xfrm>
      </p:grpSpPr>
      <p:sp>
        <p:nvSpPr>
          <p:cNvPr id="18" name="任意多边形 17"/>
          <p:cNvSpPr/>
          <p:nvPr userDrawn="1"/>
        </p:nvSpPr>
        <p:spPr>
          <a:xfrm>
            <a:off x="0" y="-8337"/>
            <a:ext cx="9144000" cy="5151837"/>
          </a:xfrm>
          <a:custGeom>
            <a:avLst/>
            <a:gdLst>
              <a:gd name="connsiteX0" fmla="*/ 4083621 w 9144000"/>
              <a:gd name="connsiteY0" fmla="*/ 1813173 h 5151837"/>
              <a:gd name="connsiteX1" fmla="*/ 4166326 w 9144000"/>
              <a:gd name="connsiteY1" fmla="*/ 1860710 h 5151837"/>
              <a:gd name="connsiteX2" fmla="*/ 4168250 w 9144000"/>
              <a:gd name="connsiteY2" fmla="*/ 1862149 h 5151837"/>
              <a:gd name="connsiteX3" fmla="*/ 4222866 w 9144000"/>
              <a:gd name="connsiteY3" fmla="*/ 1814026 h 5151837"/>
              <a:gd name="connsiteX4" fmla="*/ 4171481 w 9144000"/>
              <a:gd name="connsiteY4" fmla="*/ 1816338 h 5151837"/>
              <a:gd name="connsiteX5" fmla="*/ 2977518 w 9144000"/>
              <a:gd name="connsiteY5" fmla="*/ 0 h 5151837"/>
              <a:gd name="connsiteX6" fmla="*/ 5365141 w 9144000"/>
              <a:gd name="connsiteY6" fmla="*/ 0 h 5151837"/>
              <a:gd name="connsiteX7" fmla="*/ 5438740 w 9144000"/>
              <a:gd name="connsiteY7" fmla="*/ 66003 h 5151837"/>
              <a:gd name="connsiteX8" fmla="*/ 5603319 w 9144000"/>
              <a:gd name="connsiteY8" fmla="*/ 276238 h 5151837"/>
              <a:gd name="connsiteX9" fmla="*/ 5644082 w 9144000"/>
              <a:gd name="connsiteY9" fmla="*/ 369919 h 5151837"/>
              <a:gd name="connsiteX10" fmla="*/ 5665696 w 9144000"/>
              <a:gd name="connsiteY10" fmla="*/ 364254 h 5151837"/>
              <a:gd name="connsiteX11" fmla="*/ 5882787 w 9144000"/>
              <a:gd name="connsiteY11" fmla="*/ 335905 h 5151837"/>
              <a:gd name="connsiteX12" fmla="*/ 6101573 w 9144000"/>
              <a:gd name="connsiteY12" fmla="*/ 343937 h 5151837"/>
              <a:gd name="connsiteX13" fmla="*/ 6151659 w 9144000"/>
              <a:gd name="connsiteY13" fmla="*/ 352183 h 5151837"/>
              <a:gd name="connsiteX14" fmla="*/ 6208089 w 9144000"/>
              <a:gd name="connsiteY14" fmla="*/ 289327 h 5151837"/>
              <a:gd name="connsiteX15" fmla="*/ 6607572 w 9144000"/>
              <a:gd name="connsiteY15" fmla="*/ 137254 h 5151837"/>
              <a:gd name="connsiteX16" fmla="*/ 7043519 w 9144000"/>
              <a:gd name="connsiteY16" fmla="*/ 326198 h 5151837"/>
              <a:gd name="connsiteX17" fmla="*/ 7112002 w 9144000"/>
              <a:gd name="connsiteY17" fmla="*/ 429933 h 5151837"/>
              <a:gd name="connsiteX18" fmla="*/ 7206517 w 9144000"/>
              <a:gd name="connsiteY18" fmla="*/ 378792 h 5151837"/>
              <a:gd name="connsiteX19" fmla="*/ 7461106 w 9144000"/>
              <a:gd name="connsiteY19" fmla="*/ 327552 h 5151837"/>
              <a:gd name="connsiteX20" fmla="*/ 8003463 w 9144000"/>
              <a:gd name="connsiteY20" fmla="*/ 615026 h 5151837"/>
              <a:gd name="connsiteX21" fmla="*/ 8061413 w 9144000"/>
              <a:gd name="connsiteY21" fmla="*/ 721459 h 5151837"/>
              <a:gd name="connsiteX22" fmla="*/ 8106608 w 9144000"/>
              <a:gd name="connsiteY22" fmla="*/ 699293 h 5151837"/>
              <a:gd name="connsiteX23" fmla="*/ 8467386 w 9144000"/>
              <a:gd name="connsiteY23" fmla="*/ 633479 h 5151837"/>
              <a:gd name="connsiteX24" fmla="*/ 9122779 w 9144000"/>
              <a:gd name="connsiteY24" fmla="*/ 878774 h 5151837"/>
              <a:gd name="connsiteX25" fmla="*/ 9144000 w 9144000"/>
              <a:gd name="connsiteY25" fmla="*/ 902013 h 5151837"/>
              <a:gd name="connsiteX26" fmla="*/ 9144000 w 9144000"/>
              <a:gd name="connsiteY26" fmla="*/ 4346147 h 5151837"/>
              <a:gd name="connsiteX27" fmla="*/ 9144000 w 9144000"/>
              <a:gd name="connsiteY27" fmla="*/ 4383403 h 5151837"/>
              <a:gd name="connsiteX28" fmla="*/ 9144000 w 9144000"/>
              <a:gd name="connsiteY28" fmla="*/ 4652524 h 5151837"/>
              <a:gd name="connsiteX29" fmla="*/ 9144000 w 9144000"/>
              <a:gd name="connsiteY29" fmla="*/ 4676590 h 5151837"/>
              <a:gd name="connsiteX30" fmla="*/ 9144000 w 9144000"/>
              <a:gd name="connsiteY30" fmla="*/ 4916146 h 5151837"/>
              <a:gd name="connsiteX31" fmla="*/ 9144000 w 9144000"/>
              <a:gd name="connsiteY31" fmla="*/ 5003512 h 5151837"/>
              <a:gd name="connsiteX32" fmla="*/ 9144000 w 9144000"/>
              <a:gd name="connsiteY32" fmla="*/ 5015546 h 5151837"/>
              <a:gd name="connsiteX33" fmla="*/ 9144000 w 9144000"/>
              <a:gd name="connsiteY33" fmla="*/ 5151837 h 5151837"/>
              <a:gd name="connsiteX34" fmla="*/ 0 w 9144000"/>
              <a:gd name="connsiteY34" fmla="*/ 5151837 h 5151837"/>
              <a:gd name="connsiteX35" fmla="*/ 0 w 9144000"/>
              <a:gd name="connsiteY35" fmla="*/ 5015546 h 5151837"/>
              <a:gd name="connsiteX36" fmla="*/ 0 w 9144000"/>
              <a:gd name="connsiteY36" fmla="*/ 4676590 h 5151837"/>
              <a:gd name="connsiteX37" fmla="*/ 0 w 9144000"/>
              <a:gd name="connsiteY37" fmla="*/ 4652524 h 5151837"/>
              <a:gd name="connsiteX38" fmla="*/ 1 w 9144000"/>
              <a:gd name="connsiteY38" fmla="*/ 4652524 h 5151837"/>
              <a:gd name="connsiteX39" fmla="*/ 1 w 9144000"/>
              <a:gd name="connsiteY39" fmla="*/ 4378678 h 5151837"/>
              <a:gd name="connsiteX40" fmla="*/ 0 w 9144000"/>
              <a:gd name="connsiteY40" fmla="*/ 4378678 h 5151837"/>
              <a:gd name="connsiteX41" fmla="*/ 0 w 9144000"/>
              <a:gd name="connsiteY41" fmla="*/ 745007 h 5151837"/>
              <a:gd name="connsiteX42" fmla="*/ 88409 w 9144000"/>
              <a:gd name="connsiteY42" fmla="*/ 712649 h 5151837"/>
              <a:gd name="connsiteX43" fmla="*/ 477528 w 9144000"/>
              <a:gd name="connsiteY43" fmla="*/ 653820 h 5151837"/>
              <a:gd name="connsiteX44" fmla="*/ 589318 w 9144000"/>
              <a:gd name="connsiteY44" fmla="*/ 660871 h 5151837"/>
              <a:gd name="connsiteX45" fmla="*/ 655219 w 9144000"/>
              <a:gd name="connsiteY45" fmla="*/ 555640 h 5151837"/>
              <a:gd name="connsiteX46" fmla="*/ 1443967 w 9144000"/>
              <a:gd name="connsiteY46" fmla="*/ 192159 h 5151837"/>
              <a:gd name="connsiteX47" fmla="*/ 2232715 w 9144000"/>
              <a:gd name="connsiteY47" fmla="*/ 555640 h 5151837"/>
              <a:gd name="connsiteX48" fmla="*/ 2257387 w 9144000"/>
              <a:gd name="connsiteY48" fmla="*/ 595039 h 5151837"/>
              <a:gd name="connsiteX49" fmla="*/ 2312294 w 9144000"/>
              <a:gd name="connsiteY49" fmla="*/ 575948 h 5151837"/>
              <a:gd name="connsiteX50" fmla="*/ 2605805 w 9144000"/>
              <a:gd name="connsiteY50" fmla="*/ 533793 h 5151837"/>
              <a:gd name="connsiteX51" fmla="*/ 2638180 w 9144000"/>
              <a:gd name="connsiteY51" fmla="*/ 535346 h 5151837"/>
              <a:gd name="connsiteX52" fmla="*/ 2649094 w 9144000"/>
              <a:gd name="connsiteY52" fmla="*/ 484331 h 5151837"/>
              <a:gd name="connsiteX53" fmla="*/ 2877702 w 9144000"/>
              <a:gd name="connsiteY53" fmla="*/ 93469 h 515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144000" h="5151837">
                <a:moveTo>
                  <a:pt x="4083621" y="1813173"/>
                </a:moveTo>
                <a:lnTo>
                  <a:pt x="4166326" y="1860710"/>
                </a:lnTo>
                <a:lnTo>
                  <a:pt x="4168250" y="1862149"/>
                </a:lnTo>
                <a:lnTo>
                  <a:pt x="4222866" y="1814026"/>
                </a:lnTo>
                <a:lnTo>
                  <a:pt x="4171481" y="1816338"/>
                </a:lnTo>
                <a:close/>
                <a:moveTo>
                  <a:pt x="2977518" y="0"/>
                </a:moveTo>
                <a:lnTo>
                  <a:pt x="5365141" y="0"/>
                </a:lnTo>
                <a:lnTo>
                  <a:pt x="5438740" y="66003"/>
                </a:lnTo>
                <a:cubicBezTo>
                  <a:pt x="5503733" y="131203"/>
                  <a:pt x="5559087" y="201634"/>
                  <a:pt x="5603319" y="276238"/>
                </a:cubicBezTo>
                <a:lnTo>
                  <a:pt x="5644082" y="369919"/>
                </a:lnTo>
                <a:lnTo>
                  <a:pt x="5665696" y="364254"/>
                </a:lnTo>
                <a:cubicBezTo>
                  <a:pt x="5735536" y="349046"/>
                  <a:pt x="5808132" y="339385"/>
                  <a:pt x="5882787" y="335905"/>
                </a:cubicBezTo>
                <a:cubicBezTo>
                  <a:pt x="5957441" y="332425"/>
                  <a:pt x="6030621" y="335291"/>
                  <a:pt x="6101573" y="343937"/>
                </a:cubicBezTo>
                <a:lnTo>
                  <a:pt x="6151659" y="352183"/>
                </a:lnTo>
                <a:lnTo>
                  <a:pt x="6208089" y="289327"/>
                </a:lnTo>
                <a:cubicBezTo>
                  <a:pt x="6310326" y="195369"/>
                  <a:pt x="6451564" y="137254"/>
                  <a:pt x="6607572" y="137254"/>
                </a:cubicBezTo>
                <a:cubicBezTo>
                  <a:pt x="6783081" y="137254"/>
                  <a:pt x="6939898" y="210805"/>
                  <a:pt x="7043519" y="326198"/>
                </a:cubicBezTo>
                <a:lnTo>
                  <a:pt x="7112002" y="429933"/>
                </a:lnTo>
                <a:lnTo>
                  <a:pt x="7206517" y="378792"/>
                </a:lnTo>
                <a:cubicBezTo>
                  <a:pt x="7284767" y="345797"/>
                  <a:pt x="7370799" y="327552"/>
                  <a:pt x="7461106" y="327552"/>
                </a:cubicBezTo>
                <a:cubicBezTo>
                  <a:pt x="7686873" y="327552"/>
                  <a:pt x="7885924" y="441585"/>
                  <a:pt x="8003463" y="615026"/>
                </a:cubicBezTo>
                <a:lnTo>
                  <a:pt x="8061413" y="721459"/>
                </a:lnTo>
                <a:lnTo>
                  <a:pt x="8106608" y="699293"/>
                </a:lnTo>
                <a:cubicBezTo>
                  <a:pt x="8217497" y="656914"/>
                  <a:pt x="8339413" y="633479"/>
                  <a:pt x="8467386" y="633479"/>
                </a:cubicBezTo>
                <a:cubicBezTo>
                  <a:pt x="8723333" y="633479"/>
                  <a:pt x="8955049" y="727218"/>
                  <a:pt x="9122779" y="878774"/>
                </a:cubicBezTo>
                <a:lnTo>
                  <a:pt x="9144000" y="902013"/>
                </a:lnTo>
                <a:lnTo>
                  <a:pt x="9144000" y="4346147"/>
                </a:lnTo>
                <a:lnTo>
                  <a:pt x="9144000" y="4383403"/>
                </a:lnTo>
                <a:lnTo>
                  <a:pt x="9144000" y="4652524"/>
                </a:lnTo>
                <a:lnTo>
                  <a:pt x="9144000" y="4676590"/>
                </a:lnTo>
                <a:lnTo>
                  <a:pt x="9144000" y="4916146"/>
                </a:lnTo>
                <a:lnTo>
                  <a:pt x="9144000" y="5003512"/>
                </a:lnTo>
                <a:lnTo>
                  <a:pt x="9144000" y="5015546"/>
                </a:lnTo>
                <a:lnTo>
                  <a:pt x="9144000" y="5151837"/>
                </a:lnTo>
                <a:lnTo>
                  <a:pt x="0" y="5151837"/>
                </a:lnTo>
                <a:lnTo>
                  <a:pt x="0" y="5015546"/>
                </a:lnTo>
                <a:lnTo>
                  <a:pt x="0" y="4676590"/>
                </a:lnTo>
                <a:lnTo>
                  <a:pt x="0" y="4652524"/>
                </a:lnTo>
                <a:lnTo>
                  <a:pt x="1" y="4652524"/>
                </a:lnTo>
                <a:lnTo>
                  <a:pt x="1" y="4378678"/>
                </a:lnTo>
                <a:lnTo>
                  <a:pt x="0" y="4378678"/>
                </a:lnTo>
                <a:lnTo>
                  <a:pt x="0" y="745007"/>
                </a:lnTo>
                <a:lnTo>
                  <a:pt x="88409" y="712649"/>
                </a:lnTo>
                <a:cubicBezTo>
                  <a:pt x="211331" y="674417"/>
                  <a:pt x="342024" y="653820"/>
                  <a:pt x="477528" y="653820"/>
                </a:cubicBezTo>
                <a:lnTo>
                  <a:pt x="589318" y="660871"/>
                </a:lnTo>
                <a:lnTo>
                  <a:pt x="655219" y="555640"/>
                </a:lnTo>
                <a:cubicBezTo>
                  <a:pt x="826156" y="336342"/>
                  <a:pt x="1115634" y="192159"/>
                  <a:pt x="1443967" y="192159"/>
                </a:cubicBezTo>
                <a:cubicBezTo>
                  <a:pt x="1772299" y="192159"/>
                  <a:pt x="2061777" y="336342"/>
                  <a:pt x="2232715" y="555640"/>
                </a:cubicBezTo>
                <a:lnTo>
                  <a:pt x="2257387" y="595039"/>
                </a:lnTo>
                <a:lnTo>
                  <a:pt x="2312294" y="575948"/>
                </a:lnTo>
                <a:cubicBezTo>
                  <a:pt x="2405014" y="548552"/>
                  <a:pt x="2503595" y="533793"/>
                  <a:pt x="2605805" y="533793"/>
                </a:cubicBezTo>
                <a:lnTo>
                  <a:pt x="2638180" y="535346"/>
                </a:lnTo>
                <a:lnTo>
                  <a:pt x="2649094" y="484331"/>
                </a:lnTo>
                <a:cubicBezTo>
                  <a:pt x="2689848" y="342253"/>
                  <a:pt x="2768699" y="210076"/>
                  <a:pt x="2877702" y="9346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圆角矩形 11"/>
          <p:cNvSpPr/>
          <p:nvPr userDrawn="1"/>
        </p:nvSpPr>
        <p:spPr>
          <a:xfrm>
            <a:off x="1747490" y="382456"/>
            <a:ext cx="743261" cy="13246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userDrawn="1"/>
        </p:nvSpPr>
        <p:spPr>
          <a:xfrm>
            <a:off x="0" y="86160"/>
            <a:ext cx="429384" cy="132464"/>
          </a:xfrm>
          <a:custGeom>
            <a:avLst/>
            <a:gdLst>
              <a:gd name="connsiteX0" fmla="*/ 0 w 429384"/>
              <a:gd name="connsiteY0" fmla="*/ 0 h 132464"/>
              <a:gd name="connsiteX1" fmla="*/ 363152 w 429384"/>
              <a:gd name="connsiteY1" fmla="*/ 0 h 132464"/>
              <a:gd name="connsiteX2" fmla="*/ 429384 w 429384"/>
              <a:gd name="connsiteY2" fmla="*/ 66232 h 132464"/>
              <a:gd name="connsiteX3" fmla="*/ 429383 w 429384"/>
              <a:gd name="connsiteY3" fmla="*/ 66232 h 132464"/>
              <a:gd name="connsiteX4" fmla="*/ 363151 w 429384"/>
              <a:gd name="connsiteY4" fmla="*/ 132464 h 132464"/>
              <a:gd name="connsiteX5" fmla="*/ 0 w 429384"/>
              <a:gd name="connsiteY5" fmla="*/ 132463 h 13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384" h="132464">
                <a:moveTo>
                  <a:pt x="0" y="0"/>
                </a:moveTo>
                <a:lnTo>
                  <a:pt x="363152" y="0"/>
                </a:lnTo>
                <a:cubicBezTo>
                  <a:pt x="399731" y="0"/>
                  <a:pt x="429384" y="29653"/>
                  <a:pt x="429384" y="66232"/>
                </a:cubicBezTo>
                <a:lnTo>
                  <a:pt x="429383" y="66232"/>
                </a:lnTo>
                <a:cubicBezTo>
                  <a:pt x="429383" y="102811"/>
                  <a:pt x="399730" y="132464"/>
                  <a:pt x="363151" y="132464"/>
                </a:cubicBezTo>
                <a:lnTo>
                  <a:pt x="0" y="1324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userDrawn="1"/>
        </p:nvSpPr>
        <p:spPr>
          <a:xfrm>
            <a:off x="6641307" y="67989"/>
            <a:ext cx="936104" cy="169143"/>
          </a:xfrm>
          <a:custGeom>
            <a:avLst/>
            <a:gdLst>
              <a:gd name="connsiteX0" fmla="*/ 0 w 1235325"/>
              <a:gd name="connsiteY0" fmla="*/ 156976 h 223209"/>
              <a:gd name="connsiteX1" fmla="*/ 0 w 1235325"/>
              <a:gd name="connsiteY1" fmla="*/ 156977 h 223209"/>
              <a:gd name="connsiteX2" fmla="*/ 0 w 1235325"/>
              <a:gd name="connsiteY2" fmla="*/ 156977 h 223209"/>
              <a:gd name="connsiteX3" fmla="*/ 492063 w 1235325"/>
              <a:gd name="connsiteY3" fmla="*/ 66231 h 223209"/>
              <a:gd name="connsiteX4" fmla="*/ 492063 w 1235325"/>
              <a:gd name="connsiteY4" fmla="*/ 66232 h 223209"/>
              <a:gd name="connsiteX5" fmla="*/ 492063 w 1235325"/>
              <a:gd name="connsiteY5" fmla="*/ 66232 h 223209"/>
              <a:gd name="connsiteX6" fmla="*/ 558295 w 1235325"/>
              <a:gd name="connsiteY6" fmla="*/ 0 h 223209"/>
              <a:gd name="connsiteX7" fmla="*/ 1169093 w 1235325"/>
              <a:gd name="connsiteY7" fmla="*/ 0 h 223209"/>
              <a:gd name="connsiteX8" fmla="*/ 1235325 w 1235325"/>
              <a:gd name="connsiteY8" fmla="*/ 66232 h 223209"/>
              <a:gd name="connsiteX9" fmla="*/ 1235324 w 1235325"/>
              <a:gd name="connsiteY9" fmla="*/ 66232 h 223209"/>
              <a:gd name="connsiteX10" fmla="*/ 1169092 w 1235325"/>
              <a:gd name="connsiteY10" fmla="*/ 132464 h 223209"/>
              <a:gd name="connsiteX11" fmla="*/ 733108 w 1235325"/>
              <a:gd name="connsiteY11" fmla="*/ 132463 h 223209"/>
              <a:gd name="connsiteX12" fmla="*/ 743262 w 1235325"/>
              <a:gd name="connsiteY12" fmla="*/ 156977 h 223209"/>
              <a:gd name="connsiteX13" fmla="*/ 743261 w 1235325"/>
              <a:gd name="connsiteY13" fmla="*/ 156977 h 223209"/>
              <a:gd name="connsiteX14" fmla="*/ 677029 w 1235325"/>
              <a:gd name="connsiteY14" fmla="*/ 223209 h 223209"/>
              <a:gd name="connsiteX15" fmla="*/ 66232 w 1235325"/>
              <a:gd name="connsiteY15" fmla="*/ 223208 h 223209"/>
              <a:gd name="connsiteX16" fmla="*/ 19399 w 1235325"/>
              <a:gd name="connsiteY16" fmla="*/ 203809 h 223209"/>
              <a:gd name="connsiteX17" fmla="*/ 0 w 1235325"/>
              <a:gd name="connsiteY17" fmla="*/ 156977 h 223209"/>
              <a:gd name="connsiteX18" fmla="*/ 19399 w 1235325"/>
              <a:gd name="connsiteY18" fmla="*/ 110144 h 223209"/>
              <a:gd name="connsiteX19" fmla="*/ 66232 w 1235325"/>
              <a:gd name="connsiteY19" fmla="*/ 90745 h 223209"/>
              <a:gd name="connsiteX20" fmla="*/ 502217 w 1235325"/>
              <a:gd name="connsiteY20" fmla="*/ 90745 h 223209"/>
              <a:gd name="connsiteX21" fmla="*/ 492063 w 1235325"/>
              <a:gd name="connsiteY21" fmla="*/ 66232 h 223209"/>
              <a:gd name="connsiteX22" fmla="*/ 511462 w 1235325"/>
              <a:gd name="connsiteY22" fmla="*/ 19399 h 223209"/>
              <a:gd name="connsiteX23" fmla="*/ 558295 w 1235325"/>
              <a:gd name="connsiteY23" fmla="*/ 0 h 223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5325" h="223209">
                <a:moveTo>
                  <a:pt x="0" y="156976"/>
                </a:moveTo>
                <a:lnTo>
                  <a:pt x="0" y="156977"/>
                </a:lnTo>
                <a:lnTo>
                  <a:pt x="0" y="156977"/>
                </a:lnTo>
                <a:close/>
                <a:moveTo>
                  <a:pt x="492063" y="66231"/>
                </a:moveTo>
                <a:lnTo>
                  <a:pt x="492063" y="66232"/>
                </a:lnTo>
                <a:lnTo>
                  <a:pt x="492063" y="66232"/>
                </a:lnTo>
                <a:close/>
                <a:moveTo>
                  <a:pt x="558295" y="0"/>
                </a:moveTo>
                <a:lnTo>
                  <a:pt x="1169093" y="0"/>
                </a:lnTo>
                <a:cubicBezTo>
                  <a:pt x="1205672" y="0"/>
                  <a:pt x="1235325" y="29653"/>
                  <a:pt x="1235325" y="66232"/>
                </a:cubicBezTo>
                <a:lnTo>
                  <a:pt x="1235324" y="66232"/>
                </a:lnTo>
                <a:cubicBezTo>
                  <a:pt x="1235324" y="102811"/>
                  <a:pt x="1205671" y="132464"/>
                  <a:pt x="1169092" y="132464"/>
                </a:cubicBezTo>
                <a:lnTo>
                  <a:pt x="733108" y="132463"/>
                </a:lnTo>
                <a:lnTo>
                  <a:pt x="743262" y="156977"/>
                </a:lnTo>
                <a:lnTo>
                  <a:pt x="743261" y="156977"/>
                </a:lnTo>
                <a:cubicBezTo>
                  <a:pt x="743261" y="193556"/>
                  <a:pt x="713608" y="223209"/>
                  <a:pt x="677029" y="223209"/>
                </a:cubicBezTo>
                <a:lnTo>
                  <a:pt x="66232" y="223208"/>
                </a:lnTo>
                <a:cubicBezTo>
                  <a:pt x="47942" y="223208"/>
                  <a:pt x="31384" y="215795"/>
                  <a:pt x="19399" y="203809"/>
                </a:cubicBezTo>
                <a:lnTo>
                  <a:pt x="0" y="156977"/>
                </a:lnTo>
                <a:lnTo>
                  <a:pt x="19399" y="110144"/>
                </a:lnTo>
                <a:cubicBezTo>
                  <a:pt x="31384" y="98158"/>
                  <a:pt x="47942" y="90745"/>
                  <a:pt x="66232" y="90745"/>
                </a:cubicBezTo>
                <a:lnTo>
                  <a:pt x="502217" y="90745"/>
                </a:lnTo>
                <a:lnTo>
                  <a:pt x="492063" y="66232"/>
                </a:lnTo>
                <a:lnTo>
                  <a:pt x="511462" y="19399"/>
                </a:lnTo>
                <a:cubicBezTo>
                  <a:pt x="523448" y="7413"/>
                  <a:pt x="540006" y="0"/>
                  <a:pt x="55829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userDrawn="1"/>
        </p:nvSpPr>
        <p:spPr>
          <a:xfrm>
            <a:off x="8772369" y="492275"/>
            <a:ext cx="371631" cy="132464"/>
          </a:xfrm>
          <a:custGeom>
            <a:avLst/>
            <a:gdLst>
              <a:gd name="connsiteX0" fmla="*/ 0 w 371631"/>
              <a:gd name="connsiteY0" fmla="*/ 66231 h 132464"/>
              <a:gd name="connsiteX1" fmla="*/ 0 w 371631"/>
              <a:gd name="connsiteY1" fmla="*/ 66232 h 132464"/>
              <a:gd name="connsiteX2" fmla="*/ 0 w 371631"/>
              <a:gd name="connsiteY2" fmla="*/ 66232 h 132464"/>
              <a:gd name="connsiteX3" fmla="*/ 66232 w 371631"/>
              <a:gd name="connsiteY3" fmla="*/ 0 h 132464"/>
              <a:gd name="connsiteX4" fmla="*/ 371631 w 371631"/>
              <a:gd name="connsiteY4" fmla="*/ 0 h 132464"/>
              <a:gd name="connsiteX5" fmla="*/ 371631 w 371631"/>
              <a:gd name="connsiteY5" fmla="*/ 132464 h 132464"/>
              <a:gd name="connsiteX6" fmla="*/ 66232 w 371631"/>
              <a:gd name="connsiteY6" fmla="*/ 132463 h 132464"/>
              <a:gd name="connsiteX7" fmla="*/ 5205 w 371631"/>
              <a:gd name="connsiteY7" fmla="*/ 92012 h 132464"/>
              <a:gd name="connsiteX8" fmla="*/ 0 w 371631"/>
              <a:gd name="connsiteY8" fmla="*/ 66232 h 132464"/>
              <a:gd name="connsiteX9" fmla="*/ 5205 w 371631"/>
              <a:gd name="connsiteY9" fmla="*/ 40452 h 132464"/>
              <a:gd name="connsiteX10" fmla="*/ 66232 w 371631"/>
              <a:gd name="connsiteY10" fmla="*/ 0 h 13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1631" h="132464">
                <a:moveTo>
                  <a:pt x="0" y="66231"/>
                </a:moveTo>
                <a:lnTo>
                  <a:pt x="0" y="66232"/>
                </a:lnTo>
                <a:lnTo>
                  <a:pt x="0" y="66232"/>
                </a:lnTo>
                <a:close/>
                <a:moveTo>
                  <a:pt x="66232" y="0"/>
                </a:moveTo>
                <a:lnTo>
                  <a:pt x="371631" y="0"/>
                </a:lnTo>
                <a:lnTo>
                  <a:pt x="371631" y="132464"/>
                </a:lnTo>
                <a:lnTo>
                  <a:pt x="66232" y="132463"/>
                </a:lnTo>
                <a:cubicBezTo>
                  <a:pt x="38798" y="132463"/>
                  <a:pt x="15259" y="115783"/>
                  <a:pt x="5205" y="92012"/>
                </a:cubicBezTo>
                <a:lnTo>
                  <a:pt x="0" y="66232"/>
                </a:lnTo>
                <a:lnTo>
                  <a:pt x="5205" y="40452"/>
                </a:lnTo>
                <a:cubicBezTo>
                  <a:pt x="15259" y="16680"/>
                  <a:pt x="38798" y="0"/>
                  <a:pt x="6623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67507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082C939-EDE6-40A2-BD7B-BC2EC79C6334}" type="datetimeFigureOut">
              <a:rPr lang="zh-CN" altLang="en-US" smtClean="0"/>
              <a:t>2024/12/1</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EEAC128E-BEC4-4249-A027-E49C7B36D3D6}" type="slidenum">
              <a:rPr lang="zh-CN" altLang="en-US" smtClean="0"/>
              <a:t>‹#›</a:t>
            </a:fld>
            <a:endParaRPr lang="zh-CN" altLang="en-US"/>
          </a:p>
        </p:txBody>
      </p:sp>
    </p:spTree>
    <p:extLst>
      <p:ext uri="{BB962C8B-B14F-4D97-AF65-F5344CB8AC3E}">
        <p14:creationId xmlns:p14="http://schemas.microsoft.com/office/powerpoint/2010/main" val="719493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EDAD749B-4E17-6A52-E61A-499DAE7B817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任意多边形 60">
            <a:extLst>
              <a:ext uri="{FF2B5EF4-FFF2-40B4-BE49-F238E27FC236}">
                <a16:creationId xmlns:a16="http://schemas.microsoft.com/office/drawing/2014/main" id="{6D3EA139-F94E-F425-6CE5-0BB4F40645A5}"/>
              </a:ext>
            </a:extLst>
          </p:cNvPr>
          <p:cNvSpPr/>
          <p:nvPr userDrawn="1"/>
        </p:nvSpPr>
        <p:spPr>
          <a:xfrm>
            <a:off x="-332752" y="200013"/>
            <a:ext cx="9476753" cy="4943487"/>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3">
            <a:extLst>
              <a:ext uri="{FF2B5EF4-FFF2-40B4-BE49-F238E27FC236}">
                <a16:creationId xmlns:a16="http://schemas.microsoft.com/office/drawing/2014/main" id="{1B1C2C18-F4A7-96CB-3068-D332AC26859D}"/>
              </a:ext>
            </a:extLst>
          </p:cNvPr>
          <p:cNvGrpSpPr/>
          <p:nvPr userDrawn="1"/>
        </p:nvGrpSpPr>
        <p:grpSpPr>
          <a:xfrm>
            <a:off x="13386" y="1724076"/>
            <a:ext cx="9130614" cy="3291885"/>
            <a:chOff x="13386" y="1724076"/>
            <a:chExt cx="9130614" cy="3291885"/>
          </a:xfrm>
        </p:grpSpPr>
        <p:pic>
          <p:nvPicPr>
            <p:cNvPr id="4" name="图片 22">
              <a:extLst>
                <a:ext uri="{FF2B5EF4-FFF2-40B4-BE49-F238E27FC236}">
                  <a16:creationId xmlns:a16="http://schemas.microsoft.com/office/drawing/2014/main" id="{D3CC3701-9528-D031-0B86-374D7BA47FF2}"/>
                </a:ext>
              </a:extLst>
            </p:cNvPr>
            <p:cNvPicPr>
              <a:picLocks noChangeAspect="1"/>
            </p:cNvPicPr>
            <p:nvPr userDrawn="1"/>
          </p:nvPicPr>
          <p:blipFill rotWithShape="1">
            <a:blip r:embed="rId13"/>
            <a:srcRect r="3743" b="23983"/>
            <a:stretch/>
          </p:blipFill>
          <p:spPr>
            <a:xfrm>
              <a:off x="6409338" y="2033115"/>
              <a:ext cx="2734662" cy="2780624"/>
            </a:xfrm>
            <a:prstGeom prst="rect">
              <a:avLst/>
            </a:prstGeom>
          </p:spPr>
        </p:pic>
        <p:pic>
          <p:nvPicPr>
            <p:cNvPr id="5" name="图片 23">
              <a:extLst>
                <a:ext uri="{FF2B5EF4-FFF2-40B4-BE49-F238E27FC236}">
                  <a16:creationId xmlns:a16="http://schemas.microsoft.com/office/drawing/2014/main" id="{33496159-5D31-387F-02AB-BD40DC0DB19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6" name="图片 24">
              <a:extLst>
                <a:ext uri="{FF2B5EF4-FFF2-40B4-BE49-F238E27FC236}">
                  <a16:creationId xmlns:a16="http://schemas.microsoft.com/office/drawing/2014/main" id="{427E40C0-FEA5-F54D-85D6-D742DC9BFC84}"/>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7" name="图片 25">
              <a:extLst>
                <a:ext uri="{FF2B5EF4-FFF2-40B4-BE49-F238E27FC236}">
                  <a16:creationId xmlns:a16="http://schemas.microsoft.com/office/drawing/2014/main" id="{681C1B96-1059-8D21-03AE-D4F6220D1037}"/>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8" name="图片 26">
              <a:extLst>
                <a:ext uri="{FF2B5EF4-FFF2-40B4-BE49-F238E27FC236}">
                  <a16:creationId xmlns:a16="http://schemas.microsoft.com/office/drawing/2014/main" id="{97F4B4DA-9AFD-FC00-76B9-BFAEE3F0290F}"/>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9" name="任意多边形 27">
            <a:extLst>
              <a:ext uri="{FF2B5EF4-FFF2-40B4-BE49-F238E27FC236}">
                <a16:creationId xmlns:a16="http://schemas.microsoft.com/office/drawing/2014/main" id="{6825F5D0-3362-DA41-DF7B-D477DE6A6CD2}"/>
              </a:ext>
            </a:extLst>
          </p:cNvPr>
          <p:cNvSpPr/>
          <p:nvPr userDrawn="1"/>
        </p:nvSpPr>
        <p:spPr>
          <a:xfrm>
            <a:off x="0" y="3949513"/>
            <a:ext cx="9144000" cy="1194860"/>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任意多边形 19">
            <a:extLst>
              <a:ext uri="{FF2B5EF4-FFF2-40B4-BE49-F238E27FC236}">
                <a16:creationId xmlns:a16="http://schemas.microsoft.com/office/drawing/2014/main" id="{EEA0D7A5-C2EB-79AB-438B-0C53189AB1D4}"/>
              </a:ext>
            </a:extLst>
          </p:cNvPr>
          <p:cNvSpPr/>
          <p:nvPr userDrawn="1"/>
        </p:nvSpPr>
        <p:spPr>
          <a:xfrm rot="21435659">
            <a:off x="-10254" y="4078668"/>
            <a:ext cx="9192423" cy="1279455"/>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2" name="任意多边形 17">
            <a:extLst>
              <a:ext uri="{FF2B5EF4-FFF2-40B4-BE49-F238E27FC236}">
                <a16:creationId xmlns:a16="http://schemas.microsoft.com/office/drawing/2014/main" id="{AD389B8C-3F10-324E-7D25-39C9DB021B3D}"/>
              </a:ext>
            </a:extLst>
          </p:cNvPr>
          <p:cNvSpPr/>
          <p:nvPr userDrawn="1"/>
        </p:nvSpPr>
        <p:spPr>
          <a:xfrm>
            <a:off x="0" y="4202485"/>
            <a:ext cx="9144000" cy="941888"/>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3" name="圆角矩形 61">
            <a:extLst>
              <a:ext uri="{FF2B5EF4-FFF2-40B4-BE49-F238E27FC236}">
                <a16:creationId xmlns:a16="http://schemas.microsoft.com/office/drawing/2014/main" id="{DAB7FC1E-B6D7-1EA3-8465-78C06D52BDEE}"/>
              </a:ext>
            </a:extLst>
          </p:cNvPr>
          <p:cNvSpPr/>
          <p:nvPr userDrawn="1"/>
        </p:nvSpPr>
        <p:spPr>
          <a:xfrm>
            <a:off x="589269" y="370905"/>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62">
            <a:extLst>
              <a:ext uri="{FF2B5EF4-FFF2-40B4-BE49-F238E27FC236}">
                <a16:creationId xmlns:a16="http://schemas.microsoft.com/office/drawing/2014/main" id="{0DC9C044-70F5-2215-E171-2CB2F0EDC9F0}"/>
              </a:ext>
            </a:extLst>
          </p:cNvPr>
          <p:cNvSpPr/>
          <p:nvPr userDrawn="1"/>
        </p:nvSpPr>
        <p:spPr>
          <a:xfrm>
            <a:off x="1604817" y="701988"/>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63">
            <a:extLst>
              <a:ext uri="{FF2B5EF4-FFF2-40B4-BE49-F238E27FC236}">
                <a16:creationId xmlns:a16="http://schemas.microsoft.com/office/drawing/2014/main" id="{56DD6F30-004B-D7FA-1FE0-FB9672A6A8DA}"/>
              </a:ext>
            </a:extLst>
          </p:cNvPr>
          <p:cNvSpPr/>
          <p:nvPr userDrawn="1"/>
        </p:nvSpPr>
        <p:spPr>
          <a:xfrm>
            <a:off x="8037355" y="244661"/>
            <a:ext cx="62011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64">
            <a:extLst>
              <a:ext uri="{FF2B5EF4-FFF2-40B4-BE49-F238E27FC236}">
                <a16:creationId xmlns:a16="http://schemas.microsoft.com/office/drawing/2014/main" id="{B740DB35-7111-0AA8-D8C1-914F70954060}"/>
              </a:ext>
            </a:extLst>
          </p:cNvPr>
          <p:cNvSpPr/>
          <p:nvPr userDrawn="1"/>
        </p:nvSpPr>
        <p:spPr>
          <a:xfrm>
            <a:off x="8396302" y="308001"/>
            <a:ext cx="62011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67">
            <a:extLst>
              <a:ext uri="{FF2B5EF4-FFF2-40B4-BE49-F238E27FC236}">
                <a16:creationId xmlns:a16="http://schemas.microsoft.com/office/drawing/2014/main" id="{EAE6A669-A80E-AFFD-F6B4-82417CE1163A}"/>
              </a:ext>
            </a:extLst>
          </p:cNvPr>
          <p:cNvSpPr/>
          <p:nvPr userDrawn="1"/>
        </p:nvSpPr>
        <p:spPr>
          <a:xfrm>
            <a:off x="0" y="1004610"/>
            <a:ext cx="420548" cy="125808"/>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7532439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3"/>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109B0D9E-5E0D-10F5-A869-F7CB34880C3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任意多边形 60">
            <a:extLst>
              <a:ext uri="{FF2B5EF4-FFF2-40B4-BE49-F238E27FC236}">
                <a16:creationId xmlns:a16="http://schemas.microsoft.com/office/drawing/2014/main" id="{6D3EA139-F94E-F425-6CE5-0BB4F40645A5}"/>
              </a:ext>
            </a:extLst>
          </p:cNvPr>
          <p:cNvSpPr/>
          <p:nvPr userDrawn="1"/>
        </p:nvSpPr>
        <p:spPr>
          <a:xfrm>
            <a:off x="-332752" y="200013"/>
            <a:ext cx="9476753" cy="4943487"/>
          </a:xfrm>
          <a:custGeom>
            <a:avLst/>
            <a:gdLst>
              <a:gd name="connsiteX0" fmla="*/ 2980148 w 9476753"/>
              <a:gd name="connsiteY0" fmla="*/ 1785580 h 4943487"/>
              <a:gd name="connsiteX1" fmla="*/ 2983727 w 9476753"/>
              <a:gd name="connsiteY1" fmla="*/ 1818246 h 4943487"/>
              <a:gd name="connsiteX2" fmla="*/ 2995750 w 9476753"/>
              <a:gd name="connsiteY2" fmla="*/ 1812234 h 4943487"/>
              <a:gd name="connsiteX3" fmla="*/ 8358108 w 9476753"/>
              <a:gd name="connsiteY3" fmla="*/ 1492849 h 4943487"/>
              <a:gd name="connsiteX4" fmla="*/ 8370632 w 9476753"/>
              <a:gd name="connsiteY4" fmla="*/ 1501128 h 4943487"/>
              <a:gd name="connsiteX5" fmla="*/ 8371216 w 9476753"/>
              <a:gd name="connsiteY5" fmla="*/ 1496102 h 4943487"/>
              <a:gd name="connsiteX6" fmla="*/ 8370403 w 9476753"/>
              <a:gd name="connsiteY6" fmla="*/ 1496034 h 4943487"/>
              <a:gd name="connsiteX7" fmla="*/ 7281277 w 9476753"/>
              <a:gd name="connsiteY7" fmla="*/ 0 h 4943487"/>
              <a:gd name="connsiteX8" fmla="*/ 8314415 w 9476753"/>
              <a:gd name="connsiteY8" fmla="*/ 785430 h 4943487"/>
              <a:gd name="connsiteX9" fmla="*/ 8316560 w 9476753"/>
              <a:gd name="connsiteY9" fmla="*/ 805276 h 4943487"/>
              <a:gd name="connsiteX10" fmla="*/ 8370403 w 9476753"/>
              <a:gd name="connsiteY10" fmla="*/ 791326 h 4943487"/>
              <a:gd name="connsiteX11" fmla="*/ 8457249 w 9476753"/>
              <a:gd name="connsiteY11" fmla="*/ 784019 h 4943487"/>
              <a:gd name="connsiteX12" fmla="*/ 8814578 w 9476753"/>
              <a:gd name="connsiteY12" fmla="*/ 942590 h 4943487"/>
              <a:gd name="connsiteX13" fmla="*/ 8826180 w 9476753"/>
              <a:gd name="connsiteY13" fmla="*/ 960430 h 4943487"/>
              <a:gd name="connsiteX14" fmla="*/ 8899937 w 9476753"/>
              <a:gd name="connsiteY14" fmla="*/ 930555 h 4943487"/>
              <a:gd name="connsiteX15" fmla="*/ 9183502 w 9476753"/>
              <a:gd name="connsiteY15" fmla="*/ 887105 h 4943487"/>
              <a:gd name="connsiteX16" fmla="*/ 9349711 w 9476753"/>
              <a:gd name="connsiteY16" fmla="*/ 901653 h 4943487"/>
              <a:gd name="connsiteX17" fmla="*/ 9476753 w 9476753"/>
              <a:gd name="connsiteY17" fmla="*/ 935892 h 4943487"/>
              <a:gd name="connsiteX18" fmla="*/ 9476753 w 9476753"/>
              <a:gd name="connsiteY18" fmla="*/ 4266640 h 4943487"/>
              <a:gd name="connsiteX19" fmla="*/ 9476752 w 9476753"/>
              <a:gd name="connsiteY19" fmla="*/ 4266641 h 4943487"/>
              <a:gd name="connsiteX20" fmla="*/ 9476752 w 9476753"/>
              <a:gd name="connsiteY20" fmla="*/ 4943487 h 4943487"/>
              <a:gd name="connsiteX21" fmla="*/ 332753 w 9476753"/>
              <a:gd name="connsiteY21" fmla="*/ 4943487 h 4943487"/>
              <a:gd name="connsiteX22" fmla="*/ 332753 w 9476753"/>
              <a:gd name="connsiteY22" fmla="*/ 4220965 h 4943487"/>
              <a:gd name="connsiteX23" fmla="*/ 265374 w 9476753"/>
              <a:gd name="connsiteY23" fmla="*/ 4137625 h 4943487"/>
              <a:gd name="connsiteX24" fmla="*/ 103769 w 9476753"/>
              <a:gd name="connsiteY24" fmla="*/ 3597709 h 4943487"/>
              <a:gd name="connsiteX25" fmla="*/ 178130 w 9476753"/>
              <a:gd name="connsiteY25" fmla="*/ 3221827 h 4943487"/>
              <a:gd name="connsiteX26" fmla="*/ 219944 w 9476753"/>
              <a:gd name="connsiteY26" fmla="*/ 3143211 h 4943487"/>
              <a:gd name="connsiteX27" fmla="*/ 128668 w 9476753"/>
              <a:gd name="connsiteY27" fmla="*/ 3042223 h 4943487"/>
              <a:gd name="connsiteX28" fmla="*/ 0 w 9476753"/>
              <a:gd name="connsiteY28" fmla="*/ 2657697 h 4943487"/>
              <a:gd name="connsiteX29" fmla="*/ 753391 w 9476753"/>
              <a:gd name="connsiteY29" fmla="*/ 1969951 h 4943487"/>
              <a:gd name="connsiteX30" fmla="*/ 905226 w 9476753"/>
              <a:gd name="connsiteY30" fmla="*/ 1983924 h 4943487"/>
              <a:gd name="connsiteX31" fmla="*/ 933693 w 9476753"/>
              <a:gd name="connsiteY31" fmla="*/ 1991990 h 4943487"/>
              <a:gd name="connsiteX32" fmla="*/ 927404 w 9476753"/>
              <a:gd name="connsiteY32" fmla="*/ 1934587 h 4943487"/>
              <a:gd name="connsiteX33" fmla="*/ 1961938 w 9476753"/>
              <a:gd name="connsiteY33" fmla="*/ 982599 h 4943487"/>
              <a:gd name="connsiteX34" fmla="*/ 2846699 w 9476753"/>
              <a:gd name="connsiteY34" fmla="*/ 1440947 h 4943487"/>
              <a:gd name="connsiteX35" fmla="*/ 2875153 w 9476753"/>
              <a:gd name="connsiteY35" fmla="*/ 1493676 h 4943487"/>
              <a:gd name="connsiteX36" fmla="*/ 2859949 w 9476753"/>
              <a:gd name="connsiteY36" fmla="*/ 1353830 h 4943487"/>
              <a:gd name="connsiteX37" fmla="*/ 3858693 w 9476753"/>
              <a:gd name="connsiteY37" fmla="*/ 427706 h 4943487"/>
              <a:gd name="connsiteX38" fmla="*/ 4564911 w 9476753"/>
              <a:gd name="connsiteY38" fmla="*/ 698961 h 4943487"/>
              <a:gd name="connsiteX39" fmla="*/ 4625930 w 9476753"/>
              <a:gd name="connsiteY39" fmla="*/ 767540 h 4943487"/>
              <a:gd name="connsiteX40" fmla="*/ 4694265 w 9476753"/>
              <a:gd name="connsiteY40" fmla="*/ 740024 h 4943487"/>
              <a:gd name="connsiteX41" fmla="*/ 5429353 w 9476753"/>
              <a:gd name="connsiteY41" fmla="*/ 613039 h 4943487"/>
              <a:gd name="connsiteX42" fmla="*/ 6236485 w 9476753"/>
              <a:gd name="connsiteY42" fmla="*/ 767684 h 4943487"/>
              <a:gd name="connsiteX43" fmla="*/ 6251608 w 9476753"/>
              <a:gd name="connsiteY43" fmla="*/ 775006 h 4943487"/>
              <a:gd name="connsiteX44" fmla="*/ 6309587 w 9476753"/>
              <a:gd name="connsiteY44" fmla="*/ 600784 h 4943487"/>
              <a:gd name="connsiteX45" fmla="*/ 7281277 w 9476753"/>
              <a:gd name="connsiteY45" fmla="*/ 0 h 494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476753" h="4943487">
                <a:moveTo>
                  <a:pt x="2980148" y="1785580"/>
                </a:moveTo>
                <a:lnTo>
                  <a:pt x="2983727" y="1818246"/>
                </a:lnTo>
                <a:lnTo>
                  <a:pt x="2995750" y="1812234"/>
                </a:lnTo>
                <a:close/>
                <a:moveTo>
                  <a:pt x="8358108" y="1492849"/>
                </a:moveTo>
                <a:lnTo>
                  <a:pt x="8370632" y="1501128"/>
                </a:lnTo>
                <a:lnTo>
                  <a:pt x="8371216" y="1496102"/>
                </a:lnTo>
                <a:lnTo>
                  <a:pt x="8370403" y="1496034"/>
                </a:lnTo>
                <a:close/>
                <a:moveTo>
                  <a:pt x="7281277" y="0"/>
                </a:moveTo>
                <a:cubicBezTo>
                  <a:pt x="7790894" y="0"/>
                  <a:pt x="8216081" y="337186"/>
                  <a:pt x="8314415" y="785430"/>
                </a:cubicBezTo>
                <a:lnTo>
                  <a:pt x="8316560" y="805276"/>
                </a:lnTo>
                <a:lnTo>
                  <a:pt x="8370403" y="791326"/>
                </a:lnTo>
                <a:cubicBezTo>
                  <a:pt x="8398455" y="786535"/>
                  <a:pt x="8427500" y="784019"/>
                  <a:pt x="8457249" y="784019"/>
                </a:cubicBezTo>
                <a:cubicBezTo>
                  <a:pt x="8605994" y="784019"/>
                  <a:pt x="8737138" y="846920"/>
                  <a:pt x="8814578" y="942590"/>
                </a:cubicBezTo>
                <a:lnTo>
                  <a:pt x="8826180" y="960430"/>
                </a:lnTo>
                <a:lnTo>
                  <a:pt x="8899937" y="930555"/>
                </a:lnTo>
                <a:cubicBezTo>
                  <a:pt x="8988357" y="902446"/>
                  <a:pt x="9083866" y="887105"/>
                  <a:pt x="9183502" y="887105"/>
                </a:cubicBezTo>
                <a:cubicBezTo>
                  <a:pt x="9240437" y="887105"/>
                  <a:pt x="9296024" y="892114"/>
                  <a:pt x="9349711" y="901653"/>
                </a:cubicBezTo>
                <a:lnTo>
                  <a:pt x="9476753" y="935892"/>
                </a:lnTo>
                <a:lnTo>
                  <a:pt x="9476753" y="4266640"/>
                </a:lnTo>
                <a:lnTo>
                  <a:pt x="9476752" y="4266641"/>
                </a:lnTo>
                <a:lnTo>
                  <a:pt x="9476752" y="4943487"/>
                </a:lnTo>
                <a:lnTo>
                  <a:pt x="332753" y="4943487"/>
                </a:lnTo>
                <a:lnTo>
                  <a:pt x="332753" y="4220965"/>
                </a:lnTo>
                <a:lnTo>
                  <a:pt x="265374" y="4137625"/>
                </a:lnTo>
                <a:cubicBezTo>
                  <a:pt x="163345" y="3983503"/>
                  <a:pt x="103769" y="3797706"/>
                  <a:pt x="103769" y="3597709"/>
                </a:cubicBezTo>
                <a:cubicBezTo>
                  <a:pt x="103769" y="3464378"/>
                  <a:pt x="130248" y="3337358"/>
                  <a:pt x="178130" y="3221827"/>
                </a:cubicBezTo>
                <a:lnTo>
                  <a:pt x="219944" y="3143211"/>
                </a:lnTo>
                <a:lnTo>
                  <a:pt x="128668" y="3042223"/>
                </a:lnTo>
                <a:cubicBezTo>
                  <a:pt x="47434" y="2932458"/>
                  <a:pt x="0" y="2800134"/>
                  <a:pt x="0" y="2657697"/>
                </a:cubicBezTo>
                <a:cubicBezTo>
                  <a:pt x="0" y="2277865"/>
                  <a:pt x="337305" y="1969951"/>
                  <a:pt x="753391" y="1969951"/>
                </a:cubicBezTo>
                <a:cubicBezTo>
                  <a:pt x="805402" y="1969951"/>
                  <a:pt x="856182" y="1974762"/>
                  <a:pt x="905226" y="1983924"/>
                </a:cubicBezTo>
                <a:lnTo>
                  <a:pt x="933693" y="1991990"/>
                </a:lnTo>
                <a:lnTo>
                  <a:pt x="927404" y="1934587"/>
                </a:lnTo>
                <a:cubicBezTo>
                  <a:pt x="927404" y="1408819"/>
                  <a:pt x="1390581" y="982599"/>
                  <a:pt x="1961938" y="982599"/>
                </a:cubicBezTo>
                <a:cubicBezTo>
                  <a:pt x="2336891" y="982599"/>
                  <a:pt x="2665255" y="1166157"/>
                  <a:pt x="2846699" y="1440947"/>
                </a:cubicBezTo>
                <a:lnTo>
                  <a:pt x="2875153" y="1493676"/>
                </a:lnTo>
                <a:lnTo>
                  <a:pt x="2859949" y="1353830"/>
                </a:lnTo>
                <a:cubicBezTo>
                  <a:pt x="2859949" y="842345"/>
                  <a:pt x="3307102" y="427706"/>
                  <a:pt x="3858693" y="427706"/>
                </a:cubicBezTo>
                <a:cubicBezTo>
                  <a:pt x="4134488" y="427706"/>
                  <a:pt x="4384174" y="531366"/>
                  <a:pt x="4564911" y="698961"/>
                </a:cubicBezTo>
                <a:lnTo>
                  <a:pt x="4625930" y="767540"/>
                </a:lnTo>
                <a:lnTo>
                  <a:pt x="4694265" y="740024"/>
                </a:lnTo>
                <a:cubicBezTo>
                  <a:pt x="4919773" y="658304"/>
                  <a:pt x="5168288" y="613039"/>
                  <a:pt x="5429353" y="613039"/>
                </a:cubicBezTo>
                <a:cubicBezTo>
                  <a:pt x="5718534" y="613039"/>
                  <a:pt x="5992316" y="668578"/>
                  <a:pt x="6236485" y="767684"/>
                </a:cubicBezTo>
                <a:lnTo>
                  <a:pt x="6251608" y="775006"/>
                </a:lnTo>
                <a:lnTo>
                  <a:pt x="6309587" y="600784"/>
                </a:lnTo>
                <a:cubicBezTo>
                  <a:pt x="6469678" y="247729"/>
                  <a:pt x="6844463" y="0"/>
                  <a:pt x="728127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3">
            <a:extLst>
              <a:ext uri="{FF2B5EF4-FFF2-40B4-BE49-F238E27FC236}">
                <a16:creationId xmlns:a16="http://schemas.microsoft.com/office/drawing/2014/main" id="{1B1C2C18-F4A7-96CB-3068-D332AC26859D}"/>
              </a:ext>
            </a:extLst>
          </p:cNvPr>
          <p:cNvGrpSpPr/>
          <p:nvPr userDrawn="1"/>
        </p:nvGrpSpPr>
        <p:grpSpPr>
          <a:xfrm>
            <a:off x="13386" y="1724076"/>
            <a:ext cx="9130614" cy="3291885"/>
            <a:chOff x="13386" y="1724076"/>
            <a:chExt cx="9130614" cy="3291885"/>
          </a:xfrm>
        </p:grpSpPr>
        <p:pic>
          <p:nvPicPr>
            <p:cNvPr id="4" name="图片 22">
              <a:extLst>
                <a:ext uri="{FF2B5EF4-FFF2-40B4-BE49-F238E27FC236}">
                  <a16:creationId xmlns:a16="http://schemas.microsoft.com/office/drawing/2014/main" id="{D3CC3701-9528-D031-0B86-374D7BA47FF2}"/>
                </a:ext>
              </a:extLst>
            </p:cNvPr>
            <p:cNvPicPr>
              <a:picLocks noChangeAspect="1"/>
            </p:cNvPicPr>
            <p:nvPr userDrawn="1"/>
          </p:nvPicPr>
          <p:blipFill rotWithShape="1">
            <a:blip r:embed="rId13"/>
            <a:srcRect r="3743" b="23983"/>
            <a:stretch/>
          </p:blipFill>
          <p:spPr>
            <a:xfrm>
              <a:off x="6409338" y="2033115"/>
              <a:ext cx="2734662" cy="2780624"/>
            </a:xfrm>
            <a:prstGeom prst="rect">
              <a:avLst/>
            </a:prstGeom>
          </p:spPr>
        </p:pic>
        <p:pic>
          <p:nvPicPr>
            <p:cNvPr id="5" name="图片 23">
              <a:extLst>
                <a:ext uri="{FF2B5EF4-FFF2-40B4-BE49-F238E27FC236}">
                  <a16:creationId xmlns:a16="http://schemas.microsoft.com/office/drawing/2014/main" id="{33496159-5D31-387F-02AB-BD40DC0DB19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58398" r="2616" b="12875"/>
            <a:stretch/>
          </p:blipFill>
          <p:spPr>
            <a:xfrm rot="21436782">
              <a:off x="661004" y="1724076"/>
              <a:ext cx="2198177" cy="3075120"/>
            </a:xfrm>
            <a:prstGeom prst="rect">
              <a:avLst/>
            </a:prstGeom>
          </p:spPr>
        </p:pic>
        <p:pic>
          <p:nvPicPr>
            <p:cNvPr id="6" name="图片 24">
              <a:extLst>
                <a:ext uri="{FF2B5EF4-FFF2-40B4-BE49-F238E27FC236}">
                  <a16:creationId xmlns:a16="http://schemas.microsoft.com/office/drawing/2014/main" id="{427E40C0-FEA5-F54D-85D6-D742DC9BFC84}"/>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r="52563" b="16940"/>
            <a:stretch/>
          </p:blipFill>
          <p:spPr>
            <a:xfrm rot="238753">
              <a:off x="2323424" y="2084321"/>
              <a:ext cx="2674680" cy="2931640"/>
            </a:xfrm>
            <a:prstGeom prst="rect">
              <a:avLst/>
            </a:prstGeom>
          </p:spPr>
        </p:pic>
        <p:pic>
          <p:nvPicPr>
            <p:cNvPr id="7" name="图片 25">
              <a:extLst>
                <a:ext uri="{FF2B5EF4-FFF2-40B4-BE49-F238E27FC236}">
                  <a16:creationId xmlns:a16="http://schemas.microsoft.com/office/drawing/2014/main" id="{681C1B96-1059-8D21-03AE-D4F6220D1037}"/>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35260" r="52563" b="25968"/>
            <a:stretch/>
          </p:blipFill>
          <p:spPr>
            <a:xfrm rot="21436782">
              <a:off x="13386" y="2203299"/>
              <a:ext cx="686543" cy="2612993"/>
            </a:xfrm>
            <a:prstGeom prst="rect">
              <a:avLst/>
            </a:prstGeom>
          </p:spPr>
        </p:pic>
        <p:pic>
          <p:nvPicPr>
            <p:cNvPr id="8" name="图片 26">
              <a:extLst>
                <a:ext uri="{FF2B5EF4-FFF2-40B4-BE49-F238E27FC236}">
                  <a16:creationId xmlns:a16="http://schemas.microsoft.com/office/drawing/2014/main" id="{97F4B4DA-9AFD-FC00-76B9-BFAEE3F0290F}"/>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58398" r="2616" b="19881"/>
            <a:stretch/>
          </p:blipFill>
          <p:spPr>
            <a:xfrm rot="21436782">
              <a:off x="4904544" y="1912115"/>
              <a:ext cx="2198177" cy="2827849"/>
            </a:xfrm>
            <a:prstGeom prst="rect">
              <a:avLst/>
            </a:prstGeom>
          </p:spPr>
        </p:pic>
      </p:grpSp>
      <p:sp>
        <p:nvSpPr>
          <p:cNvPr id="9" name="任意多边形 27">
            <a:extLst>
              <a:ext uri="{FF2B5EF4-FFF2-40B4-BE49-F238E27FC236}">
                <a16:creationId xmlns:a16="http://schemas.microsoft.com/office/drawing/2014/main" id="{6825F5D0-3362-DA41-DF7B-D477DE6A6CD2}"/>
              </a:ext>
            </a:extLst>
          </p:cNvPr>
          <p:cNvSpPr/>
          <p:nvPr userDrawn="1"/>
        </p:nvSpPr>
        <p:spPr>
          <a:xfrm>
            <a:off x="0" y="3949513"/>
            <a:ext cx="9144000" cy="1194860"/>
          </a:xfrm>
          <a:custGeom>
            <a:avLst/>
            <a:gdLst>
              <a:gd name="connsiteX0" fmla="*/ 2000250 w 9144000"/>
              <a:gd name="connsiteY0" fmla="*/ 204 h 1194860"/>
              <a:gd name="connsiteX1" fmla="*/ 9144000 w 9144000"/>
              <a:gd name="connsiteY1" fmla="*/ 207328 h 1194860"/>
              <a:gd name="connsiteX2" fmla="*/ 9144000 w 9144000"/>
              <a:gd name="connsiteY2" fmla="*/ 1194860 h 1194860"/>
              <a:gd name="connsiteX3" fmla="*/ 0 w 9144000"/>
              <a:gd name="connsiteY3" fmla="*/ 1194860 h 1194860"/>
              <a:gd name="connsiteX4" fmla="*/ 0 w 9144000"/>
              <a:gd name="connsiteY4" fmla="*/ 207328 h 1194860"/>
              <a:gd name="connsiteX5" fmla="*/ 2000250 w 9144000"/>
              <a:gd name="connsiteY5" fmla="*/ 204 h 119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194860">
                <a:moveTo>
                  <a:pt x="2000250" y="204"/>
                </a:moveTo>
                <a:cubicBezTo>
                  <a:pt x="4381500" y="14450"/>
                  <a:pt x="6762750" y="768428"/>
                  <a:pt x="9144000" y="207328"/>
                </a:cubicBezTo>
                <a:lnTo>
                  <a:pt x="9144000" y="1194860"/>
                </a:lnTo>
                <a:lnTo>
                  <a:pt x="0" y="1194860"/>
                </a:lnTo>
                <a:lnTo>
                  <a:pt x="0" y="207328"/>
                </a:lnTo>
                <a:cubicBezTo>
                  <a:pt x="666750" y="50220"/>
                  <a:pt x="1333500" y="-3785"/>
                  <a:pt x="2000250" y="20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任意多边形 19">
            <a:extLst>
              <a:ext uri="{FF2B5EF4-FFF2-40B4-BE49-F238E27FC236}">
                <a16:creationId xmlns:a16="http://schemas.microsoft.com/office/drawing/2014/main" id="{EEA0D7A5-C2EB-79AB-438B-0C53189AB1D4}"/>
              </a:ext>
            </a:extLst>
          </p:cNvPr>
          <p:cNvSpPr/>
          <p:nvPr userDrawn="1"/>
        </p:nvSpPr>
        <p:spPr>
          <a:xfrm rot="21435659">
            <a:off x="-10254" y="4078668"/>
            <a:ext cx="9192423" cy="1279455"/>
          </a:xfrm>
          <a:custGeom>
            <a:avLst/>
            <a:gdLst>
              <a:gd name="connsiteX0" fmla="*/ 9192423 w 9192423"/>
              <a:gd name="connsiteY0" fmla="*/ 215832 h 1279455"/>
              <a:gd name="connsiteX1" fmla="*/ 9141537 w 9192423"/>
              <a:gd name="connsiteY1" fmla="*/ 1279455 h 1279455"/>
              <a:gd name="connsiteX2" fmla="*/ 0 w 9192423"/>
              <a:gd name="connsiteY2" fmla="*/ 846306 h 1279455"/>
              <a:gd name="connsiteX3" fmla="*/ 0 w 9192423"/>
              <a:gd name="connsiteY3" fmla="*/ 207329 h 1279455"/>
              <a:gd name="connsiteX4" fmla="*/ 8944026 w 9192423"/>
              <a:gd name="connsiteY4" fmla="*/ 268480 h 1279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2423" h="1279455">
                <a:moveTo>
                  <a:pt x="9192423" y="215832"/>
                </a:moveTo>
                <a:lnTo>
                  <a:pt x="9141537" y="1279455"/>
                </a:lnTo>
                <a:lnTo>
                  <a:pt x="0" y="846306"/>
                </a:lnTo>
                <a:lnTo>
                  <a:pt x="0" y="207329"/>
                </a:lnTo>
                <a:cubicBezTo>
                  <a:pt x="2981342" y="-488434"/>
                  <a:pt x="5962684" y="837864"/>
                  <a:pt x="8944026" y="268480"/>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2" name="任意多边形 17">
            <a:extLst>
              <a:ext uri="{FF2B5EF4-FFF2-40B4-BE49-F238E27FC236}">
                <a16:creationId xmlns:a16="http://schemas.microsoft.com/office/drawing/2014/main" id="{AD389B8C-3F10-324E-7D25-39C9DB021B3D}"/>
              </a:ext>
            </a:extLst>
          </p:cNvPr>
          <p:cNvSpPr/>
          <p:nvPr userDrawn="1"/>
        </p:nvSpPr>
        <p:spPr>
          <a:xfrm>
            <a:off x="0" y="4202485"/>
            <a:ext cx="9144000" cy="941888"/>
          </a:xfrm>
          <a:custGeom>
            <a:avLst/>
            <a:gdLst>
              <a:gd name="connsiteX0" fmla="*/ 2037474 w 9144000"/>
              <a:gd name="connsiteY0" fmla="*/ 204 h 941888"/>
              <a:gd name="connsiteX1" fmla="*/ 9086770 w 9144000"/>
              <a:gd name="connsiteY1" fmla="*/ 256141 h 941888"/>
              <a:gd name="connsiteX2" fmla="*/ 9144000 w 9144000"/>
              <a:gd name="connsiteY2" fmla="*/ 243856 h 941888"/>
              <a:gd name="connsiteX3" fmla="*/ 9144000 w 9144000"/>
              <a:gd name="connsiteY3" fmla="*/ 941888 h 941888"/>
              <a:gd name="connsiteX4" fmla="*/ 0 w 9144000"/>
              <a:gd name="connsiteY4" fmla="*/ 941888 h 941888"/>
              <a:gd name="connsiteX5" fmla="*/ 0 w 9144000"/>
              <a:gd name="connsiteY5" fmla="*/ 207328 h 941888"/>
              <a:gd name="connsiteX6" fmla="*/ 2037474 w 9144000"/>
              <a:gd name="connsiteY6" fmla="*/ 204 h 94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941888">
                <a:moveTo>
                  <a:pt x="2037474" y="204"/>
                </a:moveTo>
                <a:cubicBezTo>
                  <a:pt x="4387240" y="14005"/>
                  <a:pt x="6737005" y="722026"/>
                  <a:pt x="9086770" y="256141"/>
                </a:cubicBezTo>
                <a:lnTo>
                  <a:pt x="9144000" y="243856"/>
                </a:lnTo>
                <a:lnTo>
                  <a:pt x="9144000" y="941888"/>
                </a:lnTo>
                <a:lnTo>
                  <a:pt x="0" y="941888"/>
                </a:lnTo>
                <a:lnTo>
                  <a:pt x="0" y="207328"/>
                </a:lnTo>
                <a:cubicBezTo>
                  <a:pt x="679158" y="50220"/>
                  <a:pt x="1358316" y="-3785"/>
                  <a:pt x="2037474" y="204"/>
                </a:cubicBezTo>
                <a:close/>
              </a:path>
            </a:pathLst>
          </a:custGeom>
          <a:solidFill>
            <a:srgbClr val="FD8D0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sp>
        <p:nvSpPr>
          <p:cNvPr id="13" name="圆角矩形 61">
            <a:extLst>
              <a:ext uri="{FF2B5EF4-FFF2-40B4-BE49-F238E27FC236}">
                <a16:creationId xmlns:a16="http://schemas.microsoft.com/office/drawing/2014/main" id="{DAB7FC1E-B6D7-1EA3-8465-78C06D52BDEE}"/>
              </a:ext>
            </a:extLst>
          </p:cNvPr>
          <p:cNvSpPr/>
          <p:nvPr userDrawn="1"/>
        </p:nvSpPr>
        <p:spPr>
          <a:xfrm>
            <a:off x="589269" y="370905"/>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62">
            <a:extLst>
              <a:ext uri="{FF2B5EF4-FFF2-40B4-BE49-F238E27FC236}">
                <a16:creationId xmlns:a16="http://schemas.microsoft.com/office/drawing/2014/main" id="{0DC9C044-70F5-2215-E171-2CB2F0EDC9F0}"/>
              </a:ext>
            </a:extLst>
          </p:cNvPr>
          <p:cNvSpPr/>
          <p:nvPr userDrawn="1"/>
        </p:nvSpPr>
        <p:spPr>
          <a:xfrm>
            <a:off x="1604817" y="701988"/>
            <a:ext cx="68400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63">
            <a:extLst>
              <a:ext uri="{FF2B5EF4-FFF2-40B4-BE49-F238E27FC236}">
                <a16:creationId xmlns:a16="http://schemas.microsoft.com/office/drawing/2014/main" id="{56DD6F30-004B-D7FA-1FE0-FB9672A6A8DA}"/>
              </a:ext>
            </a:extLst>
          </p:cNvPr>
          <p:cNvSpPr/>
          <p:nvPr userDrawn="1"/>
        </p:nvSpPr>
        <p:spPr>
          <a:xfrm>
            <a:off x="8037355" y="244661"/>
            <a:ext cx="62011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圆角矩形 64">
            <a:extLst>
              <a:ext uri="{FF2B5EF4-FFF2-40B4-BE49-F238E27FC236}">
                <a16:creationId xmlns:a16="http://schemas.microsoft.com/office/drawing/2014/main" id="{B740DB35-7111-0AA8-D8C1-914F70954060}"/>
              </a:ext>
            </a:extLst>
          </p:cNvPr>
          <p:cNvSpPr/>
          <p:nvPr userDrawn="1"/>
        </p:nvSpPr>
        <p:spPr>
          <a:xfrm>
            <a:off x="8396302" y="308001"/>
            <a:ext cx="620110" cy="1258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67">
            <a:extLst>
              <a:ext uri="{FF2B5EF4-FFF2-40B4-BE49-F238E27FC236}">
                <a16:creationId xmlns:a16="http://schemas.microsoft.com/office/drawing/2014/main" id="{EAE6A669-A80E-AFFD-F6B4-82417CE1163A}"/>
              </a:ext>
            </a:extLst>
          </p:cNvPr>
          <p:cNvSpPr/>
          <p:nvPr userDrawn="1"/>
        </p:nvSpPr>
        <p:spPr>
          <a:xfrm>
            <a:off x="0" y="1004610"/>
            <a:ext cx="420548" cy="125808"/>
          </a:xfrm>
          <a:custGeom>
            <a:avLst/>
            <a:gdLst>
              <a:gd name="connsiteX0" fmla="*/ 0 w 420548"/>
              <a:gd name="connsiteY0" fmla="*/ 0 h 125808"/>
              <a:gd name="connsiteX1" fmla="*/ 357644 w 420548"/>
              <a:gd name="connsiteY1" fmla="*/ 0 h 125808"/>
              <a:gd name="connsiteX2" fmla="*/ 420548 w 420548"/>
              <a:gd name="connsiteY2" fmla="*/ 62904 h 125808"/>
              <a:gd name="connsiteX3" fmla="*/ 420547 w 420548"/>
              <a:gd name="connsiteY3" fmla="*/ 62904 h 125808"/>
              <a:gd name="connsiteX4" fmla="*/ 357643 w 420548"/>
              <a:gd name="connsiteY4" fmla="*/ 125808 h 125808"/>
              <a:gd name="connsiteX5" fmla="*/ 0 w 420548"/>
              <a:gd name="connsiteY5" fmla="*/ 125807 h 1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548" h="125808">
                <a:moveTo>
                  <a:pt x="0" y="0"/>
                </a:moveTo>
                <a:lnTo>
                  <a:pt x="357644" y="0"/>
                </a:lnTo>
                <a:cubicBezTo>
                  <a:pt x="392385" y="0"/>
                  <a:pt x="420548" y="28163"/>
                  <a:pt x="420548" y="62904"/>
                </a:cubicBezTo>
                <a:lnTo>
                  <a:pt x="420547" y="62904"/>
                </a:lnTo>
                <a:cubicBezTo>
                  <a:pt x="420547" y="97645"/>
                  <a:pt x="392384" y="125808"/>
                  <a:pt x="357643" y="125808"/>
                </a:cubicBezTo>
                <a:lnTo>
                  <a:pt x="0" y="1258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64167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4000" autoRev="1" fill="hold" nodeType="afterEffect">
                                  <p:stCondLst>
                                    <p:cond delay="0"/>
                                  </p:stCondLst>
                                  <p:childTnLst>
                                    <p:animScale>
                                      <p:cBhvr>
                                        <p:cTn id="6" dur="500" fill="hold"/>
                                        <p:tgtEl>
                                          <p:spTgt spid="3"/>
                                        </p:tgtEl>
                                      </p:cBhvr>
                                      <p:by x="10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2C8E62CA-4413-3F89-865D-A69F69DA1F75}"/>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082C939-EDE6-40A2-BD7B-BC2EC79C6334}" type="datetimeFigureOut">
              <a:rPr lang="zh-CN" altLang="en-US" smtClean="0"/>
              <a:t>2024/12/1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EAC128E-BEC4-4249-A027-E49C7B36D3D6}" type="slidenum">
              <a:rPr lang="zh-CN" altLang="en-US" smtClean="0"/>
              <a:t>‹#›</a:t>
            </a:fld>
            <a:endParaRPr lang="zh-CN" altLang="en-US"/>
          </a:p>
        </p:txBody>
      </p:sp>
      <p:pic>
        <p:nvPicPr>
          <p:cNvPr id="7" name="Picture 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1905" y="-940901"/>
            <a:ext cx="1144905" cy="1949029"/>
          </a:xfrm>
          <a:prstGeom prst="rect">
            <a:avLst/>
          </a:prstGeom>
        </p:spPr>
      </p:pic>
      <p:sp>
        <p:nvSpPr>
          <p:cNvPr id="8" name="TextBox 7"/>
          <p:cNvSpPr txBox="1"/>
          <p:nvPr/>
        </p:nvSpPr>
        <p:spPr>
          <a:xfrm>
            <a:off x="8016575" y="33613"/>
            <a:ext cx="521297" cy="300082"/>
          </a:xfrm>
          <a:prstGeom prst="rect">
            <a:avLst/>
          </a:prstGeom>
          <a:noFill/>
        </p:spPr>
        <p:txBody>
          <a:bodyPr wrap="none" rtlCol="0">
            <a:spAutoFit/>
          </a:bodyPr>
          <a:lstStyle/>
          <a:p>
            <a:r>
              <a:rPr lang="en-US" dirty="0" err="1">
                <a:solidFill>
                  <a:schemeClr val="tx1"/>
                </a:solidFill>
                <a:latin typeface="#9Slide03 AmpleSoft Bold" pitchFamily="2" charset="0"/>
              </a:rPr>
              <a:t>Hảo</a:t>
            </a:r>
            <a:r>
              <a:rPr lang="en-US" dirty="0">
                <a:solidFill>
                  <a:schemeClr val="tx1"/>
                </a:solidFill>
                <a:latin typeface="#9Slide03 AmpleSoft Bold" pitchFamily="2" charset="0"/>
              </a:rPr>
              <a:t> </a:t>
            </a:r>
          </a:p>
        </p:txBody>
      </p:sp>
      <p:sp>
        <p:nvSpPr>
          <p:cNvPr id="9" name="TextBox 8"/>
          <p:cNvSpPr txBox="1"/>
          <p:nvPr/>
        </p:nvSpPr>
        <p:spPr>
          <a:xfrm>
            <a:off x="159898" y="4643713"/>
            <a:ext cx="521297" cy="300082"/>
          </a:xfrm>
          <a:prstGeom prst="rect">
            <a:avLst/>
          </a:prstGeom>
          <a:noFill/>
        </p:spPr>
        <p:txBody>
          <a:bodyPr wrap="none" rtlCol="0">
            <a:spAutoFit/>
          </a:bodyPr>
          <a:lstStyle/>
          <a:p>
            <a:r>
              <a:rPr lang="en-US" dirty="0" err="1">
                <a:solidFill>
                  <a:schemeClr val="tx1"/>
                </a:solidFill>
                <a:latin typeface="#9Slide03 AmpleSoft Bold" pitchFamily="2" charset="0"/>
              </a:rPr>
              <a:t>Hảo</a:t>
            </a:r>
            <a:r>
              <a:rPr lang="en-US" dirty="0">
                <a:solidFill>
                  <a:schemeClr val="tx1"/>
                </a:solidFill>
                <a:latin typeface="#9Slide03 AmpleSoft Bold" pitchFamily="2" charset="0"/>
              </a:rPr>
              <a:t> </a:t>
            </a:r>
          </a:p>
        </p:txBody>
      </p:sp>
      <p:sp>
        <p:nvSpPr>
          <p:cNvPr id="10" name="TextBox 9"/>
          <p:cNvSpPr txBox="1"/>
          <p:nvPr/>
        </p:nvSpPr>
        <p:spPr>
          <a:xfrm>
            <a:off x="993000" y="31254"/>
            <a:ext cx="994183" cy="300082"/>
          </a:xfrm>
          <a:prstGeom prst="rect">
            <a:avLst/>
          </a:prstGeom>
          <a:noFill/>
        </p:spPr>
        <p:txBody>
          <a:bodyPr wrap="none" rtlCol="0">
            <a:spAutoFit/>
          </a:bodyPr>
          <a:lstStyle/>
          <a:p>
            <a:r>
              <a:rPr lang="en-US" dirty="0" err="1">
                <a:solidFill>
                  <a:schemeClr val="tx1"/>
                </a:solidFill>
                <a:latin typeface="#9Slide03 AmpleSoft Bold" pitchFamily="2" charset="0"/>
              </a:rPr>
              <a:t>Măng</a:t>
            </a:r>
            <a:r>
              <a:rPr lang="en-US" baseline="0" dirty="0">
                <a:solidFill>
                  <a:schemeClr val="tx1"/>
                </a:solidFill>
                <a:latin typeface="#9Slide03 AmpleSoft Bold" pitchFamily="2" charset="0"/>
              </a:rPr>
              <a:t> Non</a:t>
            </a:r>
            <a:r>
              <a:rPr lang="en-US" dirty="0">
                <a:solidFill>
                  <a:schemeClr val="tx1"/>
                </a:solidFill>
                <a:latin typeface="#9Slide03 AmpleSoft Bold" pitchFamily="2" charset="0"/>
              </a:rPr>
              <a:t> </a:t>
            </a:r>
          </a:p>
        </p:txBody>
      </p:sp>
    </p:spTree>
    <p:extLst>
      <p:ext uri="{BB962C8B-B14F-4D97-AF65-F5344CB8AC3E}">
        <p14:creationId xmlns:p14="http://schemas.microsoft.com/office/powerpoint/2010/main" val="386806334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27D6BCC7-5D11-C889-C8BE-AEBD5A4648F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245803345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7ABED1E-76EC-A86F-3B91-38F4C9FF7188}"/>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160021941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4.wav"/><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4.wav"/><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4.wav"/><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4.wav"/><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4.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s/_rels/slide2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9.xml"/><Relationship Id="rId5" Type="http://schemas.openxmlformats.org/officeDocument/2006/relationships/image" Target="../media/image6.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2.wav"/><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40.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png"/><Relationship Id="rId7" Type="http://schemas.microsoft.com/office/2007/relationships/hdphoto" Target="../media/hdphoto3.wdp"/><Relationship Id="rId2" Type="http://schemas.openxmlformats.org/officeDocument/2006/relationships/audio" Target="../media/audio3.wav"/><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s/_rels/slide4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9.xml"/><Relationship Id="rId5" Type="http://schemas.openxmlformats.org/officeDocument/2006/relationships/image" Target="../media/image42.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50.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5.wdp"/><Relationship Id="rId18" Type="http://schemas.microsoft.com/office/2007/relationships/hdphoto" Target="../media/hdphoto7.wdp"/><Relationship Id="rId3" Type="http://schemas.openxmlformats.org/officeDocument/2006/relationships/slideLayout" Target="../slideLayouts/slideLayout51.xml"/><Relationship Id="rId7" Type="http://schemas.openxmlformats.org/officeDocument/2006/relationships/image" Target="../media/image2.png"/><Relationship Id="rId12" Type="http://schemas.openxmlformats.org/officeDocument/2006/relationships/image" Target="../media/image48.png"/><Relationship Id="rId17" Type="http://schemas.openxmlformats.org/officeDocument/2006/relationships/image" Target="../media/image51.png"/><Relationship Id="rId2" Type="http://schemas.microsoft.com/office/2007/relationships/media" Target="../media/media1.mp3"/><Relationship Id="rId16" Type="http://schemas.microsoft.com/office/2007/relationships/hdphoto" Target="../media/hdphoto6.wdp"/><Relationship Id="rId1" Type="http://schemas.openxmlformats.org/officeDocument/2006/relationships/audio" Target="NULL" TargetMode="External"/><Relationship Id="rId6" Type="http://schemas.openxmlformats.org/officeDocument/2006/relationships/image" Target="../media/image44.png"/><Relationship Id="rId11" Type="http://schemas.microsoft.com/office/2007/relationships/hdphoto" Target="../media/hdphoto4.wdp"/><Relationship Id="rId5" Type="http://schemas.openxmlformats.org/officeDocument/2006/relationships/image" Target="../media/image43.jpeg"/><Relationship Id="rId15" Type="http://schemas.openxmlformats.org/officeDocument/2006/relationships/image" Target="../media/image50.png"/><Relationship Id="rId10" Type="http://schemas.openxmlformats.org/officeDocument/2006/relationships/image" Target="../media/image47.png"/><Relationship Id="rId4" Type="http://schemas.openxmlformats.org/officeDocument/2006/relationships/notesSlide" Target="../notesSlides/notesSlide7.xml"/><Relationship Id="rId9" Type="http://schemas.openxmlformats.org/officeDocument/2006/relationships/image" Target="../media/image46.png"/><Relationship Id="rId14" Type="http://schemas.openxmlformats.org/officeDocument/2006/relationships/image" Target="../media/image49.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1543050" y="57151"/>
            <a:ext cx="62865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3000" dirty="0" err="1">
                <a:solidFill>
                  <a:srgbClr val="3333FF"/>
                </a:solidFill>
              </a:rPr>
              <a:t>Thứ</a:t>
            </a:r>
            <a:r>
              <a:rPr lang="en-US" altLang="en-US" sz="3000" dirty="0">
                <a:solidFill>
                  <a:srgbClr val="3333FF"/>
                </a:solidFill>
              </a:rPr>
              <a:t> </a:t>
            </a:r>
            <a:r>
              <a:rPr lang="en-US" altLang="en-US" sz="3000" dirty="0" err="1">
                <a:solidFill>
                  <a:srgbClr val="3333FF"/>
                </a:solidFill>
              </a:rPr>
              <a:t>hai</a:t>
            </a:r>
            <a:r>
              <a:rPr lang="en-US" altLang="en-US" sz="3000" dirty="0">
                <a:solidFill>
                  <a:srgbClr val="3333FF"/>
                </a:solidFill>
              </a:rPr>
              <a:t> </a:t>
            </a:r>
            <a:r>
              <a:rPr lang="en-US" altLang="en-US" sz="3000" dirty="0" err="1">
                <a:solidFill>
                  <a:srgbClr val="3333FF"/>
                </a:solidFill>
              </a:rPr>
              <a:t>ngày</a:t>
            </a:r>
            <a:r>
              <a:rPr lang="en-US" altLang="en-US" sz="3000" dirty="0">
                <a:solidFill>
                  <a:srgbClr val="3333FF"/>
                </a:solidFill>
              </a:rPr>
              <a:t> 9 </a:t>
            </a:r>
            <a:r>
              <a:rPr lang="en-US" altLang="en-US" sz="3000" dirty="0" err="1">
                <a:solidFill>
                  <a:srgbClr val="3333FF"/>
                </a:solidFill>
              </a:rPr>
              <a:t>tháng</a:t>
            </a:r>
            <a:r>
              <a:rPr lang="en-US" altLang="en-US" sz="3000" dirty="0">
                <a:solidFill>
                  <a:srgbClr val="3333FF"/>
                </a:solidFill>
              </a:rPr>
              <a:t> 12 </a:t>
            </a:r>
            <a:r>
              <a:rPr lang="en-US" altLang="en-US" sz="3000" dirty="0" err="1">
                <a:solidFill>
                  <a:srgbClr val="3333FF"/>
                </a:solidFill>
              </a:rPr>
              <a:t>năm</a:t>
            </a:r>
            <a:r>
              <a:rPr lang="en-US" altLang="en-US" sz="3000" dirty="0">
                <a:solidFill>
                  <a:srgbClr val="3333FF"/>
                </a:solidFill>
              </a:rPr>
              <a:t> 2024</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2209800" y="457201"/>
            <a:ext cx="40767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000" u="sng" dirty="0" err="1">
                <a:solidFill>
                  <a:srgbClr val="FF0000"/>
                </a:solidFill>
              </a:rPr>
              <a:t>Tiếng</a:t>
            </a:r>
            <a:r>
              <a:rPr lang="en-US" altLang="en-US" sz="3000" u="sng" dirty="0">
                <a:solidFill>
                  <a:srgbClr val="FF0000"/>
                </a:solidFill>
              </a:rPr>
              <a:t> </a:t>
            </a:r>
            <a:r>
              <a:rPr lang="en-US" altLang="en-US" sz="3000" u="sng" dirty="0" err="1">
                <a:solidFill>
                  <a:srgbClr val="FF0000"/>
                </a:solidFill>
              </a:rPr>
              <a:t>Việt</a:t>
            </a:r>
            <a:endParaRPr lang="en-US" altLang="en-US" sz="3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141195" y="1082489"/>
            <a:ext cx="886497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000" b="1" dirty="0" err="1">
                <a:solidFill>
                  <a:srgbClr val="3333FF"/>
                </a:solidFill>
              </a:rPr>
              <a:t>Đọc</a:t>
            </a:r>
            <a:r>
              <a:rPr lang="en-US" altLang="en-US" sz="3000" b="1" dirty="0">
                <a:solidFill>
                  <a:srgbClr val="3333FF"/>
                </a:solidFill>
              </a:rPr>
              <a:t>: </a:t>
            </a:r>
            <a:r>
              <a:rPr lang="en-US" altLang="en-US" sz="3000" b="1" dirty="0" err="1">
                <a:solidFill>
                  <a:srgbClr val="3333FF"/>
                </a:solidFill>
              </a:rPr>
              <a:t>Tiếng</a:t>
            </a:r>
            <a:r>
              <a:rPr lang="en-US" altLang="en-US" sz="3000" b="1" dirty="0">
                <a:solidFill>
                  <a:srgbClr val="3333FF"/>
                </a:solidFill>
              </a:rPr>
              <a:t> </a:t>
            </a:r>
            <a:r>
              <a:rPr lang="en-US" altLang="en-US" sz="3000" b="1" dirty="0" err="1">
                <a:solidFill>
                  <a:srgbClr val="3333FF"/>
                </a:solidFill>
              </a:rPr>
              <a:t>rao</a:t>
            </a:r>
            <a:r>
              <a:rPr lang="en-US" altLang="en-US" sz="3000" b="1" dirty="0">
                <a:solidFill>
                  <a:srgbClr val="3333FF"/>
                </a:solidFill>
              </a:rPr>
              <a:t> </a:t>
            </a:r>
            <a:r>
              <a:rPr lang="en-US" altLang="en-US" sz="3000" b="1" dirty="0" err="1">
                <a:solidFill>
                  <a:srgbClr val="3333FF"/>
                </a:solidFill>
              </a:rPr>
              <a:t>đêm</a:t>
            </a:r>
            <a:r>
              <a:rPr lang="en-US" altLang="en-US" sz="3000" b="1" dirty="0">
                <a:solidFill>
                  <a:srgbClr val="3333FF"/>
                </a:solidFill>
              </a:rPr>
              <a:t> ( </a:t>
            </a:r>
            <a:r>
              <a:rPr lang="en-US" altLang="en-US" sz="3000" b="1" dirty="0" err="1">
                <a:solidFill>
                  <a:srgbClr val="3333FF"/>
                </a:solidFill>
              </a:rPr>
              <a:t>tiết</a:t>
            </a:r>
            <a:r>
              <a:rPr lang="en-US" altLang="en-US" sz="3000" b="1" dirty="0">
                <a:solidFill>
                  <a:srgbClr val="3333FF"/>
                </a:solidFill>
              </a:rPr>
              <a:t> 1)</a:t>
            </a:r>
          </a:p>
        </p:txBody>
      </p:sp>
    </p:spTree>
    <p:extLst>
      <p:ext uri="{BB962C8B-B14F-4D97-AF65-F5344CB8AC3E}">
        <p14:creationId xmlns:p14="http://schemas.microsoft.com/office/powerpoint/2010/main" val="3311072114"/>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cs typeface="Calibri" panose="020F0502020204030204" pitchFamily="34" charset="0"/>
              <a:sym typeface="Arial"/>
            </a:endParaRPr>
          </a:p>
        </p:txBody>
      </p:sp>
      <p:sp>
        <p:nvSpPr>
          <p:cNvPr id="4" name="Rectangle 3">
            <a:extLst>
              <a:ext uri="{FF2B5EF4-FFF2-40B4-BE49-F238E27FC236}">
                <a16:creationId xmlns:a16="http://schemas.microsoft.com/office/drawing/2014/main" id="{C6F4A8E7-46B3-4EEE-B282-CF386B335E61}"/>
              </a:ext>
            </a:extLst>
          </p:cNvPr>
          <p:cNvSpPr/>
          <p:nvPr/>
        </p:nvSpPr>
        <p:spPr>
          <a:xfrm>
            <a:off x="548515" y="725090"/>
            <a:ext cx="8332595" cy="369331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Người ta lần tìm tung tích nạn nhân. Anh công an lấy ra từ túi áo nạn nhân một mớ giấy tờ. Ai nấy bàng hoàng khi thấy trong xấp giấy một tấm thẻ thương binh. Bấy giờ người ta mới để ý tới chiếc xe đạp nằm lăn lóc ở góc tường và những chiếc bánh giò tung toé… Thì ra người bán  bánh giò là một thương binh. Chính anh đã phát hiện ra đám cháy, đã báo động và cứu một gia đình.</a:t>
            </a:r>
            <a:endParaRPr kumimoji="0" lang="en-US"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600" b="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Vừa lúc đó, chiếc xe cấp cứu ào tới chở nạn nhân đi…</a:t>
            </a:r>
            <a:endParaRPr kumimoji="0" lang="en-US" sz="2600" b="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6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Theo Nguyễn Lê Tín Nhân</a:t>
            </a:r>
            <a:endParaRPr kumimoji="0" lang="vi-VN" sz="26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89880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9EE6FF3-B10D-4812-B179-4FE51F2C4043}"/>
              </a:ext>
            </a:extLst>
          </p:cNvPr>
          <p:cNvGrpSpPr/>
          <p:nvPr/>
        </p:nvGrpSpPr>
        <p:grpSpPr>
          <a:xfrm>
            <a:off x="1416770" y="472243"/>
            <a:ext cx="7584121" cy="931844"/>
            <a:chOff x="672708" y="0"/>
            <a:chExt cx="7584121" cy="931844"/>
          </a:xfrm>
        </p:grpSpPr>
        <p:grpSp>
          <p:nvGrpSpPr>
            <p:cNvPr id="28" name="Group 27">
              <a:extLst>
                <a:ext uri="{FF2B5EF4-FFF2-40B4-BE49-F238E27FC236}">
                  <a16:creationId xmlns:a16="http://schemas.microsoft.com/office/drawing/2014/main" id="{BD95E85A-F496-4965-A4AD-B1BE5F717405}"/>
                </a:ext>
              </a:extLst>
            </p:cNvPr>
            <p:cNvGrpSpPr/>
            <p:nvPr/>
          </p:nvGrpSpPr>
          <p:grpSpPr>
            <a:xfrm>
              <a:off x="1171402" y="0"/>
              <a:ext cx="6706496" cy="931844"/>
              <a:chOff x="1572315" y="446027"/>
              <a:chExt cx="7461164" cy="931844"/>
            </a:xfrm>
          </p:grpSpPr>
          <p:sp>
            <p:nvSpPr>
              <p:cNvPr id="29" name="TextBox 28">
                <a:extLst>
                  <a:ext uri="{FF2B5EF4-FFF2-40B4-BE49-F238E27FC236}">
                    <a16:creationId xmlns:a16="http://schemas.microsoft.com/office/drawing/2014/main" id="{5C821BD1-9B0A-4C2C-9628-FE25CCA67B6A}"/>
                  </a:ext>
                </a:extLst>
              </p:cNvPr>
              <p:cNvSpPr txBox="1"/>
              <p:nvPr/>
            </p:nvSpPr>
            <p:spPr>
              <a:xfrm>
                <a:off x="1575311" y="446027"/>
                <a:ext cx="7458168" cy="923330"/>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48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GIỌNG</a:t>
                </a:r>
                <a:r>
                  <a:rPr lang="sv-SE" sz="5400" dirty="0">
                    <a:ln w="231775">
                      <a:solidFill>
                        <a:srgbClr val="FFFFFF"/>
                      </a:solidFill>
                    </a:ln>
                    <a:solidFill>
                      <a:srgbClr val="FFFFFF"/>
                    </a:solidFill>
                    <a:latin typeface="LNTH-LuoLuoNotangYuanTi 1" pitchFamily="2" charset="-128"/>
                    <a:ea typeface="LNTH-LuoLuoNotangYuanTi 1" pitchFamily="2" charset="-128"/>
                    <a:cs typeface="LNTH-LuoLuoNotangYuanTi 1" pitchFamily="2" charset="-128"/>
                  </a:rPr>
                  <a:t> </a:t>
                </a:r>
                <a:r>
                  <a:rPr lang="sv-SE" sz="48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sv-SE" sz="54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48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CỦA</a:t>
                </a:r>
                <a:r>
                  <a:rPr lang="sv-SE" sz="54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48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NHÂN</a:t>
                </a:r>
                <a:r>
                  <a:rPr lang="sv-SE" sz="54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4800" b="1" dirty="0">
                    <a:ln w="231775">
                      <a:solidFill>
                        <a:srgbClr val="FFFFFF"/>
                      </a:solidFill>
                      <a:prstDash val="solid"/>
                    </a:ln>
                    <a:solidFill>
                      <a:srgbClr val="FFFF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VẬT</a:t>
                </a:r>
              </a:p>
            </p:txBody>
          </p:sp>
          <p:sp>
            <p:nvSpPr>
              <p:cNvPr id="30" name="TextBox 29">
                <a:extLst>
                  <a:ext uri="{FF2B5EF4-FFF2-40B4-BE49-F238E27FC236}">
                    <a16:creationId xmlns:a16="http://schemas.microsoft.com/office/drawing/2014/main" id="{FCAB600F-FAA9-4FC0-AEE6-0956CF442AA4}"/>
                  </a:ext>
                </a:extLst>
              </p:cNvPr>
              <p:cNvSpPr txBox="1"/>
              <p:nvPr/>
            </p:nvSpPr>
            <p:spPr>
              <a:xfrm>
                <a:off x="1572315" y="454541"/>
                <a:ext cx="7461163" cy="923330"/>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sv-SE" sz="48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48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I</a:t>
                </a:r>
                <a:r>
                  <a:rPr lang="sv-SE" sz="48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4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48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G</a:t>
                </a:r>
                <a:r>
                  <a:rPr lang="sv-SE" sz="5400" dirty="0">
                    <a:solidFill>
                      <a:srgbClr val="77D460"/>
                    </a:solidFill>
                    <a:latin typeface="LNTH-LuoLuoNotangYuanTi 1" pitchFamily="2" charset="-128"/>
                    <a:ea typeface="LNTH-LuoLuoNotangYuanTi 1" pitchFamily="2" charset="-128"/>
                    <a:cs typeface="LNTH-LuoLuoNotangYuanTi 1" pitchFamily="2" charset="-128"/>
                  </a:rPr>
                  <a:t> </a:t>
                </a:r>
                <a:r>
                  <a:rPr lang="sv-SE" sz="48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a:t>
                </a:r>
                <a:r>
                  <a:rPr lang="sv-SE" sz="48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Ọ</a:t>
                </a:r>
                <a:r>
                  <a:rPr lang="sv-SE" sz="48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sv-SE" sz="5400" b="1" dirty="0">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48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C</a:t>
                </a:r>
                <a:r>
                  <a:rPr lang="sv-SE" sz="4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Ủ</a:t>
                </a:r>
                <a:r>
                  <a:rPr lang="sv-SE" sz="48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A</a:t>
                </a:r>
                <a:r>
                  <a:rPr lang="sv-SE" sz="5400" b="1" dirty="0">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48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48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H</a:t>
                </a:r>
                <a:r>
                  <a:rPr lang="sv-SE" sz="48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Â</a:t>
                </a:r>
                <a:r>
                  <a:rPr lang="sv-SE" sz="4800" b="1" dirty="0">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N</a:t>
                </a:r>
                <a:r>
                  <a:rPr lang="sv-SE" sz="5400" b="1" dirty="0">
                    <a:ln w="19050">
                      <a:solidFill>
                        <a:srgbClr val="002060"/>
                      </a:solidFill>
                      <a:prstDash val="solid"/>
                    </a:ln>
                    <a:solidFill>
                      <a:srgbClr val="77D46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a:t>
                </a:r>
                <a:r>
                  <a:rPr lang="sv-SE" sz="4800" b="1" dirty="0">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V</a:t>
                </a:r>
                <a:r>
                  <a:rPr lang="sv-SE" sz="48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Ậ</a:t>
                </a:r>
                <a:r>
                  <a:rPr lang="sv-SE" sz="4800" b="1" dirty="0">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T</a:t>
                </a:r>
              </a:p>
            </p:txBody>
          </p:sp>
        </p:grpSp>
        <p:pic>
          <p:nvPicPr>
            <p:cNvPr id="19" name="Picture 18">
              <a:extLst>
                <a:ext uri="{FF2B5EF4-FFF2-40B4-BE49-F238E27FC236}">
                  <a16:creationId xmlns:a16="http://schemas.microsoft.com/office/drawing/2014/main" id="{745AC99F-C592-4DF9-A4CA-BDC3BB7F321B}"/>
                </a:ext>
              </a:extLst>
            </p:cNvPr>
            <p:cNvPicPr>
              <a:picLocks noChangeAspect="1"/>
            </p:cNvPicPr>
            <p:nvPr/>
          </p:nvPicPr>
          <p:blipFill>
            <a:blip r:embed="rId3"/>
            <a:stretch>
              <a:fillRect/>
            </a:stretch>
          </p:blipFill>
          <p:spPr>
            <a:xfrm rot="20591673">
              <a:off x="672708" y="114066"/>
              <a:ext cx="665088" cy="665088"/>
            </a:xfrm>
            <a:prstGeom prst="rect">
              <a:avLst/>
            </a:prstGeom>
          </p:spPr>
        </p:pic>
        <p:pic>
          <p:nvPicPr>
            <p:cNvPr id="27" name="Picture 26">
              <a:extLst>
                <a:ext uri="{FF2B5EF4-FFF2-40B4-BE49-F238E27FC236}">
                  <a16:creationId xmlns:a16="http://schemas.microsoft.com/office/drawing/2014/main" id="{22A04E69-EF00-4DEC-B61B-FE918A82543A}"/>
                </a:ext>
              </a:extLst>
            </p:cNvPr>
            <p:cNvPicPr>
              <a:picLocks noChangeAspect="1"/>
            </p:cNvPicPr>
            <p:nvPr/>
          </p:nvPicPr>
          <p:blipFill>
            <a:blip r:embed="rId4"/>
            <a:stretch>
              <a:fillRect/>
            </a:stretch>
          </p:blipFill>
          <p:spPr>
            <a:xfrm rot="1370500">
              <a:off x="7590409" y="157950"/>
              <a:ext cx="666420" cy="666420"/>
            </a:xfrm>
            <a:prstGeom prst="rect">
              <a:avLst/>
            </a:prstGeom>
          </p:spPr>
        </p:pic>
      </p:grpSp>
      <p:grpSp>
        <p:nvGrpSpPr>
          <p:cNvPr id="31" name="Group 30">
            <a:extLst>
              <a:ext uri="{FF2B5EF4-FFF2-40B4-BE49-F238E27FC236}">
                <a16:creationId xmlns:a16="http://schemas.microsoft.com/office/drawing/2014/main" id="{17A1BF16-FC37-4FC9-90EA-1CFBE3BAAA94}"/>
              </a:ext>
            </a:extLst>
          </p:cNvPr>
          <p:cNvGrpSpPr/>
          <p:nvPr/>
        </p:nvGrpSpPr>
        <p:grpSpPr>
          <a:xfrm>
            <a:off x="2011680" y="1566417"/>
            <a:ext cx="6938010" cy="3371344"/>
            <a:chOff x="400296" y="1836236"/>
            <a:chExt cx="11391408" cy="4534775"/>
          </a:xfrm>
        </p:grpSpPr>
        <p:grpSp>
          <p:nvGrpSpPr>
            <p:cNvPr id="32" name="Group 31">
              <a:extLst>
                <a:ext uri="{FF2B5EF4-FFF2-40B4-BE49-F238E27FC236}">
                  <a16:creationId xmlns:a16="http://schemas.microsoft.com/office/drawing/2014/main" id="{22C46F20-CE4B-4766-B1E0-4036CA0E0064}"/>
                </a:ext>
              </a:extLst>
            </p:cNvPr>
            <p:cNvGrpSpPr/>
            <p:nvPr/>
          </p:nvGrpSpPr>
          <p:grpSpPr>
            <a:xfrm>
              <a:off x="400296" y="1836236"/>
              <a:ext cx="11391408" cy="4534775"/>
              <a:chOff x="400296" y="1595436"/>
              <a:chExt cx="11391408" cy="4534775"/>
            </a:xfrm>
          </p:grpSpPr>
          <p:sp>
            <p:nvSpPr>
              <p:cNvPr id="36" name="Rectangle: Rounded Corners 35">
                <a:extLst>
                  <a:ext uri="{FF2B5EF4-FFF2-40B4-BE49-F238E27FC236}">
                    <a16:creationId xmlns:a16="http://schemas.microsoft.com/office/drawing/2014/main" id="{7AEBEE56-AFE6-410B-BBCD-A3F1C07C8EF3}"/>
                  </a:ext>
                </a:extLst>
              </p:cNvPr>
              <p:cNvSpPr/>
              <p:nvPr/>
            </p:nvSpPr>
            <p:spPr>
              <a:xfrm>
                <a:off x="400296" y="1595436"/>
                <a:ext cx="11391408" cy="4534775"/>
              </a:xfrm>
              <a:prstGeom prst="roundRect">
                <a:avLst/>
              </a:prstGeom>
              <a:solidFill>
                <a:srgbClr val="FFFFFF"/>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latin typeface="Calibri" panose="020F0502020204030204" pitchFamily="34" charset="0"/>
                  <a:cs typeface="Calibri" panose="020F0502020204030204" pitchFamily="34" charset="0"/>
                </a:endParaRPr>
              </a:p>
            </p:txBody>
          </p:sp>
          <p:grpSp>
            <p:nvGrpSpPr>
              <p:cNvPr id="38" name="Group 37">
                <a:extLst>
                  <a:ext uri="{FF2B5EF4-FFF2-40B4-BE49-F238E27FC236}">
                    <a16:creationId xmlns:a16="http://schemas.microsoft.com/office/drawing/2014/main" id="{DBA1E177-3F7D-4BEA-9164-932520B56570}"/>
                  </a:ext>
                </a:extLst>
              </p:cNvPr>
              <p:cNvGrpSpPr/>
              <p:nvPr/>
            </p:nvGrpSpPr>
            <p:grpSpPr>
              <a:xfrm>
                <a:off x="595992" y="4106748"/>
                <a:ext cx="10173263" cy="1334925"/>
                <a:chOff x="723052" y="3943856"/>
                <a:chExt cx="10173263" cy="1334925"/>
              </a:xfrm>
            </p:grpSpPr>
            <p:sp>
              <p:nvSpPr>
                <p:cNvPr id="42" name="TextBox 41">
                  <a:extLst>
                    <a:ext uri="{FF2B5EF4-FFF2-40B4-BE49-F238E27FC236}">
                      <a16:creationId xmlns:a16="http://schemas.microsoft.com/office/drawing/2014/main" id="{65A9DB5D-015C-44B8-A7DA-FFDA7595882E}"/>
                    </a:ext>
                  </a:extLst>
                </p:cNvPr>
                <p:cNvSpPr txBox="1"/>
                <p:nvPr/>
              </p:nvSpPr>
              <p:spPr>
                <a:xfrm>
                  <a:off x="1549807" y="3995417"/>
                  <a:ext cx="9346508" cy="1283364"/>
                </a:xfrm>
                <a:prstGeom prst="rect">
                  <a:avLst/>
                </a:prstGeom>
                <a:noFill/>
              </p:spPr>
              <p:txBody>
                <a:bodyPr wrap="square" rtlCol="0">
                  <a:spAutoFit/>
                </a:bodyPr>
                <a:lstStyle/>
                <a:p>
                  <a:pPr algn="just"/>
                  <a:r>
                    <a:rPr lang="en-US" sz="2800" b="1">
                      <a:latin typeface="Calibri" panose="020F0502020204030204" pitchFamily="34" charset="0"/>
                      <a:cs typeface="Calibri" panose="020F0502020204030204" pitchFamily="34" charset="0"/>
                    </a:rPr>
                    <a:t>Nhấn giọng ở những từ ngữ chỉ cảm xúc của các nhân vật,…)</a:t>
                  </a:r>
                  <a:endParaRPr lang="vi-VN" sz="2800" dirty="0">
                    <a:latin typeface="Calibri" panose="020F0502020204030204" pitchFamily="34" charset="0"/>
                    <a:cs typeface="Calibri" panose="020F0502020204030204" pitchFamily="34" charset="0"/>
                  </a:endParaRPr>
                </a:p>
              </p:txBody>
            </p:sp>
            <p:pic>
              <p:nvPicPr>
                <p:cNvPr id="43" name="Picture 42">
                  <a:extLst>
                    <a:ext uri="{FF2B5EF4-FFF2-40B4-BE49-F238E27FC236}">
                      <a16:creationId xmlns:a16="http://schemas.microsoft.com/office/drawing/2014/main" id="{5F12FF24-D7F8-427F-AC9B-8B22AAB7DA89}"/>
                    </a:ext>
                  </a:extLst>
                </p:cNvPr>
                <p:cNvPicPr>
                  <a:picLocks noChangeAspect="1"/>
                </p:cNvPicPr>
                <p:nvPr/>
              </p:nvPicPr>
              <p:blipFill>
                <a:blip r:embed="rId5"/>
                <a:stretch>
                  <a:fillRect/>
                </a:stretch>
              </p:blipFill>
              <p:spPr>
                <a:xfrm>
                  <a:off x="723052" y="3943856"/>
                  <a:ext cx="985930" cy="904998"/>
                </a:xfrm>
                <a:prstGeom prst="rect">
                  <a:avLst/>
                </a:prstGeom>
              </p:spPr>
            </p:pic>
          </p:grpSp>
          <p:sp>
            <p:nvSpPr>
              <p:cNvPr id="40" name="TextBox 39">
                <a:extLst>
                  <a:ext uri="{FF2B5EF4-FFF2-40B4-BE49-F238E27FC236}">
                    <a16:creationId xmlns:a16="http://schemas.microsoft.com/office/drawing/2014/main" id="{2E71FDC8-15DF-4739-80EA-4E6549C456F5}"/>
                  </a:ext>
                </a:extLst>
              </p:cNvPr>
              <p:cNvSpPr txBox="1"/>
              <p:nvPr/>
            </p:nvSpPr>
            <p:spPr>
              <a:xfrm>
                <a:off x="1581922" y="2435660"/>
                <a:ext cx="9339020" cy="1283364"/>
              </a:xfrm>
              <a:prstGeom prst="rect">
                <a:avLst/>
              </a:prstGeom>
              <a:noFill/>
            </p:spPr>
            <p:txBody>
              <a:bodyPr wrap="square" rtlCol="0">
                <a:spAutoFit/>
              </a:bodyPr>
              <a:lstStyle/>
              <a:p>
                <a:pPr algn="just"/>
                <a:r>
                  <a:rPr lang="vi-VN" sz="2800" b="1">
                    <a:latin typeface="Calibri" panose="020F0502020204030204" pitchFamily="34" charset="0"/>
                    <a:cs typeface="Calibri" panose="020F0502020204030204" pitchFamily="34" charset="0"/>
                  </a:rPr>
                  <a:t>Toàn bài đọc với giọng chậm rãi, hơi trầm.</a:t>
                </a:r>
                <a:endParaRPr lang="vi-VN" sz="2800" dirty="0">
                  <a:latin typeface="Calibri" panose="020F0502020204030204" pitchFamily="34" charset="0"/>
                  <a:cs typeface="Calibri" panose="020F0502020204030204" pitchFamily="34" charset="0"/>
                </a:endParaRPr>
              </a:p>
            </p:txBody>
          </p:sp>
        </p:grpSp>
        <p:pic>
          <p:nvPicPr>
            <p:cNvPr id="34" name="Picture 33">
              <a:extLst>
                <a:ext uri="{FF2B5EF4-FFF2-40B4-BE49-F238E27FC236}">
                  <a16:creationId xmlns:a16="http://schemas.microsoft.com/office/drawing/2014/main" id="{B9AD5A10-0EF2-4722-85A1-FBA0BBF0B6F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047" b="79948" l="25842" r="37848">
                          <a14:foregroundMark x1="26061" y1="59115" x2="26061" y2="59115"/>
                          <a14:foregroundMark x1="31991" y1="48047" x2="31991" y2="48047"/>
                          <a14:foregroundMark x1="37262" y1="58464" x2="37262" y2="58464"/>
                          <a14:foregroundMark x1="30600" y1="71745" x2="33236" y2="71745"/>
                          <a14:foregroundMark x1="31625" y1="80078" x2="31625" y2="80078"/>
                          <a14:foregroundMark x1="37848" y1="58854" x2="37848" y2="58854"/>
                        </a14:backgroundRemoval>
                      </a14:imgEffect>
                    </a14:imgLayer>
                  </a14:imgProps>
                </a:ext>
              </a:extLst>
            </a:blip>
            <a:srcRect l="25038" t="44456" r="61231" b="16829"/>
            <a:stretch/>
          </p:blipFill>
          <p:spPr>
            <a:xfrm>
              <a:off x="711160" y="2407154"/>
              <a:ext cx="882708" cy="1146646"/>
            </a:xfrm>
            <a:prstGeom prst="rect">
              <a:avLst/>
            </a:prstGeom>
          </p:spPr>
        </p:pic>
      </p:grpSp>
      <p:pic>
        <p:nvPicPr>
          <p:cNvPr id="2" name="Picture 5" descr="C:\Users\HP\Desktop\fireman-chuẩn.png">
            <a:extLst>
              <a:ext uri="{FF2B5EF4-FFF2-40B4-BE49-F238E27FC236}">
                <a16:creationId xmlns:a16="http://schemas.microsoft.com/office/drawing/2014/main" id="{E09C251E-CA3D-1B38-57F6-E802C09DED8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955" y="2283792"/>
            <a:ext cx="1831077" cy="2712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0591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647311" y="1802896"/>
            <a:ext cx="3169946" cy="783193"/>
          </a:xfrm>
          <a:prstGeom prst="roundRect">
            <a:avLst/>
          </a:prstGeom>
          <a:solidFill>
            <a:srgbClr val="FFFFCC"/>
          </a:solidFill>
          <a:ln w="38100">
            <a:solidFill>
              <a:srgbClr val="FFC000"/>
            </a:solidFill>
          </a:ln>
        </p:spPr>
        <p:txBody>
          <a:bodyPr wrap="square" rtlCol="0">
            <a:spAutoFit/>
          </a:bodyPr>
          <a:lstStyle/>
          <a:p>
            <a:pPr lvl="0" algn="ctr"/>
            <a:r>
              <a:rPr lang="en-US" sz="4000">
                <a:latin typeface="Calibri" panose="020F0502020204030204" pitchFamily="34" charset="0"/>
                <a:ea typeface="Roboto" panose="02000000000000000000" pitchFamily="2" charset="0"/>
                <a:cs typeface="Calibri" panose="020F0502020204030204" pitchFamily="34" charset="0"/>
              </a:rPr>
              <a:t>tĩnh mịch</a:t>
            </a:r>
            <a:endParaRPr kumimoji="0" lang="en-US" sz="40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4783883" y="1744774"/>
            <a:ext cx="3169945" cy="783193"/>
          </a:xfrm>
          <a:prstGeom prst="roundRect">
            <a:avLst/>
          </a:prstGeom>
          <a:solidFill>
            <a:srgbClr val="FFFFCC"/>
          </a:solidFill>
          <a:ln w="38100">
            <a:solidFill>
              <a:srgbClr val="FFC000"/>
            </a:solidFill>
          </a:ln>
        </p:spPr>
        <p:txBody>
          <a:bodyPr wrap="square" rtlCol="0">
            <a:spAutoFit/>
          </a:bodyPr>
          <a:lstStyle/>
          <a:p>
            <a:pPr lvl="0" algn="ctr"/>
            <a:r>
              <a:rPr lang="vi-VN" sz="4000">
                <a:latin typeface="Calibri" panose="020F0502020204030204" pitchFamily="34" charset="0"/>
                <a:ea typeface="Roboto" panose="02000000000000000000" pitchFamily="2" charset="0"/>
                <a:cs typeface="Calibri" panose="020F0502020204030204" pitchFamily="34" charset="0"/>
              </a:rPr>
              <a:t>thảm thiết</a:t>
            </a:r>
            <a:endParaRPr kumimoji="0" lang="en-US" sz="40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994051" y="644208"/>
            <a:ext cx="6557152" cy="781033"/>
            <a:chOff x="1507322" y="860201"/>
            <a:chExt cx="8173942" cy="781033"/>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4" y="926145"/>
              <a:ext cx="7773490" cy="715089"/>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Luyện đọc từ khó</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
        <p:nvSpPr>
          <p:cNvPr id="27" name="TextBox 26">
            <a:extLst>
              <a:ext uri="{FF2B5EF4-FFF2-40B4-BE49-F238E27FC236}">
                <a16:creationId xmlns:a16="http://schemas.microsoft.com/office/drawing/2014/main" id="{6505D1E6-4346-41AC-AC06-EA14AFF4C807}"/>
              </a:ext>
            </a:extLst>
          </p:cNvPr>
          <p:cNvSpPr txBox="1"/>
          <p:nvPr/>
        </p:nvSpPr>
        <p:spPr>
          <a:xfrm>
            <a:off x="4783883" y="3230225"/>
            <a:ext cx="3169945" cy="783193"/>
          </a:xfrm>
          <a:prstGeom prst="roundRect">
            <a:avLst/>
          </a:prstGeom>
          <a:solidFill>
            <a:srgbClr val="FFFFCC"/>
          </a:solidFill>
          <a:ln w="38100">
            <a:solidFill>
              <a:srgbClr val="FFC000"/>
            </a:solidFill>
          </a:ln>
        </p:spPr>
        <p:txBody>
          <a:bodyPr wrap="square" rtlCol="0">
            <a:spAutoFit/>
          </a:bodyPr>
          <a:lstStyle/>
          <a:p>
            <a:pPr lvl="0" algn="ctr"/>
            <a:r>
              <a:rPr lang="en-US" sz="4000">
                <a:latin typeface="Calibri" panose="020F0502020204030204" pitchFamily="34" charset="0"/>
                <a:ea typeface="Roboto" panose="02000000000000000000" pitchFamily="2" charset="0"/>
                <a:cs typeface="Calibri" panose="020F0502020204030204" pitchFamily="34" charset="0"/>
              </a:rPr>
              <a:t>thất thần</a:t>
            </a:r>
            <a:endParaRPr kumimoji="0" lang="en-US" sz="40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 name="TextBox 1">
            <a:extLst>
              <a:ext uri="{FF2B5EF4-FFF2-40B4-BE49-F238E27FC236}">
                <a16:creationId xmlns:a16="http://schemas.microsoft.com/office/drawing/2014/main" id="{056CA4B2-D8DF-83D6-1FD9-052C0BFE306F}"/>
              </a:ext>
            </a:extLst>
          </p:cNvPr>
          <p:cNvSpPr txBox="1"/>
          <p:nvPr/>
        </p:nvSpPr>
        <p:spPr>
          <a:xfrm>
            <a:off x="748913" y="3230226"/>
            <a:ext cx="3169945" cy="783193"/>
          </a:xfrm>
          <a:prstGeom prst="roundRect">
            <a:avLst/>
          </a:prstGeom>
          <a:solidFill>
            <a:srgbClr val="FFFFCC"/>
          </a:solidFill>
          <a:ln w="38100">
            <a:solidFill>
              <a:srgbClr val="FFC000"/>
            </a:solidFill>
          </a:ln>
        </p:spPr>
        <p:txBody>
          <a:bodyPr wrap="square" rtlCol="0">
            <a:spAutoFit/>
          </a:bodyPr>
          <a:lstStyle/>
          <a:p>
            <a:pPr lvl="0" algn="ctr"/>
            <a:r>
              <a:rPr lang="vi-VN" sz="4000">
                <a:latin typeface="Calibri" panose="020F0502020204030204" pitchFamily="34" charset="0"/>
                <a:ea typeface="Roboto" panose="02000000000000000000" pitchFamily="2" charset="0"/>
                <a:cs typeface="Calibri" panose="020F0502020204030204" pitchFamily="34" charset="0"/>
              </a:rPr>
              <a:t>đen nhẻm</a:t>
            </a:r>
            <a:endParaRPr kumimoji="0" lang="en-US" sz="40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32947762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7"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692903" y="2006096"/>
            <a:ext cx="7480689" cy="2145268"/>
          </a:xfrm>
          <a:prstGeom prst="roundRect">
            <a:avLst/>
          </a:prstGeom>
          <a:solidFill>
            <a:srgbClr val="FFFFCC"/>
          </a:solidFill>
          <a:ln w="38100">
            <a:solidFill>
              <a:srgbClr val="FFC000"/>
            </a:solidFill>
          </a:ln>
        </p:spPr>
        <p:txBody>
          <a:bodyPr wrap="square" rtlCol="0">
            <a:spAutoFit/>
          </a:bodyPr>
          <a:lstStyle/>
          <a:p>
            <a:pPr lvl="0" algn="ctr"/>
            <a:r>
              <a:rPr lang="en-US" sz="4000">
                <a:latin typeface="Calibri" panose="020F0502020204030204" pitchFamily="34" charset="0"/>
                <a:ea typeface="Roboto" panose="02000000000000000000" pitchFamily="2" charset="0"/>
                <a:cs typeface="Calibri" panose="020F0502020204030204" pitchFamily="34" charset="0"/>
              </a:rPr>
              <a:t>Tiếng rao đều đều,/ khàn khàn/ kéo dài trong đêm khuya tĩnh mịch,/ nghe buồn não ruột.//;</a:t>
            </a:r>
            <a:endParaRPr kumimoji="0" lang="en-US" sz="40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994051" y="644208"/>
            <a:ext cx="6557152" cy="781033"/>
            <a:chOff x="1507322" y="860201"/>
            <a:chExt cx="8173942" cy="781033"/>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4" y="926145"/>
              <a:ext cx="7773490" cy="715089"/>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Luyện đọc câu dài</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Tree>
    <p:extLst>
      <p:ext uri="{BB962C8B-B14F-4D97-AF65-F5344CB8AC3E}">
        <p14:creationId xmlns:p14="http://schemas.microsoft.com/office/powerpoint/2010/main" val="7440081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283028" y="2049638"/>
            <a:ext cx="8577943" cy="2145268"/>
          </a:xfrm>
          <a:prstGeom prst="roundRect">
            <a:avLst/>
          </a:prstGeom>
          <a:solidFill>
            <a:srgbClr val="FFFFCC"/>
          </a:solidFill>
          <a:ln w="38100">
            <a:solidFill>
              <a:srgbClr val="FFC000"/>
            </a:solidFill>
          </a:ln>
        </p:spPr>
        <p:txBody>
          <a:bodyPr wrap="square" rtlCol="0">
            <a:spAutoFit/>
          </a:bodyPr>
          <a:lstStyle/>
          <a:p>
            <a:pPr lvl="0" algn="ctr"/>
            <a:r>
              <a:rPr lang="vi-VN" sz="4000">
                <a:latin typeface="Calibri" panose="020F0502020204030204" pitchFamily="34" charset="0"/>
                <a:ea typeface="Roboto" panose="02000000000000000000" pitchFamily="2" charset="0"/>
                <a:cs typeface="Calibri" panose="020F0502020204030204" pitchFamily="34" charset="0"/>
              </a:rPr>
              <a:t>Trong ánh lửa,/ tôi thấy một bóng người cao,/ gầy,/ khập khiễng/ chạy tới ngôi nhà cháy,/ xô cánh cửa đổ rầm.//;</a:t>
            </a:r>
            <a:endParaRPr kumimoji="0" lang="en-US" sz="40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994051" y="644208"/>
            <a:ext cx="6557152" cy="781033"/>
            <a:chOff x="1507322" y="860201"/>
            <a:chExt cx="8173942" cy="781033"/>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4" y="926145"/>
              <a:ext cx="7773490" cy="715089"/>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Luyện đọc câu dài</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Tree>
    <p:extLst>
      <p:ext uri="{BB962C8B-B14F-4D97-AF65-F5344CB8AC3E}">
        <p14:creationId xmlns:p14="http://schemas.microsoft.com/office/powerpoint/2010/main" val="9421662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283028" y="2180986"/>
            <a:ext cx="8577943" cy="1940957"/>
          </a:xfrm>
          <a:prstGeom prst="roundRect">
            <a:avLst/>
          </a:prstGeom>
          <a:solidFill>
            <a:srgbClr val="FFFFCC"/>
          </a:solidFill>
          <a:ln w="38100">
            <a:solidFill>
              <a:srgbClr val="FFC000"/>
            </a:solidFill>
          </a:ln>
        </p:spPr>
        <p:txBody>
          <a:bodyPr wrap="square" rtlCol="0">
            <a:spAutoFit/>
          </a:bodyPr>
          <a:lstStyle/>
          <a:p>
            <a:pPr lvl="0" algn="ctr"/>
            <a:r>
              <a:rPr lang="vi-VN" sz="3600">
                <a:latin typeface="Calibri" panose="020F0502020204030204" pitchFamily="34" charset="0"/>
                <a:ea typeface="Roboto" panose="02000000000000000000" pitchFamily="2" charset="0"/>
                <a:cs typeface="Calibri" panose="020F0502020204030204" pitchFamily="34" charset="0"/>
              </a:rPr>
              <a:t>Rồi từ trong nhà,/ vẫn cái bóng cao,/ gầy,/ khập khiễng ấy/ lom khom như đang che chở vật gì,/ phóng thẳng ra đường.//;…</a:t>
            </a:r>
            <a:endParaRPr kumimoji="0" lang="en-US" sz="3600"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994051" y="644208"/>
            <a:ext cx="6557152" cy="781033"/>
            <a:chOff x="1507322" y="860201"/>
            <a:chExt cx="8173942" cy="781033"/>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4" y="926145"/>
              <a:ext cx="7773490" cy="715089"/>
            </a:xfrm>
            <a:prstGeom prst="roundRect">
              <a:avLst/>
            </a:prstGeom>
            <a:solidFill>
              <a:srgbClr val="CCFFFF"/>
            </a:solidFill>
            <a:ln w="38100">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rPr>
                <a:t>   Luyện đọc câu dài</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Tree>
    <p:extLst>
      <p:ext uri="{BB962C8B-B14F-4D97-AF65-F5344CB8AC3E}">
        <p14:creationId xmlns:p14="http://schemas.microsoft.com/office/powerpoint/2010/main" val="11466404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6560D31-3E44-43D0-A138-AEDC74D7B2A1}"/>
              </a:ext>
            </a:extLst>
          </p:cNvPr>
          <p:cNvSpPr txBox="1"/>
          <p:nvPr/>
        </p:nvSpPr>
        <p:spPr>
          <a:xfrm>
            <a:off x="647311" y="1802896"/>
            <a:ext cx="5906628" cy="578882"/>
          </a:xfrm>
          <a:prstGeom prst="roundRect">
            <a:avLst/>
          </a:prstGeom>
          <a:solidFill>
            <a:srgbClr val="FFFFCC"/>
          </a:solidFill>
          <a:ln w="38100">
            <a:solidFill>
              <a:srgbClr val="FFC000"/>
            </a:solidFill>
          </a:ln>
        </p:spPr>
        <p:txBody>
          <a:bodyPr wrap="square" rtlCol="0">
            <a:spAutoFit/>
          </a:bodyPr>
          <a:lstStyle/>
          <a:p>
            <a:pPr algn="just"/>
            <a:r>
              <a:rPr lang="en-US" sz="2800">
                <a:latin typeface="Calibri" panose="020F0502020204030204" pitchFamily="34" charset="0"/>
                <a:ea typeface="Roboto" panose="02000000000000000000" pitchFamily="2" charset="0"/>
                <a:cs typeface="Calibri" panose="020F0502020204030204" pitchFamily="34" charset="0"/>
              </a:rPr>
              <a:t>• Đoạn 1: Từ đầu đến “não ruột”.</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
        <p:nvSpPr>
          <p:cNvPr id="20" name="TextBox 19">
            <a:extLst>
              <a:ext uri="{FF2B5EF4-FFF2-40B4-BE49-F238E27FC236}">
                <a16:creationId xmlns:a16="http://schemas.microsoft.com/office/drawing/2014/main" id="{7CFC9F57-6FA1-4520-839B-247D0530F47E}"/>
              </a:ext>
            </a:extLst>
          </p:cNvPr>
          <p:cNvSpPr txBox="1"/>
          <p:nvPr/>
        </p:nvSpPr>
        <p:spPr>
          <a:xfrm>
            <a:off x="1097255" y="2597810"/>
            <a:ext cx="5906627" cy="578882"/>
          </a:xfrm>
          <a:prstGeom prst="roundRect">
            <a:avLst/>
          </a:prstGeom>
          <a:solidFill>
            <a:srgbClr val="FFFFCC"/>
          </a:solidFill>
          <a:ln w="38100">
            <a:solidFill>
              <a:srgbClr val="FFC000"/>
            </a:solidFill>
          </a:ln>
        </p:spPr>
        <p:txBody>
          <a:bodyPr wrap="square" rtlCol="0">
            <a:spAutoFit/>
          </a:bodyPr>
          <a:lstStyle/>
          <a:p>
            <a:pPr algn="just"/>
            <a:r>
              <a:rPr lang="vi-VN" sz="2800">
                <a:latin typeface="Calibri" panose="020F0502020204030204" pitchFamily="34" charset="0"/>
                <a:ea typeface="Roboto" panose="02000000000000000000" pitchFamily="2" charset="0"/>
                <a:cs typeface="Calibri" panose="020F0502020204030204" pitchFamily="34" charset="0"/>
              </a:rPr>
              <a:t>• Đoạn 2: Tiếp theo đến “ra đường”.</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grpSp>
        <p:nvGrpSpPr>
          <p:cNvPr id="24" name="Group 23">
            <a:extLst>
              <a:ext uri="{FF2B5EF4-FFF2-40B4-BE49-F238E27FC236}">
                <a16:creationId xmlns:a16="http://schemas.microsoft.com/office/drawing/2014/main" id="{A8590D52-3D50-4D11-81EC-230E621DEE08}"/>
              </a:ext>
            </a:extLst>
          </p:cNvPr>
          <p:cNvGrpSpPr/>
          <p:nvPr/>
        </p:nvGrpSpPr>
        <p:grpSpPr>
          <a:xfrm>
            <a:off x="994051" y="644208"/>
            <a:ext cx="6557152" cy="653215"/>
            <a:chOff x="1507322" y="860201"/>
            <a:chExt cx="8173942" cy="653215"/>
          </a:xfrm>
        </p:grpSpPr>
        <p:sp>
          <p:nvSpPr>
            <p:cNvPr id="25" name="TextBox 24">
              <a:extLst>
                <a:ext uri="{FF2B5EF4-FFF2-40B4-BE49-F238E27FC236}">
                  <a16:creationId xmlns:a16="http://schemas.microsoft.com/office/drawing/2014/main" id="{01858E4A-7D7B-4F86-8324-CD5878C972F6}"/>
                </a:ext>
              </a:extLst>
            </p:cNvPr>
            <p:cNvSpPr txBox="1"/>
            <p:nvPr/>
          </p:nvSpPr>
          <p:spPr>
            <a:xfrm>
              <a:off x="1907773" y="926145"/>
              <a:ext cx="7773491" cy="578882"/>
            </a:xfrm>
            <a:prstGeom prst="roundRect">
              <a:avLst/>
            </a:prstGeom>
            <a:solidFill>
              <a:srgbClr val="CCFFFF"/>
            </a:solidFill>
            <a:ln w="38100">
              <a:solidFill>
                <a:srgbClr val="0070C0"/>
              </a:solidFill>
            </a:ln>
          </p:spPr>
          <p:txBody>
            <a:bodyPr wrap="square" rtlCol="0">
              <a:spAutoFit/>
            </a:bodyPr>
            <a:lstStyle/>
            <a:p>
              <a:pPr algn="ct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Bài</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tập</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đọc</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được</a:t>
              </a:r>
              <a:r>
                <a:rPr lang="en-US" sz="2800" b="1" dirty="0">
                  <a:latin typeface="Calibri" panose="020F0502020204030204" pitchFamily="34" charset="0"/>
                  <a:ea typeface="Roboto" panose="02000000000000000000" pitchFamily="2" charset="0"/>
                  <a:cs typeface="Calibri" panose="020F0502020204030204" pitchFamily="34" charset="0"/>
                </a:rPr>
                <a:t> chia </a:t>
              </a:r>
              <a:r>
                <a:rPr lang="en-US" sz="2800" b="1" dirty="0" err="1">
                  <a:latin typeface="Calibri" panose="020F0502020204030204" pitchFamily="34" charset="0"/>
                  <a:ea typeface="Roboto" panose="02000000000000000000" pitchFamily="2" charset="0"/>
                  <a:cs typeface="Calibri" panose="020F0502020204030204" pitchFamily="34" charset="0"/>
                </a:rPr>
                <a:t>làm</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mấy</a:t>
              </a:r>
              <a:r>
                <a:rPr lang="en-US" sz="2800" b="1" dirty="0">
                  <a:latin typeface="Calibri" panose="020F0502020204030204" pitchFamily="34" charset="0"/>
                  <a:ea typeface="Roboto" panose="02000000000000000000" pitchFamily="2" charset="0"/>
                  <a:cs typeface="Calibri" panose="020F0502020204030204" pitchFamily="34" charset="0"/>
                </a:rPr>
                <a:t> </a:t>
              </a:r>
              <a:r>
                <a:rPr lang="en-US" sz="2800" b="1" dirty="0" err="1">
                  <a:latin typeface="Calibri" panose="020F0502020204030204" pitchFamily="34" charset="0"/>
                  <a:ea typeface="Roboto" panose="02000000000000000000" pitchFamily="2" charset="0"/>
                  <a:cs typeface="Calibri" panose="020F0502020204030204" pitchFamily="34" charset="0"/>
                </a:rPr>
                <a:t>đoạn</a:t>
              </a:r>
              <a:r>
                <a:rPr lang="en-US" sz="2800" b="1" dirty="0">
                  <a:latin typeface="Calibri" panose="020F0502020204030204" pitchFamily="34" charset="0"/>
                  <a:ea typeface="Roboto" panose="02000000000000000000" pitchFamily="2" charset="0"/>
                  <a:cs typeface="Calibri" panose="020F0502020204030204" pitchFamily="34" charset="0"/>
                </a:rPr>
                <a:t>?</a:t>
              </a:r>
            </a:p>
          </p:txBody>
        </p:sp>
        <p:pic>
          <p:nvPicPr>
            <p:cNvPr id="26" name="Picture 25">
              <a:extLst>
                <a:ext uri="{FF2B5EF4-FFF2-40B4-BE49-F238E27FC236}">
                  <a16:creationId xmlns:a16="http://schemas.microsoft.com/office/drawing/2014/main" id="{6A8B23D3-F76D-43AE-9EAD-1CB8BA8B9F9B}"/>
                </a:ext>
              </a:extLst>
            </p:cNvPr>
            <p:cNvPicPr>
              <a:picLocks noChangeAspect="1"/>
            </p:cNvPicPr>
            <p:nvPr/>
          </p:nvPicPr>
          <p:blipFill>
            <a:blip r:embed="rId3"/>
            <a:stretch>
              <a:fillRect/>
            </a:stretch>
          </p:blipFill>
          <p:spPr>
            <a:xfrm>
              <a:off x="1507322" y="860201"/>
              <a:ext cx="800902" cy="653215"/>
            </a:xfrm>
            <a:prstGeom prst="rect">
              <a:avLst/>
            </a:prstGeom>
          </p:spPr>
        </p:pic>
      </p:grpSp>
      <p:sp>
        <p:nvSpPr>
          <p:cNvPr id="27" name="TextBox 26">
            <a:extLst>
              <a:ext uri="{FF2B5EF4-FFF2-40B4-BE49-F238E27FC236}">
                <a16:creationId xmlns:a16="http://schemas.microsoft.com/office/drawing/2014/main" id="{6505D1E6-4346-41AC-AC06-EA14AFF4C807}"/>
              </a:ext>
            </a:extLst>
          </p:cNvPr>
          <p:cNvSpPr txBox="1"/>
          <p:nvPr/>
        </p:nvSpPr>
        <p:spPr>
          <a:xfrm>
            <a:off x="2998626" y="4269043"/>
            <a:ext cx="5906627" cy="578882"/>
          </a:xfrm>
          <a:prstGeom prst="roundRect">
            <a:avLst/>
          </a:prstGeom>
          <a:solidFill>
            <a:srgbClr val="FFFFCC"/>
          </a:solidFill>
          <a:ln w="38100">
            <a:solidFill>
              <a:srgbClr val="FFC000"/>
            </a:solidFill>
          </a:ln>
        </p:spPr>
        <p:txBody>
          <a:bodyPr wrap="square" rtlCol="0">
            <a:spAutoFit/>
          </a:bodyPr>
          <a:lstStyle/>
          <a:p>
            <a:pPr algn="just"/>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b="1" err="1">
                <a:latin typeface="Calibri" panose="020F0502020204030204" pitchFamily="34" charset="0"/>
                <a:ea typeface="Roboto" panose="02000000000000000000" pitchFamily="2" charset="0"/>
                <a:cs typeface="Calibri" panose="020F0502020204030204" pitchFamily="34" charset="0"/>
              </a:rPr>
              <a:t>Đoạn</a:t>
            </a:r>
            <a:r>
              <a:rPr lang="en-US" sz="2800" b="1">
                <a:latin typeface="Calibri" panose="020F0502020204030204" pitchFamily="34" charset="0"/>
                <a:ea typeface="Roboto" panose="02000000000000000000" pitchFamily="2" charset="0"/>
                <a:cs typeface="Calibri" panose="020F0502020204030204" pitchFamily="34" charset="0"/>
              </a:rPr>
              <a:t> 4: </a:t>
            </a:r>
            <a:r>
              <a:rPr lang="en-US" sz="2800" dirty="0" err="1">
                <a:latin typeface="Calibri" panose="020F0502020204030204" pitchFamily="34" charset="0"/>
                <a:ea typeface="Roboto" panose="02000000000000000000" pitchFamily="2" charset="0"/>
                <a:cs typeface="Calibri" panose="020F0502020204030204" pitchFamily="34" charset="0"/>
              </a:rPr>
              <a:t>Còn</a:t>
            </a:r>
            <a:r>
              <a:rPr lang="en-US" sz="2800" dirty="0">
                <a:latin typeface="Calibri" panose="020F0502020204030204" pitchFamily="34" charset="0"/>
                <a:ea typeface="Roboto" panose="02000000000000000000" pitchFamily="2" charset="0"/>
                <a:cs typeface="Calibri" panose="020F0502020204030204" pitchFamily="34" charset="0"/>
              </a:rPr>
              <a:t> </a:t>
            </a:r>
            <a:r>
              <a:rPr lang="en-US" sz="2800" dirty="0" err="1">
                <a:latin typeface="Calibri" panose="020F0502020204030204" pitchFamily="34" charset="0"/>
                <a:ea typeface="Roboto" panose="02000000000000000000" pitchFamily="2" charset="0"/>
                <a:cs typeface="Calibri" panose="020F0502020204030204" pitchFamily="34" charset="0"/>
              </a:rPr>
              <a:t>lại</a:t>
            </a:r>
            <a:r>
              <a:rPr lang="en-US" sz="2800" dirty="0">
                <a:latin typeface="Calibri" panose="020F0502020204030204" pitchFamily="34" charset="0"/>
                <a:ea typeface="Roboto" panose="02000000000000000000" pitchFamily="2" charset="0"/>
                <a:cs typeface="Calibri" panose="020F0502020204030204" pitchFamily="34" charset="0"/>
              </a:rPr>
              <a:t>.</a:t>
            </a:r>
          </a:p>
        </p:txBody>
      </p:sp>
      <p:sp>
        <p:nvSpPr>
          <p:cNvPr id="2" name="TextBox 1">
            <a:extLst>
              <a:ext uri="{FF2B5EF4-FFF2-40B4-BE49-F238E27FC236}">
                <a16:creationId xmlns:a16="http://schemas.microsoft.com/office/drawing/2014/main" id="{056CA4B2-D8DF-83D6-1FD9-052C0BFE306F}"/>
              </a:ext>
            </a:extLst>
          </p:cNvPr>
          <p:cNvSpPr txBox="1"/>
          <p:nvPr/>
        </p:nvSpPr>
        <p:spPr>
          <a:xfrm>
            <a:off x="1982627" y="3433426"/>
            <a:ext cx="5906627" cy="578882"/>
          </a:xfrm>
          <a:prstGeom prst="roundRect">
            <a:avLst/>
          </a:prstGeom>
          <a:solidFill>
            <a:srgbClr val="FFFFCC"/>
          </a:solidFill>
          <a:ln w="38100">
            <a:solidFill>
              <a:srgbClr val="FFC000"/>
            </a:solidFill>
          </a:ln>
        </p:spPr>
        <p:txBody>
          <a:bodyPr wrap="square" rtlCol="0">
            <a:spAutoFit/>
          </a:bodyPr>
          <a:lstStyle/>
          <a:p>
            <a:pPr algn="just"/>
            <a:r>
              <a:rPr lang="vi-VN" sz="2800">
                <a:latin typeface="Calibri" panose="020F0502020204030204" pitchFamily="34" charset="0"/>
                <a:ea typeface="Roboto" panose="02000000000000000000" pitchFamily="2" charset="0"/>
                <a:cs typeface="Calibri" panose="020F0502020204030204" pitchFamily="34" charset="0"/>
              </a:rPr>
              <a:t>• Đoạn 3: Tiếp theo đến “cái chân gỗ”.</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11157108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7"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cs typeface="Calibri" panose="020F0502020204030204" pitchFamily="34" charset="0"/>
              <a:sym typeface="Arial"/>
            </a:endParaRPr>
          </a:p>
        </p:txBody>
      </p:sp>
      <p:sp>
        <p:nvSpPr>
          <p:cNvPr id="4" name="Rectangle 3">
            <a:extLst>
              <a:ext uri="{FF2B5EF4-FFF2-40B4-BE49-F238E27FC236}">
                <a16:creationId xmlns:a16="http://schemas.microsoft.com/office/drawing/2014/main" id="{C6F4A8E7-46B3-4EEE-B282-CF386B335E61}"/>
              </a:ext>
            </a:extLst>
          </p:cNvPr>
          <p:cNvSpPr/>
          <p:nvPr/>
        </p:nvSpPr>
        <p:spPr>
          <a:xfrm>
            <a:off x="445707" y="1775465"/>
            <a:ext cx="8332595" cy="25545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Gần như đêm nào tôi cũng nghe thấy tiếng rao ấy: “Bánh… giò… ò… ò…!”. Tiếng rao đều đều, khàn khàn kéo dài trong đêm khuya tĩnh mịch, nghe buồn não ruột.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vi-VN" sz="32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4" name="TextBox 13">
            <a:extLst>
              <a:ext uri="{FF2B5EF4-FFF2-40B4-BE49-F238E27FC236}">
                <a16:creationId xmlns:a16="http://schemas.microsoft.com/office/drawing/2014/main" id="{8B86E289-4118-4A55-BB24-8CE51881F6B6}"/>
              </a:ext>
            </a:extLst>
          </p:cNvPr>
          <p:cNvSpPr txBox="1"/>
          <p:nvPr/>
        </p:nvSpPr>
        <p:spPr>
          <a:xfrm>
            <a:off x="1345848" y="1161620"/>
            <a:ext cx="6074932" cy="584775"/>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 typeface="Arial"/>
              <a:buNone/>
              <a:tabLst/>
              <a:defRPr/>
            </a:pPr>
            <a:r>
              <a:rPr kumimoji="0" lang="vi-VN" sz="3200" b="0" i="0" u="none" strike="noStrike" kern="0" cap="none" spc="0" normalizeH="0" baseline="0" noProof="0">
                <a:ln w="19050">
                  <a:solidFill>
                    <a:srgbClr val="002060"/>
                  </a:solidFill>
                </a:ln>
                <a:solidFill>
                  <a:srgbClr val="CC99FF"/>
                </a:solidFill>
                <a:effectLst/>
                <a:uLnTx/>
                <a:uFillTx/>
                <a:latin typeface="SVN-ARCO Typography" panose="020B0603050302020204" pitchFamily="34" charset="2"/>
                <a:cs typeface="Arial" panose="020B0604020202020204" pitchFamily="34" charset="0"/>
                <a:sym typeface="Arial"/>
              </a:rPr>
              <a:t>Tiếng rao đêm</a:t>
            </a:r>
            <a:endParaRPr kumimoji="0" lang="sv-SE" sz="3200" b="0" i="0" u="none" strike="noStrike" kern="0" cap="none" spc="0" normalizeH="0" baseline="0" noProof="0" dirty="0">
              <a:ln w="19050">
                <a:solidFill>
                  <a:srgbClr val="002060"/>
                </a:solidFill>
              </a:ln>
              <a:solidFill>
                <a:srgbClr val="99FF99"/>
              </a:solidFill>
              <a:effectLst/>
              <a:uLnTx/>
              <a:uFillTx/>
              <a:latin typeface="SVN-ARCO Typography" panose="020B0603050302020204" pitchFamily="34" charset="2"/>
              <a:cs typeface="Arial" panose="020B0604020202020204" pitchFamily="34" charset="0"/>
              <a:sym typeface="Arial"/>
            </a:endParaRPr>
          </a:p>
        </p:txBody>
      </p:sp>
      <p:pic>
        <p:nvPicPr>
          <p:cNvPr id="2" name="Picture 1">
            <a:extLst>
              <a:ext uri="{FF2B5EF4-FFF2-40B4-BE49-F238E27FC236}">
                <a16:creationId xmlns:a16="http://schemas.microsoft.com/office/drawing/2014/main" id="{21521DF7-40A8-114A-AB07-78D609E8A441}"/>
              </a:ext>
            </a:extLst>
          </p:cNvPr>
          <p:cNvPicPr>
            <a:picLocks noChangeAspect="1"/>
          </p:cNvPicPr>
          <p:nvPr/>
        </p:nvPicPr>
        <p:blipFill>
          <a:blip r:embed="rId2"/>
          <a:stretch>
            <a:fillRect/>
          </a:stretch>
        </p:blipFill>
        <p:spPr>
          <a:xfrm>
            <a:off x="605605" y="577766"/>
            <a:ext cx="1749704" cy="554784"/>
          </a:xfrm>
          <a:prstGeom prst="rect">
            <a:avLst/>
          </a:prstGeom>
        </p:spPr>
      </p:pic>
    </p:spTree>
    <p:extLst>
      <p:ext uri="{BB962C8B-B14F-4D97-AF65-F5344CB8AC3E}">
        <p14:creationId xmlns:p14="http://schemas.microsoft.com/office/powerpoint/2010/main" val="3819352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cs typeface="Calibri" panose="020F0502020204030204" pitchFamily="34" charset="0"/>
              <a:sym typeface="Arial"/>
            </a:endParaRPr>
          </a:p>
        </p:txBody>
      </p:sp>
      <p:sp>
        <p:nvSpPr>
          <p:cNvPr id="4" name="Rectangle 3">
            <a:extLst>
              <a:ext uri="{FF2B5EF4-FFF2-40B4-BE49-F238E27FC236}">
                <a16:creationId xmlns:a16="http://schemas.microsoft.com/office/drawing/2014/main" id="{C6F4A8E7-46B3-4EEE-B282-CF386B335E61}"/>
              </a:ext>
            </a:extLst>
          </p:cNvPr>
          <p:cNvSpPr/>
          <p:nvPr/>
        </p:nvSpPr>
        <p:spPr>
          <a:xfrm>
            <a:off x="468505" y="764322"/>
            <a:ext cx="8332595" cy="40934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Rồi một đêm, vừa thiếp đi, tôi bỗng giật mình vì những tiếng la: “Cháy! Cháy nhà!”…</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Ngôi nhà đầu hẻm đang bốc lửa phừng phừng. Tiếng kêu cứu thảm thiết vọng lại. Trong ánh lửa, tôi thấy một bóng người cao, gầy, khập khiễng chạy tới ngôi nhà cháy, xô cánh cửa đổ rầm. Mấy người trong nhà vọt ra, khung cửa ập xuống, khói bụi mịt mù…</a:t>
            </a:r>
            <a:endParaRPr kumimoji="0" lang="en-US"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600" b="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Rồi từ trong nhà, vẫn cái bóng cao, gầy, khập khiễng ấy lom khom như đang che chở vật gì, phóng thẳng ra đường. </a:t>
            </a:r>
            <a:endParaRPr kumimoji="0" lang="vi-VN" sz="2600" b="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5" name="Rectangle: Rounded Corners 24">
            <a:extLst>
              <a:ext uri="{FF2B5EF4-FFF2-40B4-BE49-F238E27FC236}">
                <a16:creationId xmlns:a16="http://schemas.microsoft.com/office/drawing/2014/main" id="{F623A4B9-4FE9-48A1-9BCB-BB745BBE078A}"/>
              </a:ext>
            </a:extLst>
          </p:cNvPr>
          <p:cNvSpPr/>
          <p:nvPr/>
        </p:nvSpPr>
        <p:spPr>
          <a:xfrm>
            <a:off x="262890" y="185548"/>
            <a:ext cx="1714500" cy="512932"/>
          </a:xfrm>
          <a:prstGeom prst="roundRect">
            <a:avLst>
              <a:gd name="adj" fmla="val 50000"/>
            </a:avLst>
          </a:prstGeom>
          <a:solidFill>
            <a:srgbClr val="FFFFCC"/>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TM Cookies" panose="02040603050506020204" pitchFamily="18" charset="0"/>
              </a:rPr>
              <a:t>ĐOẠN 2</a:t>
            </a:r>
            <a:endParaRPr 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4163906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1000" fill="hold"/>
                                            <p:tgtEl>
                                              <p:spTgt spid="2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ppt_x"/>
                                              </p:val>
                                            </p:tav>
                                            <p:tav tm="100000">
                                              <p:val>
                                                <p:strVal val="#ppt_x"/>
                                              </p:val>
                                            </p:tav>
                                          </p:tavLst>
                                        </p:anim>
                                        <p:anim calcmode="lin" valueType="num">
                                          <p:cBhvr additive="base">
                                            <p:cTn id="8"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cs typeface="Calibri" panose="020F0502020204030204" pitchFamily="34" charset="0"/>
              <a:sym typeface="Arial"/>
            </a:endParaRPr>
          </a:p>
        </p:txBody>
      </p:sp>
      <p:sp>
        <p:nvSpPr>
          <p:cNvPr id="4" name="Rectangle 3">
            <a:extLst>
              <a:ext uri="{FF2B5EF4-FFF2-40B4-BE49-F238E27FC236}">
                <a16:creationId xmlns:a16="http://schemas.microsoft.com/office/drawing/2014/main" id="{C6F4A8E7-46B3-4EEE-B282-CF386B335E61}"/>
              </a:ext>
            </a:extLst>
          </p:cNvPr>
          <p:cNvSpPr/>
          <p:nvPr/>
        </p:nvSpPr>
        <p:spPr>
          <a:xfrm>
            <a:off x="468505" y="464414"/>
            <a:ext cx="8332595" cy="369331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endParaRPr kumimoji="0" lang="vi-VN"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Qua khỏi thềm nhà, người đó vừa té quỵ thì một cây rầm sập xuống. Mọi người xô đến. Ai nấy bàng hoàng vì trong cái bọc chăn còn vương khói mà người ấy đang ôm khư khư là một đứa bé mặt mày đen nhẻm, thất thần, khóc không thành tiếng. Mọi người khiêng người đàn ông ra xa. Người anh mềm nhũn. Người ta cấp cứu cho anh. Ai đó thảng thốt kêu: “Ô… này!”, rồi cầm cái chân cứng ngắc của nạn nhân giơ lên: thì ra là một cái chân gỗ.</a:t>
            </a:r>
            <a:endParaRPr kumimoji="0" lang="vi-VN" sz="26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4FB50E32-0975-0D8F-9B32-7250F032E846}"/>
              </a:ext>
            </a:extLst>
          </p:cNvPr>
          <p:cNvSpPr/>
          <p:nvPr/>
        </p:nvSpPr>
        <p:spPr>
          <a:xfrm>
            <a:off x="262890" y="185548"/>
            <a:ext cx="1714500" cy="512932"/>
          </a:xfrm>
          <a:prstGeom prst="roundRect">
            <a:avLst>
              <a:gd name="adj" fmla="val 50000"/>
            </a:avLst>
          </a:prstGeom>
          <a:solidFill>
            <a:srgbClr val="FFFFCC"/>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TM Cookies" panose="02040603050506020204" pitchFamily="18" charset="0"/>
              </a:rPr>
              <a:t>ĐOẠN 3</a:t>
            </a:r>
            <a:endParaRPr 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2030804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B5154F-10D4-0F2E-525D-15F67C605797}"/>
              </a:ext>
            </a:extLst>
          </p:cNvPr>
          <p:cNvPicPr>
            <a:picLocks noChangeAspect="1"/>
          </p:cNvPicPr>
          <p:nvPr/>
        </p:nvPicPr>
        <p:blipFill>
          <a:blip r:embed="rId3"/>
          <a:stretch>
            <a:fillRect/>
          </a:stretch>
        </p:blipFill>
        <p:spPr>
          <a:xfrm>
            <a:off x="1163644" y="1489923"/>
            <a:ext cx="7980356" cy="2481287"/>
          </a:xfrm>
          <a:prstGeom prst="rect">
            <a:avLst/>
          </a:prstGeom>
        </p:spPr>
      </p:pic>
      <p:pic>
        <p:nvPicPr>
          <p:cNvPr id="3" name="Picture 2" descr="C:\Users\HP\Desktop\fireman-chuẩn.png">
            <a:extLst>
              <a:ext uri="{FF2B5EF4-FFF2-40B4-BE49-F238E27FC236}">
                <a16:creationId xmlns:a16="http://schemas.microsoft.com/office/drawing/2014/main" id="{2B0A7563-3B24-F48E-DF90-99206C06FB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841" y="1172290"/>
            <a:ext cx="2540429" cy="376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1776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nodeType="with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cs typeface="Calibri" panose="020F0502020204030204" pitchFamily="34" charset="0"/>
              <a:sym typeface="Arial"/>
            </a:endParaRPr>
          </a:p>
        </p:txBody>
      </p:sp>
      <p:sp>
        <p:nvSpPr>
          <p:cNvPr id="4" name="Rectangle 3">
            <a:extLst>
              <a:ext uri="{FF2B5EF4-FFF2-40B4-BE49-F238E27FC236}">
                <a16:creationId xmlns:a16="http://schemas.microsoft.com/office/drawing/2014/main" id="{C6F4A8E7-46B3-4EEE-B282-CF386B335E61}"/>
              </a:ext>
            </a:extLst>
          </p:cNvPr>
          <p:cNvSpPr/>
          <p:nvPr/>
        </p:nvSpPr>
        <p:spPr>
          <a:xfrm>
            <a:off x="548515" y="725090"/>
            <a:ext cx="8332595" cy="369331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Người ta lần tìm tung tích nạn nhân. Anh công an lấy ra từ túi áo nạn nhân một mớ giấy tờ. Ai nấy bàng hoàng khi thấy trong xấp giấy một tấm thẻ thương binh. Bấy giờ người ta mới để ý tới chiếc xe đạp nằm lăn lóc ở góc tường và những chiếc bánh giò tung toé… Thì ra người bán  bánh giò là một thương binh. Chính anh đã phát hiện ra đám cháy, đã báo động và cứu một gia đình.</a:t>
            </a:r>
            <a:endParaRPr kumimoji="0" lang="en-US"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Vừa lúc đó, chiếc xe cấp cứu ào tới chở nạn nhân đi…</a:t>
            </a:r>
            <a:endParaRPr kumimoji="0" lang="en-US"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600" b="0"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Theo Nguyễn Lê Tín Nhân</a:t>
            </a:r>
            <a:endParaRPr kumimoji="0" lang="vi-VN" sz="26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2" name="Rectangle: Rounded Corners 1">
            <a:extLst>
              <a:ext uri="{FF2B5EF4-FFF2-40B4-BE49-F238E27FC236}">
                <a16:creationId xmlns:a16="http://schemas.microsoft.com/office/drawing/2014/main" id="{5C044578-2857-DE96-2171-AEED9469F3FE}"/>
              </a:ext>
            </a:extLst>
          </p:cNvPr>
          <p:cNvSpPr/>
          <p:nvPr/>
        </p:nvSpPr>
        <p:spPr>
          <a:xfrm>
            <a:off x="262890" y="185548"/>
            <a:ext cx="1714500" cy="512932"/>
          </a:xfrm>
          <a:prstGeom prst="roundRect">
            <a:avLst>
              <a:gd name="adj" fmla="val 50000"/>
            </a:avLst>
          </a:prstGeom>
          <a:solidFill>
            <a:srgbClr val="FFFFCC"/>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TM Cookies" panose="02040603050506020204" pitchFamily="18" charset="0"/>
              </a:rPr>
              <a:t>ĐOẠN 4</a:t>
            </a:r>
            <a:endParaRPr lang="en-US" sz="32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UTM Cookies" panose="02040603050506020204" pitchFamily="18" charset="0"/>
            </a:endParaRPr>
          </a:p>
        </p:txBody>
      </p:sp>
    </p:spTree>
    <p:extLst>
      <p:ext uri="{BB962C8B-B14F-4D97-AF65-F5344CB8AC3E}">
        <p14:creationId xmlns:p14="http://schemas.microsoft.com/office/powerpoint/2010/main" val="1883399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6DC5A4-355F-4798-BBFF-73EE77768341}"/>
              </a:ext>
            </a:extLst>
          </p:cNvPr>
          <p:cNvGrpSpPr/>
          <p:nvPr/>
        </p:nvGrpSpPr>
        <p:grpSpPr>
          <a:xfrm>
            <a:off x="153591" y="283523"/>
            <a:ext cx="4325245" cy="2530788"/>
            <a:chOff x="3075433" y="1255651"/>
            <a:chExt cx="4325245" cy="2530788"/>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800" b="0" i="0" dirty="0" err="1">
                  <a:solidFill>
                    <a:srgbClr val="000000"/>
                  </a:solidFill>
                  <a:effectLst/>
                  <a:latin typeface="UTM Duepuntozero" panose="02040603050506020204" pitchFamily="18" charset="0"/>
                </a:rPr>
                <a:t>Phân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công</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theo</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đoạn</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b="0" i="0" dirty="0" err="1">
                  <a:solidFill>
                    <a:srgbClr val="000000"/>
                  </a:solidFill>
                  <a:effectLst/>
                  <a:latin typeface="UTM Duepuntozero" panose="02040603050506020204" pitchFamily="18" charset="0"/>
                </a:rPr>
                <a:t>Tất</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cả</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thành</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viên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đều</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dirty="0" err="1">
                  <a:solidFill>
                    <a:srgbClr val="000000"/>
                  </a:solidFill>
                  <a:latin typeface="UTM Duepuntozero" panose="02040603050506020204" pitchFamily="18" charset="0"/>
                </a:rPr>
                <a:t>Giải</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nghĩa</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từ</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cùng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nhau</a:t>
              </a:r>
              <a:r>
                <a:rPr lang="en-US" sz="2800" dirty="0">
                  <a:solidFill>
                    <a:srgbClr val="000000"/>
                  </a:solidFill>
                  <a:latin typeface="UTM Duepuntozero" panose="02040603050506020204" pitchFamily="18" charset="0"/>
                </a:rPr>
                <a:t>.</a:t>
              </a:r>
              <a:r>
                <a:rPr lang="en-US" sz="2800" b="0" i="0" dirty="0">
                  <a:solidFill>
                    <a:srgbClr val="000000"/>
                  </a:solidFill>
                  <a:effectLst/>
                  <a:latin typeface="UTM Duepuntozero" panose="02040603050506020204" pitchFamily="18" charset="0"/>
                </a:rPr>
                <a:t> </a:t>
              </a:r>
              <a:endParaRPr lang="vi-VN" sz="2800" b="0" i="0" dirty="0">
                <a:solidFill>
                  <a:srgbClr val="000000"/>
                </a:solidFill>
                <a:effectLst/>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2"/>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75733" y="358098"/>
            <a:ext cx="3690048" cy="1620214"/>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3531870" y="2526222"/>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800" dirty="0">
                    <a:solidFill>
                      <a:srgbClr val="000000"/>
                    </a:solidFill>
                    <a:latin typeface="UTM Duepuntozero" panose="02040603050506020204" pitchFamily="18" charset="0"/>
                  </a:rPr>
                  <a:t>1.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2.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to, </a:t>
                </a:r>
                <a:r>
                  <a:rPr lang="en-US" sz="2800" dirty="0" err="1">
                    <a:solidFill>
                      <a:srgbClr val="000000"/>
                    </a:solidFill>
                    <a:latin typeface="UTM Duepuntozero" panose="02040603050506020204" pitchFamily="18" charset="0"/>
                  </a:rPr>
                  <a:t>rõ</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3.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ngắt</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nghỉ</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chỗ</a:t>
                </a:r>
                <a:r>
                  <a:rPr lang="en-US" sz="2800" dirty="0">
                    <a:solidFill>
                      <a:srgbClr val="000000"/>
                    </a:solidFill>
                    <a:latin typeface="UTM Duepuntozero" panose="02040603050506020204" pitchFamily="18" charset="0"/>
                  </a:rPr>
                  <a:t>.</a:t>
                </a:r>
                <a:endParaRPr lang="en-US" sz="2800" b="0" i="0" dirty="0">
                  <a:solidFill>
                    <a:srgbClr val="000000"/>
                  </a:solidFill>
                  <a:effectLst/>
                  <a:latin typeface="UTM Duepuntozero" panose="0204060305050602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5"/>
            <a:stretch>
              <a:fillRect/>
            </a:stretch>
          </p:blipFill>
          <p:spPr>
            <a:xfrm>
              <a:off x="7431925" y="469066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6"/>
            <a:stretch>
              <a:fillRect/>
            </a:stretch>
          </p:blipFill>
          <p:spPr>
            <a:xfrm>
              <a:off x="6875251" y="469066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7"/>
            <a:stretch>
              <a:fillRect/>
            </a:stretch>
          </p:blipFill>
          <p:spPr>
            <a:xfrm>
              <a:off x="7988599" y="469066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5"/>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6"/>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7"/>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5"/>
            <a:stretch>
              <a:fillRect/>
            </a:stretch>
          </p:blipFill>
          <p:spPr>
            <a:xfrm>
              <a:off x="9373355" y="5728371"/>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6"/>
            <a:stretch>
              <a:fillRect/>
            </a:stretch>
          </p:blipFill>
          <p:spPr>
            <a:xfrm>
              <a:off x="8816681" y="5728371"/>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7"/>
            <a:stretch>
              <a:fillRect/>
            </a:stretch>
          </p:blipFill>
          <p:spPr>
            <a:xfrm>
              <a:off x="9930029" y="5728371"/>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2889142" y="433471"/>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spTree>
    <p:extLst>
      <p:ext uri="{BB962C8B-B14F-4D97-AF65-F5344CB8AC3E}">
        <p14:creationId xmlns:p14="http://schemas.microsoft.com/office/powerpoint/2010/main" val="33412719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538061" y="271310"/>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827928" y="1302155"/>
            <a:ext cx="7310232" cy="3287264"/>
            <a:chOff x="5548616" y="3863568"/>
            <a:chExt cx="5668381" cy="2548957"/>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4"/>
            <a:stretch>
              <a:fillRect/>
            </a:stretch>
          </p:blipFill>
          <p:spPr>
            <a:xfrm>
              <a:off x="7792636" y="482144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5"/>
            <a:stretch>
              <a:fillRect/>
            </a:stretch>
          </p:blipFill>
          <p:spPr>
            <a:xfrm>
              <a:off x="7235962" y="482144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4"/>
            <a:stretch>
              <a:fillRect/>
            </a:stretch>
          </p:blipFill>
          <p:spPr>
            <a:xfrm>
              <a:off x="7792636"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5"/>
            <a:stretch>
              <a:fillRect/>
            </a:stretch>
          </p:blipFill>
          <p:spPr>
            <a:xfrm>
              <a:off x="7235962"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6"/>
            <a:stretch>
              <a:fillRect/>
            </a:stretch>
          </p:blipFill>
          <p:spPr>
            <a:xfrm>
              <a:off x="8349310"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4"/>
            <a:stretch>
              <a:fillRect/>
            </a:stretch>
          </p:blipFill>
          <p:spPr>
            <a:xfrm>
              <a:off x="9688276" y="5885485"/>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5"/>
            <a:stretch>
              <a:fillRect/>
            </a:stretch>
          </p:blipFill>
          <p:spPr>
            <a:xfrm>
              <a:off x="9131602" y="5885485"/>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6"/>
            <a:stretch>
              <a:fillRect/>
            </a:stretch>
          </p:blipFill>
          <p:spPr>
            <a:xfrm>
              <a:off x="10244950" y="5885485"/>
              <a:ext cx="469963" cy="469963"/>
            </a:xfrm>
            <a:prstGeom prst="rect">
              <a:avLst/>
            </a:prstGeom>
          </p:spPr>
        </p:pic>
      </p:grpSp>
    </p:spTree>
    <p:extLst>
      <p:ext uri="{BB962C8B-B14F-4D97-AF65-F5344CB8AC3E}">
        <p14:creationId xmlns:p14="http://schemas.microsoft.com/office/powerpoint/2010/main" val="974621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07591" y="3550129"/>
            <a:ext cx="2808149" cy="1280984"/>
          </a:xfrm>
          <a:prstGeom prst="rect">
            <a:avLst/>
          </a:prstGeom>
        </p:spPr>
      </p:pic>
      <p:pic>
        <p:nvPicPr>
          <p:cNvPr id="15" name="图片 2"/>
          <p:cNvPicPr>
            <a:picLocks noChangeAspect="1"/>
          </p:cNvPicPr>
          <p:nvPr/>
        </p:nvPicPr>
        <p:blipFill rotWithShape="1">
          <a:blip r:embed="rId4" cstate="print">
            <a:extLst>
              <a:ext uri="{28A0092B-C50C-407E-A947-70E740481C1C}">
                <a14:useLocalDpi xmlns:a14="http://schemas.microsoft.com/office/drawing/2010/main" val="0"/>
              </a:ext>
            </a:extLst>
          </a:blip>
          <a:srcRect l="30085" t="9465" r="23664" b="12688"/>
          <a:stretch/>
        </p:blipFill>
        <p:spPr>
          <a:xfrm>
            <a:off x="5809732" y="817137"/>
            <a:ext cx="1403868" cy="2954654"/>
          </a:xfrm>
          <a:prstGeom prst="rect">
            <a:avLst/>
          </a:prstGeom>
        </p:spPr>
      </p:pic>
      <p:pic>
        <p:nvPicPr>
          <p:cNvPr id="16" name="Picture 5" descr="C:\Users\HP\Desktop\fireman-chuẩ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841" y="1067515"/>
            <a:ext cx="2540429" cy="376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5624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500"/>
                            </p:stCondLst>
                            <p:childTnLst>
                              <p:par>
                                <p:cTn id="11" presetID="2" presetClass="exit" presetSubtype="2" accel="44000" fill="hold" nodeType="afterEffect">
                                  <p:stCondLst>
                                    <p:cond delay="0"/>
                                  </p:stCondLst>
                                  <p:childTnLst>
                                    <p:anim calcmode="lin" valueType="num">
                                      <p:cBhvr additive="base">
                                        <p:cTn id="12" dur="1500"/>
                                        <p:tgtEl>
                                          <p:spTgt spid="3"/>
                                        </p:tgtEl>
                                        <p:attrNameLst>
                                          <p:attrName>ppt_x</p:attrName>
                                        </p:attrNameLst>
                                      </p:cBhvr>
                                      <p:tavLst>
                                        <p:tav tm="0">
                                          <p:val>
                                            <p:strVal val="ppt_x"/>
                                          </p:val>
                                        </p:tav>
                                        <p:tav tm="100000">
                                          <p:val>
                                            <p:strVal val="1+ppt_w/2"/>
                                          </p:val>
                                        </p:tav>
                                      </p:tavLst>
                                    </p:anim>
                                    <p:anim calcmode="lin" valueType="num">
                                      <p:cBhvr additive="base">
                                        <p:cTn id="13" dur="1500"/>
                                        <p:tgtEl>
                                          <p:spTgt spid="3"/>
                                        </p:tgtEl>
                                        <p:attrNameLst>
                                          <p:attrName>ppt_y</p:attrName>
                                        </p:attrNameLst>
                                      </p:cBhvr>
                                      <p:tavLst>
                                        <p:tav tm="0">
                                          <p:val>
                                            <p:strVal val="ppt_y"/>
                                          </p:val>
                                        </p:tav>
                                        <p:tav tm="100000">
                                          <p:val>
                                            <p:strVal val="ppt_y"/>
                                          </p:val>
                                        </p:tav>
                                      </p:tavLst>
                                    </p:anim>
                                    <p:set>
                                      <p:cBhvr>
                                        <p:cTn id="14" dur="1" fill="hold">
                                          <p:stCondLst>
                                            <p:cond delay="1499"/>
                                          </p:stCondLst>
                                        </p:cTn>
                                        <p:tgtEl>
                                          <p:spTgt spid="3"/>
                                        </p:tgtEl>
                                        <p:attrNameLst>
                                          <p:attrName>style.visibility</p:attrName>
                                        </p:attrNameLst>
                                      </p:cBhvr>
                                      <p:to>
                                        <p:strVal val="hidden"/>
                                      </p:to>
                                    </p:set>
                                  </p:childTnLst>
                                </p:cTn>
                              </p:par>
                              <p:par>
                                <p:cTn id="15" presetID="14" presetClass="entr" presetSubtype="10" fill="hold"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par>
                                <p:cTn id="18" presetID="36" presetClass="path" presetSubtype="0" accel="50000" decel="50000" fill="hold" nodeType="withEffect">
                                  <p:stCondLst>
                                    <p:cond delay="500"/>
                                  </p:stCondLst>
                                  <p:childTnLst>
                                    <p:animMotion origin="layout" path="M -0.05312 -0.0929 L -0.05312 0.07407 C -0.05312 0.14907 -0.14722 0.24413 -0.22413 0.24413 L -0.39462 0.24413 " pathEditMode="relative" rAng="0" ptsTypes="AAAA">
                                      <p:cBhvr>
                                        <p:cTn id="19" dur="2000" fill="hold"/>
                                        <p:tgtEl>
                                          <p:spTgt spid="15"/>
                                        </p:tgtEl>
                                        <p:attrNameLst>
                                          <p:attrName>ppt_x</p:attrName>
                                          <p:attrName>ppt_y</p:attrName>
                                        </p:attrNameLst>
                                      </p:cBhvr>
                                      <p:rCtr x="-17083" y="16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a:off x="649158" y="1482654"/>
            <a:ext cx="4766572" cy="109725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dirty="0">
                <a:ln w="127000">
                  <a:solidFill>
                    <a:schemeClr val="bg1"/>
                  </a:solidFill>
                </a:ln>
                <a:solidFill>
                  <a:srgbClr val="FF0000"/>
                </a:solidFill>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algn="ctr"/>
              <a:r>
                <a:rPr lang="en-US" sz="4000" dirty="0" err="1">
                  <a:solidFill>
                    <a:srgbClr val="FF0000"/>
                  </a:solidFill>
                  <a:latin typeface="#9Slide05 Phobia" panose="02000506000000020003" pitchFamily="2" charset="0"/>
                </a:rPr>
                <a:t>Hoạt</a:t>
              </a:r>
              <a:r>
                <a:rPr lang="en-US" sz="4000" dirty="0">
                  <a:solidFill>
                    <a:srgbClr val="FF0000"/>
                  </a:solidFill>
                  <a:latin typeface="#9Slide05 Phobia" panose="02000506000000020003" pitchFamily="2" charset="0"/>
                </a:rPr>
                <a:t>  </a:t>
              </a:r>
              <a:r>
                <a:rPr lang="en-US" sz="4000" dirty="0" err="1">
                  <a:solidFill>
                    <a:srgbClr val="FF0000"/>
                  </a:solidFill>
                  <a:latin typeface="#9Slide05 Phobia" panose="02000506000000020003" pitchFamily="2" charset="0"/>
                </a:rPr>
                <a:t>Động</a:t>
              </a:r>
              <a:endParaRPr lang="en-US" sz="4000" dirty="0">
                <a:solidFill>
                  <a:srgbClr val="FF0000"/>
                </a:solidFill>
                <a:latin typeface="#9Slide05 Phobia" panose="02000506000000020003" pitchFamily="2" charset="0"/>
              </a:endParaRPr>
            </a:p>
          </p:txBody>
        </p:sp>
      </p:grpSp>
      <p:sp>
        <p:nvSpPr>
          <p:cNvPr id="17" name="TextBox 16">
            <a:extLst>
              <a:ext uri="{FF2B5EF4-FFF2-40B4-BE49-F238E27FC236}">
                <a16:creationId xmlns:a16="http://schemas.microsoft.com/office/drawing/2014/main" id="{B5D0971F-4D7F-4D37-9980-3EC1BCAD4767}"/>
              </a:ext>
            </a:extLst>
          </p:cNvPr>
          <p:cNvSpPr txBox="1"/>
          <p:nvPr/>
        </p:nvSpPr>
        <p:spPr>
          <a:xfrm>
            <a:off x="1012761" y="2557270"/>
            <a:ext cx="9355130" cy="664797"/>
          </a:xfrm>
          <a:prstGeom prst="rect">
            <a:avLst/>
          </a:prstGeom>
          <a:noFill/>
        </p:spPr>
        <p:txBody>
          <a:bodyPr wrap="square">
            <a:spAutoFit/>
          </a:bodyPr>
          <a:lstStyle/>
          <a:p>
            <a:pPr algn="ctr">
              <a:lnSpc>
                <a:spcPct val="80000"/>
              </a:lnSpc>
            </a:pP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L</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U</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Y</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Ệ</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N</a:t>
            </a:r>
            <a:r>
              <a:rPr lang="en-US" sz="4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Đ</a:t>
            </a:r>
            <a:r>
              <a:rPr lang="en-US" sz="4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Gretoon" panose="02040603050506020204" pitchFamily="18" charset="0"/>
              </a:rPr>
              <a:t>Ọ</a:t>
            </a:r>
            <a:r>
              <a:rPr lang="en-US" sz="4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Gretoon" panose="02040603050506020204" pitchFamily="18" charset="0"/>
              </a:rPr>
              <a:t>C</a:t>
            </a:r>
            <a:r>
              <a:rPr lang="en-US" sz="4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Gretoon" panose="02040603050506020204" pitchFamily="18" charset="0"/>
              </a:rPr>
              <a:t> </a:t>
            </a:r>
            <a:r>
              <a:rPr lang="en-US" sz="4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Gretoon" panose="02040603050506020204" pitchFamily="18" charset="0"/>
              </a:rPr>
              <a:t>H</a:t>
            </a:r>
            <a:r>
              <a:rPr lang="en-US" sz="4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Gretoon" panose="02040603050506020204" pitchFamily="18" charset="0"/>
              </a:rPr>
              <a:t>I</a:t>
            </a:r>
            <a:r>
              <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rPr>
              <a:t>Ể</a:t>
            </a:r>
            <a:r>
              <a:rPr lang="en-US" sz="4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Gretoon" panose="02040603050506020204" pitchFamily="18" charset="0"/>
              </a:rPr>
              <a:t>U</a:t>
            </a:r>
            <a:endParaRPr lang="en-US" sz="4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Gretoon" panose="02040603050506020204" pitchFamily="18" charset="0"/>
            </a:endParaRPr>
          </a:p>
        </p:txBody>
      </p:sp>
      <p:pic>
        <p:nvPicPr>
          <p:cNvPr id="2" name="Picture 1" descr="C:\Users\HP\Desktop\fireman-chuẩn.png">
            <a:extLst>
              <a:ext uri="{FF2B5EF4-FFF2-40B4-BE49-F238E27FC236}">
                <a16:creationId xmlns:a16="http://schemas.microsoft.com/office/drawing/2014/main" id="{B445C643-9905-C58D-4C96-49F9450630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841" y="1172290"/>
            <a:ext cx="2540429" cy="376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74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2.22222E-6 1.60494E-6 L -2.22222E-6 -0.07222 " pathEditMode="relative" rAng="0" ptsTypes="AA">
                                      <p:cBhvr>
                                        <p:cTn id="13" dur="250" accel="50000" decel="50000" autoRev="1" fill="hold">
                                          <p:stCondLst>
                                            <p:cond delay="0"/>
                                          </p:stCondLst>
                                        </p:cTn>
                                        <p:tgtEl>
                                          <p:spTgt spid="17"/>
                                        </p:tgtEl>
                                        <p:attrNameLst>
                                          <p:attrName>ppt_x</p:attrName>
                                          <p:attrName>ppt_y</p:attrName>
                                        </p:attrNameLst>
                                      </p:cBhvr>
                                      <p:rCtr x="0" y="-3611"/>
                                    </p:animMotion>
                                    <p:animRot by="1500000">
                                      <p:cBhvr>
                                        <p:cTn id="14" dur="125" fill="hold">
                                          <p:stCondLst>
                                            <p:cond delay="0"/>
                                          </p:stCondLst>
                                        </p:cTn>
                                        <p:tgtEl>
                                          <p:spTgt spid="17"/>
                                        </p:tgtEl>
                                        <p:attrNameLst>
                                          <p:attrName>r</p:attrName>
                                        </p:attrNameLst>
                                      </p:cBhvr>
                                    </p:animRot>
                                    <p:animRot by="-1500000">
                                      <p:cBhvr>
                                        <p:cTn id="15" dur="125" fill="hold">
                                          <p:stCondLst>
                                            <p:cond delay="125"/>
                                          </p:stCondLst>
                                        </p:cTn>
                                        <p:tgtEl>
                                          <p:spTgt spid="17"/>
                                        </p:tgtEl>
                                        <p:attrNameLst>
                                          <p:attrName>r</p:attrName>
                                        </p:attrNameLst>
                                      </p:cBhvr>
                                    </p:animRot>
                                    <p:animRot by="-1500000">
                                      <p:cBhvr>
                                        <p:cTn id="16" dur="125" fill="hold">
                                          <p:stCondLst>
                                            <p:cond delay="250"/>
                                          </p:stCondLst>
                                        </p:cTn>
                                        <p:tgtEl>
                                          <p:spTgt spid="17"/>
                                        </p:tgtEl>
                                        <p:attrNameLst>
                                          <p:attrName>r</p:attrName>
                                        </p:attrNameLst>
                                      </p:cBhvr>
                                    </p:animRot>
                                    <p:animRot by="1500000">
                                      <p:cBhvr>
                                        <p:cTn id="17" dur="125" fill="hold">
                                          <p:stCondLst>
                                            <p:cond delay="375"/>
                                          </p:stCondLst>
                                        </p:cTn>
                                        <p:tgtEl>
                                          <p:spTgt spid="17"/>
                                        </p:tgtEl>
                                        <p:attrNameLst>
                                          <p:attrName>r</p:attrName>
                                        </p:attrNameLst>
                                      </p:cBhvr>
                                    </p:animRot>
                                  </p:childTnLst>
                                </p:cTn>
                              </p:par>
                              <p:par>
                                <p:cTn id="18" presetID="14" presetClass="exit" presetSubtype="10" fill="hold" nodeType="withEffect">
                                  <p:stCondLst>
                                    <p:cond delay="0"/>
                                  </p:stCondLst>
                                  <p:childTnLst>
                                    <p:animEffect transition="out" filter="randombar(horizontal)">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2"/>
          <a:stretch>
            <a:fillRect/>
          </a:stretch>
        </p:blipFill>
        <p:spPr>
          <a:xfrm>
            <a:off x="1715749" y="18294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1034143" y="1676837"/>
            <a:ext cx="2726737" cy="2554545"/>
          </a:xfrm>
          <a:prstGeom prst="rect">
            <a:avLst/>
          </a:prstGeom>
          <a:noFill/>
        </p:spPr>
        <p:txBody>
          <a:bodyPr wrap="square">
            <a:spAutoFit/>
          </a:bodyPr>
          <a:lstStyle/>
          <a:p>
            <a:pPr algn="ctr"/>
            <a:r>
              <a:rPr lang="vi-VN" sz="3200" b="1">
                <a:solidFill>
                  <a:srgbClr val="FF0000"/>
                </a:solidFill>
                <a:latin typeface="Calibri" panose="020F0502020204030204" pitchFamily="34" charset="0"/>
                <a:cs typeface="Calibri" panose="020F0502020204030204" pitchFamily="34" charset="0"/>
              </a:rPr>
              <a:t>Cây rầm:</a:t>
            </a:r>
            <a:r>
              <a:rPr lang="vi-VN" sz="3200" b="1">
                <a:latin typeface="Calibri" panose="020F0502020204030204" pitchFamily="34" charset="0"/>
                <a:cs typeface="Calibri" panose="020F0502020204030204" pitchFamily="34" charset="0"/>
              </a:rPr>
              <a:t> thanh vật liệu cứng, chắc, đỡ các bộ phận trên mái nhà.</a:t>
            </a:r>
            <a:endParaRPr lang="vi-VN" sz="3200" dirty="0">
              <a:latin typeface="Calibri" panose="020F0502020204030204" pitchFamily="34" charset="0"/>
              <a:cs typeface="Calibri" panose="020F0502020204030204" pitchFamily="34" charset="0"/>
            </a:endParaRPr>
          </a:p>
        </p:txBody>
      </p:sp>
      <p:pic>
        <p:nvPicPr>
          <p:cNvPr id="2" name="Picture 2" descr="Dầm nhà: Kích thước, cấu tạo, yếu tố phong thủy BẠN CẦN BIẾT">
            <a:extLst>
              <a:ext uri="{FF2B5EF4-FFF2-40B4-BE49-F238E27FC236}">
                <a16:creationId xmlns:a16="http://schemas.microsoft.com/office/drawing/2014/main" id="{8CEEC0F3-0550-8DFC-6EAE-47187CF40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4150" y="1600473"/>
            <a:ext cx="3556227" cy="2739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0618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2"/>
          <a:stretch>
            <a:fillRect/>
          </a:stretch>
        </p:blipFill>
        <p:spPr>
          <a:xfrm>
            <a:off x="1715749" y="18294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1005115" y="1332979"/>
            <a:ext cx="2726737" cy="3046988"/>
          </a:xfrm>
          <a:prstGeom prst="rect">
            <a:avLst/>
          </a:prstGeom>
          <a:noFill/>
        </p:spPr>
        <p:txBody>
          <a:bodyPr wrap="square">
            <a:spAutoFit/>
          </a:bodyPr>
          <a:lstStyle/>
          <a:p>
            <a:pPr lvl="0" algn="ctr"/>
            <a:r>
              <a:rPr lang="vi-VN" sz="3200" b="1">
                <a:solidFill>
                  <a:srgbClr val="FF0000"/>
                </a:solidFill>
                <a:latin typeface="Calibri" panose="020F0502020204030204" pitchFamily="34" charset="0"/>
                <a:cs typeface="Calibri" panose="020F0502020204030204" pitchFamily="34" charset="0"/>
              </a:rPr>
              <a:t>tĩnh mịch</a:t>
            </a:r>
            <a:endParaRPr lang="en-US" sz="3200" b="1">
              <a:solidFill>
                <a:srgbClr val="FF0000"/>
              </a:solidFill>
              <a:latin typeface="Calibri" panose="020F0502020204030204" pitchFamily="34" charset="0"/>
              <a:cs typeface="Calibri" panose="020F0502020204030204" pitchFamily="34" charset="0"/>
            </a:endParaRPr>
          </a:p>
          <a:p>
            <a:pPr lvl="0" algn="ctr"/>
            <a:r>
              <a:rPr lang="vi-VN" sz="3200" b="1">
                <a:solidFill>
                  <a:srgbClr val="FF0000"/>
                </a:solidFill>
                <a:latin typeface="Calibri" panose="020F0502020204030204" pitchFamily="34" charset="0"/>
                <a:cs typeface="Calibri" panose="020F0502020204030204" pitchFamily="34" charset="0"/>
              </a:rPr>
              <a:t> </a:t>
            </a:r>
            <a:r>
              <a:rPr lang="vi-VN" sz="3200" b="1">
                <a:solidFill>
                  <a:schemeClr val="tx1"/>
                </a:solidFill>
                <a:latin typeface="Calibri" panose="020F0502020204030204" pitchFamily="34" charset="0"/>
                <a:cs typeface="Calibri" panose="020F0502020204030204" pitchFamily="34" charset="0"/>
              </a:rPr>
              <a:t>(yên lặng và vắng vẻ, không có những biểu hiện hoạt động)</a:t>
            </a:r>
            <a:endParaRPr kumimoji="0" lang="vi-VN" sz="32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endParaRPr>
          </a:p>
        </p:txBody>
      </p:sp>
      <p:pic>
        <p:nvPicPr>
          <p:cNvPr id="55298" name="Picture 2" descr="Tĩnh mịch đêm Hà Nội | baotintuc.vn">
            <a:extLst>
              <a:ext uri="{FF2B5EF4-FFF2-40B4-BE49-F238E27FC236}">
                <a16:creationId xmlns:a16="http://schemas.microsoft.com/office/drawing/2014/main" id="{2082FF19-8063-EC3B-C0B8-9EDD07C9B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866" y="1409946"/>
            <a:ext cx="4230799" cy="2970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6486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2"/>
          <a:stretch>
            <a:fillRect/>
          </a:stretch>
        </p:blipFill>
        <p:spPr>
          <a:xfrm>
            <a:off x="1715749" y="18294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1005115" y="1417588"/>
            <a:ext cx="2726737" cy="2308324"/>
          </a:xfrm>
          <a:prstGeom prst="rect">
            <a:avLst/>
          </a:prstGeom>
          <a:noFill/>
        </p:spPr>
        <p:txBody>
          <a:bodyPr wrap="square">
            <a:spAutoFit/>
          </a:bodyPr>
          <a:lstStyle/>
          <a:p>
            <a:pPr lvl="0" algn="ctr"/>
            <a:r>
              <a:rPr lang="vi-VN" sz="3600" b="1">
                <a:solidFill>
                  <a:srgbClr val="FF0000"/>
                </a:solidFill>
                <a:latin typeface="Calibri" panose="020F0502020204030204" pitchFamily="34" charset="0"/>
                <a:cs typeface="Calibri" panose="020F0502020204030204" pitchFamily="34" charset="0"/>
              </a:rPr>
              <a:t>thất thần </a:t>
            </a:r>
            <a:endParaRPr lang="en-US" sz="3600" b="1">
              <a:solidFill>
                <a:srgbClr val="FF0000"/>
              </a:solidFill>
              <a:latin typeface="Calibri" panose="020F0502020204030204" pitchFamily="34" charset="0"/>
              <a:cs typeface="Calibri" panose="020F0502020204030204" pitchFamily="34" charset="0"/>
            </a:endParaRPr>
          </a:p>
          <a:p>
            <a:pPr lvl="0" algn="ctr"/>
            <a:r>
              <a:rPr lang="vi-VN" sz="3600" b="1">
                <a:solidFill>
                  <a:schemeClr val="tx1"/>
                </a:solidFill>
                <a:latin typeface="Calibri" panose="020F0502020204030204" pitchFamily="34" charset="0"/>
                <a:cs typeface="Calibri" panose="020F0502020204030204" pitchFamily="34" charset="0"/>
              </a:rPr>
              <a:t>(mất hết tinh thần do quá sợ hãi)</a:t>
            </a:r>
            <a:endParaRPr kumimoji="0" lang="vi-VN" sz="36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endParaRPr>
          </a:p>
        </p:txBody>
      </p:sp>
      <p:pic>
        <p:nvPicPr>
          <p:cNvPr id="54274" name="Picture 2" descr="Cháy chung cư mini trong đêm: Nhiều người &quot;liều mạng&quot; nhảy từ tần">
            <a:extLst>
              <a:ext uri="{FF2B5EF4-FFF2-40B4-BE49-F238E27FC236}">
                <a16:creationId xmlns:a16="http://schemas.microsoft.com/office/drawing/2014/main" id="{63777261-E2B8-2750-7DA4-D0F5B341B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1510" y="1416163"/>
            <a:ext cx="4489421" cy="2991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7367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2"/>
          <a:stretch>
            <a:fillRect/>
          </a:stretch>
        </p:blipFill>
        <p:spPr>
          <a:xfrm>
            <a:off x="1715749" y="18294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1005115" y="1417588"/>
            <a:ext cx="3058885" cy="2862322"/>
          </a:xfrm>
          <a:prstGeom prst="rect">
            <a:avLst/>
          </a:prstGeom>
          <a:noFill/>
        </p:spPr>
        <p:txBody>
          <a:bodyPr wrap="square">
            <a:spAutoFit/>
          </a:bodyPr>
          <a:lstStyle/>
          <a:p>
            <a:pPr lvl="0" algn="ctr"/>
            <a:r>
              <a:rPr lang="vi-VN" sz="3600" b="1">
                <a:solidFill>
                  <a:srgbClr val="FF0000"/>
                </a:solidFill>
                <a:latin typeface="Calibri" panose="020F0502020204030204" pitchFamily="34" charset="0"/>
                <a:cs typeface="Calibri" panose="020F0502020204030204" pitchFamily="34" charset="0"/>
              </a:rPr>
              <a:t>tung tích </a:t>
            </a:r>
            <a:r>
              <a:rPr lang="vi-VN" sz="3600" b="1">
                <a:solidFill>
                  <a:schemeClr val="tx1"/>
                </a:solidFill>
                <a:latin typeface="Calibri" panose="020F0502020204030204" pitchFamily="34" charset="0"/>
                <a:cs typeface="Calibri" panose="020F0502020204030204" pitchFamily="34" charset="0"/>
              </a:rPr>
              <a:t>(nghĩa trong bài: thông tin cá nhân của một người)</a:t>
            </a:r>
            <a:endParaRPr kumimoji="0" lang="vi-VN" sz="36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endParaRPr>
          </a:p>
        </p:txBody>
      </p:sp>
      <p:pic>
        <p:nvPicPr>
          <p:cNvPr id="58370" name="Picture 2" descr="Hành vi mua bán thông tin cá nhân của người khác sẽ bị xử lý như thế nào  theo quy định pháp luật Việt Nam?">
            <a:extLst>
              <a:ext uri="{FF2B5EF4-FFF2-40B4-BE49-F238E27FC236}">
                <a16:creationId xmlns:a16="http://schemas.microsoft.com/office/drawing/2014/main" id="{E7D39A44-AD99-B8D8-2EFF-E0C052F34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6215" y="1769381"/>
            <a:ext cx="3554186" cy="2369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8441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1ADB6D73-4871-4478-AA76-A56C0F06353B}"/>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97141687-71F7-41A5-B02A-8E7459A29A39}"/>
              </a:ext>
            </a:extLst>
          </p:cNvPr>
          <p:cNvPicPr>
            <a:picLocks noChangeAspect="1"/>
          </p:cNvPicPr>
          <p:nvPr/>
        </p:nvPicPr>
        <p:blipFill>
          <a:blip r:embed="rId2"/>
          <a:stretch>
            <a:fillRect/>
          </a:stretch>
        </p:blipFill>
        <p:spPr>
          <a:xfrm>
            <a:off x="1715749" y="182946"/>
            <a:ext cx="6027790" cy="1016113"/>
          </a:xfrm>
          <a:prstGeom prst="rect">
            <a:avLst/>
          </a:prstGeom>
        </p:spPr>
      </p:pic>
      <p:sp>
        <p:nvSpPr>
          <p:cNvPr id="12" name="TextBox 11">
            <a:extLst>
              <a:ext uri="{FF2B5EF4-FFF2-40B4-BE49-F238E27FC236}">
                <a16:creationId xmlns:a16="http://schemas.microsoft.com/office/drawing/2014/main" id="{3DEEB716-744D-4E0B-BD91-7889A04D2A91}"/>
              </a:ext>
            </a:extLst>
          </p:cNvPr>
          <p:cNvSpPr txBox="1"/>
          <p:nvPr/>
        </p:nvSpPr>
        <p:spPr>
          <a:xfrm>
            <a:off x="990600" y="1245949"/>
            <a:ext cx="3058885" cy="3416320"/>
          </a:xfrm>
          <a:prstGeom prst="rect">
            <a:avLst/>
          </a:prstGeom>
          <a:noFill/>
        </p:spPr>
        <p:txBody>
          <a:bodyPr wrap="square">
            <a:spAutoFit/>
          </a:bodyPr>
          <a:lstStyle/>
          <a:p>
            <a:pPr lvl="0" algn="ctr"/>
            <a:r>
              <a:rPr lang="vi-VN" sz="3600" b="1">
                <a:solidFill>
                  <a:srgbClr val="FF0000"/>
                </a:solidFill>
                <a:latin typeface="Calibri" panose="020F0502020204030204" pitchFamily="34" charset="0"/>
                <a:cs typeface="Calibri" panose="020F0502020204030204" pitchFamily="34" charset="0"/>
              </a:rPr>
              <a:t>thương binh </a:t>
            </a:r>
            <a:r>
              <a:rPr lang="vi-VN" sz="3600" b="1">
                <a:solidFill>
                  <a:schemeClr val="tx1"/>
                </a:solidFill>
                <a:latin typeface="Calibri" panose="020F0502020204030204" pitchFamily="34" charset="0"/>
                <a:cs typeface="Calibri" panose="020F0502020204030204" pitchFamily="34" charset="0"/>
              </a:rPr>
              <a:t>(người lính bị thương trong khi chiến đấu hoặc phục vụ chiến đấu)</a:t>
            </a:r>
            <a:endParaRPr kumimoji="0" lang="vi-VN" sz="3600" b="0"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endParaRPr>
          </a:p>
        </p:txBody>
      </p:sp>
      <p:pic>
        <p:nvPicPr>
          <p:cNvPr id="57346" name="Picture 2" descr="Thương binh là gì? Thương binh hạng 1/4, 2/4, 3/4, 4/4 là gì?">
            <a:extLst>
              <a:ext uri="{FF2B5EF4-FFF2-40B4-BE49-F238E27FC236}">
                <a16:creationId xmlns:a16="http://schemas.microsoft.com/office/drawing/2014/main" id="{1CC6A0B1-444B-601D-8128-35AA7B000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9004" y="1532277"/>
            <a:ext cx="4145075" cy="2763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20486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342900" y="390526"/>
            <a:ext cx="8089361" cy="1245829"/>
            <a:chOff x="-264083" y="1045100"/>
            <a:chExt cx="8089361" cy="1245829"/>
          </a:xfrm>
        </p:grpSpPr>
        <p:sp>
          <p:nvSpPr>
            <p:cNvPr id="18" name="TextBox 17">
              <a:extLst>
                <a:ext uri="{FF2B5EF4-FFF2-40B4-BE49-F238E27FC236}">
                  <a16:creationId xmlns:a16="http://schemas.microsoft.com/office/drawing/2014/main" id="{5858172E-E445-4BAE-BF96-1CE790619EB3}"/>
                </a:ext>
              </a:extLst>
            </p:cNvPr>
            <p:cNvSpPr txBox="1"/>
            <p:nvPr/>
          </p:nvSpPr>
          <p:spPr>
            <a:xfrm>
              <a:off x="6779" y="1235321"/>
              <a:ext cx="7818499" cy="1055608"/>
            </a:xfrm>
            <a:prstGeom prst="roundRect">
              <a:avLst/>
            </a:prstGeom>
            <a:solidFill>
              <a:srgbClr val="CCFF99"/>
            </a:solidFill>
            <a:ln w="38100">
              <a:solidFill>
                <a:schemeClr val="accent1">
                  <a:lumMod val="50000"/>
                </a:schemeClr>
              </a:solidFill>
            </a:ln>
          </p:spPr>
          <p:txBody>
            <a:bodyPr wrap="square" rtlCol="0">
              <a:spAutoFit/>
            </a:bodyPr>
            <a:lstStyle/>
            <a:p>
              <a:pPr algn="ctr"/>
              <a:r>
                <a:rPr lang="vi-VN" sz="2800">
                  <a:latin typeface="Calibri" panose="020F0502020204030204" pitchFamily="34" charset="0"/>
                  <a:ea typeface="Roboto" panose="02000000000000000000" pitchFamily="2" charset="0"/>
                  <a:cs typeface="Calibri" panose="020F0502020204030204" pitchFamily="34" charset="0"/>
                </a:rPr>
                <a:t>Kể về một việc làm của bạn bè, người thân,... để giúp đỡ người có</a:t>
              </a:r>
              <a:r>
                <a:rPr lang="en-US" sz="2800">
                  <a:latin typeface="Calibri" panose="020F0502020204030204" pitchFamily="34" charset="0"/>
                  <a:ea typeface="Roboto" panose="02000000000000000000" pitchFamily="2" charset="0"/>
                  <a:cs typeface="Calibri" panose="020F0502020204030204" pitchFamily="34" charset="0"/>
                </a:rPr>
                <a:t> </a:t>
              </a:r>
              <a:r>
                <a:rPr lang="vi-VN" sz="2800">
                  <a:latin typeface="Calibri" panose="020F0502020204030204" pitchFamily="34" charset="0"/>
                  <a:ea typeface="Roboto" panose="02000000000000000000" pitchFamily="2" charset="0"/>
                  <a:cs typeface="Calibri" panose="020F0502020204030204" pitchFamily="34" charset="0"/>
                </a:rPr>
                <a:t>hoàn cảnh khó khăn mà em biết.</a:t>
              </a:r>
              <a:endParaRPr lang="en-US" sz="2800" dirty="0">
                <a:latin typeface="Calibri" panose="020F0502020204030204" pitchFamily="34" charset="0"/>
                <a:ea typeface="Roboto" panose="02000000000000000000" pitchFamily="2" charset="0"/>
                <a:cs typeface="Calibri" panose="020F0502020204030204" pitchFamily="34" charset="0"/>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4"/>
            <a:stretch>
              <a:fillRect/>
            </a:stretch>
          </p:blipFill>
          <p:spPr>
            <a:xfrm>
              <a:off x="-264083" y="1045100"/>
              <a:ext cx="887562" cy="802640"/>
            </a:xfrm>
            <a:prstGeom prst="rect">
              <a:avLst/>
            </a:prstGeom>
          </p:spPr>
        </p:pic>
      </p:grpSp>
      <p:pic>
        <p:nvPicPr>
          <p:cNvPr id="41988" name="Picture 4" descr="Premium Vector | Couple of children talking among themselves">
            <a:extLst>
              <a:ext uri="{FF2B5EF4-FFF2-40B4-BE49-F238E27FC236}">
                <a16:creationId xmlns:a16="http://schemas.microsoft.com/office/drawing/2014/main" id="{444355B3-6FFB-4B14-AEBA-D1E327B51D3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653" b="89575" l="5000" r="93611">
                        <a14:foregroundMark x1="11667" y1="20849" x2="11667" y2="20849"/>
                        <a14:foregroundMark x1="21944" y1="54054" x2="27778" y2="61004"/>
                        <a14:foregroundMark x1="31111" y1="35135" x2="17500" y2="27799"/>
                        <a14:foregroundMark x1="17500" y1="27799" x2="17222" y2="27799"/>
                        <a14:foregroundMark x1="5000" y1="32432" x2="5000" y2="32432"/>
                        <a14:foregroundMark x1="19444" y1="74903" x2="33333" y2="77220"/>
                        <a14:foregroundMark x1="93611" y1="35521" x2="93611" y2="54440"/>
                      </a14:backgroundRemoval>
                    </a14:imgEffect>
                  </a14:imgLayer>
                </a14:imgProps>
              </a:ext>
              <a:ext uri="{28A0092B-C50C-407E-A947-70E740481C1C}">
                <a14:useLocalDpi xmlns:a14="http://schemas.microsoft.com/office/drawing/2010/main" val="0"/>
              </a:ext>
            </a:extLst>
          </a:blip>
          <a:srcRect/>
          <a:stretch>
            <a:fillRect/>
          </a:stretch>
        </p:blipFill>
        <p:spPr bwMode="auto">
          <a:xfrm>
            <a:off x="522698" y="2437854"/>
            <a:ext cx="3620751" cy="260493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3937924D-B725-4E19-9D98-6586CEBC4395}"/>
              </a:ext>
            </a:extLst>
          </p:cNvPr>
          <p:cNvGrpSpPr/>
          <p:nvPr/>
        </p:nvGrpSpPr>
        <p:grpSpPr>
          <a:xfrm>
            <a:off x="3528868" y="1706924"/>
            <a:ext cx="4409272" cy="831417"/>
            <a:chOff x="4346107" y="1985059"/>
            <a:chExt cx="4409272" cy="831417"/>
          </a:xfrm>
        </p:grpSpPr>
        <p:sp>
          <p:nvSpPr>
            <p:cNvPr id="25" name="TextBox 24">
              <a:extLst>
                <a:ext uri="{FF2B5EF4-FFF2-40B4-BE49-F238E27FC236}">
                  <a16:creationId xmlns:a16="http://schemas.microsoft.com/office/drawing/2014/main" id="{BE617DAB-65D5-4CA3-9B0D-9F5152F804F6}"/>
                </a:ext>
              </a:extLst>
            </p:cNvPr>
            <p:cNvSpPr txBox="1"/>
            <p:nvPr/>
          </p:nvSpPr>
          <p:spPr>
            <a:xfrm>
              <a:off x="4751422" y="2091501"/>
              <a:ext cx="4003957" cy="646986"/>
            </a:xfrm>
            <a:prstGeom prst="roundRect">
              <a:avLst/>
            </a:prstGeom>
            <a:solidFill>
              <a:srgbClr val="FFFFFF"/>
            </a:solidFill>
            <a:ln w="38100">
              <a:solidFill>
                <a:srgbClr val="FFC000"/>
              </a:solidFill>
              <a:prstDash val="dashDot"/>
            </a:ln>
          </p:spPr>
          <p:txBody>
            <a:bodyPr wrap="square" rtlCol="0">
              <a:spAutoFit/>
            </a:bodyPr>
            <a:lstStyle/>
            <a:p>
              <a:pPr algn="ctr"/>
              <a:r>
                <a:rPr lang="vi-VN" sz="3200">
                  <a:latin typeface="Calibri" panose="020F0502020204030204" pitchFamily="34" charset="0"/>
                  <a:ea typeface="Roboto" panose="02000000000000000000" pitchFamily="2" charset="0"/>
                  <a:cs typeface="Calibri" panose="020F0502020204030204" pitchFamily="34" charset="0"/>
                </a:rPr>
                <a:t> Nội dung việc làm</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41990" name="Picture 6" descr="Funny cute happy star characters bundle set. Vector hand drawn cartoon  kawaii character illustration icon. Cute star. Outline cartoon illustration  for coloring book 12154840 Vector Art at Vecteezy">
              <a:extLst>
                <a:ext uri="{FF2B5EF4-FFF2-40B4-BE49-F238E27FC236}">
                  <a16:creationId xmlns:a16="http://schemas.microsoft.com/office/drawing/2014/main" id="{311C36B7-AEDE-439A-AEB9-8F0F573D382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8917" b="80667" l="6250" r="45417">
                          <a14:foregroundMark x1="6250" y1="39083" x2="6250" y2="39083"/>
                          <a14:foregroundMark x1="27344" y1="18917" x2="27344" y2="18917"/>
                          <a14:foregroundMark x1="36250" y1="79750" x2="36250" y2="79750"/>
                          <a14:foregroundMark x1="45417" y1="44250" x2="45417" y2="44250"/>
                          <a14:foregroundMark x1="27083" y1="80667" x2="27083" y2="80667"/>
                          <a14:foregroundMark x1="22083" y1="80417" x2="22083" y2="80417"/>
                          <a14:foregroundMark x1="12240" y1="41083" x2="16510" y2="41333"/>
                          <a14:foregroundMark x1="25260" y1="28000" x2="23594" y2="38000"/>
                          <a14:foregroundMark x1="16406" y1="28667" x2="16406" y2="28667"/>
                          <a14:foregroundMark x1="18750" y1="27750" x2="18750" y2="27750"/>
                          <a14:foregroundMark x1="16510" y1="31583" x2="16510" y2="31583"/>
                          <a14:foregroundMark x1="23750" y1="30000" x2="22760" y2="36667"/>
                          <a14:foregroundMark x1="34583" y1="30250" x2="34583" y2="30250"/>
                          <a14:foregroundMark x1="17500" y1="40917" x2="17500" y2="40917"/>
                          <a14:foregroundMark x1="37083" y1="30917" x2="37083" y2="30917"/>
                          <a14:foregroundMark x1="16823" y1="39333" x2="17656" y2="42000"/>
                          <a14:foregroundMark x1="37083" y1="35583" x2="37083" y2="35583"/>
                        </a14:backgroundRemoval>
                      </a14:imgEffect>
                    </a14:imgLayer>
                  </a14:imgProps>
                </a:ext>
                <a:ext uri="{28A0092B-C50C-407E-A947-70E740481C1C}">
                  <a14:useLocalDpi xmlns:a14="http://schemas.microsoft.com/office/drawing/2010/main" val="0"/>
                </a:ext>
              </a:extLst>
            </a:blip>
            <a:srcRect l="5555" t="14445" r="51112" b="14444"/>
            <a:stretch/>
          </p:blipFill>
          <p:spPr bwMode="auto">
            <a:xfrm>
              <a:off x="4346107" y="1985059"/>
              <a:ext cx="810631" cy="8314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84E7317B-148F-43E5-9780-871752989B14}"/>
              </a:ext>
            </a:extLst>
          </p:cNvPr>
          <p:cNvGrpSpPr/>
          <p:nvPr/>
        </p:nvGrpSpPr>
        <p:grpSpPr>
          <a:xfrm>
            <a:off x="4303651" y="2544830"/>
            <a:ext cx="4218048" cy="831417"/>
            <a:chOff x="4260383" y="1985059"/>
            <a:chExt cx="4218048" cy="831417"/>
          </a:xfrm>
        </p:grpSpPr>
        <p:sp>
          <p:nvSpPr>
            <p:cNvPr id="30" name="TextBox 29">
              <a:extLst>
                <a:ext uri="{FF2B5EF4-FFF2-40B4-BE49-F238E27FC236}">
                  <a16:creationId xmlns:a16="http://schemas.microsoft.com/office/drawing/2014/main" id="{BFA02FD7-B3B1-4AA1-A66F-49C2468ED48E}"/>
                </a:ext>
              </a:extLst>
            </p:cNvPr>
            <p:cNvSpPr txBox="1"/>
            <p:nvPr/>
          </p:nvSpPr>
          <p:spPr>
            <a:xfrm>
              <a:off x="4751422" y="2091501"/>
              <a:ext cx="3727009" cy="646986"/>
            </a:xfrm>
            <a:prstGeom prst="roundRect">
              <a:avLst/>
            </a:prstGeom>
            <a:solidFill>
              <a:srgbClr val="FFFFFF"/>
            </a:solidFill>
            <a:ln w="38100">
              <a:solidFill>
                <a:srgbClr val="FFC000"/>
              </a:solidFill>
              <a:prstDash val="dashDot"/>
            </a:ln>
          </p:spPr>
          <p:txBody>
            <a:bodyPr wrap="square" rtlCol="0">
              <a:spAutoFit/>
            </a:bodyPr>
            <a:lstStyle/>
            <a:p>
              <a:pPr algn="ctr"/>
              <a:r>
                <a:rPr lang="en-US" sz="3200">
                  <a:latin typeface="Calibri" panose="020F0502020204030204" pitchFamily="34" charset="0"/>
                  <a:ea typeface="Roboto" panose="02000000000000000000" pitchFamily="2" charset="0"/>
                  <a:cs typeface="Calibri" panose="020F0502020204030204" pitchFamily="34" charset="0"/>
                </a:rPr>
                <a:t>T</a:t>
              </a:r>
              <a:r>
                <a:rPr lang="vi-VN" sz="3200">
                  <a:latin typeface="Calibri" panose="020F0502020204030204" pitchFamily="34" charset="0"/>
                  <a:ea typeface="Roboto" panose="02000000000000000000" pitchFamily="2" charset="0"/>
                  <a:cs typeface="Calibri" panose="020F0502020204030204" pitchFamily="34" charset="0"/>
                </a:rPr>
                <a:t>hời gian, địa điểm</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31" name="Picture 6" descr="Funny cute happy star characters bundle set. Vector hand drawn cartoon  kawaii character illustration icon. Cute star. Outline cartoon illustration  for coloring book 12154840 Vector Art at Vecteezy">
              <a:extLst>
                <a:ext uri="{FF2B5EF4-FFF2-40B4-BE49-F238E27FC236}">
                  <a16:creationId xmlns:a16="http://schemas.microsoft.com/office/drawing/2014/main" id="{937649BF-1EC6-4753-B7A1-435B5835264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8917" b="80667" l="6250" r="45417">
                          <a14:foregroundMark x1="6250" y1="39083" x2="6250" y2="39083"/>
                          <a14:foregroundMark x1="27344" y1="18917" x2="27344" y2="18917"/>
                          <a14:foregroundMark x1="36250" y1="79750" x2="36250" y2="79750"/>
                          <a14:foregroundMark x1="45417" y1="44250" x2="45417" y2="44250"/>
                          <a14:foregroundMark x1="27083" y1="80667" x2="27083" y2="80667"/>
                          <a14:foregroundMark x1="22083" y1="80417" x2="22083" y2="80417"/>
                          <a14:foregroundMark x1="12240" y1="41083" x2="16510" y2="41333"/>
                          <a14:foregroundMark x1="25260" y1="28000" x2="23594" y2="38000"/>
                          <a14:foregroundMark x1="16406" y1="28667" x2="16406" y2="28667"/>
                          <a14:foregroundMark x1="18750" y1="27750" x2="18750" y2="27750"/>
                          <a14:foregroundMark x1="16510" y1="31583" x2="16510" y2="31583"/>
                          <a14:foregroundMark x1="23750" y1="30000" x2="22760" y2="36667"/>
                          <a14:foregroundMark x1="34583" y1="30250" x2="34583" y2="30250"/>
                          <a14:foregroundMark x1="17500" y1="40917" x2="17500" y2="40917"/>
                          <a14:foregroundMark x1="37083" y1="30917" x2="37083" y2="30917"/>
                          <a14:foregroundMark x1="16823" y1="39333" x2="17656" y2="42000"/>
                          <a14:foregroundMark x1="37083" y1="35583" x2="37083" y2="35583"/>
                        </a14:backgroundRemoval>
                      </a14:imgEffect>
                    </a14:imgLayer>
                  </a14:imgProps>
                </a:ext>
                <a:ext uri="{28A0092B-C50C-407E-A947-70E740481C1C}">
                  <a14:useLocalDpi xmlns:a14="http://schemas.microsoft.com/office/drawing/2010/main" val="0"/>
                </a:ext>
              </a:extLst>
            </a:blip>
            <a:srcRect l="5555" t="14445" r="51112" b="14444"/>
            <a:stretch/>
          </p:blipFill>
          <p:spPr bwMode="auto">
            <a:xfrm>
              <a:off x="4260383" y="1985059"/>
              <a:ext cx="810631" cy="8314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9A128F52-5F8F-47C0-AFDF-DC8C5961E3DB}"/>
              </a:ext>
            </a:extLst>
          </p:cNvPr>
          <p:cNvGrpSpPr/>
          <p:nvPr/>
        </p:nvGrpSpPr>
        <p:grpSpPr>
          <a:xfrm>
            <a:off x="5014162" y="3391220"/>
            <a:ext cx="3607140" cy="831417"/>
            <a:chOff x="4260383" y="1985059"/>
            <a:chExt cx="3607140" cy="831417"/>
          </a:xfrm>
        </p:grpSpPr>
        <p:sp>
          <p:nvSpPr>
            <p:cNvPr id="33" name="TextBox 32">
              <a:extLst>
                <a:ext uri="{FF2B5EF4-FFF2-40B4-BE49-F238E27FC236}">
                  <a16:creationId xmlns:a16="http://schemas.microsoft.com/office/drawing/2014/main" id="{7ECA2B11-32EE-4187-BDB8-7C0E3A307F76}"/>
                </a:ext>
              </a:extLst>
            </p:cNvPr>
            <p:cNvSpPr txBox="1"/>
            <p:nvPr/>
          </p:nvSpPr>
          <p:spPr>
            <a:xfrm>
              <a:off x="4751423" y="2091501"/>
              <a:ext cx="3116100" cy="646986"/>
            </a:xfrm>
            <a:prstGeom prst="roundRect">
              <a:avLst/>
            </a:prstGeom>
            <a:solidFill>
              <a:srgbClr val="FFFFFF"/>
            </a:solidFill>
            <a:ln w="38100">
              <a:solidFill>
                <a:srgbClr val="FFC000"/>
              </a:solidFill>
              <a:prstDash val="dashDot"/>
            </a:ln>
          </p:spPr>
          <p:txBody>
            <a:bodyPr wrap="square" rtlCol="0">
              <a:spAutoFit/>
            </a:bodyPr>
            <a:lstStyle/>
            <a:p>
              <a:pPr algn="ctr"/>
              <a:r>
                <a:rPr lang="en-US" sz="3200">
                  <a:latin typeface="Calibri" panose="020F0502020204030204" pitchFamily="34" charset="0"/>
                  <a:ea typeface="Roboto" panose="02000000000000000000" pitchFamily="2" charset="0"/>
                  <a:cs typeface="Calibri" panose="020F0502020204030204" pitchFamily="34" charset="0"/>
                </a:rPr>
                <a:t>N</a:t>
              </a:r>
              <a:r>
                <a:rPr lang="vi-VN" sz="3200">
                  <a:latin typeface="Calibri" panose="020F0502020204030204" pitchFamily="34" charset="0"/>
                  <a:ea typeface="Roboto" panose="02000000000000000000" pitchFamily="2" charset="0"/>
                  <a:cs typeface="Calibri" panose="020F0502020204030204" pitchFamily="34" charset="0"/>
                </a:rPr>
                <a:t>gười thực hiện</a:t>
              </a:r>
              <a:endParaRPr lang="en-US" sz="3200" dirty="0">
                <a:latin typeface="Calibri" panose="020F0502020204030204" pitchFamily="34" charset="0"/>
                <a:ea typeface="Roboto" panose="02000000000000000000" pitchFamily="2" charset="0"/>
                <a:cs typeface="Calibri" panose="020F0502020204030204" pitchFamily="34" charset="0"/>
              </a:endParaRPr>
            </a:p>
          </p:txBody>
        </p:sp>
        <p:pic>
          <p:nvPicPr>
            <p:cNvPr id="34" name="Picture 6" descr="Funny cute happy star characters bundle set. Vector hand drawn cartoon  kawaii character illustration icon. Cute star. Outline cartoon illustration  for coloring book 12154840 Vector Art at Vecteezy">
              <a:extLst>
                <a:ext uri="{FF2B5EF4-FFF2-40B4-BE49-F238E27FC236}">
                  <a16:creationId xmlns:a16="http://schemas.microsoft.com/office/drawing/2014/main" id="{73C9882B-8F11-4C78-B8FE-93BFDC93F42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8917" b="80667" l="6250" r="45417">
                          <a14:foregroundMark x1="6250" y1="39083" x2="6250" y2="39083"/>
                          <a14:foregroundMark x1="27344" y1="18917" x2="27344" y2="18917"/>
                          <a14:foregroundMark x1="36250" y1="79750" x2="36250" y2="79750"/>
                          <a14:foregroundMark x1="45417" y1="44250" x2="45417" y2="44250"/>
                          <a14:foregroundMark x1="27083" y1="80667" x2="27083" y2="80667"/>
                          <a14:foregroundMark x1="22083" y1="80417" x2="22083" y2="80417"/>
                          <a14:foregroundMark x1="12240" y1="41083" x2="16510" y2="41333"/>
                          <a14:foregroundMark x1="25260" y1="28000" x2="23594" y2="38000"/>
                          <a14:foregroundMark x1="16406" y1="28667" x2="16406" y2="28667"/>
                          <a14:foregroundMark x1="18750" y1="27750" x2="18750" y2="27750"/>
                          <a14:foregroundMark x1="16510" y1="31583" x2="16510" y2="31583"/>
                          <a14:foregroundMark x1="23750" y1="30000" x2="22760" y2="36667"/>
                          <a14:foregroundMark x1="34583" y1="30250" x2="34583" y2="30250"/>
                          <a14:foregroundMark x1="17500" y1="40917" x2="17500" y2="40917"/>
                          <a14:foregroundMark x1="37083" y1="30917" x2="37083" y2="30917"/>
                          <a14:foregroundMark x1="16823" y1="39333" x2="17656" y2="42000"/>
                          <a14:foregroundMark x1="37083" y1="35583" x2="37083" y2="35583"/>
                        </a14:backgroundRemoval>
                      </a14:imgEffect>
                    </a14:imgLayer>
                  </a14:imgProps>
                </a:ext>
                <a:ext uri="{28A0092B-C50C-407E-A947-70E740481C1C}">
                  <a14:useLocalDpi xmlns:a14="http://schemas.microsoft.com/office/drawing/2010/main" val="0"/>
                </a:ext>
              </a:extLst>
            </a:blip>
            <a:srcRect l="5555" t="14445" r="51112" b="14444"/>
            <a:stretch/>
          </p:blipFill>
          <p:spPr bwMode="auto">
            <a:xfrm>
              <a:off x="4260383" y="1985059"/>
              <a:ext cx="810631" cy="8314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2910CFCB-E9F4-44AE-B660-71D88FEFBEFF}"/>
              </a:ext>
            </a:extLst>
          </p:cNvPr>
          <p:cNvGrpSpPr/>
          <p:nvPr/>
        </p:nvGrpSpPr>
        <p:grpSpPr>
          <a:xfrm>
            <a:off x="-1616014" y="2637363"/>
            <a:ext cx="6858478" cy="1329928"/>
            <a:chOff x="2292148" y="3785867"/>
            <a:chExt cx="8020770" cy="1329928"/>
          </a:xfrm>
        </p:grpSpPr>
        <p:sp>
          <p:nvSpPr>
            <p:cNvPr id="36" name="TextBox 67">
              <a:extLst>
                <a:ext uri="{FF2B5EF4-FFF2-40B4-BE49-F238E27FC236}">
                  <a16:creationId xmlns:a16="http://schemas.microsoft.com/office/drawing/2014/main" id="{B4C4A23F-C58F-44EF-B96C-6FB0FE1688A7}"/>
                </a:ext>
              </a:extLst>
            </p:cNvPr>
            <p:cNvSpPr txBox="1"/>
            <p:nvPr/>
          </p:nvSpPr>
          <p:spPr>
            <a:xfrm>
              <a:off x="2292148" y="3785867"/>
              <a:ext cx="8020770" cy="1323439"/>
            </a:xfrm>
            <a:prstGeom prst="rect">
              <a:avLst/>
            </a:prstGeom>
            <a:noFill/>
          </p:spPr>
          <p:txBody>
            <a:bodyPr wrap="square" rtlCol="0">
              <a:prstTxWarp prst="textArchUp">
                <a:avLst/>
              </a:prstTxWarp>
              <a:spAutoFit/>
            </a:bodyPr>
            <a:lstStyle/>
            <a:p>
              <a:pPr algn="ctr"/>
              <a:r>
                <a:rPr lang="en-US" sz="4000" b="1">
                  <a:ln w="171450">
                    <a:solidFill>
                      <a:srgbClr val="FFFFCC"/>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CHIA SẺ </a:t>
              </a:r>
            </a:p>
            <a:p>
              <a:pPr algn="ctr"/>
              <a:r>
                <a:rPr lang="en-US" sz="4000" b="1">
                  <a:ln w="171450">
                    <a:solidFill>
                      <a:srgbClr val="FFFFCC"/>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NHÓM ĐÔI</a:t>
              </a:r>
              <a:endParaRPr lang="en-US" sz="4000" b="1" dirty="0">
                <a:ln w="171450">
                  <a:solidFill>
                    <a:srgbClr val="FFFFCC"/>
                  </a:solidFill>
                  <a:prstDash val="solid"/>
                </a:ln>
                <a:solidFill>
                  <a:schemeClr val="bg1"/>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endParaRPr>
            </a:p>
          </p:txBody>
        </p:sp>
        <p:sp>
          <p:nvSpPr>
            <p:cNvPr id="37" name="TextBox 67">
              <a:extLst>
                <a:ext uri="{FF2B5EF4-FFF2-40B4-BE49-F238E27FC236}">
                  <a16:creationId xmlns:a16="http://schemas.microsoft.com/office/drawing/2014/main" id="{329807F8-0455-4977-86E1-8E595385D6FD}"/>
                </a:ext>
              </a:extLst>
            </p:cNvPr>
            <p:cNvSpPr txBox="1"/>
            <p:nvPr/>
          </p:nvSpPr>
          <p:spPr>
            <a:xfrm>
              <a:off x="2292148" y="3792356"/>
              <a:ext cx="8020770" cy="1323439"/>
            </a:xfrm>
            <a:prstGeom prst="rect">
              <a:avLst/>
            </a:prstGeom>
            <a:noFill/>
          </p:spPr>
          <p:txBody>
            <a:bodyPr wrap="square" rtlCol="0">
              <a:prstTxWarp prst="textArchUp">
                <a:avLst/>
              </a:prstTxWarp>
              <a:spAutoFit/>
            </a:bodyPr>
            <a:lstStyle/>
            <a:p>
              <a:pPr algn="ctr"/>
              <a:r>
                <a:rPr lang="en-US" sz="4000" b="1" dirty="0">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CHIA SẺ </a:t>
              </a:r>
            </a:p>
            <a:p>
              <a:pPr algn="ctr"/>
              <a:r>
                <a:rPr lang="en-US" sz="4000" b="1" dirty="0">
                  <a:ln w="9525">
                    <a:solidFill>
                      <a:schemeClr val="bg1"/>
                    </a:solidFill>
                    <a:prstDash val="solid"/>
                  </a:ln>
                  <a:solidFill>
                    <a:srgbClr val="FF8633"/>
                  </a:solidFill>
                  <a:effectLst>
                    <a:outerShdw dist="38100" dir="2700000" algn="tl" rotWithShape="0">
                      <a:schemeClr val="accent2">
                        <a:lumMod val="40000"/>
                        <a:lumOff val="60000"/>
                      </a:schemeClr>
                    </a:outerShdw>
                  </a:effectLst>
                  <a:latin typeface="LNTH-LuoLuoNotangYuanTi 1" pitchFamily="2" charset="-128"/>
                  <a:ea typeface="LNTH-LuoLuoNotangYuanTi 1" pitchFamily="2" charset="-128"/>
                  <a:cs typeface="LNTH-LuoLuoNotangYuanTi 1" pitchFamily="2" charset="-128"/>
                </a:rPr>
                <a:t>NHÓM ĐÔI</a:t>
              </a:r>
            </a:p>
          </p:txBody>
        </p:sp>
      </p:grpSp>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1988"/>
                                        </p:tgtEl>
                                        <p:attrNameLst>
                                          <p:attrName>style.visibility</p:attrName>
                                        </p:attrNameLst>
                                      </p:cBhvr>
                                      <p:to>
                                        <p:strVal val="visible"/>
                                      </p:to>
                                    </p:set>
                                    <p:animEffect transition="in" filter="fade">
                                      <p:cBhvr>
                                        <p:cTn id="33" dur="500"/>
                                        <p:tgtEl>
                                          <p:spTgt spid="41988"/>
                                        </p:tgtEl>
                                      </p:cBhvr>
                                    </p:animEffect>
                                  </p:childTnLst>
                                </p:cTn>
                              </p:par>
                              <p:par>
                                <p:cTn id="34" presetID="53" presetClass="entr" presetSubtype="16"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p:cTn id="36" dur="500" fill="hold"/>
                                        <p:tgtEl>
                                          <p:spTgt spid="35"/>
                                        </p:tgtEl>
                                        <p:attrNameLst>
                                          <p:attrName>ppt_w</p:attrName>
                                        </p:attrNameLst>
                                      </p:cBhvr>
                                      <p:tavLst>
                                        <p:tav tm="0">
                                          <p:val>
                                            <p:fltVal val="0"/>
                                          </p:val>
                                        </p:tav>
                                        <p:tav tm="100000">
                                          <p:val>
                                            <p:strVal val="#ppt_w"/>
                                          </p:val>
                                        </p:tav>
                                      </p:tavLst>
                                    </p:anim>
                                    <p:anim calcmode="lin" valueType="num">
                                      <p:cBhvr>
                                        <p:cTn id="37" dur="500" fill="hold"/>
                                        <p:tgtEl>
                                          <p:spTgt spid="35"/>
                                        </p:tgtEl>
                                        <p:attrNameLst>
                                          <p:attrName>ppt_h</p:attrName>
                                        </p:attrNameLst>
                                      </p:cBhvr>
                                      <p:tavLst>
                                        <p:tav tm="0">
                                          <p:val>
                                            <p:fltVal val="0"/>
                                          </p:val>
                                        </p:tav>
                                        <p:tav tm="100000">
                                          <p:val>
                                            <p:strVal val="#ppt_h"/>
                                          </p:val>
                                        </p:tav>
                                      </p:tavLst>
                                    </p:anim>
                                    <p:animEffect transition="in" filter="fade">
                                      <p:cBhvr>
                                        <p:cTn id="38" dur="5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71500" y="617220"/>
            <a:ext cx="8001000" cy="1008138"/>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1" i="0" u="none" strike="noStrike" kern="0" cap="none" spc="0" normalizeH="0" baseline="0" noProof="0">
                <a:ln>
                  <a:noFill/>
                </a:ln>
                <a:solidFill>
                  <a:prstClr val="white">
                    <a:lumMod val="25000"/>
                  </a:prstClr>
                </a:solidFill>
                <a:effectLst/>
                <a:uLnTx/>
                <a:uFillTx/>
                <a:latin typeface="Calibri" panose="020F0502020204030204" pitchFamily="34" charset="0"/>
                <a:cs typeface="Calibri" panose="020F0502020204030204" pitchFamily="34" charset="0"/>
                <a:sym typeface="Arial"/>
              </a:rPr>
              <a:t>Tác giả nghe thấy âm thanh gì vào mỗi đêm? Âm thanh ấy như thế nào? </a:t>
            </a:r>
            <a:endParaRPr kumimoji="0" lang="vi-VN" sz="3000" b="1" i="0" u="none" strike="noStrike" kern="0" cap="none" spc="0" normalizeH="0" baseline="0" noProof="0" dirty="0">
              <a:ln>
                <a:noFill/>
              </a:ln>
              <a:solidFill>
                <a:prstClr val="white">
                  <a:lumMod val="25000"/>
                </a:prstClr>
              </a:solidFill>
              <a:effectLst/>
              <a:uLnTx/>
              <a:uFillTx/>
              <a:latin typeface="Calibri" panose="020F0502020204030204" pitchFamily="34" charset="0"/>
              <a:cs typeface="Calibri" panose="020F0502020204030204" pitchFamily="34" charset="0"/>
              <a:sym typeface="Arial"/>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992413" y="2712357"/>
            <a:ext cx="7580087"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i="1">
                <a:solidFill>
                  <a:srgbClr val="FF0000"/>
                </a:solidFill>
                <a:latin typeface="Calibri" panose="020F0502020204030204" pitchFamily="34" charset="0"/>
                <a:cs typeface="Calibri" panose="020F0502020204030204" pitchFamily="34" charset="0"/>
              </a:rPr>
              <a:t>Tác giả nghe thấy tiếng rao bán bánh giò. Âm thanh đều đều, khàn khàn, kéo dài trong đêm, buồn não ruột.</a:t>
            </a:r>
            <a:endParaRPr kumimoji="0" lang="en-US" sz="36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5495027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8F212C0-F52E-4016-8BB1-8F2478D1DE23}"/>
              </a:ext>
            </a:extLst>
          </p:cNvPr>
          <p:cNvGrpSpPr/>
          <p:nvPr/>
        </p:nvGrpSpPr>
        <p:grpSpPr>
          <a:xfrm>
            <a:off x="0" y="1337208"/>
            <a:ext cx="8805179" cy="836969"/>
            <a:chOff x="-4308734" y="2062208"/>
            <a:chExt cx="11626254" cy="836969"/>
          </a:xfrm>
        </p:grpSpPr>
        <p:sp>
          <p:nvSpPr>
            <p:cNvPr id="13" name="TextBox 12">
              <a:extLst>
                <a:ext uri="{FF2B5EF4-FFF2-40B4-BE49-F238E27FC236}">
                  <a16:creationId xmlns:a16="http://schemas.microsoft.com/office/drawing/2014/main" id="{FDE3EE29-8A64-4B8D-A074-E1E1158DDECE}"/>
                </a:ext>
              </a:extLst>
            </p:cNvPr>
            <p:cNvSpPr txBox="1"/>
            <p:nvPr/>
          </p:nvSpPr>
          <p:spPr>
            <a:xfrm>
              <a:off x="-3972254" y="2068180"/>
              <a:ext cx="10953297"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 typeface="Arial"/>
                <a:buNone/>
                <a:tabLst/>
                <a:defRPr/>
              </a:pPr>
              <a:r>
                <a:rPr kumimoji="0" lang="sv-SE" sz="4800" b="0" i="0" u="none" strike="noStrike" kern="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cs typeface="Arial" panose="020B0604020202020204" pitchFamily="34" charset="0"/>
                  <a:sym typeface="Arial"/>
                </a:rPr>
                <a:t>Ý chính của</a:t>
              </a:r>
              <a:r>
                <a:rPr kumimoji="0" lang="vi-VN" sz="4800" b="0" i="0" u="none" strike="noStrike" kern="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cs typeface="Arial" panose="020B0604020202020204" pitchFamily="34" charset="0"/>
                  <a:sym typeface="Arial"/>
                </a:rPr>
                <a:t> </a:t>
              </a:r>
              <a:r>
                <a:rPr kumimoji="0" lang="sv-SE" sz="4800" b="0" i="0" u="none" strike="noStrike" kern="0" cap="none" spc="0" normalizeH="0" baseline="0" noProof="0" dirty="0">
                  <a:ln w="254000">
                    <a:solidFill>
                      <a:srgbClr val="FFFFFF"/>
                    </a:solidFill>
                  </a:ln>
                  <a:solidFill>
                    <a:srgbClr val="FFFFFF"/>
                  </a:solidFill>
                  <a:effectLst>
                    <a:outerShdw blurRad="50800" dist="38100" dir="2700000" algn="tl" rotWithShape="0">
                      <a:prstClr val="black">
                        <a:alpha val="40000"/>
                      </a:prstClr>
                    </a:outerShdw>
                  </a:effectLst>
                  <a:uLnTx/>
                  <a:uFillTx/>
                  <a:latin typeface="iCiel Pony" panose="02000000000000000000" pitchFamily="2" charset="-93"/>
                  <a:cs typeface="Arial" panose="020B0604020202020204" pitchFamily="34" charset="0"/>
                  <a:sym typeface="Arial"/>
                </a:rPr>
                <a:t>đoạn 1:</a:t>
              </a:r>
            </a:p>
          </p:txBody>
        </p:sp>
        <p:sp>
          <p:nvSpPr>
            <p:cNvPr id="14" name="TextBox 13">
              <a:extLst>
                <a:ext uri="{FF2B5EF4-FFF2-40B4-BE49-F238E27FC236}">
                  <a16:creationId xmlns:a16="http://schemas.microsoft.com/office/drawing/2014/main" id="{E1794D1D-B883-4AD6-B9D0-F7B819819237}"/>
                </a:ext>
              </a:extLst>
            </p:cNvPr>
            <p:cNvSpPr txBox="1"/>
            <p:nvPr/>
          </p:nvSpPr>
          <p:spPr>
            <a:xfrm>
              <a:off x="-4308734" y="2062208"/>
              <a:ext cx="11626254" cy="830997"/>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 typeface="Arial"/>
                <a:buNone/>
                <a:tabLst/>
                <a:defRPr/>
              </a:pPr>
              <a:r>
                <a:rPr kumimoji="0" lang="sv-SE" sz="4800" b="0" i="0" u="none" strike="noStrike" kern="0" cap="none" spc="0" normalizeH="0" baseline="0" noProof="0" dirty="0">
                  <a:ln>
                    <a:noFill/>
                  </a:ln>
                  <a:solidFill>
                    <a:srgbClr val="00B0F0"/>
                  </a:solidFill>
                  <a:effectLst/>
                  <a:uLnTx/>
                  <a:uFillTx/>
                  <a:latin typeface="iCiel Pony" panose="02000000000000000000" pitchFamily="2" charset="-93"/>
                  <a:cs typeface="Arial" panose="020B0604020202020204" pitchFamily="34" charset="0"/>
                  <a:sym typeface="Arial"/>
                </a:rPr>
                <a:t>Ý</a:t>
              </a:r>
              <a:r>
                <a:rPr kumimoji="0" lang="sv-SE" sz="4800" b="0" i="0" u="none" strike="noStrike" kern="0" cap="none" spc="0" normalizeH="0" baseline="0" noProof="0" dirty="0">
                  <a:ln>
                    <a:noFill/>
                  </a:ln>
                  <a:solidFill>
                    <a:srgbClr val="000000"/>
                  </a:solidFill>
                  <a:effectLst/>
                  <a:uLnTx/>
                  <a:uFillTx/>
                  <a:latin typeface="iCiel Pony" panose="02000000000000000000" pitchFamily="2" charset="-93"/>
                  <a:cs typeface="Arial" panose="020B0604020202020204" pitchFamily="34" charset="0"/>
                  <a:sym typeface="Arial"/>
                </a:rPr>
                <a:t> </a:t>
              </a:r>
              <a:r>
                <a:rPr kumimoji="0" lang="sv-SE" sz="4800" b="0" i="0" u="none" strike="noStrike" kern="0" cap="none" spc="0" normalizeH="0" baseline="0" noProof="0" dirty="0">
                  <a:ln>
                    <a:noFill/>
                  </a:ln>
                  <a:solidFill>
                    <a:srgbClr val="9966FF"/>
                  </a:solidFill>
                  <a:effectLst/>
                  <a:uLnTx/>
                  <a:uFillTx/>
                  <a:latin typeface="iCiel Pony" panose="02000000000000000000" pitchFamily="2" charset="-93"/>
                  <a:cs typeface="Arial" panose="020B0604020202020204" pitchFamily="34" charset="0"/>
                  <a:sym typeface="Arial"/>
                </a:rPr>
                <a:t>chính</a:t>
              </a:r>
              <a:r>
                <a:rPr kumimoji="0" lang="sv-SE" sz="4800" b="0" i="0" u="none" strike="noStrike" kern="0" cap="none" spc="0" normalizeH="0" baseline="0" noProof="0" dirty="0">
                  <a:ln>
                    <a:noFill/>
                  </a:ln>
                  <a:solidFill>
                    <a:srgbClr val="000000"/>
                  </a:solidFill>
                  <a:effectLst/>
                  <a:uLnTx/>
                  <a:uFillTx/>
                  <a:latin typeface="iCiel Pony" panose="02000000000000000000" pitchFamily="2" charset="-93"/>
                  <a:cs typeface="Arial" panose="020B0604020202020204" pitchFamily="34" charset="0"/>
                  <a:sym typeface="Arial"/>
                </a:rPr>
                <a:t> </a:t>
              </a:r>
              <a:r>
                <a:rPr kumimoji="0" lang="sv-SE" sz="4800" b="0" i="0" u="none" strike="noStrike" kern="0" cap="none" spc="0" normalizeH="0" baseline="0" noProof="0" dirty="0">
                  <a:ln>
                    <a:noFill/>
                  </a:ln>
                  <a:solidFill>
                    <a:srgbClr val="FFAD24"/>
                  </a:solidFill>
                  <a:effectLst/>
                  <a:uLnTx/>
                  <a:uFillTx/>
                  <a:latin typeface="iCiel Pony" panose="02000000000000000000" pitchFamily="2" charset="-93"/>
                  <a:cs typeface="Arial" panose="020B0604020202020204" pitchFamily="34" charset="0"/>
                  <a:sym typeface="Arial"/>
                </a:rPr>
                <a:t>của</a:t>
              </a:r>
              <a:r>
                <a:rPr kumimoji="0" lang="vi-VN" sz="4800" b="0" i="0" u="none" strike="noStrike" kern="0" cap="none" spc="0" normalizeH="0" baseline="0" noProof="0" dirty="0">
                  <a:ln>
                    <a:noFill/>
                  </a:ln>
                  <a:solidFill>
                    <a:srgbClr val="FFAD24"/>
                  </a:solidFill>
                  <a:effectLst/>
                  <a:uLnTx/>
                  <a:uFillTx/>
                  <a:latin typeface="iCiel Pony" panose="02000000000000000000" pitchFamily="2" charset="-93"/>
                  <a:cs typeface="Arial" panose="020B0604020202020204" pitchFamily="34" charset="0"/>
                  <a:sym typeface="Arial"/>
                </a:rPr>
                <a:t> </a:t>
              </a:r>
              <a:r>
                <a:rPr kumimoji="0" lang="sv-SE" sz="4800" b="0" i="0" u="none" strike="noStrike" kern="0" cap="none" spc="0" normalizeH="0" baseline="0" noProof="0" dirty="0">
                  <a:ln>
                    <a:noFill/>
                  </a:ln>
                  <a:solidFill>
                    <a:srgbClr val="FF506D"/>
                  </a:solidFill>
                  <a:effectLst/>
                  <a:uLnTx/>
                  <a:uFillTx/>
                  <a:latin typeface="iCiel Pony" panose="02000000000000000000" pitchFamily="2" charset="-93"/>
                  <a:cs typeface="Arial" panose="020B0604020202020204" pitchFamily="34" charset="0"/>
                  <a:sym typeface="Arial"/>
                </a:rPr>
                <a:t>đoạn</a:t>
              </a:r>
              <a:r>
                <a:rPr kumimoji="0" lang="sv-SE" sz="4800" b="0" i="0" u="none" strike="noStrike" kern="0" cap="none" spc="0" normalizeH="0" baseline="0" noProof="0" dirty="0">
                  <a:ln>
                    <a:noFill/>
                  </a:ln>
                  <a:solidFill>
                    <a:srgbClr val="000000"/>
                  </a:solidFill>
                  <a:effectLst/>
                  <a:uLnTx/>
                  <a:uFillTx/>
                  <a:latin typeface="iCiel Pony" panose="02000000000000000000" pitchFamily="2" charset="-93"/>
                  <a:cs typeface="Arial" panose="020B0604020202020204" pitchFamily="34" charset="0"/>
                  <a:sym typeface="Arial"/>
                </a:rPr>
                <a:t> </a:t>
              </a:r>
              <a:r>
                <a:rPr kumimoji="0" lang="sv-SE" sz="4800" b="0" i="0" u="none" strike="noStrike" kern="0" cap="none" spc="0" normalizeH="0" baseline="0" noProof="0" dirty="0">
                  <a:ln>
                    <a:noFill/>
                  </a:ln>
                  <a:solidFill>
                    <a:srgbClr val="00B0F0"/>
                  </a:solidFill>
                  <a:effectLst/>
                  <a:uLnTx/>
                  <a:uFillTx/>
                  <a:latin typeface="iCiel Pony" panose="02000000000000000000" pitchFamily="2" charset="-93"/>
                  <a:cs typeface="Arial" panose="020B0604020202020204" pitchFamily="34" charset="0"/>
                  <a:sym typeface="Arial"/>
                </a:rPr>
                <a:t>1:</a:t>
              </a:r>
            </a:p>
          </p:txBody>
        </p:sp>
      </p:grpSp>
      <p:sp>
        <p:nvSpPr>
          <p:cNvPr id="15" name="Rectangle: Rounded Corners 14">
            <a:extLst>
              <a:ext uri="{FF2B5EF4-FFF2-40B4-BE49-F238E27FC236}">
                <a16:creationId xmlns:a16="http://schemas.microsoft.com/office/drawing/2014/main" id="{CCD29820-49AA-4FB6-A0BE-E35A0BBF437A}"/>
              </a:ext>
            </a:extLst>
          </p:cNvPr>
          <p:cNvSpPr/>
          <p:nvPr/>
        </p:nvSpPr>
        <p:spPr>
          <a:xfrm>
            <a:off x="1861056" y="2737094"/>
            <a:ext cx="4726796" cy="1328023"/>
          </a:xfrm>
          <a:prstGeom prst="roundRect">
            <a:avLst/>
          </a:prstGeom>
          <a:solidFill>
            <a:srgbClr val="CCFFFF"/>
          </a:solidFill>
          <a:ln w="57150">
            <a:solidFill>
              <a:srgbClr val="0070C0"/>
            </a:solidFill>
          </a:ln>
        </p:spPr>
        <p:txBody>
          <a:bodyPr wrap="square" rtlCol="0">
            <a:spAutoFit/>
          </a:bodyPr>
          <a:lstStyle/>
          <a:p>
            <a:pPr lvl="0" algn="ctr"/>
            <a:r>
              <a:rPr lang="vi-VN" sz="360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rPr>
              <a:t>Giới thiệu âm thanh tiếng rao đêm.</a:t>
            </a:r>
            <a:endParaRPr kumimoji="0" lang="vi-VN" sz="3600" b="0" i="0" u="none" strike="noStrike" kern="0" cap="none" spc="0" normalizeH="0" baseline="0" noProof="0" dirty="0">
              <a:ln>
                <a:noFill/>
              </a:ln>
              <a:solidFill>
                <a:prstClr val="white">
                  <a:lumMod val="10000"/>
                </a:prstClr>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spTree>
    <p:extLst>
      <p:ext uri="{BB962C8B-B14F-4D97-AF65-F5344CB8AC3E}">
        <p14:creationId xmlns:p14="http://schemas.microsoft.com/office/powerpoint/2010/main" val="23528939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571500" y="617220"/>
            <a:ext cx="8001000" cy="1008138"/>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bg1">
                    <a:lumMod val="25000"/>
                  </a:schemeClr>
                </a:solidFill>
                <a:latin typeface="Calibri" panose="020F0502020204030204" pitchFamily="34" charset="0"/>
                <a:cs typeface="Calibri" panose="020F0502020204030204" pitchFamily="34" charset="0"/>
              </a:rPr>
              <a:t>1.</a:t>
            </a:r>
            <a:r>
              <a:rPr lang="en-US" sz="3600" b="1">
                <a:solidFill>
                  <a:schemeClr val="bg1">
                    <a:lumMod val="25000"/>
                  </a:schemeClr>
                </a:solidFill>
                <a:latin typeface="Calibri" panose="020F0502020204030204" pitchFamily="34" charset="0"/>
                <a:cs typeface="Calibri" panose="020F0502020204030204" pitchFamily="34" charset="0"/>
              </a:rPr>
              <a:t> </a:t>
            </a:r>
            <a:r>
              <a:rPr lang="vi-VN" sz="3600" b="1">
                <a:solidFill>
                  <a:schemeClr val="bg1">
                    <a:lumMod val="25000"/>
                  </a:schemeClr>
                </a:solidFill>
                <a:latin typeface="Calibri" panose="020F0502020204030204" pitchFamily="34" charset="0"/>
                <a:cs typeface="Calibri" panose="020F0502020204030204" pitchFamily="34" charset="0"/>
              </a:rPr>
              <a:t>Đám cháy xảy ra vào lúc nào? Ở đâu?</a:t>
            </a:r>
            <a:endParaRPr lang="vi-VN" sz="3600" b="1" dirty="0">
              <a:solidFill>
                <a:schemeClr val="bg1">
                  <a:lumMod val="25000"/>
                </a:schemeClr>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992414" y="2755899"/>
            <a:ext cx="3557554"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i="1">
                <a:solidFill>
                  <a:srgbClr val="FF0000"/>
                </a:solidFill>
                <a:latin typeface="Calibri" panose="020F0502020204030204" pitchFamily="34" charset="0"/>
                <a:cs typeface="Calibri" panose="020F0502020204030204" pitchFamily="34" charset="0"/>
              </a:rPr>
              <a:t>Đám cháy xảy ra ở ngôi nhà đầu hẻm vào giữa đêm khuya</a:t>
            </a:r>
            <a:endParaRPr lang="en-US" sz="3600" b="1" i="1" dirty="0">
              <a:solidFill>
                <a:srgbClr val="FF0000"/>
              </a:solidFill>
              <a:latin typeface="Calibri" panose="020F0502020204030204" pitchFamily="34" charset="0"/>
              <a:cs typeface="Calibri" panose="020F0502020204030204" pitchFamily="34" charset="0"/>
            </a:endParaRPr>
          </a:p>
        </p:txBody>
      </p:sp>
      <p:pic>
        <p:nvPicPr>
          <p:cNvPr id="56322" name="Picture 2" descr="Cháy nhà ở phố cổ Hà Nội, khói đen cuồn cuộn - Xã hội">
            <a:extLst>
              <a:ext uri="{FF2B5EF4-FFF2-40B4-BE49-F238E27FC236}">
                <a16:creationId xmlns:a16="http://schemas.microsoft.com/office/drawing/2014/main" id="{ECC04B94-2CFF-CCA4-E461-1FD603001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888" y="2070493"/>
            <a:ext cx="3377572" cy="207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7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228600" y="268876"/>
            <a:ext cx="8641080" cy="1342209"/>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prstClr val="white">
                    <a:lumMod val="25000"/>
                  </a:prstClr>
                </a:solidFill>
                <a:effectLst/>
                <a:uLnTx/>
                <a:uFillTx/>
                <a:latin typeface="Calibri" panose="020F0502020204030204" pitchFamily="34" charset="0"/>
                <a:cs typeface="Calibri" panose="020F0502020204030204" pitchFamily="34" charset="0"/>
                <a:sym typeface="Arial"/>
              </a:rPr>
              <a:t>2. Người bán bánh giò đã làm những gì khi phát hiện ra đám cháy? Những việc làm đó có ý nghĩa như thế nào? </a:t>
            </a:r>
            <a:endParaRPr kumimoji="0" lang="vi-VN" sz="2800" b="1" i="0" u="none" strike="noStrike" kern="0" cap="none" spc="0" normalizeH="0" baseline="0" noProof="0" dirty="0">
              <a:ln>
                <a:noFill/>
              </a:ln>
              <a:solidFill>
                <a:prstClr val="white">
                  <a:lumMod val="25000"/>
                </a:prstClr>
              </a:solidFill>
              <a:effectLst/>
              <a:uLnTx/>
              <a:uFillTx/>
              <a:latin typeface="Calibri" panose="020F0502020204030204" pitchFamily="34" charset="0"/>
              <a:cs typeface="Calibri" panose="020F0502020204030204" pitchFamily="34" charset="0"/>
              <a:sym typeface="Arial"/>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873578" y="2932671"/>
            <a:ext cx="762635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i="1">
                <a:solidFill>
                  <a:srgbClr val="FF0000"/>
                </a:solidFill>
                <a:latin typeface="Calibri" panose="020F0502020204030204" pitchFamily="34" charset="0"/>
                <a:cs typeface="Calibri" panose="020F0502020204030204" pitchFamily="34" charset="0"/>
              </a:rPr>
              <a:t>Khi phát hiện ra đám cháy, người bán bánh giò đã la lên để báo động, sau đó xông vào ngôi nhà đang bốc cháy phừng phừng để phá cửa, cứu đứa bé ra ngoài </a:t>
            </a:r>
            <a:r>
              <a:rPr lang="vi-VN" sz="3200" b="1" i="1">
                <a:solidFill>
                  <a:srgbClr val="FF0000"/>
                </a:solidFill>
                <a:latin typeface="Calibri" panose="020F0502020204030204" pitchFamily="34" charset="0"/>
                <a:cs typeface="Calibri" panose="020F0502020204030204" pitchFamily="34" charset="0"/>
                <a:sym typeface="Wingdings" panose="05000000000000000000" pitchFamily="2" charset="2"/>
              </a:rPr>
              <a:t></a:t>
            </a:r>
            <a:r>
              <a:rPr lang="vi-VN" sz="3200" b="1" i="1">
                <a:solidFill>
                  <a:srgbClr val="FF0000"/>
                </a:solidFill>
                <a:latin typeface="Calibri" panose="020F0502020204030204" pitchFamily="34" charset="0"/>
                <a:cs typeface="Calibri" panose="020F0502020204030204" pitchFamily="34" charset="0"/>
              </a:rPr>
              <a:t> Dũng cảm quên mình, cứu sống cả một gia đình</a:t>
            </a:r>
            <a:endParaRPr kumimoji="0" lang="en-US" sz="32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19752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CCD29820-49AA-4FB6-A0BE-E35A0BBF437A}"/>
              </a:ext>
            </a:extLst>
          </p:cNvPr>
          <p:cNvSpPr/>
          <p:nvPr/>
        </p:nvSpPr>
        <p:spPr>
          <a:xfrm>
            <a:off x="1286924" y="2638215"/>
            <a:ext cx="5875058" cy="1940957"/>
          </a:xfrm>
          <a:prstGeom prst="roundRect">
            <a:avLst/>
          </a:prstGeom>
          <a:solidFill>
            <a:srgbClr val="CCFFFF"/>
          </a:solidFill>
          <a:ln w="57150">
            <a:solidFill>
              <a:srgbClr val="0070C0"/>
            </a:solidFill>
          </a:ln>
        </p:spPr>
        <p:txBody>
          <a:bodyPr wrap="square" rtlCol="0">
            <a:spAutoFit/>
          </a:bodyPr>
          <a:lstStyle/>
          <a:p>
            <a:pPr lvl="0" algn="ctr"/>
            <a:r>
              <a:rPr lang="vi-VN" sz="360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rPr>
              <a:t>Người bán bánh giò đã phát hiện ra đám cháy, báo hiệu và xông vào cứu người.</a:t>
            </a:r>
            <a:endParaRPr kumimoji="0" lang="vi-VN" sz="3600" b="0" i="0" u="none" strike="noStrike" kern="0" cap="none" spc="0" normalizeH="0" baseline="0" noProof="0" dirty="0">
              <a:ln>
                <a:noFill/>
              </a:ln>
              <a:solidFill>
                <a:prstClr val="white">
                  <a:lumMod val="10000"/>
                </a:prstClr>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A3581FCE-B9B9-CC78-ED9C-2EB5D63C3187}"/>
              </a:ext>
            </a:extLst>
          </p:cNvPr>
          <p:cNvPicPr>
            <a:picLocks noChangeAspect="1"/>
          </p:cNvPicPr>
          <p:nvPr/>
        </p:nvPicPr>
        <p:blipFill>
          <a:blip r:embed="rId3"/>
          <a:stretch>
            <a:fillRect/>
          </a:stretch>
        </p:blipFill>
        <p:spPr>
          <a:xfrm>
            <a:off x="-177240" y="1351848"/>
            <a:ext cx="8803387" cy="1286367"/>
          </a:xfrm>
          <a:prstGeom prst="rect">
            <a:avLst/>
          </a:prstGeom>
        </p:spPr>
      </p:pic>
    </p:spTree>
    <p:extLst>
      <p:ext uri="{BB962C8B-B14F-4D97-AF65-F5344CB8AC3E}">
        <p14:creationId xmlns:p14="http://schemas.microsoft.com/office/powerpoint/2010/main" val="18983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1201783" y="268875"/>
            <a:ext cx="6694714" cy="1342209"/>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a:ln>
                  <a:noFill/>
                </a:ln>
                <a:solidFill>
                  <a:prstClr val="white">
                    <a:lumMod val="25000"/>
                  </a:prstClr>
                </a:solidFill>
                <a:effectLst/>
                <a:uLnTx/>
                <a:uFillTx/>
                <a:latin typeface="Calibri" panose="020F0502020204030204" pitchFamily="34" charset="0"/>
                <a:cs typeface="Calibri" panose="020F0502020204030204" pitchFamily="34" charset="0"/>
                <a:sym typeface="Arial"/>
              </a:rPr>
              <a:t>3. Những chi tiết nào gây bất ngờ cho mọi người? </a:t>
            </a:r>
            <a:endParaRPr kumimoji="0" lang="vi-VN" sz="4000" b="1" i="0" u="none" strike="noStrike" kern="0" cap="none" spc="0" normalizeH="0" baseline="0" noProof="0" dirty="0">
              <a:ln>
                <a:noFill/>
              </a:ln>
              <a:solidFill>
                <a:prstClr val="white">
                  <a:lumMod val="25000"/>
                </a:prstClr>
              </a:solidFill>
              <a:effectLst/>
              <a:uLnTx/>
              <a:uFillTx/>
              <a:latin typeface="Calibri" panose="020F0502020204030204" pitchFamily="34" charset="0"/>
              <a:cs typeface="Calibri" panose="020F0502020204030204" pitchFamily="34" charset="0"/>
              <a:sym typeface="Arial"/>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873578" y="2932671"/>
            <a:ext cx="762635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i="1">
                <a:solidFill>
                  <a:srgbClr val="FF0000"/>
                </a:solidFill>
                <a:latin typeface="Calibri" panose="020F0502020204030204" pitchFamily="34" charset="0"/>
                <a:cs typeface="Calibri" panose="020F0502020204030204" pitchFamily="34" charset="0"/>
              </a:rPr>
              <a:t>Chi tiết gây bất ngờ: Phát hiện người bán bánh giò đeo một cái chân gỗ, tìm thấy trong túi áo của anh một tấm thẻ thương binh.</a:t>
            </a:r>
            <a:endParaRPr kumimoji="0" lang="en-US" sz="40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40902152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CCD29820-49AA-4FB6-A0BE-E35A0BBF437A}"/>
              </a:ext>
            </a:extLst>
          </p:cNvPr>
          <p:cNvSpPr/>
          <p:nvPr/>
        </p:nvSpPr>
        <p:spPr>
          <a:xfrm>
            <a:off x="1286924" y="2638215"/>
            <a:ext cx="6841076" cy="1328023"/>
          </a:xfrm>
          <a:prstGeom prst="roundRect">
            <a:avLst/>
          </a:prstGeom>
          <a:solidFill>
            <a:srgbClr val="CCFFFF"/>
          </a:solidFill>
          <a:ln w="57150">
            <a:solidFill>
              <a:srgbClr val="0070C0"/>
            </a:solidFill>
          </a:ln>
        </p:spPr>
        <p:txBody>
          <a:bodyPr wrap="square" rtlCol="0">
            <a:spAutoFit/>
          </a:bodyPr>
          <a:lstStyle/>
          <a:p>
            <a:pPr lvl="0" algn="ctr"/>
            <a:r>
              <a:rPr lang="vi-VN" sz="360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rPr>
              <a:t>Mọi người phát hiện ra người bán bánh giò đeo một cái chân gỗ.</a:t>
            </a:r>
            <a:endParaRPr kumimoji="0" lang="vi-VN" sz="3600" b="0" i="0" u="none" strike="noStrike" kern="0" cap="none" spc="0" normalizeH="0" baseline="0" noProof="0" dirty="0">
              <a:ln>
                <a:noFill/>
              </a:ln>
              <a:solidFill>
                <a:prstClr val="white">
                  <a:lumMod val="10000"/>
                </a:prstClr>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3003F48A-628F-CA1B-E9C3-5D8D47A309EC}"/>
              </a:ext>
            </a:extLst>
          </p:cNvPr>
          <p:cNvPicPr>
            <a:picLocks noChangeAspect="1"/>
          </p:cNvPicPr>
          <p:nvPr/>
        </p:nvPicPr>
        <p:blipFill>
          <a:blip r:embed="rId3"/>
          <a:stretch>
            <a:fillRect/>
          </a:stretch>
        </p:blipFill>
        <p:spPr>
          <a:xfrm>
            <a:off x="0" y="1369084"/>
            <a:ext cx="8803387" cy="1286367"/>
          </a:xfrm>
          <a:prstGeom prst="rect">
            <a:avLst/>
          </a:prstGeom>
        </p:spPr>
      </p:pic>
    </p:spTree>
    <p:extLst>
      <p:ext uri="{BB962C8B-B14F-4D97-AF65-F5344CB8AC3E}">
        <p14:creationId xmlns:p14="http://schemas.microsoft.com/office/powerpoint/2010/main" val="25596891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1201783" y="268875"/>
            <a:ext cx="6694714" cy="1530896"/>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prstClr val="white">
                    <a:lumMod val="25000"/>
                  </a:prstClr>
                </a:solidFill>
                <a:effectLst/>
                <a:uLnTx/>
                <a:uFillTx/>
                <a:latin typeface="Calibri" panose="020F0502020204030204" pitchFamily="34" charset="0"/>
                <a:cs typeface="Calibri" panose="020F0502020204030204" pitchFamily="34" charset="0"/>
                <a:sym typeface="Arial"/>
              </a:rPr>
              <a:t>4. Câu chuyện gợi ra cho em những suy nghĩ gì về ý thức, trách nhiệm của mỗi người dân đối với cộng đồng? </a:t>
            </a:r>
            <a:endParaRPr kumimoji="0" lang="vi-VN" sz="3200" b="1" i="0" u="none" strike="noStrike" kern="0" cap="none" spc="0" normalizeH="0" baseline="0" noProof="0" dirty="0">
              <a:ln>
                <a:noFill/>
              </a:ln>
              <a:solidFill>
                <a:prstClr val="white">
                  <a:lumMod val="25000"/>
                </a:prstClr>
              </a:solidFill>
              <a:effectLst/>
              <a:uLnTx/>
              <a:uFillTx/>
              <a:latin typeface="Calibri" panose="020F0502020204030204" pitchFamily="34" charset="0"/>
              <a:cs typeface="Calibri" panose="020F0502020204030204" pitchFamily="34" charset="0"/>
              <a:sym typeface="Arial"/>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873578" y="2932671"/>
            <a:ext cx="762635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i="1">
                <a:solidFill>
                  <a:srgbClr val="FF0000"/>
                </a:solidFill>
                <a:latin typeface="Calibri" panose="020F0502020204030204" pitchFamily="34" charset="0"/>
                <a:cs typeface="Calibri" panose="020F0502020204030204" pitchFamily="34" charset="0"/>
              </a:rPr>
              <a:t>Mỗi công dân đều cần có ý thức bảo vệ cộng đồng, có tinh thần tương thân tương ái, sẵn sàng giúp đỡ mọi người khi khó khăn, hoạn nạn</a:t>
            </a:r>
            <a:endParaRPr kumimoji="0" lang="en-US" sz="36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4878594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CCD29820-49AA-4FB6-A0BE-E35A0BBF437A}"/>
              </a:ext>
            </a:extLst>
          </p:cNvPr>
          <p:cNvSpPr/>
          <p:nvPr/>
        </p:nvSpPr>
        <p:spPr>
          <a:xfrm>
            <a:off x="1286924" y="2638215"/>
            <a:ext cx="6841076" cy="1328023"/>
          </a:xfrm>
          <a:prstGeom prst="roundRect">
            <a:avLst/>
          </a:prstGeom>
          <a:solidFill>
            <a:srgbClr val="CCFFFF"/>
          </a:solidFill>
          <a:ln w="57150">
            <a:solidFill>
              <a:srgbClr val="0070C0"/>
            </a:solidFill>
          </a:ln>
        </p:spPr>
        <p:txBody>
          <a:bodyPr wrap="square" rtlCol="0">
            <a:spAutoFit/>
          </a:bodyPr>
          <a:lstStyle/>
          <a:p>
            <a:pPr lvl="0" algn="ctr"/>
            <a:r>
              <a:rPr lang="vi-VN" sz="3600">
                <a:solidFill>
                  <a:prstClr val="white">
                    <a:lumMod val="10000"/>
                  </a:prstClr>
                </a:solidFill>
                <a:latin typeface="Calibri" panose="020F0502020204030204" pitchFamily="34" charset="0"/>
                <a:ea typeface="Roboto" panose="02000000000000000000" pitchFamily="2" charset="0"/>
                <a:cs typeface="Calibri" panose="020F0502020204030204" pitchFamily="34" charset="0"/>
              </a:rPr>
              <a:t>Mọi người bất ngờ vì người bán bánh giò là một thương binh.</a:t>
            </a:r>
            <a:endParaRPr kumimoji="0" lang="vi-VN" sz="3600" b="0" i="0" u="none" strike="noStrike" kern="0" cap="none" spc="0" normalizeH="0" baseline="0" noProof="0" dirty="0">
              <a:ln>
                <a:noFill/>
              </a:ln>
              <a:solidFill>
                <a:prstClr val="white">
                  <a:lumMod val="10000"/>
                </a:prstClr>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AE01E12C-1853-6F1C-2EE4-3D993E8BDE6E}"/>
              </a:ext>
            </a:extLst>
          </p:cNvPr>
          <p:cNvPicPr>
            <a:picLocks noChangeAspect="1"/>
          </p:cNvPicPr>
          <p:nvPr/>
        </p:nvPicPr>
        <p:blipFill>
          <a:blip r:embed="rId3"/>
          <a:stretch>
            <a:fillRect/>
          </a:stretch>
        </p:blipFill>
        <p:spPr>
          <a:xfrm>
            <a:off x="170306" y="1177262"/>
            <a:ext cx="8803387" cy="1286367"/>
          </a:xfrm>
          <a:prstGeom prst="rect">
            <a:avLst/>
          </a:prstGeom>
        </p:spPr>
      </p:pic>
    </p:spTree>
    <p:extLst>
      <p:ext uri="{BB962C8B-B14F-4D97-AF65-F5344CB8AC3E}">
        <p14:creationId xmlns:p14="http://schemas.microsoft.com/office/powerpoint/2010/main" val="1144798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4E9AAB0-E73F-4C38-BE6D-46C32CC27E86}"/>
              </a:ext>
            </a:extLst>
          </p:cNvPr>
          <p:cNvSpPr txBox="1"/>
          <p:nvPr/>
        </p:nvSpPr>
        <p:spPr>
          <a:xfrm>
            <a:off x="686156" y="1042718"/>
            <a:ext cx="7492926" cy="757130"/>
          </a:xfrm>
          <a:prstGeom prst="rect">
            <a:avLst/>
          </a:prstGeom>
          <a:noFill/>
        </p:spPr>
        <p:txBody>
          <a:bodyPr wrap="square" rtlCol="0">
            <a:spAutoFit/>
          </a:bodyPr>
          <a:lstStyle/>
          <a:p>
            <a:pPr algn="ctr">
              <a:lnSpc>
                <a:spcPct val="80000"/>
              </a:lnSpc>
            </a:pPr>
            <a:r>
              <a:rPr lang="vi-VN"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5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Ộ</a:t>
            </a:r>
            <a:r>
              <a:rPr lang="vi-VN" sz="5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I </a:t>
            </a:r>
            <a:r>
              <a:rPr lang="vi-VN" sz="5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D</a:t>
            </a:r>
            <a:r>
              <a:rPr lang="vi-VN" sz="5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U</a:t>
            </a:r>
            <a:r>
              <a:rPr lang="vi-VN"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a:t>
            </a:r>
            <a:r>
              <a:rPr lang="vi-VN"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 </a:t>
            </a:r>
            <a:r>
              <a:rPr lang="vi-VN"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en-US"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5" name="Rectangle: Rounded Corners 8">
            <a:extLst>
              <a:ext uri="{FF2B5EF4-FFF2-40B4-BE49-F238E27FC236}">
                <a16:creationId xmlns:a16="http://schemas.microsoft.com/office/drawing/2014/main" id="{5B2AD172-BE22-459A-BD50-ADEF8FE63D58}"/>
              </a:ext>
            </a:extLst>
          </p:cNvPr>
          <p:cNvSpPr/>
          <p:nvPr/>
        </p:nvSpPr>
        <p:spPr>
          <a:xfrm>
            <a:off x="2953270" y="2086353"/>
            <a:ext cx="5386971" cy="2514600"/>
          </a:xfrm>
          <a:custGeom>
            <a:avLst/>
            <a:gdLst>
              <a:gd name="connsiteX0" fmla="*/ 0 w 5386971"/>
              <a:gd name="connsiteY0" fmla="*/ 614090 h 2514600"/>
              <a:gd name="connsiteX1" fmla="*/ 614090 w 5386971"/>
              <a:gd name="connsiteY1" fmla="*/ 0 h 2514600"/>
              <a:gd name="connsiteX2" fmla="*/ 4772881 w 5386971"/>
              <a:gd name="connsiteY2" fmla="*/ 0 h 2514600"/>
              <a:gd name="connsiteX3" fmla="*/ 5386971 w 5386971"/>
              <a:gd name="connsiteY3" fmla="*/ 614090 h 2514600"/>
              <a:gd name="connsiteX4" fmla="*/ 5386971 w 5386971"/>
              <a:gd name="connsiteY4" fmla="*/ 1900510 h 2514600"/>
              <a:gd name="connsiteX5" fmla="*/ 4772881 w 5386971"/>
              <a:gd name="connsiteY5" fmla="*/ 2514600 h 2514600"/>
              <a:gd name="connsiteX6" fmla="*/ 614090 w 5386971"/>
              <a:gd name="connsiteY6" fmla="*/ 2514600 h 2514600"/>
              <a:gd name="connsiteX7" fmla="*/ 0 w 5386971"/>
              <a:gd name="connsiteY7" fmla="*/ 1900510 h 2514600"/>
              <a:gd name="connsiteX8" fmla="*/ 0 w 5386971"/>
              <a:gd name="connsiteY8" fmla="*/ 61409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6971" h="2514600" fill="none" extrusionOk="0">
                <a:moveTo>
                  <a:pt x="0" y="614090"/>
                </a:moveTo>
                <a:cubicBezTo>
                  <a:pt x="-11667" y="315823"/>
                  <a:pt x="242729" y="-21644"/>
                  <a:pt x="614090" y="0"/>
                </a:cubicBezTo>
                <a:cubicBezTo>
                  <a:pt x="2106326" y="-35273"/>
                  <a:pt x="3311839" y="-144294"/>
                  <a:pt x="4772881" y="0"/>
                </a:cubicBezTo>
                <a:cubicBezTo>
                  <a:pt x="5148548" y="11114"/>
                  <a:pt x="5359941" y="252147"/>
                  <a:pt x="5386971" y="614090"/>
                </a:cubicBezTo>
                <a:cubicBezTo>
                  <a:pt x="5315670" y="1041069"/>
                  <a:pt x="5351261" y="1429611"/>
                  <a:pt x="5386971" y="1900510"/>
                </a:cubicBezTo>
                <a:cubicBezTo>
                  <a:pt x="5438540" y="2200667"/>
                  <a:pt x="5145949" y="2477833"/>
                  <a:pt x="4772881" y="2514600"/>
                </a:cubicBezTo>
                <a:cubicBezTo>
                  <a:pt x="3391401" y="2592125"/>
                  <a:pt x="1896255" y="2470897"/>
                  <a:pt x="614090" y="2514600"/>
                </a:cubicBezTo>
                <a:cubicBezTo>
                  <a:pt x="263841" y="2511526"/>
                  <a:pt x="-47464" y="2239014"/>
                  <a:pt x="0" y="1900510"/>
                </a:cubicBezTo>
                <a:cubicBezTo>
                  <a:pt x="-106877" y="1688969"/>
                  <a:pt x="-91810" y="758747"/>
                  <a:pt x="0" y="614090"/>
                </a:cubicBezTo>
                <a:close/>
              </a:path>
              <a:path w="5386971" h="2514600" stroke="0" extrusionOk="0">
                <a:moveTo>
                  <a:pt x="0" y="614090"/>
                </a:moveTo>
                <a:cubicBezTo>
                  <a:pt x="-1234" y="270674"/>
                  <a:pt x="268146" y="5500"/>
                  <a:pt x="614090" y="0"/>
                </a:cubicBezTo>
                <a:cubicBezTo>
                  <a:pt x="2366234" y="-95379"/>
                  <a:pt x="2801780" y="58096"/>
                  <a:pt x="4772881" y="0"/>
                </a:cubicBezTo>
                <a:cubicBezTo>
                  <a:pt x="5107057" y="-3504"/>
                  <a:pt x="5345828" y="245367"/>
                  <a:pt x="5386971" y="614090"/>
                </a:cubicBezTo>
                <a:cubicBezTo>
                  <a:pt x="5383824" y="938060"/>
                  <a:pt x="5378692" y="1603708"/>
                  <a:pt x="5386971" y="1900510"/>
                </a:cubicBezTo>
                <a:cubicBezTo>
                  <a:pt x="5427241" y="2191796"/>
                  <a:pt x="5080108" y="2482797"/>
                  <a:pt x="4772881" y="2514600"/>
                </a:cubicBezTo>
                <a:cubicBezTo>
                  <a:pt x="2798531" y="2454694"/>
                  <a:pt x="2512669" y="2597114"/>
                  <a:pt x="614090" y="2514600"/>
                </a:cubicBezTo>
                <a:cubicBezTo>
                  <a:pt x="245939" y="2521769"/>
                  <a:pt x="-4548" y="2244279"/>
                  <a:pt x="0" y="1900510"/>
                </a:cubicBezTo>
                <a:cubicBezTo>
                  <a:pt x="-17224" y="1528799"/>
                  <a:pt x="95598" y="989333"/>
                  <a:pt x="0" y="61409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i="1">
                <a:solidFill>
                  <a:schemeClr val="bg1">
                    <a:lumMod val="10000"/>
                  </a:schemeClr>
                </a:solidFill>
                <a:latin typeface="Calibri" panose="020F0502020204030204" pitchFamily="34" charset="0"/>
                <a:cs typeface="Calibri" panose="020F0502020204030204" pitchFamily="34" charset="0"/>
              </a:rPr>
              <a:t>Anh thương binh đã không ngại nguy hiểm lao vào đám cháy và cứu một gia đình. </a:t>
            </a:r>
            <a:endParaRPr lang="vi-VN" sz="3600" dirty="0">
              <a:solidFill>
                <a:srgbClr val="C00000"/>
              </a:solidFill>
              <a:latin typeface="#9Slide05 Phobia" panose="02000506000000020003" pitchFamily="2" charset="0"/>
              <a:cs typeface="Calibri" panose="020F0502020204030204" pitchFamily="34" charset="0"/>
            </a:endParaRPr>
          </a:p>
        </p:txBody>
      </p:sp>
      <p:pic>
        <p:nvPicPr>
          <p:cNvPr id="2" name="Picture 1" descr="C:\Users\HP\Desktop\fireman-chuẩn.png">
            <a:extLst>
              <a:ext uri="{FF2B5EF4-FFF2-40B4-BE49-F238E27FC236}">
                <a16:creationId xmlns:a16="http://schemas.microsoft.com/office/drawing/2014/main" id="{06E7BA8A-E97E-009B-6740-D517FB5557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841" y="1172290"/>
            <a:ext cx="2540429" cy="376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4" presetClass="exit" presetSubtype="10" fill="hold" nodeType="withEffect">
                                  <p:stCondLst>
                                    <p:cond delay="0"/>
                                  </p:stCondLst>
                                  <p:childTnLst>
                                    <p:animEffect transition="out" filter="randombar(horizontal)">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DA922C-5525-0E0A-6666-9B6F584A3F72}"/>
              </a:ext>
            </a:extLst>
          </p:cNvPr>
          <p:cNvPicPr>
            <a:picLocks noChangeAspect="1"/>
          </p:cNvPicPr>
          <p:nvPr/>
        </p:nvPicPr>
        <p:blipFill>
          <a:blip r:embed="rId2"/>
          <a:stretch>
            <a:fillRect/>
          </a:stretch>
        </p:blipFill>
        <p:spPr>
          <a:xfrm>
            <a:off x="3086838" y="1638300"/>
            <a:ext cx="2697274" cy="3340100"/>
          </a:xfrm>
          <a:prstGeom prst="rect">
            <a:avLst/>
          </a:prstGeom>
        </p:spPr>
      </p:pic>
      <p:sp>
        <p:nvSpPr>
          <p:cNvPr id="5" name="TextBox 4">
            <a:extLst>
              <a:ext uri="{FF2B5EF4-FFF2-40B4-BE49-F238E27FC236}">
                <a16:creationId xmlns:a16="http://schemas.microsoft.com/office/drawing/2014/main" id="{EFA2B230-7ED4-95E3-CCF7-7849991B20EC}"/>
              </a:ext>
            </a:extLst>
          </p:cNvPr>
          <p:cNvSpPr txBox="1"/>
          <p:nvPr/>
        </p:nvSpPr>
        <p:spPr>
          <a:xfrm>
            <a:off x="2660650" y="832763"/>
            <a:ext cx="3549650" cy="707886"/>
          </a:xfrm>
          <a:prstGeom prst="rect">
            <a:avLst/>
          </a:prstGeom>
          <a:noFill/>
        </p:spPr>
        <p:txBody>
          <a:bodyPr wrap="square">
            <a:spAutoFit/>
          </a:bodyPr>
          <a:lstStyle/>
          <a:p>
            <a:pPr algn="ctr"/>
            <a:r>
              <a:rPr lang="en-US" sz="4000">
                <a:solidFill>
                  <a:srgbClr val="FF0000"/>
                </a:solidFill>
              </a:rPr>
              <a:t>Tiếng rao đêm</a:t>
            </a:r>
          </a:p>
        </p:txBody>
      </p:sp>
    </p:spTree>
    <p:extLst>
      <p:ext uri="{BB962C8B-B14F-4D97-AF65-F5344CB8AC3E}">
        <p14:creationId xmlns:p14="http://schemas.microsoft.com/office/powerpoint/2010/main" val="373984454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
            <a:extLst>
              <a:ext uri="{FF2B5EF4-FFF2-40B4-BE49-F238E27FC236}">
                <a16:creationId xmlns:a16="http://schemas.microsoft.com/office/drawing/2014/main" id="{681CCF53-64ED-4E3D-B517-6735379CA32D}"/>
              </a:ext>
            </a:extLst>
          </p:cNvPr>
          <p:cNvSpPr/>
          <p:nvPr/>
        </p:nvSpPr>
        <p:spPr>
          <a:xfrm>
            <a:off x="342900" y="400050"/>
            <a:ext cx="8412480" cy="4309110"/>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cs typeface="Calibri" panose="020F0502020204030204" pitchFamily="34" charset="0"/>
              <a:sym typeface="Arial"/>
            </a:endParaRPr>
          </a:p>
        </p:txBody>
      </p:sp>
      <p:sp>
        <p:nvSpPr>
          <p:cNvPr id="7" name="Rectangle: Rounded Corners 6">
            <a:extLst>
              <a:ext uri="{FF2B5EF4-FFF2-40B4-BE49-F238E27FC236}">
                <a16:creationId xmlns:a16="http://schemas.microsoft.com/office/drawing/2014/main" id="{875B76DE-E9BB-4269-83A8-6B5100C619ED}"/>
              </a:ext>
            </a:extLst>
          </p:cNvPr>
          <p:cNvSpPr/>
          <p:nvPr/>
        </p:nvSpPr>
        <p:spPr>
          <a:xfrm>
            <a:off x="1201783" y="268875"/>
            <a:ext cx="6694714" cy="1530896"/>
          </a:xfrm>
          <a:prstGeom prst="roundRect">
            <a:avLst/>
          </a:prstGeom>
          <a:solidFill>
            <a:srgbClr val="FFFFFF"/>
          </a:solidFill>
          <a:ln w="3810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0" u="none" strike="noStrike" kern="0" cap="none" spc="0" normalizeH="0" baseline="0" noProof="0">
                <a:ln>
                  <a:noFill/>
                </a:ln>
                <a:solidFill>
                  <a:prstClr val="white">
                    <a:lumMod val="25000"/>
                  </a:prstClr>
                </a:solidFill>
                <a:effectLst/>
                <a:uLnTx/>
                <a:uFillTx/>
                <a:latin typeface="Calibri" panose="020F0502020204030204" pitchFamily="34" charset="0"/>
                <a:cs typeface="Calibri" panose="020F0502020204030204" pitchFamily="34" charset="0"/>
                <a:sym typeface="Arial"/>
              </a:rPr>
              <a:t>5. Đặt một tên khác cho bài đọc và giải thích lí do em chọn tên đó. </a:t>
            </a:r>
            <a:endParaRPr kumimoji="0" lang="vi-VN" sz="3200" b="1" i="0" u="none" strike="noStrike" kern="0" cap="none" spc="0" normalizeH="0" baseline="0" noProof="0" dirty="0">
              <a:ln>
                <a:noFill/>
              </a:ln>
              <a:solidFill>
                <a:prstClr val="white">
                  <a:lumMod val="25000"/>
                </a:prstClr>
              </a:solidFill>
              <a:effectLst/>
              <a:uLnTx/>
              <a:uFillTx/>
              <a:latin typeface="Calibri" panose="020F0502020204030204" pitchFamily="34" charset="0"/>
              <a:cs typeface="Calibri" panose="020F0502020204030204" pitchFamily="34" charset="0"/>
              <a:sym typeface="Arial"/>
            </a:endParaRPr>
          </a:p>
        </p:txBody>
      </p:sp>
      <p:sp>
        <p:nvSpPr>
          <p:cNvPr id="13" name="Rectangle 12">
            <a:extLst>
              <a:ext uri="{FF2B5EF4-FFF2-40B4-BE49-F238E27FC236}">
                <a16:creationId xmlns:a16="http://schemas.microsoft.com/office/drawing/2014/main" id="{2F7D845D-5BCB-437A-90C0-CC62DE792BD4}"/>
              </a:ext>
            </a:extLst>
          </p:cNvPr>
          <p:cNvSpPr/>
          <p:nvPr/>
        </p:nvSpPr>
        <p:spPr>
          <a:xfrm>
            <a:off x="873578" y="2932671"/>
            <a:ext cx="7626350" cy="4549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i="1">
                <a:solidFill>
                  <a:srgbClr val="FF0000"/>
                </a:solidFill>
                <a:latin typeface="Calibri" panose="020F0502020204030204" pitchFamily="34" charset="0"/>
                <a:cs typeface="Calibri" panose="020F0502020204030204" pitchFamily="34" charset="0"/>
              </a:rPr>
              <a:t>Chọn tên </a:t>
            </a:r>
            <a:r>
              <a:rPr lang="vi-VN" sz="3600" b="1" i="1">
                <a:solidFill>
                  <a:schemeClr val="tx1"/>
                </a:solidFill>
                <a:latin typeface="Calibri" panose="020F0502020204030204" pitchFamily="34" charset="0"/>
                <a:cs typeface="Calibri" panose="020F0502020204030204" pitchFamily="34" charset="0"/>
              </a:rPr>
              <a:t>“Người thương binh dũng cảm”</a:t>
            </a:r>
            <a:r>
              <a:rPr lang="vi-VN" sz="3600" b="1" i="1">
                <a:solidFill>
                  <a:srgbClr val="FF0000"/>
                </a:solidFill>
                <a:latin typeface="Calibri" panose="020F0502020204030204" pitchFamily="34" charset="0"/>
                <a:cs typeface="Calibri" panose="020F0502020204030204" pitchFamily="34" charset="0"/>
              </a:rPr>
              <a:t> vì người thương binh trong câu chuyện đã dũng cảm cứu sống một gia đình</a:t>
            </a:r>
            <a:endParaRPr kumimoji="0" lang="en-US" sz="3600" b="1" i="1"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5276680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4E9AAB0-E73F-4C38-BE6D-46C32CC27E86}"/>
              </a:ext>
            </a:extLst>
          </p:cNvPr>
          <p:cNvSpPr txBox="1"/>
          <p:nvPr/>
        </p:nvSpPr>
        <p:spPr>
          <a:xfrm>
            <a:off x="686156" y="1042718"/>
            <a:ext cx="7492926" cy="757130"/>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r>
              <a:rPr lang="en-US" sz="5400" b="1">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SVN-Poky's" panose="020B0606040200020203" pitchFamily="34" charset="0"/>
              </a:rPr>
              <a:t>Ý NGHĨA</a:t>
            </a:r>
            <a:endParaRPr kumimoji="0" lang="en-US" sz="5400" b="1" i="0" u="none" strike="noStrike" kern="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SVN-Poky's" panose="020B0606040200020203" pitchFamily="34" charset="0"/>
              <a:cs typeface="Arial"/>
              <a:sym typeface="Arial"/>
            </a:endParaRPr>
          </a:p>
        </p:txBody>
      </p:sp>
      <p:sp>
        <p:nvSpPr>
          <p:cNvPr id="5" name="Rectangle: Rounded Corners 8">
            <a:extLst>
              <a:ext uri="{FF2B5EF4-FFF2-40B4-BE49-F238E27FC236}">
                <a16:creationId xmlns:a16="http://schemas.microsoft.com/office/drawing/2014/main" id="{5B2AD172-BE22-459A-BD50-ADEF8FE63D58}"/>
              </a:ext>
            </a:extLst>
          </p:cNvPr>
          <p:cNvSpPr/>
          <p:nvPr/>
        </p:nvSpPr>
        <p:spPr>
          <a:xfrm>
            <a:off x="2509629" y="1929420"/>
            <a:ext cx="6113095" cy="2514600"/>
          </a:xfrm>
          <a:custGeom>
            <a:avLst/>
            <a:gdLst>
              <a:gd name="connsiteX0" fmla="*/ 0 w 6113095"/>
              <a:gd name="connsiteY0" fmla="*/ 614090 h 2514600"/>
              <a:gd name="connsiteX1" fmla="*/ 614090 w 6113095"/>
              <a:gd name="connsiteY1" fmla="*/ 0 h 2514600"/>
              <a:gd name="connsiteX2" fmla="*/ 5499005 w 6113095"/>
              <a:gd name="connsiteY2" fmla="*/ 0 h 2514600"/>
              <a:gd name="connsiteX3" fmla="*/ 6113095 w 6113095"/>
              <a:gd name="connsiteY3" fmla="*/ 614090 h 2514600"/>
              <a:gd name="connsiteX4" fmla="*/ 6113095 w 6113095"/>
              <a:gd name="connsiteY4" fmla="*/ 1900510 h 2514600"/>
              <a:gd name="connsiteX5" fmla="*/ 5499005 w 6113095"/>
              <a:gd name="connsiteY5" fmla="*/ 2514600 h 2514600"/>
              <a:gd name="connsiteX6" fmla="*/ 614090 w 6113095"/>
              <a:gd name="connsiteY6" fmla="*/ 2514600 h 2514600"/>
              <a:gd name="connsiteX7" fmla="*/ 0 w 6113095"/>
              <a:gd name="connsiteY7" fmla="*/ 1900510 h 2514600"/>
              <a:gd name="connsiteX8" fmla="*/ 0 w 6113095"/>
              <a:gd name="connsiteY8" fmla="*/ 61409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3095" h="2514600" fill="none" extrusionOk="0">
                <a:moveTo>
                  <a:pt x="0" y="614090"/>
                </a:moveTo>
                <a:cubicBezTo>
                  <a:pt x="-11667" y="315823"/>
                  <a:pt x="242729" y="-21644"/>
                  <a:pt x="614090" y="0"/>
                </a:cubicBezTo>
                <a:cubicBezTo>
                  <a:pt x="2813480" y="-35273"/>
                  <a:pt x="3917208" y="-144294"/>
                  <a:pt x="5499005" y="0"/>
                </a:cubicBezTo>
                <a:cubicBezTo>
                  <a:pt x="5874672" y="11114"/>
                  <a:pt x="6086065" y="252147"/>
                  <a:pt x="6113095" y="614090"/>
                </a:cubicBezTo>
                <a:cubicBezTo>
                  <a:pt x="6041794" y="1041069"/>
                  <a:pt x="6077385" y="1429611"/>
                  <a:pt x="6113095" y="1900510"/>
                </a:cubicBezTo>
                <a:cubicBezTo>
                  <a:pt x="6164664" y="2200667"/>
                  <a:pt x="5872073" y="2477833"/>
                  <a:pt x="5499005" y="2514600"/>
                </a:cubicBezTo>
                <a:cubicBezTo>
                  <a:pt x="4096722" y="2592125"/>
                  <a:pt x="2881395" y="2470897"/>
                  <a:pt x="614090" y="2514600"/>
                </a:cubicBezTo>
                <a:cubicBezTo>
                  <a:pt x="263841" y="2511526"/>
                  <a:pt x="-47464" y="2239014"/>
                  <a:pt x="0" y="1900510"/>
                </a:cubicBezTo>
                <a:cubicBezTo>
                  <a:pt x="-106877" y="1688969"/>
                  <a:pt x="-91810" y="758747"/>
                  <a:pt x="0" y="614090"/>
                </a:cubicBezTo>
                <a:close/>
              </a:path>
              <a:path w="6113095" h="2514600" stroke="0" extrusionOk="0">
                <a:moveTo>
                  <a:pt x="0" y="614090"/>
                </a:moveTo>
                <a:cubicBezTo>
                  <a:pt x="-1234" y="270674"/>
                  <a:pt x="268146" y="5500"/>
                  <a:pt x="614090" y="0"/>
                </a:cubicBezTo>
                <a:cubicBezTo>
                  <a:pt x="1202267" y="-95379"/>
                  <a:pt x="4304036" y="58096"/>
                  <a:pt x="5499005" y="0"/>
                </a:cubicBezTo>
                <a:cubicBezTo>
                  <a:pt x="5833181" y="-3504"/>
                  <a:pt x="6071952" y="245367"/>
                  <a:pt x="6113095" y="614090"/>
                </a:cubicBezTo>
                <a:cubicBezTo>
                  <a:pt x="6109948" y="938060"/>
                  <a:pt x="6104816" y="1603708"/>
                  <a:pt x="6113095" y="1900510"/>
                </a:cubicBezTo>
                <a:cubicBezTo>
                  <a:pt x="6153365" y="2191796"/>
                  <a:pt x="5806232" y="2482797"/>
                  <a:pt x="5499005" y="2514600"/>
                </a:cubicBezTo>
                <a:cubicBezTo>
                  <a:pt x="4290155" y="2454694"/>
                  <a:pt x="2234958" y="2597114"/>
                  <a:pt x="614090" y="2514600"/>
                </a:cubicBezTo>
                <a:cubicBezTo>
                  <a:pt x="245939" y="2521769"/>
                  <a:pt x="-4548" y="2244279"/>
                  <a:pt x="0" y="1900510"/>
                </a:cubicBezTo>
                <a:cubicBezTo>
                  <a:pt x="-17224" y="1528799"/>
                  <a:pt x="95598" y="989333"/>
                  <a:pt x="0" y="61409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i="1">
                <a:solidFill>
                  <a:prstClr val="white">
                    <a:lumMod val="10000"/>
                  </a:prstClr>
                </a:solidFill>
                <a:latin typeface="Calibri" panose="020F0502020204030204" pitchFamily="34" charset="0"/>
                <a:cs typeface="Calibri" panose="020F0502020204030204" pitchFamily="34" charset="0"/>
              </a:rPr>
              <a:t>Ca ngợi tinh thần tương thân tương ái, sẵn sàng giúp đỡ những người xung quanh của anh thương binh.</a:t>
            </a:r>
            <a:endParaRPr kumimoji="0" lang="vi-VN" sz="3600" b="0" i="0" u="none" strike="noStrike" kern="0" cap="none" spc="0" normalizeH="0" baseline="0" noProof="0" dirty="0">
              <a:ln>
                <a:noFill/>
              </a:ln>
              <a:solidFill>
                <a:srgbClr val="C00000"/>
              </a:solidFill>
              <a:effectLst/>
              <a:uLnTx/>
              <a:uFillTx/>
              <a:latin typeface="#9Slide05 Phobia" panose="02000506000000020003" pitchFamily="2" charset="0"/>
              <a:cs typeface="Calibri" panose="020F0502020204030204" pitchFamily="34" charset="0"/>
              <a:sym typeface="Arial"/>
            </a:endParaRPr>
          </a:p>
        </p:txBody>
      </p:sp>
      <p:pic>
        <p:nvPicPr>
          <p:cNvPr id="2" name="Picture 1" descr="C:\Users\HP\Desktop\fireman-chuẩn.png">
            <a:extLst>
              <a:ext uri="{FF2B5EF4-FFF2-40B4-BE49-F238E27FC236}">
                <a16:creationId xmlns:a16="http://schemas.microsoft.com/office/drawing/2014/main" id="{B8556CA4-A08C-4D50-0899-46A898C8F3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670" y="1304921"/>
            <a:ext cx="2540429" cy="376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6182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4" presetClass="exit" presetSubtype="10" fill="hold" nodeType="withEffect">
                                  <p:stCondLst>
                                    <p:cond delay="0"/>
                                  </p:stCondLst>
                                  <p:childTnLst>
                                    <p:animEffect transition="out" filter="randombar(horizontal)">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07591" y="3550129"/>
            <a:ext cx="2808149" cy="1280984"/>
          </a:xfrm>
          <a:prstGeom prst="rect">
            <a:avLst/>
          </a:prstGeom>
        </p:spPr>
      </p:pic>
      <p:pic>
        <p:nvPicPr>
          <p:cNvPr id="16" name="Picture 5" descr="C:\Users\HP\Desktop\fireman-chuẩ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841" y="1067515"/>
            <a:ext cx="2540429" cy="3763598"/>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7">
            <a:extLst>
              <a:ext uri="{FF2B5EF4-FFF2-40B4-BE49-F238E27FC236}">
                <a16:creationId xmlns:a16="http://schemas.microsoft.com/office/drawing/2014/main" id="{83C7ED3A-00C3-34EC-74FD-8AD45453B0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9458" y="776996"/>
            <a:ext cx="2024413" cy="2531411"/>
          </a:xfrm>
          <a:prstGeom prst="rect">
            <a:avLst/>
          </a:prstGeom>
        </p:spPr>
      </p:pic>
    </p:spTree>
    <p:extLst>
      <p:ext uri="{BB962C8B-B14F-4D97-AF65-F5344CB8AC3E}">
        <p14:creationId xmlns:p14="http://schemas.microsoft.com/office/powerpoint/2010/main" val="397586162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500"/>
                            </p:stCondLst>
                            <p:childTnLst>
                              <p:par>
                                <p:cTn id="11" presetID="2" presetClass="exit" presetSubtype="2" accel="44000" fill="hold" nodeType="afterEffect">
                                  <p:stCondLst>
                                    <p:cond delay="0"/>
                                  </p:stCondLst>
                                  <p:childTnLst>
                                    <p:anim calcmode="lin" valueType="num">
                                      <p:cBhvr additive="base">
                                        <p:cTn id="12" dur="1500"/>
                                        <p:tgtEl>
                                          <p:spTgt spid="3"/>
                                        </p:tgtEl>
                                        <p:attrNameLst>
                                          <p:attrName>ppt_x</p:attrName>
                                        </p:attrNameLst>
                                      </p:cBhvr>
                                      <p:tavLst>
                                        <p:tav tm="0">
                                          <p:val>
                                            <p:strVal val="ppt_x"/>
                                          </p:val>
                                        </p:tav>
                                        <p:tav tm="100000">
                                          <p:val>
                                            <p:strVal val="1+ppt_w/2"/>
                                          </p:val>
                                        </p:tav>
                                      </p:tavLst>
                                    </p:anim>
                                    <p:anim calcmode="lin" valueType="num">
                                      <p:cBhvr additive="base">
                                        <p:cTn id="13" dur="1500"/>
                                        <p:tgtEl>
                                          <p:spTgt spid="3"/>
                                        </p:tgtEl>
                                        <p:attrNameLst>
                                          <p:attrName>ppt_y</p:attrName>
                                        </p:attrNameLst>
                                      </p:cBhvr>
                                      <p:tavLst>
                                        <p:tav tm="0">
                                          <p:val>
                                            <p:strVal val="ppt_y"/>
                                          </p:val>
                                        </p:tav>
                                        <p:tav tm="100000">
                                          <p:val>
                                            <p:strVal val="ppt_y"/>
                                          </p:val>
                                        </p:tav>
                                      </p:tavLst>
                                    </p:anim>
                                    <p:set>
                                      <p:cBhvr>
                                        <p:cTn id="14" dur="1" fill="hold">
                                          <p:stCondLst>
                                            <p:cond delay="1499"/>
                                          </p:stCondLst>
                                        </p:cTn>
                                        <p:tgtEl>
                                          <p:spTgt spid="3"/>
                                        </p:tgtEl>
                                        <p:attrNameLst>
                                          <p:attrName>style.visibility</p:attrName>
                                        </p:attrNameLst>
                                      </p:cBhvr>
                                      <p:to>
                                        <p:strVal val="hidden"/>
                                      </p:to>
                                    </p:set>
                                  </p:childTnLst>
                                </p:cTn>
                              </p:par>
                              <p:par>
                                <p:cTn id="15" presetID="42" presetClass="entr" presetSubtype="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36" presetClass="path" presetSubtype="0" accel="50000" decel="50000" fill="hold" nodeType="withEffect">
                                  <p:stCondLst>
                                    <p:cond delay="600"/>
                                  </p:stCondLst>
                                  <p:childTnLst>
                                    <p:animMotion origin="layout" path="M 8.33333E-7 -3.58025E-6 L 8.33333E-7 0.13828 C 8.33333E-7 0.20062 -0.11076 0.27778 -0.2007 0.27778 L -0.40087 0.27778 " pathEditMode="relative" rAng="0" ptsTypes="AAAA">
                                      <p:cBhvr>
                                        <p:cTn id="21" dur="2000" fill="hold"/>
                                        <p:tgtEl>
                                          <p:spTgt spid="2"/>
                                        </p:tgtEl>
                                        <p:attrNameLst>
                                          <p:attrName>ppt_x</p:attrName>
                                          <p:attrName>ppt_y</p:attrName>
                                        </p:attrNameLst>
                                      </p:cBhvr>
                                      <p:rCtr x="-20052" y="138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AB73D-5960-F2A4-E624-405CD3347D5D}"/>
            </a:ext>
          </a:extLst>
        </p:cNvPr>
        <p:cNvGrpSpPr/>
        <p:nvPr/>
      </p:nvGrpSpPr>
      <p:grpSpPr>
        <a:xfrm>
          <a:off x="0" y="0"/>
          <a:ext cx="0" cy="0"/>
          <a:chOff x="0" y="0"/>
          <a:chExt cx="0" cy="0"/>
        </a:xfrm>
      </p:grpSpPr>
      <p:sp>
        <p:nvSpPr>
          <p:cNvPr id="7171" name="Text Box 4">
            <a:extLst>
              <a:ext uri="{FF2B5EF4-FFF2-40B4-BE49-F238E27FC236}">
                <a16:creationId xmlns:a16="http://schemas.microsoft.com/office/drawing/2014/main" id="{632AA8FB-CFB7-DF63-63B6-29069C0984B9}"/>
              </a:ext>
            </a:extLst>
          </p:cNvPr>
          <p:cNvSpPr txBox="1">
            <a:spLocks noChangeArrowheads="1"/>
          </p:cNvSpPr>
          <p:nvPr/>
        </p:nvSpPr>
        <p:spPr bwMode="auto">
          <a:xfrm>
            <a:off x="1543050" y="57151"/>
            <a:ext cx="62865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3000" dirty="0" err="1">
                <a:solidFill>
                  <a:srgbClr val="3333FF"/>
                </a:solidFill>
              </a:rPr>
              <a:t>Thứ</a:t>
            </a:r>
            <a:r>
              <a:rPr lang="en-US" altLang="en-US" sz="3000" dirty="0">
                <a:solidFill>
                  <a:srgbClr val="3333FF"/>
                </a:solidFill>
              </a:rPr>
              <a:t> </a:t>
            </a:r>
            <a:r>
              <a:rPr lang="en-US" altLang="en-US" sz="3000" dirty="0" err="1">
                <a:solidFill>
                  <a:srgbClr val="3333FF"/>
                </a:solidFill>
              </a:rPr>
              <a:t>hai</a:t>
            </a:r>
            <a:r>
              <a:rPr lang="en-US" altLang="en-US" sz="3000" dirty="0">
                <a:solidFill>
                  <a:srgbClr val="3333FF"/>
                </a:solidFill>
              </a:rPr>
              <a:t> </a:t>
            </a:r>
            <a:r>
              <a:rPr lang="en-US" altLang="en-US" sz="3000" dirty="0" err="1">
                <a:solidFill>
                  <a:srgbClr val="3333FF"/>
                </a:solidFill>
              </a:rPr>
              <a:t>ngày</a:t>
            </a:r>
            <a:r>
              <a:rPr lang="en-US" altLang="en-US" sz="3000" dirty="0">
                <a:solidFill>
                  <a:srgbClr val="3333FF"/>
                </a:solidFill>
              </a:rPr>
              <a:t> 9 </a:t>
            </a:r>
            <a:r>
              <a:rPr lang="en-US" altLang="en-US" sz="3000" dirty="0" err="1">
                <a:solidFill>
                  <a:srgbClr val="3333FF"/>
                </a:solidFill>
              </a:rPr>
              <a:t>tháng</a:t>
            </a:r>
            <a:r>
              <a:rPr lang="en-US" altLang="en-US" sz="3000" dirty="0">
                <a:solidFill>
                  <a:srgbClr val="3333FF"/>
                </a:solidFill>
              </a:rPr>
              <a:t> 12 </a:t>
            </a:r>
            <a:r>
              <a:rPr lang="en-US" altLang="en-US" sz="3000" dirty="0" err="1">
                <a:solidFill>
                  <a:srgbClr val="3333FF"/>
                </a:solidFill>
              </a:rPr>
              <a:t>năm</a:t>
            </a:r>
            <a:r>
              <a:rPr lang="en-US" altLang="en-US" sz="3000" dirty="0">
                <a:solidFill>
                  <a:srgbClr val="3333FF"/>
                </a:solidFill>
              </a:rPr>
              <a:t> 2024</a:t>
            </a:r>
          </a:p>
        </p:txBody>
      </p:sp>
      <p:sp>
        <p:nvSpPr>
          <p:cNvPr id="7172" name="Text Box 4">
            <a:extLst>
              <a:ext uri="{FF2B5EF4-FFF2-40B4-BE49-F238E27FC236}">
                <a16:creationId xmlns:a16="http://schemas.microsoft.com/office/drawing/2014/main" id="{818B995D-EAF8-4C0C-BC8B-C69647D83E46}"/>
              </a:ext>
            </a:extLst>
          </p:cNvPr>
          <p:cNvSpPr txBox="1">
            <a:spLocks noChangeArrowheads="1"/>
          </p:cNvSpPr>
          <p:nvPr/>
        </p:nvSpPr>
        <p:spPr bwMode="auto">
          <a:xfrm>
            <a:off x="2209800" y="457201"/>
            <a:ext cx="40767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000" u="sng" dirty="0" err="1">
                <a:solidFill>
                  <a:srgbClr val="FF0000"/>
                </a:solidFill>
              </a:rPr>
              <a:t>Tiếng</a:t>
            </a:r>
            <a:r>
              <a:rPr lang="en-US" altLang="en-US" sz="3000" u="sng" dirty="0">
                <a:solidFill>
                  <a:srgbClr val="FF0000"/>
                </a:solidFill>
              </a:rPr>
              <a:t> </a:t>
            </a:r>
            <a:r>
              <a:rPr lang="en-US" altLang="en-US" sz="3000" u="sng" dirty="0" err="1">
                <a:solidFill>
                  <a:srgbClr val="FF0000"/>
                </a:solidFill>
              </a:rPr>
              <a:t>Việt</a:t>
            </a:r>
            <a:endParaRPr lang="en-US" altLang="en-US" sz="3000" u="sng" dirty="0">
              <a:solidFill>
                <a:srgbClr val="FF0000"/>
              </a:solidFill>
            </a:endParaRPr>
          </a:p>
        </p:txBody>
      </p:sp>
      <p:sp>
        <p:nvSpPr>
          <p:cNvPr id="7173" name="TextBox 4">
            <a:extLst>
              <a:ext uri="{FF2B5EF4-FFF2-40B4-BE49-F238E27FC236}">
                <a16:creationId xmlns:a16="http://schemas.microsoft.com/office/drawing/2014/main" id="{5108E916-B7CC-18BC-5BA7-D52BDBD1C987}"/>
              </a:ext>
            </a:extLst>
          </p:cNvPr>
          <p:cNvSpPr txBox="1">
            <a:spLocks noChangeArrowheads="1"/>
          </p:cNvSpPr>
          <p:nvPr/>
        </p:nvSpPr>
        <p:spPr bwMode="auto">
          <a:xfrm>
            <a:off x="141195" y="1082489"/>
            <a:ext cx="886497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3000" b="1" dirty="0" err="1">
                <a:solidFill>
                  <a:srgbClr val="3333FF"/>
                </a:solidFill>
              </a:rPr>
              <a:t>Đọc</a:t>
            </a:r>
            <a:r>
              <a:rPr lang="en-US" altLang="en-US" sz="3000" b="1" dirty="0">
                <a:solidFill>
                  <a:srgbClr val="3333FF"/>
                </a:solidFill>
              </a:rPr>
              <a:t>: </a:t>
            </a:r>
            <a:r>
              <a:rPr lang="en-US" altLang="en-US" sz="3000" b="1" dirty="0" err="1">
                <a:solidFill>
                  <a:srgbClr val="3333FF"/>
                </a:solidFill>
              </a:rPr>
              <a:t>Tiếng</a:t>
            </a:r>
            <a:r>
              <a:rPr lang="en-US" altLang="en-US" sz="3000" b="1" dirty="0">
                <a:solidFill>
                  <a:srgbClr val="3333FF"/>
                </a:solidFill>
              </a:rPr>
              <a:t> </a:t>
            </a:r>
            <a:r>
              <a:rPr lang="en-US" altLang="en-US" sz="3000" b="1" dirty="0" err="1">
                <a:solidFill>
                  <a:srgbClr val="3333FF"/>
                </a:solidFill>
              </a:rPr>
              <a:t>rao</a:t>
            </a:r>
            <a:r>
              <a:rPr lang="en-US" altLang="en-US" sz="3000" b="1" dirty="0">
                <a:solidFill>
                  <a:srgbClr val="3333FF"/>
                </a:solidFill>
              </a:rPr>
              <a:t> </a:t>
            </a:r>
            <a:r>
              <a:rPr lang="en-US" altLang="en-US" sz="3000" b="1" dirty="0" err="1">
                <a:solidFill>
                  <a:srgbClr val="3333FF"/>
                </a:solidFill>
              </a:rPr>
              <a:t>đêm</a:t>
            </a:r>
            <a:r>
              <a:rPr lang="en-US" altLang="en-US" sz="3000" b="1" dirty="0">
                <a:solidFill>
                  <a:srgbClr val="3333FF"/>
                </a:solidFill>
              </a:rPr>
              <a:t> ( </a:t>
            </a:r>
            <a:r>
              <a:rPr lang="en-US" altLang="en-US" sz="3000" b="1" dirty="0" err="1">
                <a:solidFill>
                  <a:srgbClr val="3333FF"/>
                </a:solidFill>
              </a:rPr>
              <a:t>tiết</a:t>
            </a:r>
            <a:r>
              <a:rPr lang="en-US" altLang="en-US" sz="3000" b="1" dirty="0">
                <a:solidFill>
                  <a:srgbClr val="3333FF"/>
                </a:solidFill>
              </a:rPr>
              <a:t> 2)</a:t>
            </a:r>
          </a:p>
        </p:txBody>
      </p:sp>
    </p:spTree>
    <p:extLst>
      <p:ext uri="{BB962C8B-B14F-4D97-AF65-F5344CB8AC3E}">
        <p14:creationId xmlns:p14="http://schemas.microsoft.com/office/powerpoint/2010/main" val="3916139547"/>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04127" y="1290312"/>
            <a:ext cx="7140538" cy="1800568"/>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algn="ctr">
              <a:lnSpc>
                <a:spcPct val="80000"/>
              </a:lnSpc>
            </a:pPr>
            <a:endParaRPr lang="en-US" sz="6600" dirty="0">
              <a:ln w="295275">
                <a:solidFill>
                  <a:schemeClr val="bg1"/>
                </a:solidFill>
              </a:ln>
              <a:solidFill>
                <a:srgbClr val="FFFFFF"/>
              </a:solidFill>
              <a:latin typeface="SVN-Poky's" panose="020B0606040200020203" pitchFamily="34" charset="0"/>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rot="20544754">
            <a:off x="1257001" y="1960522"/>
            <a:ext cx="4637215" cy="1299976"/>
            <a:chOff x="159959" y="709690"/>
            <a:chExt cx="5890787" cy="1299976"/>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algn="ctr"/>
              <a:endParaRPr lang="en-US" sz="4000" b="1" dirty="0">
                <a:ln w="127000">
                  <a:solidFill>
                    <a:schemeClr val="bg1"/>
                  </a:solidFill>
                </a:ln>
                <a:solidFill>
                  <a:srgbClr val="FF0000"/>
                </a:solidFill>
                <a:latin typeface="#9Slide05 Phobia" panose="02000506000000020003" pitchFamily="2" charset="0"/>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a:off x="1787085" y="709690"/>
              <a:ext cx="4263661" cy="1015663"/>
            </a:xfrm>
            <a:prstGeom prst="rect">
              <a:avLst/>
            </a:prstGeom>
            <a:noFill/>
          </p:spPr>
          <p:txBody>
            <a:bodyPr wrap="square" rtlCol="0">
              <a:prstTxWarp prst="textArchUp">
                <a:avLst/>
              </a:prstTxWarp>
              <a:spAutoFit/>
            </a:bodyPr>
            <a:lstStyle/>
            <a:p>
              <a:pPr algn="ctr"/>
              <a:r>
                <a:rPr lang="en-US" sz="4000" b="1" dirty="0" err="1">
                  <a:solidFill>
                    <a:srgbClr val="FF0000"/>
                  </a:solidFill>
                  <a:latin typeface="#9Slide05 Phobia" panose="02000506000000020003" pitchFamily="2" charset="0"/>
                </a:rPr>
                <a:t>Hoạt</a:t>
              </a:r>
              <a:r>
                <a:rPr lang="en-US" sz="4000" b="1" dirty="0">
                  <a:solidFill>
                    <a:srgbClr val="FF0000"/>
                  </a:solidFill>
                  <a:latin typeface="#9Slide05 Phobia" panose="02000506000000020003" pitchFamily="2" charset="0"/>
                </a:rPr>
                <a:t>  </a:t>
              </a:r>
              <a:r>
                <a:rPr lang="en-US" sz="4000" b="1" dirty="0" err="1">
                  <a:solidFill>
                    <a:srgbClr val="FF0000"/>
                  </a:solidFill>
                  <a:latin typeface="#9Slide05 Phobia" panose="02000506000000020003" pitchFamily="2" charset="0"/>
                </a:rPr>
                <a:t>Động</a:t>
              </a:r>
              <a:endParaRPr lang="en-US" sz="4000" b="1" dirty="0">
                <a:solidFill>
                  <a:srgbClr val="FF0000"/>
                </a:solidFill>
                <a:latin typeface="#9Slide05 Phobia" panose="02000506000000020003" pitchFamily="2" charset="0"/>
              </a:endParaRPr>
            </a:p>
          </p:txBody>
        </p:sp>
      </p:grpSp>
      <p:sp>
        <p:nvSpPr>
          <p:cNvPr id="12" name="TextBox 11">
            <a:extLst>
              <a:ext uri="{FF2B5EF4-FFF2-40B4-BE49-F238E27FC236}">
                <a16:creationId xmlns:a16="http://schemas.microsoft.com/office/drawing/2014/main" id="{CF88BB58-C3A4-4C5F-BF99-14326B3B73B7}"/>
              </a:ext>
            </a:extLst>
          </p:cNvPr>
          <p:cNvSpPr txBox="1"/>
          <p:nvPr/>
        </p:nvSpPr>
        <p:spPr>
          <a:xfrm>
            <a:off x="1304673" y="2571750"/>
            <a:ext cx="9355130" cy="757130"/>
          </a:xfrm>
          <a:prstGeom prst="rect">
            <a:avLst/>
          </a:prstGeom>
          <a:noFill/>
        </p:spPr>
        <p:txBody>
          <a:bodyPr wrap="square">
            <a:spAutoFit/>
          </a:bodyPr>
          <a:lstStyle/>
          <a:p>
            <a:pPr algn="ctr">
              <a:lnSpc>
                <a:spcPct val="80000"/>
              </a:lnSpc>
            </a:pPr>
            <a:r>
              <a:rPr lang="en-US"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L</a:t>
            </a:r>
            <a:r>
              <a:rPr lang="en-US" sz="5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U</a:t>
            </a:r>
            <a:r>
              <a:rPr lang="en-US" sz="5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Y</a:t>
            </a:r>
            <a:r>
              <a:rPr lang="en-US" sz="5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Ệ</a:t>
            </a:r>
            <a:r>
              <a:rPr lang="en-US" sz="5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N</a:t>
            </a:r>
            <a:r>
              <a:rPr lang="en-US" sz="5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Đ</a:t>
            </a:r>
            <a:r>
              <a:rPr lang="en-US" sz="54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Ọ</a:t>
            </a:r>
            <a:r>
              <a:rPr lang="en-US" sz="54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C</a:t>
            </a:r>
            <a:r>
              <a:rPr lang="en-US" sz="54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UVN Banh Mi" pitchFamily="2" charset="0"/>
              </a:rPr>
              <a:t> </a:t>
            </a:r>
            <a:r>
              <a:rPr lang="en-US" sz="54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L</a:t>
            </a:r>
            <a:r>
              <a:rPr lang="en-US" sz="54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UVN Banh Mi" pitchFamily="2" charset="0"/>
              </a:rPr>
              <a:t>Ạ</a:t>
            </a:r>
            <a:r>
              <a:rPr lang="en-US" sz="54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I</a:t>
            </a:r>
            <a:endParaRPr lang="en-US" sz="54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endParaRPr>
          </a:p>
        </p:txBody>
      </p:sp>
      <p:pic>
        <p:nvPicPr>
          <p:cNvPr id="2" name="Picture 1" descr="C:\Users\HP\Desktop\fireman-chuẩn.png">
            <a:extLst>
              <a:ext uri="{FF2B5EF4-FFF2-40B4-BE49-F238E27FC236}">
                <a16:creationId xmlns:a16="http://schemas.microsoft.com/office/drawing/2014/main" id="{33B82F7D-8448-3629-84AB-5DC7ACBAB1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841" y="1172290"/>
            <a:ext cx="2540429" cy="376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486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3.33333E-6 3.20988E-6 L 3.33333E-6 -0.07223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par>
                                <p:cTn id="18" presetID="14" presetClass="exit" presetSubtype="10" fill="hold" nodeType="withEffect">
                                  <p:stCondLst>
                                    <p:cond delay="0"/>
                                  </p:stCondLst>
                                  <p:childTnLst>
                                    <p:animEffect transition="out" filter="randombar(horizontal)">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89EE6FF3-B10D-4812-B179-4FE51F2C4043}"/>
              </a:ext>
            </a:extLst>
          </p:cNvPr>
          <p:cNvGrpSpPr/>
          <p:nvPr/>
        </p:nvGrpSpPr>
        <p:grpSpPr>
          <a:xfrm>
            <a:off x="1416770" y="472243"/>
            <a:ext cx="7584121" cy="931844"/>
            <a:chOff x="672708" y="0"/>
            <a:chExt cx="7584121" cy="931844"/>
          </a:xfrm>
        </p:grpSpPr>
        <p:grpSp>
          <p:nvGrpSpPr>
            <p:cNvPr id="28" name="Group 27">
              <a:extLst>
                <a:ext uri="{FF2B5EF4-FFF2-40B4-BE49-F238E27FC236}">
                  <a16:creationId xmlns:a16="http://schemas.microsoft.com/office/drawing/2014/main" id="{BD95E85A-F496-4965-A4AD-B1BE5F717405}"/>
                </a:ext>
              </a:extLst>
            </p:cNvPr>
            <p:cNvGrpSpPr/>
            <p:nvPr/>
          </p:nvGrpSpPr>
          <p:grpSpPr>
            <a:xfrm>
              <a:off x="1171402" y="0"/>
              <a:ext cx="6706496" cy="931844"/>
              <a:chOff x="1572315" y="446027"/>
              <a:chExt cx="7461164" cy="931844"/>
            </a:xfrm>
          </p:grpSpPr>
          <p:sp>
            <p:nvSpPr>
              <p:cNvPr id="29" name="TextBox 28">
                <a:extLst>
                  <a:ext uri="{FF2B5EF4-FFF2-40B4-BE49-F238E27FC236}">
                    <a16:creationId xmlns:a16="http://schemas.microsoft.com/office/drawing/2014/main" id="{5C821BD1-9B0A-4C2C-9628-FE25CCA67B6A}"/>
                  </a:ext>
                </a:extLst>
              </p:cNvPr>
              <p:cNvSpPr txBox="1"/>
              <p:nvPr/>
            </p:nvSpPr>
            <p:spPr>
              <a:xfrm>
                <a:off x="1575311" y="446027"/>
                <a:ext cx="7458168" cy="9233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 typeface="Arial"/>
                  <a:buNone/>
                  <a:tabLst/>
                  <a:defRPr/>
                </a:pPr>
                <a:r>
                  <a:rPr kumimoji="0" lang="sv-SE" sz="4800" b="1" i="0" u="none" strike="noStrike" kern="0" cap="none" spc="0" normalizeH="0" baseline="0" noProof="0" dirty="0">
                    <a:ln w="231775">
                      <a:solidFill>
                        <a:srgbClr val="FFFFFF"/>
                      </a:solidFill>
                      <a:prstDash val="solid"/>
                    </a:ln>
                    <a:solidFill>
                      <a:srgbClr val="FFFFFF"/>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GIỌNG</a:t>
                </a:r>
                <a:r>
                  <a:rPr kumimoji="0" lang="sv-SE" sz="5400" b="0" i="0" u="none" strike="noStrike" kern="0" cap="none" spc="0" normalizeH="0" baseline="0" noProof="0" dirty="0">
                    <a:ln w="231775">
                      <a:solidFill>
                        <a:srgbClr val="FFFFFF"/>
                      </a:solidFill>
                    </a:ln>
                    <a:solidFill>
                      <a:srgbClr val="FFFFFF"/>
                    </a:solidFill>
                    <a:effectLst/>
                    <a:uLnTx/>
                    <a:uFillTx/>
                    <a:latin typeface="LNTH-LuoLuoNotangYuanTi 1" pitchFamily="2" charset="-128"/>
                    <a:ea typeface="LNTH-LuoLuoNotangYuanTi 1" pitchFamily="2" charset="-128"/>
                    <a:cs typeface="LNTH-LuoLuoNotangYuanTi 1" pitchFamily="2" charset="-128"/>
                    <a:sym typeface="Arial"/>
                  </a:rPr>
                  <a:t> </a:t>
                </a:r>
                <a:r>
                  <a:rPr kumimoji="0" lang="sv-SE" sz="4800" b="1" i="0" u="none" strike="noStrike" kern="0" cap="none" spc="0" normalizeH="0" baseline="0" noProof="0" dirty="0">
                    <a:ln w="231775">
                      <a:solidFill>
                        <a:srgbClr val="FFFFFF"/>
                      </a:solidFill>
                      <a:prstDash val="solid"/>
                    </a:ln>
                    <a:solidFill>
                      <a:srgbClr val="FFFFFF"/>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ĐỌC</a:t>
                </a:r>
                <a:r>
                  <a:rPr kumimoji="0" lang="sv-SE" sz="5400" b="1" i="0" u="none" strike="noStrike" kern="0" cap="none" spc="0" normalizeH="0" baseline="0" noProof="0" dirty="0">
                    <a:ln w="231775">
                      <a:solidFill>
                        <a:srgbClr val="FFFFFF"/>
                      </a:solidFill>
                      <a:prstDash val="solid"/>
                    </a:ln>
                    <a:solidFill>
                      <a:srgbClr val="FFFFFF"/>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 </a:t>
                </a:r>
                <a:r>
                  <a:rPr kumimoji="0" lang="sv-SE" sz="4800" b="1" i="0" u="none" strike="noStrike" kern="0" cap="none" spc="0" normalizeH="0" baseline="0" noProof="0" dirty="0">
                    <a:ln w="231775">
                      <a:solidFill>
                        <a:srgbClr val="FFFFFF"/>
                      </a:solidFill>
                      <a:prstDash val="solid"/>
                    </a:ln>
                    <a:solidFill>
                      <a:srgbClr val="FFFFFF"/>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CỦA</a:t>
                </a:r>
                <a:r>
                  <a:rPr kumimoji="0" lang="sv-SE" sz="5400" b="1" i="0" u="none" strike="noStrike" kern="0" cap="none" spc="0" normalizeH="0" baseline="0" noProof="0" dirty="0">
                    <a:ln w="231775">
                      <a:solidFill>
                        <a:srgbClr val="FFFFFF"/>
                      </a:solidFill>
                      <a:prstDash val="solid"/>
                    </a:ln>
                    <a:solidFill>
                      <a:srgbClr val="FFFFFF"/>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 </a:t>
                </a:r>
                <a:r>
                  <a:rPr kumimoji="0" lang="sv-SE" sz="4800" b="1" i="0" u="none" strike="noStrike" kern="0" cap="none" spc="0" normalizeH="0" baseline="0" noProof="0" dirty="0">
                    <a:ln w="231775">
                      <a:solidFill>
                        <a:srgbClr val="FFFFFF"/>
                      </a:solidFill>
                      <a:prstDash val="solid"/>
                    </a:ln>
                    <a:solidFill>
                      <a:srgbClr val="FFFFFF"/>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NHÂN</a:t>
                </a:r>
                <a:r>
                  <a:rPr kumimoji="0" lang="sv-SE" sz="5400" b="1" i="0" u="none" strike="noStrike" kern="0" cap="none" spc="0" normalizeH="0" baseline="0" noProof="0" dirty="0">
                    <a:ln w="231775">
                      <a:solidFill>
                        <a:srgbClr val="FFFFFF"/>
                      </a:solidFill>
                      <a:prstDash val="solid"/>
                    </a:ln>
                    <a:solidFill>
                      <a:srgbClr val="FFFFFF"/>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 </a:t>
                </a:r>
                <a:r>
                  <a:rPr kumimoji="0" lang="sv-SE" sz="4800" b="1" i="0" u="none" strike="noStrike" kern="0" cap="none" spc="0" normalizeH="0" baseline="0" noProof="0" dirty="0">
                    <a:ln w="231775">
                      <a:solidFill>
                        <a:srgbClr val="FFFFFF"/>
                      </a:solidFill>
                      <a:prstDash val="solid"/>
                    </a:ln>
                    <a:solidFill>
                      <a:srgbClr val="FFFFFF"/>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VẬT</a:t>
                </a:r>
              </a:p>
            </p:txBody>
          </p:sp>
          <p:sp>
            <p:nvSpPr>
              <p:cNvPr id="30" name="TextBox 29">
                <a:extLst>
                  <a:ext uri="{FF2B5EF4-FFF2-40B4-BE49-F238E27FC236}">
                    <a16:creationId xmlns:a16="http://schemas.microsoft.com/office/drawing/2014/main" id="{FCAB600F-FAA9-4FC0-AEE6-0956CF442AA4}"/>
                  </a:ext>
                </a:extLst>
              </p:cNvPr>
              <p:cNvSpPr txBox="1"/>
              <p:nvPr/>
            </p:nvSpPr>
            <p:spPr>
              <a:xfrm>
                <a:off x="1572315" y="454541"/>
                <a:ext cx="7461163" cy="9233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 typeface="Arial"/>
                  <a:buNone/>
                  <a:tabLst/>
                  <a:defRPr/>
                </a:pPr>
                <a:r>
                  <a:rPr kumimoji="0" lang="sv-SE" sz="4800" b="1" i="0" u="none" strike="noStrike" kern="0" cap="none" spc="0" normalizeH="0" baseline="0" noProof="0" dirty="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G</a:t>
                </a:r>
                <a:r>
                  <a:rPr kumimoji="0" lang="sv-SE" sz="4800" b="1" i="0" u="none" strike="noStrike" kern="0" cap="none" spc="0" normalizeH="0" baseline="0" noProof="0" dirty="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I</a:t>
                </a:r>
                <a:r>
                  <a:rPr kumimoji="0" lang="sv-SE" sz="4800" b="1" i="0" u="none" strike="noStrike" kern="0" cap="none" spc="0" normalizeH="0" baseline="0" noProof="0" dirty="0">
                    <a:ln w="19050">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Ọ</a:t>
                </a:r>
                <a:r>
                  <a:rPr kumimoji="0" lang="sv-SE" sz="48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N</a:t>
                </a:r>
                <a:r>
                  <a:rPr kumimoji="0" lang="sv-SE" sz="4800" b="1" i="0" u="none" strike="noStrike" kern="0" cap="none" spc="0" normalizeH="0" baseline="0" noProof="0" dirty="0">
                    <a:ln w="19050">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G</a:t>
                </a:r>
                <a:r>
                  <a:rPr kumimoji="0" lang="sv-SE" sz="5400" b="0" i="0" u="none" strike="noStrike" kern="0" cap="none" spc="0" normalizeH="0" baseline="0" noProof="0" dirty="0">
                    <a:ln>
                      <a:noFill/>
                    </a:ln>
                    <a:solidFill>
                      <a:srgbClr val="77D460"/>
                    </a:solidFill>
                    <a:effectLst/>
                    <a:uLnTx/>
                    <a:uFillTx/>
                    <a:latin typeface="LNTH-LuoLuoNotangYuanTi 1" pitchFamily="2" charset="-128"/>
                    <a:ea typeface="LNTH-LuoLuoNotangYuanTi 1" pitchFamily="2" charset="-128"/>
                    <a:cs typeface="LNTH-LuoLuoNotangYuanTi 1" pitchFamily="2" charset="-128"/>
                    <a:sym typeface="Arial"/>
                  </a:rPr>
                  <a:t> </a:t>
                </a:r>
                <a:r>
                  <a:rPr kumimoji="0" lang="sv-SE" sz="4800" b="1" i="0" u="none" strike="noStrike" kern="0" cap="none" spc="0" normalizeH="0" baseline="0" noProof="0" dirty="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Đ</a:t>
                </a:r>
                <a:r>
                  <a:rPr kumimoji="0" lang="sv-SE" sz="4800" b="1" i="0" u="none" strike="noStrike" kern="0" cap="none" spc="0" normalizeH="0" baseline="0" noProof="0" dirty="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Ọ</a:t>
                </a:r>
                <a:r>
                  <a:rPr kumimoji="0" lang="sv-SE" sz="4800" b="1" i="0" u="none" strike="noStrike" kern="0" cap="none" spc="0" normalizeH="0" baseline="0" noProof="0" dirty="0">
                    <a:ln w="19050">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C</a:t>
                </a:r>
                <a:r>
                  <a:rPr kumimoji="0" lang="sv-SE" sz="5400" b="1" i="0" u="none" strike="noStrike" kern="0" cap="none" spc="0" normalizeH="0" baseline="0" noProof="0" dirty="0">
                    <a:ln w="19050">
                      <a:solidFill>
                        <a:srgbClr val="002060"/>
                      </a:solidFill>
                      <a:prstDash val="solid"/>
                    </a:ln>
                    <a:solidFill>
                      <a:srgbClr val="77D460"/>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 </a:t>
                </a:r>
                <a:r>
                  <a:rPr kumimoji="0" lang="sv-SE" sz="4800" b="1" i="0" u="none" strike="noStrike" kern="0" cap="none" spc="0" normalizeH="0" baseline="0" noProof="0" dirty="0">
                    <a:ln w="19050">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C</a:t>
                </a:r>
                <a:r>
                  <a:rPr kumimoji="0" lang="sv-SE" sz="48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Ủ</a:t>
                </a:r>
                <a:r>
                  <a:rPr kumimoji="0" lang="sv-SE" sz="4800" b="1" i="0" u="none" strike="noStrike" kern="0" cap="none" spc="0" normalizeH="0" baseline="0" noProof="0" dirty="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A</a:t>
                </a:r>
                <a:r>
                  <a:rPr kumimoji="0" lang="sv-SE" sz="5400" b="1" i="0" u="none" strike="noStrike" kern="0" cap="none" spc="0" normalizeH="0" baseline="0" noProof="0" dirty="0">
                    <a:ln w="19050">
                      <a:solidFill>
                        <a:srgbClr val="002060"/>
                      </a:solidFill>
                      <a:prstDash val="solid"/>
                    </a:ln>
                    <a:solidFill>
                      <a:srgbClr val="77D460"/>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 </a:t>
                </a:r>
                <a:r>
                  <a:rPr kumimoji="0" lang="sv-SE" sz="4800" b="1" i="0" u="none" strike="noStrike" kern="0" cap="none" spc="0" normalizeH="0" baseline="0" noProof="0" dirty="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N</a:t>
                </a:r>
                <a:r>
                  <a:rPr kumimoji="0" lang="sv-SE" sz="4800" b="1" i="0" u="none" strike="noStrike" kern="0" cap="none" spc="0" normalizeH="0" baseline="0" noProof="0" dirty="0">
                    <a:ln w="19050">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H</a:t>
                </a:r>
                <a:r>
                  <a:rPr kumimoji="0" lang="sv-SE" sz="4800" b="1" i="0" u="none" strike="noStrike" kern="0" cap="none" spc="0" normalizeH="0" baseline="0" noProof="0" dirty="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Â</a:t>
                </a:r>
                <a:r>
                  <a:rPr kumimoji="0" lang="sv-SE" sz="4800" b="1" i="0" u="none" strike="noStrike" kern="0" cap="none" spc="0" normalizeH="0" baseline="0" noProof="0" dirty="0">
                    <a:ln w="19050">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N</a:t>
                </a:r>
                <a:r>
                  <a:rPr kumimoji="0" lang="sv-SE" sz="5400" b="1" i="0" u="none" strike="noStrike" kern="0" cap="none" spc="0" normalizeH="0" baseline="0" noProof="0" dirty="0">
                    <a:ln w="19050">
                      <a:solidFill>
                        <a:srgbClr val="002060"/>
                      </a:solidFill>
                      <a:prstDash val="solid"/>
                    </a:ln>
                    <a:solidFill>
                      <a:srgbClr val="77D460"/>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 </a:t>
                </a:r>
                <a:r>
                  <a:rPr kumimoji="0" lang="sv-SE" sz="4800" b="1" i="0" u="none" strike="noStrike" kern="0" cap="none" spc="0" normalizeH="0" baseline="0" noProof="0" dirty="0">
                    <a:ln w="19050">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V</a:t>
                </a:r>
                <a:r>
                  <a:rPr kumimoji="0" lang="sv-SE" sz="4800" b="1" i="0" u="none" strike="noStrike" kern="0" cap="none" spc="0" normalizeH="0" baseline="0" noProof="0" dirty="0">
                    <a:ln w="19050">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Ậ</a:t>
                </a:r>
                <a:r>
                  <a:rPr kumimoji="0" lang="sv-SE" sz="4800" b="1" i="0" u="none" strike="noStrike" kern="0" cap="none" spc="0" normalizeH="0" baseline="0" noProof="0" dirty="0">
                    <a:ln w="19050">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sym typeface="Arial"/>
                  </a:rPr>
                  <a:t>T</a:t>
                </a:r>
              </a:p>
            </p:txBody>
          </p:sp>
        </p:grpSp>
        <p:pic>
          <p:nvPicPr>
            <p:cNvPr id="19" name="Picture 18">
              <a:extLst>
                <a:ext uri="{FF2B5EF4-FFF2-40B4-BE49-F238E27FC236}">
                  <a16:creationId xmlns:a16="http://schemas.microsoft.com/office/drawing/2014/main" id="{745AC99F-C592-4DF9-A4CA-BDC3BB7F321B}"/>
                </a:ext>
              </a:extLst>
            </p:cNvPr>
            <p:cNvPicPr>
              <a:picLocks noChangeAspect="1"/>
            </p:cNvPicPr>
            <p:nvPr/>
          </p:nvPicPr>
          <p:blipFill>
            <a:blip r:embed="rId3"/>
            <a:stretch>
              <a:fillRect/>
            </a:stretch>
          </p:blipFill>
          <p:spPr>
            <a:xfrm rot="20591673">
              <a:off x="672708" y="114066"/>
              <a:ext cx="665088" cy="665088"/>
            </a:xfrm>
            <a:prstGeom prst="rect">
              <a:avLst/>
            </a:prstGeom>
          </p:spPr>
        </p:pic>
        <p:pic>
          <p:nvPicPr>
            <p:cNvPr id="27" name="Picture 26">
              <a:extLst>
                <a:ext uri="{FF2B5EF4-FFF2-40B4-BE49-F238E27FC236}">
                  <a16:creationId xmlns:a16="http://schemas.microsoft.com/office/drawing/2014/main" id="{22A04E69-EF00-4DEC-B61B-FE918A82543A}"/>
                </a:ext>
              </a:extLst>
            </p:cNvPr>
            <p:cNvPicPr>
              <a:picLocks noChangeAspect="1"/>
            </p:cNvPicPr>
            <p:nvPr/>
          </p:nvPicPr>
          <p:blipFill>
            <a:blip r:embed="rId4"/>
            <a:stretch>
              <a:fillRect/>
            </a:stretch>
          </p:blipFill>
          <p:spPr>
            <a:xfrm rot="1370500">
              <a:off x="7590409" y="157950"/>
              <a:ext cx="666420" cy="666420"/>
            </a:xfrm>
            <a:prstGeom prst="rect">
              <a:avLst/>
            </a:prstGeom>
          </p:spPr>
        </p:pic>
      </p:grpSp>
      <p:grpSp>
        <p:nvGrpSpPr>
          <p:cNvPr id="31" name="Group 30">
            <a:extLst>
              <a:ext uri="{FF2B5EF4-FFF2-40B4-BE49-F238E27FC236}">
                <a16:creationId xmlns:a16="http://schemas.microsoft.com/office/drawing/2014/main" id="{17A1BF16-FC37-4FC9-90EA-1CFBE3BAAA94}"/>
              </a:ext>
            </a:extLst>
          </p:cNvPr>
          <p:cNvGrpSpPr/>
          <p:nvPr/>
        </p:nvGrpSpPr>
        <p:grpSpPr>
          <a:xfrm>
            <a:off x="2011680" y="1566417"/>
            <a:ext cx="6938010" cy="3371344"/>
            <a:chOff x="400296" y="1836236"/>
            <a:chExt cx="11391408" cy="4534775"/>
          </a:xfrm>
        </p:grpSpPr>
        <p:grpSp>
          <p:nvGrpSpPr>
            <p:cNvPr id="32" name="Group 31">
              <a:extLst>
                <a:ext uri="{FF2B5EF4-FFF2-40B4-BE49-F238E27FC236}">
                  <a16:creationId xmlns:a16="http://schemas.microsoft.com/office/drawing/2014/main" id="{22C46F20-CE4B-4766-B1E0-4036CA0E0064}"/>
                </a:ext>
              </a:extLst>
            </p:cNvPr>
            <p:cNvGrpSpPr/>
            <p:nvPr/>
          </p:nvGrpSpPr>
          <p:grpSpPr>
            <a:xfrm>
              <a:off x="400296" y="1836236"/>
              <a:ext cx="11391408" cy="4534775"/>
              <a:chOff x="400296" y="1595436"/>
              <a:chExt cx="11391408" cy="4534775"/>
            </a:xfrm>
          </p:grpSpPr>
          <p:sp>
            <p:nvSpPr>
              <p:cNvPr id="36" name="Rectangle: Rounded Corners 35">
                <a:extLst>
                  <a:ext uri="{FF2B5EF4-FFF2-40B4-BE49-F238E27FC236}">
                    <a16:creationId xmlns:a16="http://schemas.microsoft.com/office/drawing/2014/main" id="{7AEBEE56-AFE6-410B-BBCD-A3F1C07C8EF3}"/>
                  </a:ext>
                </a:extLst>
              </p:cNvPr>
              <p:cNvSpPr/>
              <p:nvPr/>
            </p:nvSpPr>
            <p:spPr>
              <a:xfrm>
                <a:off x="400296" y="1595436"/>
                <a:ext cx="11391408" cy="4534775"/>
              </a:xfrm>
              <a:prstGeom prst="roundRect">
                <a:avLst/>
              </a:prstGeom>
              <a:solidFill>
                <a:srgbClr val="FFFFFF"/>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grpSp>
            <p:nvGrpSpPr>
              <p:cNvPr id="38" name="Group 37">
                <a:extLst>
                  <a:ext uri="{FF2B5EF4-FFF2-40B4-BE49-F238E27FC236}">
                    <a16:creationId xmlns:a16="http://schemas.microsoft.com/office/drawing/2014/main" id="{DBA1E177-3F7D-4BEA-9164-932520B56570}"/>
                  </a:ext>
                </a:extLst>
              </p:cNvPr>
              <p:cNvGrpSpPr/>
              <p:nvPr/>
            </p:nvGrpSpPr>
            <p:grpSpPr>
              <a:xfrm>
                <a:off x="595992" y="4106748"/>
                <a:ext cx="10173263" cy="1334925"/>
                <a:chOff x="723052" y="3943856"/>
                <a:chExt cx="10173263" cy="1334925"/>
              </a:xfrm>
            </p:grpSpPr>
            <p:sp>
              <p:nvSpPr>
                <p:cNvPr id="42" name="TextBox 41">
                  <a:extLst>
                    <a:ext uri="{FF2B5EF4-FFF2-40B4-BE49-F238E27FC236}">
                      <a16:creationId xmlns:a16="http://schemas.microsoft.com/office/drawing/2014/main" id="{65A9DB5D-015C-44B8-A7DA-FFDA7595882E}"/>
                    </a:ext>
                  </a:extLst>
                </p:cNvPr>
                <p:cNvSpPr txBox="1"/>
                <p:nvPr/>
              </p:nvSpPr>
              <p:spPr>
                <a:xfrm>
                  <a:off x="1549807" y="3995417"/>
                  <a:ext cx="9346508" cy="12833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Nhấn giọng ở những từ ngữ chỉ cảm xúc của các nhân vật,…)</a:t>
                  </a:r>
                  <a:endParaRPr kumimoji="0" lang="vi-VN"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43" name="Picture 42">
                  <a:extLst>
                    <a:ext uri="{FF2B5EF4-FFF2-40B4-BE49-F238E27FC236}">
                      <a16:creationId xmlns:a16="http://schemas.microsoft.com/office/drawing/2014/main" id="{5F12FF24-D7F8-427F-AC9B-8B22AAB7DA89}"/>
                    </a:ext>
                  </a:extLst>
                </p:cNvPr>
                <p:cNvPicPr>
                  <a:picLocks noChangeAspect="1"/>
                </p:cNvPicPr>
                <p:nvPr/>
              </p:nvPicPr>
              <p:blipFill>
                <a:blip r:embed="rId5"/>
                <a:stretch>
                  <a:fillRect/>
                </a:stretch>
              </p:blipFill>
              <p:spPr>
                <a:xfrm>
                  <a:off x="723052" y="3943856"/>
                  <a:ext cx="985930" cy="904998"/>
                </a:xfrm>
                <a:prstGeom prst="rect">
                  <a:avLst/>
                </a:prstGeom>
              </p:spPr>
            </p:pic>
          </p:grpSp>
          <p:sp>
            <p:nvSpPr>
              <p:cNvPr id="40" name="TextBox 39">
                <a:extLst>
                  <a:ext uri="{FF2B5EF4-FFF2-40B4-BE49-F238E27FC236}">
                    <a16:creationId xmlns:a16="http://schemas.microsoft.com/office/drawing/2014/main" id="{2E71FDC8-15DF-4739-80EA-4E6549C456F5}"/>
                  </a:ext>
                </a:extLst>
              </p:cNvPr>
              <p:cNvSpPr txBox="1"/>
              <p:nvPr/>
            </p:nvSpPr>
            <p:spPr>
              <a:xfrm>
                <a:off x="1581922" y="2435660"/>
                <a:ext cx="9339020" cy="12833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Toàn bài đọc với giọng chậm rãi, hơi trầm.</a:t>
                </a:r>
                <a:endParaRPr kumimoji="0" lang="vi-VN" sz="28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34" name="Picture 33">
              <a:extLst>
                <a:ext uri="{FF2B5EF4-FFF2-40B4-BE49-F238E27FC236}">
                  <a16:creationId xmlns:a16="http://schemas.microsoft.com/office/drawing/2014/main" id="{B9AD5A10-0EF2-4722-85A1-FBA0BBF0B6F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047" b="79948" l="25842" r="37848">
                          <a14:foregroundMark x1="26061" y1="59115" x2="26061" y2="59115"/>
                          <a14:foregroundMark x1="31991" y1="48047" x2="31991" y2="48047"/>
                          <a14:foregroundMark x1="37262" y1="58464" x2="37262" y2="58464"/>
                          <a14:foregroundMark x1="30600" y1="71745" x2="33236" y2="71745"/>
                          <a14:foregroundMark x1="31625" y1="80078" x2="31625" y2="80078"/>
                          <a14:foregroundMark x1="37848" y1="58854" x2="37848" y2="58854"/>
                        </a14:backgroundRemoval>
                      </a14:imgEffect>
                    </a14:imgLayer>
                  </a14:imgProps>
                </a:ext>
              </a:extLst>
            </a:blip>
            <a:srcRect l="25038" t="44456" r="61231" b="16829"/>
            <a:stretch/>
          </p:blipFill>
          <p:spPr>
            <a:xfrm>
              <a:off x="711160" y="2407154"/>
              <a:ext cx="882708" cy="1146646"/>
            </a:xfrm>
            <a:prstGeom prst="rect">
              <a:avLst/>
            </a:prstGeom>
          </p:spPr>
        </p:pic>
      </p:grpSp>
      <p:pic>
        <p:nvPicPr>
          <p:cNvPr id="2" name="Picture 5" descr="C:\Users\HP\Desktop\fireman-chuẩn.png">
            <a:extLst>
              <a:ext uri="{FF2B5EF4-FFF2-40B4-BE49-F238E27FC236}">
                <a16:creationId xmlns:a16="http://schemas.microsoft.com/office/drawing/2014/main" id="{E09C251E-CA3D-1B38-57F6-E802C09DED8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8955" y="2283792"/>
            <a:ext cx="1831077" cy="2712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3488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6">
            <a:extLst>
              <a:ext uri="{FF2B5EF4-FFF2-40B4-BE49-F238E27FC236}">
                <a16:creationId xmlns:a16="http://schemas.microsoft.com/office/drawing/2014/main" id="{F4129291-3243-4FAB-AE47-6375F7890F6A}"/>
              </a:ext>
            </a:extLst>
          </p:cNvPr>
          <p:cNvSpPr/>
          <p:nvPr/>
        </p:nvSpPr>
        <p:spPr>
          <a:xfrm>
            <a:off x="217170" y="816930"/>
            <a:ext cx="8766810" cy="3984266"/>
          </a:xfrm>
          <a:custGeom>
            <a:avLst/>
            <a:gdLst>
              <a:gd name="connsiteX0" fmla="*/ 0 w 8766810"/>
              <a:gd name="connsiteY0" fmla="*/ 499268 h 3984266"/>
              <a:gd name="connsiteX1" fmla="*/ 499268 w 8766810"/>
              <a:gd name="connsiteY1" fmla="*/ 0 h 3984266"/>
              <a:gd name="connsiteX2" fmla="*/ 991259 w 8766810"/>
              <a:gd name="connsiteY2" fmla="*/ 0 h 3984266"/>
              <a:gd name="connsiteX3" fmla="*/ 1716298 w 8766810"/>
              <a:gd name="connsiteY3" fmla="*/ 0 h 3984266"/>
              <a:gd name="connsiteX4" fmla="*/ 2363654 w 8766810"/>
              <a:gd name="connsiteY4" fmla="*/ 0 h 3984266"/>
              <a:gd name="connsiteX5" fmla="*/ 2933327 w 8766810"/>
              <a:gd name="connsiteY5" fmla="*/ 0 h 3984266"/>
              <a:gd name="connsiteX6" fmla="*/ 3503001 w 8766810"/>
              <a:gd name="connsiteY6" fmla="*/ 0 h 3984266"/>
              <a:gd name="connsiteX7" fmla="*/ 3917309 w 8766810"/>
              <a:gd name="connsiteY7" fmla="*/ 0 h 3984266"/>
              <a:gd name="connsiteX8" fmla="*/ 4486982 w 8766810"/>
              <a:gd name="connsiteY8" fmla="*/ 0 h 3984266"/>
              <a:gd name="connsiteX9" fmla="*/ 4978973 w 8766810"/>
              <a:gd name="connsiteY9" fmla="*/ 0 h 3984266"/>
              <a:gd name="connsiteX10" fmla="*/ 5393281 w 8766810"/>
              <a:gd name="connsiteY10" fmla="*/ 0 h 3984266"/>
              <a:gd name="connsiteX11" fmla="*/ 6196002 w 8766810"/>
              <a:gd name="connsiteY11" fmla="*/ 0 h 3984266"/>
              <a:gd name="connsiteX12" fmla="*/ 6843358 w 8766810"/>
              <a:gd name="connsiteY12" fmla="*/ 0 h 3984266"/>
              <a:gd name="connsiteX13" fmla="*/ 7413032 w 8766810"/>
              <a:gd name="connsiteY13" fmla="*/ 0 h 3984266"/>
              <a:gd name="connsiteX14" fmla="*/ 8267542 w 8766810"/>
              <a:gd name="connsiteY14" fmla="*/ 0 h 3984266"/>
              <a:gd name="connsiteX15" fmla="*/ 8766810 w 8766810"/>
              <a:gd name="connsiteY15" fmla="*/ 499268 h 3984266"/>
              <a:gd name="connsiteX16" fmla="*/ 8766810 w 8766810"/>
              <a:gd name="connsiteY16" fmla="*/ 1126271 h 3984266"/>
              <a:gd name="connsiteX17" fmla="*/ 8766810 w 8766810"/>
              <a:gd name="connsiteY17" fmla="*/ 1693560 h 3984266"/>
              <a:gd name="connsiteX18" fmla="*/ 8766810 w 8766810"/>
              <a:gd name="connsiteY18" fmla="*/ 2260849 h 3984266"/>
              <a:gd name="connsiteX19" fmla="*/ 8766810 w 8766810"/>
              <a:gd name="connsiteY19" fmla="*/ 2768423 h 3984266"/>
              <a:gd name="connsiteX20" fmla="*/ 8766810 w 8766810"/>
              <a:gd name="connsiteY20" fmla="*/ 3484998 h 3984266"/>
              <a:gd name="connsiteX21" fmla="*/ 8267542 w 8766810"/>
              <a:gd name="connsiteY21" fmla="*/ 3984266 h 3984266"/>
              <a:gd name="connsiteX22" fmla="*/ 7542503 w 8766810"/>
              <a:gd name="connsiteY22" fmla="*/ 3984266 h 3984266"/>
              <a:gd name="connsiteX23" fmla="*/ 7050512 w 8766810"/>
              <a:gd name="connsiteY23" fmla="*/ 3984266 h 3984266"/>
              <a:gd name="connsiteX24" fmla="*/ 6247791 w 8766810"/>
              <a:gd name="connsiteY24" fmla="*/ 3984266 h 3984266"/>
              <a:gd name="connsiteX25" fmla="*/ 5833483 w 8766810"/>
              <a:gd name="connsiteY25" fmla="*/ 3984266 h 3984266"/>
              <a:gd name="connsiteX26" fmla="*/ 5108444 w 8766810"/>
              <a:gd name="connsiteY26" fmla="*/ 3984266 h 3984266"/>
              <a:gd name="connsiteX27" fmla="*/ 4461088 w 8766810"/>
              <a:gd name="connsiteY27" fmla="*/ 3984266 h 3984266"/>
              <a:gd name="connsiteX28" fmla="*/ 3736049 w 8766810"/>
              <a:gd name="connsiteY28" fmla="*/ 3984266 h 3984266"/>
              <a:gd name="connsiteX29" fmla="*/ 3011010 w 8766810"/>
              <a:gd name="connsiteY29" fmla="*/ 3984266 h 3984266"/>
              <a:gd name="connsiteX30" fmla="*/ 2519019 w 8766810"/>
              <a:gd name="connsiteY30" fmla="*/ 3984266 h 3984266"/>
              <a:gd name="connsiteX31" fmla="*/ 2104711 w 8766810"/>
              <a:gd name="connsiteY31" fmla="*/ 3984266 h 3984266"/>
              <a:gd name="connsiteX32" fmla="*/ 1301990 w 8766810"/>
              <a:gd name="connsiteY32" fmla="*/ 3984266 h 3984266"/>
              <a:gd name="connsiteX33" fmla="*/ 499268 w 8766810"/>
              <a:gd name="connsiteY33" fmla="*/ 3984266 h 3984266"/>
              <a:gd name="connsiteX34" fmla="*/ 0 w 8766810"/>
              <a:gd name="connsiteY34" fmla="*/ 3484998 h 3984266"/>
              <a:gd name="connsiteX35" fmla="*/ 0 w 8766810"/>
              <a:gd name="connsiteY35" fmla="*/ 2828137 h 3984266"/>
              <a:gd name="connsiteX36" fmla="*/ 0 w 8766810"/>
              <a:gd name="connsiteY36" fmla="*/ 2260849 h 3984266"/>
              <a:gd name="connsiteX37" fmla="*/ 0 w 8766810"/>
              <a:gd name="connsiteY37" fmla="*/ 1663703 h 3984266"/>
              <a:gd name="connsiteX38" fmla="*/ 0 w 8766810"/>
              <a:gd name="connsiteY38" fmla="*/ 1096414 h 3984266"/>
              <a:gd name="connsiteX39" fmla="*/ 0 w 8766810"/>
              <a:gd name="connsiteY39" fmla="*/ 499268 h 3984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766810" h="3984266" fill="none" extrusionOk="0">
                <a:moveTo>
                  <a:pt x="0" y="499268"/>
                </a:moveTo>
                <a:cubicBezTo>
                  <a:pt x="24668" y="170458"/>
                  <a:pt x="232406" y="-63572"/>
                  <a:pt x="499268" y="0"/>
                </a:cubicBezTo>
                <a:cubicBezTo>
                  <a:pt x="601022" y="7127"/>
                  <a:pt x="764676" y="19221"/>
                  <a:pt x="991259" y="0"/>
                </a:cubicBezTo>
                <a:cubicBezTo>
                  <a:pt x="1217842" y="-19221"/>
                  <a:pt x="1514569" y="16481"/>
                  <a:pt x="1716298" y="0"/>
                </a:cubicBezTo>
                <a:cubicBezTo>
                  <a:pt x="1918027" y="-16481"/>
                  <a:pt x="2121950" y="25355"/>
                  <a:pt x="2363654" y="0"/>
                </a:cubicBezTo>
                <a:cubicBezTo>
                  <a:pt x="2605358" y="-25355"/>
                  <a:pt x="2661497" y="6597"/>
                  <a:pt x="2933327" y="0"/>
                </a:cubicBezTo>
                <a:cubicBezTo>
                  <a:pt x="3205157" y="-6597"/>
                  <a:pt x="3330904" y="-20052"/>
                  <a:pt x="3503001" y="0"/>
                </a:cubicBezTo>
                <a:cubicBezTo>
                  <a:pt x="3675098" y="20052"/>
                  <a:pt x="3723168" y="-1278"/>
                  <a:pt x="3917309" y="0"/>
                </a:cubicBezTo>
                <a:cubicBezTo>
                  <a:pt x="4111450" y="1278"/>
                  <a:pt x="4332188" y="25616"/>
                  <a:pt x="4486982" y="0"/>
                </a:cubicBezTo>
                <a:cubicBezTo>
                  <a:pt x="4641776" y="-25616"/>
                  <a:pt x="4772731" y="6531"/>
                  <a:pt x="4978973" y="0"/>
                </a:cubicBezTo>
                <a:cubicBezTo>
                  <a:pt x="5185215" y="-6531"/>
                  <a:pt x="5301422" y="9338"/>
                  <a:pt x="5393281" y="0"/>
                </a:cubicBezTo>
                <a:cubicBezTo>
                  <a:pt x="5485140" y="-9338"/>
                  <a:pt x="5937920" y="-5686"/>
                  <a:pt x="6196002" y="0"/>
                </a:cubicBezTo>
                <a:cubicBezTo>
                  <a:pt x="6454084" y="5686"/>
                  <a:pt x="6593274" y="-4763"/>
                  <a:pt x="6843358" y="0"/>
                </a:cubicBezTo>
                <a:cubicBezTo>
                  <a:pt x="7093442" y="4763"/>
                  <a:pt x="7267955" y="16109"/>
                  <a:pt x="7413032" y="0"/>
                </a:cubicBezTo>
                <a:cubicBezTo>
                  <a:pt x="7558109" y="-16109"/>
                  <a:pt x="7920940" y="-37309"/>
                  <a:pt x="8267542" y="0"/>
                </a:cubicBezTo>
                <a:cubicBezTo>
                  <a:pt x="8562580" y="57164"/>
                  <a:pt x="8786937" y="185962"/>
                  <a:pt x="8766810" y="499268"/>
                </a:cubicBezTo>
                <a:cubicBezTo>
                  <a:pt x="8758157" y="772989"/>
                  <a:pt x="8793063" y="975217"/>
                  <a:pt x="8766810" y="1126271"/>
                </a:cubicBezTo>
                <a:cubicBezTo>
                  <a:pt x="8740557" y="1277325"/>
                  <a:pt x="8767849" y="1486530"/>
                  <a:pt x="8766810" y="1693560"/>
                </a:cubicBezTo>
                <a:cubicBezTo>
                  <a:pt x="8765771" y="1900590"/>
                  <a:pt x="8745868" y="2025891"/>
                  <a:pt x="8766810" y="2260849"/>
                </a:cubicBezTo>
                <a:cubicBezTo>
                  <a:pt x="8787752" y="2495807"/>
                  <a:pt x="8774642" y="2571446"/>
                  <a:pt x="8766810" y="2768423"/>
                </a:cubicBezTo>
                <a:cubicBezTo>
                  <a:pt x="8758978" y="2965400"/>
                  <a:pt x="8738376" y="3214373"/>
                  <a:pt x="8766810" y="3484998"/>
                </a:cubicBezTo>
                <a:cubicBezTo>
                  <a:pt x="8763041" y="3766497"/>
                  <a:pt x="8547699" y="4006799"/>
                  <a:pt x="8267542" y="3984266"/>
                </a:cubicBezTo>
                <a:cubicBezTo>
                  <a:pt x="8032095" y="3965953"/>
                  <a:pt x="7718485" y="3995668"/>
                  <a:pt x="7542503" y="3984266"/>
                </a:cubicBezTo>
                <a:cubicBezTo>
                  <a:pt x="7366521" y="3972864"/>
                  <a:pt x="7255131" y="3985867"/>
                  <a:pt x="7050512" y="3984266"/>
                </a:cubicBezTo>
                <a:cubicBezTo>
                  <a:pt x="6845893" y="3982665"/>
                  <a:pt x="6460266" y="3989825"/>
                  <a:pt x="6247791" y="3984266"/>
                </a:cubicBezTo>
                <a:cubicBezTo>
                  <a:pt x="6035316" y="3978707"/>
                  <a:pt x="6007220" y="3987827"/>
                  <a:pt x="5833483" y="3984266"/>
                </a:cubicBezTo>
                <a:cubicBezTo>
                  <a:pt x="5659746" y="3980705"/>
                  <a:pt x="5403055" y="3963873"/>
                  <a:pt x="5108444" y="3984266"/>
                </a:cubicBezTo>
                <a:cubicBezTo>
                  <a:pt x="4813833" y="4004659"/>
                  <a:pt x="4609652" y="3955237"/>
                  <a:pt x="4461088" y="3984266"/>
                </a:cubicBezTo>
                <a:cubicBezTo>
                  <a:pt x="4312524" y="4013295"/>
                  <a:pt x="3887326" y="4009003"/>
                  <a:pt x="3736049" y="3984266"/>
                </a:cubicBezTo>
                <a:cubicBezTo>
                  <a:pt x="3584772" y="3959529"/>
                  <a:pt x="3230413" y="4020208"/>
                  <a:pt x="3011010" y="3984266"/>
                </a:cubicBezTo>
                <a:cubicBezTo>
                  <a:pt x="2791607" y="3948324"/>
                  <a:pt x="2672916" y="3983171"/>
                  <a:pt x="2519019" y="3984266"/>
                </a:cubicBezTo>
                <a:cubicBezTo>
                  <a:pt x="2365122" y="3985361"/>
                  <a:pt x="2307508" y="3974700"/>
                  <a:pt x="2104711" y="3984266"/>
                </a:cubicBezTo>
                <a:cubicBezTo>
                  <a:pt x="1901914" y="3993832"/>
                  <a:pt x="1606598" y="4013437"/>
                  <a:pt x="1301990" y="3984266"/>
                </a:cubicBezTo>
                <a:cubicBezTo>
                  <a:pt x="997382" y="3955095"/>
                  <a:pt x="800237" y="4017257"/>
                  <a:pt x="499268" y="3984266"/>
                </a:cubicBezTo>
                <a:cubicBezTo>
                  <a:pt x="171423" y="3973714"/>
                  <a:pt x="2735" y="3749132"/>
                  <a:pt x="0" y="3484998"/>
                </a:cubicBezTo>
                <a:cubicBezTo>
                  <a:pt x="-18683" y="3337721"/>
                  <a:pt x="-16299" y="3085370"/>
                  <a:pt x="0" y="2828137"/>
                </a:cubicBezTo>
                <a:cubicBezTo>
                  <a:pt x="16299" y="2570904"/>
                  <a:pt x="-21221" y="2512114"/>
                  <a:pt x="0" y="2260849"/>
                </a:cubicBezTo>
                <a:cubicBezTo>
                  <a:pt x="21221" y="2009584"/>
                  <a:pt x="21229" y="1854336"/>
                  <a:pt x="0" y="1663703"/>
                </a:cubicBezTo>
                <a:cubicBezTo>
                  <a:pt x="-21229" y="1473070"/>
                  <a:pt x="-17425" y="1214061"/>
                  <a:pt x="0" y="1096414"/>
                </a:cubicBezTo>
                <a:cubicBezTo>
                  <a:pt x="17425" y="978767"/>
                  <a:pt x="18393" y="687787"/>
                  <a:pt x="0" y="499268"/>
                </a:cubicBezTo>
                <a:close/>
              </a:path>
              <a:path w="8766810" h="3984266" stroke="0" extrusionOk="0">
                <a:moveTo>
                  <a:pt x="0" y="499268"/>
                </a:moveTo>
                <a:cubicBezTo>
                  <a:pt x="2059" y="286480"/>
                  <a:pt x="231625" y="14466"/>
                  <a:pt x="499268" y="0"/>
                </a:cubicBezTo>
                <a:cubicBezTo>
                  <a:pt x="647396" y="-28448"/>
                  <a:pt x="865055" y="25537"/>
                  <a:pt x="1224307" y="0"/>
                </a:cubicBezTo>
                <a:cubicBezTo>
                  <a:pt x="1583559" y="-25537"/>
                  <a:pt x="1550488" y="14376"/>
                  <a:pt x="1716298" y="0"/>
                </a:cubicBezTo>
                <a:cubicBezTo>
                  <a:pt x="1882108" y="-14376"/>
                  <a:pt x="2100506" y="-10770"/>
                  <a:pt x="2208288" y="0"/>
                </a:cubicBezTo>
                <a:cubicBezTo>
                  <a:pt x="2316070" y="10770"/>
                  <a:pt x="2767489" y="-19344"/>
                  <a:pt x="2933327" y="0"/>
                </a:cubicBezTo>
                <a:cubicBezTo>
                  <a:pt x="3099165" y="19344"/>
                  <a:pt x="3373799" y="-16530"/>
                  <a:pt x="3503001" y="0"/>
                </a:cubicBezTo>
                <a:cubicBezTo>
                  <a:pt x="3632203" y="16530"/>
                  <a:pt x="4137701" y="-18500"/>
                  <a:pt x="4305722" y="0"/>
                </a:cubicBezTo>
                <a:cubicBezTo>
                  <a:pt x="4473743" y="18500"/>
                  <a:pt x="4836280" y="11075"/>
                  <a:pt x="5108444" y="0"/>
                </a:cubicBezTo>
                <a:cubicBezTo>
                  <a:pt x="5380608" y="-11075"/>
                  <a:pt x="5492904" y="-31755"/>
                  <a:pt x="5833483" y="0"/>
                </a:cubicBezTo>
                <a:cubicBezTo>
                  <a:pt x="6174062" y="31755"/>
                  <a:pt x="6199529" y="7903"/>
                  <a:pt x="6325473" y="0"/>
                </a:cubicBezTo>
                <a:cubicBezTo>
                  <a:pt x="6451417" y="-7903"/>
                  <a:pt x="6625739" y="-16862"/>
                  <a:pt x="6739781" y="0"/>
                </a:cubicBezTo>
                <a:cubicBezTo>
                  <a:pt x="6853823" y="16862"/>
                  <a:pt x="7227773" y="-22072"/>
                  <a:pt x="7542503" y="0"/>
                </a:cubicBezTo>
                <a:cubicBezTo>
                  <a:pt x="7857233" y="22072"/>
                  <a:pt x="8055952" y="-34247"/>
                  <a:pt x="8267542" y="0"/>
                </a:cubicBezTo>
                <a:cubicBezTo>
                  <a:pt x="8545240" y="-25417"/>
                  <a:pt x="8737600" y="168087"/>
                  <a:pt x="8766810" y="499268"/>
                </a:cubicBezTo>
                <a:cubicBezTo>
                  <a:pt x="8780933" y="622989"/>
                  <a:pt x="8753232" y="824603"/>
                  <a:pt x="8766810" y="1006842"/>
                </a:cubicBezTo>
                <a:cubicBezTo>
                  <a:pt x="8780388" y="1189081"/>
                  <a:pt x="8738124" y="1350646"/>
                  <a:pt x="8766810" y="1663703"/>
                </a:cubicBezTo>
                <a:cubicBezTo>
                  <a:pt x="8795496" y="1976760"/>
                  <a:pt x="8783674" y="1960150"/>
                  <a:pt x="8766810" y="2230991"/>
                </a:cubicBezTo>
                <a:cubicBezTo>
                  <a:pt x="8749946" y="2501832"/>
                  <a:pt x="8760164" y="2544552"/>
                  <a:pt x="8766810" y="2798280"/>
                </a:cubicBezTo>
                <a:cubicBezTo>
                  <a:pt x="8773456" y="3052008"/>
                  <a:pt x="8793496" y="3184917"/>
                  <a:pt x="8766810" y="3484998"/>
                </a:cubicBezTo>
                <a:cubicBezTo>
                  <a:pt x="8760828" y="3744009"/>
                  <a:pt x="8578386" y="3958599"/>
                  <a:pt x="8267542" y="3984266"/>
                </a:cubicBezTo>
                <a:cubicBezTo>
                  <a:pt x="8123532" y="3975640"/>
                  <a:pt x="7960042" y="3997775"/>
                  <a:pt x="7775551" y="3984266"/>
                </a:cubicBezTo>
                <a:cubicBezTo>
                  <a:pt x="7591060" y="3970757"/>
                  <a:pt x="7419345" y="3990474"/>
                  <a:pt x="7283561" y="3984266"/>
                </a:cubicBezTo>
                <a:cubicBezTo>
                  <a:pt x="7147777" y="3978059"/>
                  <a:pt x="6865864" y="4002273"/>
                  <a:pt x="6480839" y="3984266"/>
                </a:cubicBezTo>
                <a:cubicBezTo>
                  <a:pt x="6095814" y="3966259"/>
                  <a:pt x="6148437" y="3973109"/>
                  <a:pt x="5911166" y="3984266"/>
                </a:cubicBezTo>
                <a:cubicBezTo>
                  <a:pt x="5673895" y="3995423"/>
                  <a:pt x="5339721" y="4008781"/>
                  <a:pt x="5108444" y="3984266"/>
                </a:cubicBezTo>
                <a:cubicBezTo>
                  <a:pt x="4877167" y="3959751"/>
                  <a:pt x="4472616" y="3975494"/>
                  <a:pt x="4305722" y="3984266"/>
                </a:cubicBezTo>
                <a:cubicBezTo>
                  <a:pt x="4138828" y="3993038"/>
                  <a:pt x="3967933" y="3974612"/>
                  <a:pt x="3736049" y="3984266"/>
                </a:cubicBezTo>
                <a:cubicBezTo>
                  <a:pt x="3504165" y="3993920"/>
                  <a:pt x="3464889" y="3985241"/>
                  <a:pt x="3321741" y="3984266"/>
                </a:cubicBezTo>
                <a:cubicBezTo>
                  <a:pt x="3178593" y="3983291"/>
                  <a:pt x="3057095" y="3964528"/>
                  <a:pt x="2829750" y="3984266"/>
                </a:cubicBezTo>
                <a:cubicBezTo>
                  <a:pt x="2602405" y="4004004"/>
                  <a:pt x="2468473" y="3999501"/>
                  <a:pt x="2337760" y="3984266"/>
                </a:cubicBezTo>
                <a:cubicBezTo>
                  <a:pt x="2207047" y="3969032"/>
                  <a:pt x="1831684" y="3985456"/>
                  <a:pt x="1612721" y="3984266"/>
                </a:cubicBezTo>
                <a:cubicBezTo>
                  <a:pt x="1393758" y="3983076"/>
                  <a:pt x="1381332" y="3996074"/>
                  <a:pt x="1198413" y="3984266"/>
                </a:cubicBezTo>
                <a:cubicBezTo>
                  <a:pt x="1015494" y="3972458"/>
                  <a:pt x="750232" y="3989362"/>
                  <a:pt x="499268" y="3984266"/>
                </a:cubicBezTo>
                <a:cubicBezTo>
                  <a:pt x="179797" y="3961424"/>
                  <a:pt x="5671" y="3804329"/>
                  <a:pt x="0" y="3484998"/>
                </a:cubicBezTo>
                <a:cubicBezTo>
                  <a:pt x="-8931" y="3206265"/>
                  <a:pt x="-12313" y="3142119"/>
                  <a:pt x="0" y="2857995"/>
                </a:cubicBezTo>
                <a:cubicBezTo>
                  <a:pt x="12313" y="2573871"/>
                  <a:pt x="-22269" y="2596317"/>
                  <a:pt x="0" y="2350421"/>
                </a:cubicBezTo>
                <a:cubicBezTo>
                  <a:pt x="22269" y="2104525"/>
                  <a:pt x="-19554" y="1955605"/>
                  <a:pt x="0" y="1753275"/>
                </a:cubicBezTo>
                <a:cubicBezTo>
                  <a:pt x="19554" y="1550945"/>
                  <a:pt x="28326" y="1287572"/>
                  <a:pt x="0" y="1156129"/>
                </a:cubicBezTo>
                <a:cubicBezTo>
                  <a:pt x="-28326" y="1024686"/>
                  <a:pt x="-11256" y="636140"/>
                  <a:pt x="0" y="499268"/>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3600"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68A29C10-E32A-45CA-A8C5-C8D53E45B810}"/>
              </a:ext>
            </a:extLst>
          </p:cNvPr>
          <p:cNvPicPr>
            <a:picLocks noChangeAspect="1"/>
          </p:cNvPicPr>
          <p:nvPr/>
        </p:nvPicPr>
        <p:blipFill>
          <a:blip r:embed="rId2"/>
          <a:stretch>
            <a:fillRect/>
          </a:stretch>
        </p:blipFill>
        <p:spPr>
          <a:xfrm>
            <a:off x="2206498" y="44726"/>
            <a:ext cx="4999074" cy="727477"/>
          </a:xfrm>
          <a:prstGeom prst="rect">
            <a:avLst/>
          </a:prstGeom>
        </p:spPr>
      </p:pic>
      <p:sp>
        <p:nvSpPr>
          <p:cNvPr id="2" name="Rectangle 1">
            <a:extLst>
              <a:ext uri="{FF2B5EF4-FFF2-40B4-BE49-F238E27FC236}">
                <a16:creationId xmlns:a16="http://schemas.microsoft.com/office/drawing/2014/main" id="{26493191-0F48-4D4E-95EC-AA189F8DED62}"/>
              </a:ext>
            </a:extLst>
          </p:cNvPr>
          <p:cNvSpPr/>
          <p:nvPr/>
        </p:nvSpPr>
        <p:spPr>
          <a:xfrm>
            <a:off x="389916" y="1080993"/>
            <a:ext cx="8364168" cy="3456139"/>
          </a:xfrm>
          <a:prstGeom prst="rect">
            <a:avLst/>
          </a:prstGeom>
        </p:spPr>
        <p:txBody>
          <a:bodyPr wrap="square">
            <a:spAutoFit/>
          </a:bodyPr>
          <a:lstStyle/>
          <a:p>
            <a:pPr indent="90170" algn="just">
              <a:lnSpc>
                <a:spcPct val="115000"/>
              </a:lnSpc>
            </a:pPr>
            <a:r>
              <a:rPr lang="en-US" sz="2400" b="1" i="1">
                <a:solidFill>
                  <a:srgbClr val="000000"/>
                </a:solidFill>
                <a:effectLst/>
                <a:latin typeface="Times New Roman" panose="02020603050405020304" pitchFamily="18" charset="0"/>
                <a:ea typeface="Calibri" panose="020F0502020204030204" pitchFamily="34" charset="0"/>
              </a:rPr>
              <a:t>Người ta/ </a:t>
            </a:r>
            <a:r>
              <a:rPr lang="en-US" sz="2400" b="1" i="1" u="sng">
                <a:solidFill>
                  <a:srgbClr val="000000"/>
                </a:solidFill>
                <a:effectLst/>
                <a:latin typeface="Times New Roman" panose="02020603050405020304" pitchFamily="18" charset="0"/>
                <a:ea typeface="Calibri" panose="020F0502020204030204" pitchFamily="34" charset="0"/>
              </a:rPr>
              <a:t>lần tìm tung tích</a:t>
            </a:r>
            <a:r>
              <a:rPr lang="en-US" sz="2400" b="1" i="1">
                <a:solidFill>
                  <a:srgbClr val="000000"/>
                </a:solidFill>
                <a:effectLst/>
                <a:latin typeface="Times New Roman" panose="02020603050405020304" pitchFamily="18" charset="0"/>
                <a:ea typeface="Calibri" panose="020F0502020204030204" pitchFamily="34" charset="0"/>
              </a:rPr>
              <a:t> nạn nhân.// Anh công an lấy ra từ </a:t>
            </a:r>
            <a:r>
              <a:rPr lang="en-US" sz="2400" b="1" i="1" u="sng">
                <a:solidFill>
                  <a:srgbClr val="000000"/>
                </a:solidFill>
                <a:effectLst/>
                <a:latin typeface="Times New Roman" panose="02020603050405020304" pitchFamily="18" charset="0"/>
                <a:ea typeface="Calibri" panose="020F0502020204030204" pitchFamily="34" charset="0"/>
              </a:rPr>
              <a:t>túi áo</a:t>
            </a:r>
            <a:r>
              <a:rPr lang="en-US" sz="2400" b="1" i="1">
                <a:solidFill>
                  <a:srgbClr val="000000"/>
                </a:solidFill>
                <a:effectLst/>
                <a:latin typeface="Times New Roman" panose="02020603050405020304" pitchFamily="18" charset="0"/>
                <a:ea typeface="Calibri" panose="020F0502020204030204" pitchFamily="34" charset="0"/>
              </a:rPr>
              <a:t> nạn nhân/ </a:t>
            </a:r>
            <a:r>
              <a:rPr lang="en-US" sz="2400" b="1" i="1" u="sng">
                <a:solidFill>
                  <a:srgbClr val="000000"/>
                </a:solidFill>
                <a:effectLst/>
                <a:latin typeface="Times New Roman" panose="02020603050405020304" pitchFamily="18" charset="0"/>
                <a:ea typeface="Calibri" panose="020F0502020204030204" pitchFamily="34" charset="0"/>
              </a:rPr>
              <a:t>một mớ giấy tờ</a:t>
            </a:r>
            <a:r>
              <a:rPr lang="en-US" sz="2400" b="1" i="1">
                <a:solidFill>
                  <a:srgbClr val="000000"/>
                </a:solidFill>
                <a:effectLst/>
                <a:latin typeface="Times New Roman" panose="02020603050405020304" pitchFamily="18" charset="0"/>
                <a:ea typeface="Calibri" panose="020F0502020204030204" pitchFamily="34" charset="0"/>
              </a:rPr>
              <a:t>.// Ai nấy </a:t>
            </a:r>
            <a:r>
              <a:rPr lang="en-US" sz="2400" b="1" i="1" u="sng">
                <a:solidFill>
                  <a:srgbClr val="000000"/>
                </a:solidFill>
                <a:effectLst/>
                <a:latin typeface="Times New Roman" panose="02020603050405020304" pitchFamily="18" charset="0"/>
                <a:ea typeface="Calibri" panose="020F0502020204030204" pitchFamily="34" charset="0"/>
              </a:rPr>
              <a:t>bàng hoàng</a:t>
            </a:r>
            <a:r>
              <a:rPr lang="en-US" sz="2400" b="1" i="1">
                <a:solidFill>
                  <a:srgbClr val="000000"/>
                </a:solidFill>
                <a:effectLst/>
                <a:latin typeface="Times New Roman" panose="02020603050405020304" pitchFamily="18" charset="0"/>
                <a:ea typeface="Calibri" panose="020F0502020204030204" pitchFamily="34" charset="0"/>
              </a:rPr>
              <a:t>/ khi thấy trong xấp giấy một tấm </a:t>
            </a:r>
            <a:r>
              <a:rPr lang="en-US" sz="2400" b="1" i="1" u="sng">
                <a:solidFill>
                  <a:srgbClr val="000000"/>
                </a:solidFill>
                <a:effectLst/>
                <a:latin typeface="Times New Roman" panose="02020603050405020304" pitchFamily="18" charset="0"/>
                <a:ea typeface="Calibri" panose="020F0502020204030204" pitchFamily="34" charset="0"/>
              </a:rPr>
              <a:t>thẻ thương binh</a:t>
            </a:r>
            <a:r>
              <a:rPr lang="en-US" sz="2400" b="1" i="1">
                <a:solidFill>
                  <a:srgbClr val="000000"/>
                </a:solidFill>
                <a:effectLst/>
                <a:latin typeface="Times New Roman" panose="02020603050405020304" pitchFamily="18" charset="0"/>
                <a:ea typeface="Calibri" panose="020F0502020204030204" pitchFamily="34" charset="0"/>
              </a:rPr>
              <a:t>.// Bấy giờ/ người ta mới để ý tới </a:t>
            </a:r>
            <a:r>
              <a:rPr lang="en-US" sz="2400" b="1" i="1" u="sng">
                <a:solidFill>
                  <a:srgbClr val="000000"/>
                </a:solidFill>
                <a:effectLst/>
                <a:latin typeface="Times New Roman" panose="02020603050405020304" pitchFamily="18" charset="0"/>
                <a:ea typeface="Calibri" panose="020F0502020204030204" pitchFamily="34" charset="0"/>
              </a:rPr>
              <a:t>chiếc xe đạp</a:t>
            </a:r>
            <a:r>
              <a:rPr lang="en-US" sz="2400" b="1" i="1">
                <a:solidFill>
                  <a:srgbClr val="000000"/>
                </a:solidFill>
                <a:effectLst/>
                <a:latin typeface="Times New Roman" panose="02020603050405020304" pitchFamily="18" charset="0"/>
                <a:ea typeface="Calibri" panose="020F0502020204030204" pitchFamily="34" charset="0"/>
              </a:rPr>
              <a:t>/ </a:t>
            </a:r>
            <a:r>
              <a:rPr lang="en-US" sz="2400" b="1" i="1" u="sng">
                <a:solidFill>
                  <a:srgbClr val="000000"/>
                </a:solidFill>
                <a:effectLst/>
                <a:latin typeface="Times New Roman" panose="02020603050405020304" pitchFamily="18" charset="0"/>
                <a:ea typeface="Calibri" panose="020F0502020204030204" pitchFamily="34" charset="0"/>
              </a:rPr>
              <a:t>nằm lăn lóc</a:t>
            </a:r>
            <a:r>
              <a:rPr lang="en-US" sz="2400" b="1" i="1">
                <a:solidFill>
                  <a:srgbClr val="000000"/>
                </a:solidFill>
                <a:effectLst/>
                <a:latin typeface="Times New Roman" panose="02020603050405020304" pitchFamily="18" charset="0"/>
                <a:ea typeface="Calibri" panose="020F0502020204030204" pitchFamily="34" charset="0"/>
              </a:rPr>
              <a:t> ở góc tường/ và những chiếc bánh giò </a:t>
            </a:r>
            <a:r>
              <a:rPr lang="en-US" sz="2400" b="1" i="1" u="sng">
                <a:solidFill>
                  <a:srgbClr val="000000"/>
                </a:solidFill>
                <a:effectLst/>
                <a:latin typeface="Times New Roman" panose="02020603050405020304" pitchFamily="18" charset="0"/>
                <a:ea typeface="Calibri" panose="020F0502020204030204" pitchFamily="34" charset="0"/>
              </a:rPr>
              <a:t>tung toé</a:t>
            </a:r>
            <a:r>
              <a:rPr lang="en-US" sz="2400" b="1" i="1">
                <a:solidFill>
                  <a:srgbClr val="000000"/>
                </a:solidFill>
                <a:effectLst/>
                <a:latin typeface="Times New Roman" panose="02020603050405020304" pitchFamily="18" charset="0"/>
                <a:ea typeface="Calibri" panose="020F0502020204030204" pitchFamily="34" charset="0"/>
              </a:rPr>
              <a:t>…// </a:t>
            </a:r>
            <a:r>
              <a:rPr lang="en-US" sz="2400" b="1" i="1" u="sng">
                <a:solidFill>
                  <a:srgbClr val="000000"/>
                </a:solidFill>
                <a:effectLst/>
                <a:latin typeface="Times New Roman" panose="02020603050405020304" pitchFamily="18" charset="0"/>
                <a:ea typeface="Calibri" panose="020F0502020204030204" pitchFamily="34" charset="0"/>
              </a:rPr>
              <a:t>Thì ra</a:t>
            </a:r>
            <a:r>
              <a:rPr lang="en-US" sz="2400" b="1" i="1">
                <a:solidFill>
                  <a:srgbClr val="000000"/>
                </a:solidFill>
                <a:effectLst/>
                <a:latin typeface="Times New Roman" panose="02020603050405020304" pitchFamily="18" charset="0"/>
                <a:ea typeface="Calibri" panose="020F0502020204030204" pitchFamily="34" charset="0"/>
              </a:rPr>
              <a:t>/ người </a:t>
            </a:r>
            <a:r>
              <a:rPr lang="en-US" sz="2400" b="1" i="1" u="sng">
                <a:solidFill>
                  <a:srgbClr val="000000"/>
                </a:solidFill>
                <a:effectLst/>
                <a:latin typeface="Times New Roman" panose="02020603050405020304" pitchFamily="18" charset="0"/>
                <a:ea typeface="Calibri" panose="020F0502020204030204" pitchFamily="34" charset="0"/>
              </a:rPr>
              <a:t>bán bánh giò</a:t>
            </a:r>
            <a:r>
              <a:rPr lang="en-US" sz="2400" b="1" i="1">
                <a:solidFill>
                  <a:srgbClr val="000000"/>
                </a:solidFill>
                <a:effectLst/>
                <a:latin typeface="Times New Roman" panose="02020603050405020304" pitchFamily="18" charset="0"/>
                <a:ea typeface="Calibri" panose="020F0502020204030204" pitchFamily="34" charset="0"/>
              </a:rPr>
              <a:t>/ </a:t>
            </a:r>
            <a:r>
              <a:rPr lang="en-US" sz="2400" b="1" i="1" u="sng">
                <a:solidFill>
                  <a:srgbClr val="000000"/>
                </a:solidFill>
                <a:effectLst/>
                <a:latin typeface="Times New Roman" panose="02020603050405020304" pitchFamily="18" charset="0"/>
                <a:ea typeface="Calibri" panose="020F0502020204030204" pitchFamily="34" charset="0"/>
              </a:rPr>
              <a:t>là một thương binh</a:t>
            </a:r>
            <a:r>
              <a:rPr lang="en-US" sz="2400" b="1" i="1">
                <a:solidFill>
                  <a:srgbClr val="000000"/>
                </a:solidFill>
                <a:effectLst/>
                <a:latin typeface="Times New Roman" panose="02020603050405020304" pitchFamily="18" charset="0"/>
                <a:ea typeface="Calibri" panose="020F0502020204030204" pitchFamily="34" charset="0"/>
              </a:rPr>
              <a:t>.// Chính anh/ đã </a:t>
            </a:r>
            <a:r>
              <a:rPr lang="en-US" sz="2400" b="1" i="1" u="sng">
                <a:solidFill>
                  <a:srgbClr val="000000"/>
                </a:solidFill>
                <a:effectLst/>
                <a:latin typeface="Times New Roman" panose="02020603050405020304" pitchFamily="18" charset="0"/>
                <a:ea typeface="Calibri" panose="020F0502020204030204" pitchFamily="34" charset="0"/>
              </a:rPr>
              <a:t>phát hiện</a:t>
            </a:r>
            <a:r>
              <a:rPr lang="en-US" sz="2400" b="1" i="1">
                <a:solidFill>
                  <a:srgbClr val="000000"/>
                </a:solidFill>
                <a:effectLst/>
                <a:latin typeface="Times New Roman" panose="02020603050405020304" pitchFamily="18" charset="0"/>
                <a:ea typeface="Calibri" panose="020F0502020204030204" pitchFamily="34" charset="0"/>
              </a:rPr>
              <a:t> ra đám cháy,/ đã </a:t>
            </a:r>
            <a:r>
              <a:rPr lang="en-US" sz="2400" b="1" i="1" u="sng">
                <a:solidFill>
                  <a:srgbClr val="000000"/>
                </a:solidFill>
                <a:effectLst/>
                <a:latin typeface="Times New Roman" panose="02020603050405020304" pitchFamily="18" charset="0"/>
                <a:ea typeface="Calibri" panose="020F0502020204030204" pitchFamily="34" charset="0"/>
              </a:rPr>
              <a:t>báo động</a:t>
            </a:r>
            <a:r>
              <a:rPr lang="en-US" sz="2400" b="1" i="1">
                <a:solidFill>
                  <a:srgbClr val="000000"/>
                </a:solidFill>
                <a:effectLst/>
                <a:latin typeface="Times New Roman" panose="02020603050405020304" pitchFamily="18" charset="0"/>
                <a:ea typeface="Calibri" panose="020F0502020204030204" pitchFamily="34" charset="0"/>
              </a:rPr>
              <a:t>/ và </a:t>
            </a:r>
            <a:r>
              <a:rPr lang="en-US" sz="2400" b="1" i="1" u="sng">
                <a:solidFill>
                  <a:srgbClr val="000000"/>
                </a:solidFill>
                <a:effectLst/>
                <a:latin typeface="Times New Roman" panose="02020603050405020304" pitchFamily="18" charset="0"/>
                <a:ea typeface="Calibri" panose="020F0502020204030204" pitchFamily="34" charset="0"/>
              </a:rPr>
              <a:t>cứu</a:t>
            </a:r>
            <a:r>
              <a:rPr lang="en-US" sz="2400" b="1" i="1">
                <a:solidFill>
                  <a:srgbClr val="000000"/>
                </a:solidFill>
                <a:effectLst/>
                <a:latin typeface="Times New Roman" panose="02020603050405020304" pitchFamily="18" charset="0"/>
                <a:ea typeface="Calibri" panose="020F0502020204030204" pitchFamily="34" charset="0"/>
              </a:rPr>
              <a:t> một gia đình.//</a:t>
            </a:r>
          </a:p>
          <a:p>
            <a:pPr indent="90170" algn="just">
              <a:lnSpc>
                <a:spcPct val="115000"/>
              </a:lnSpc>
            </a:pPr>
            <a:r>
              <a:rPr lang="en-US" sz="2400" b="1" i="1">
                <a:solidFill>
                  <a:srgbClr val="000000"/>
                </a:solidFill>
                <a:effectLst/>
                <a:latin typeface="Times New Roman" panose="02020603050405020304" pitchFamily="18" charset="0"/>
                <a:ea typeface="Calibri" panose="020F0502020204030204" pitchFamily="34" charset="0"/>
              </a:rPr>
              <a:t>Vừa lúc đó,/ chiếc xe cấp cứu </a:t>
            </a:r>
            <a:r>
              <a:rPr lang="en-US" sz="2400" b="1" i="1" u="sng">
                <a:solidFill>
                  <a:srgbClr val="000000"/>
                </a:solidFill>
                <a:effectLst/>
                <a:latin typeface="Times New Roman" panose="02020603050405020304" pitchFamily="18" charset="0"/>
                <a:ea typeface="Calibri" panose="020F0502020204030204" pitchFamily="34" charset="0"/>
              </a:rPr>
              <a:t>ào tới</a:t>
            </a:r>
            <a:r>
              <a:rPr lang="en-US" sz="2400" b="1" i="1">
                <a:solidFill>
                  <a:srgbClr val="000000"/>
                </a:solidFill>
                <a:effectLst/>
                <a:latin typeface="Times New Roman" panose="02020603050405020304" pitchFamily="18" charset="0"/>
                <a:ea typeface="Calibri" panose="020F0502020204030204" pitchFamily="34" charset="0"/>
              </a:rPr>
              <a:t>/ chở nạn nhân đi…//</a:t>
            </a:r>
          </a:p>
        </p:txBody>
      </p:sp>
    </p:spTree>
    <p:extLst>
      <p:ext uri="{BB962C8B-B14F-4D97-AF65-F5344CB8AC3E}">
        <p14:creationId xmlns:p14="http://schemas.microsoft.com/office/powerpoint/2010/main" val="2492393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6DC5A4-355F-4798-BBFF-73EE77768341}"/>
              </a:ext>
            </a:extLst>
          </p:cNvPr>
          <p:cNvGrpSpPr/>
          <p:nvPr/>
        </p:nvGrpSpPr>
        <p:grpSpPr>
          <a:xfrm>
            <a:off x="153591" y="283523"/>
            <a:ext cx="4325245" cy="2530788"/>
            <a:chOff x="3075433" y="1255651"/>
            <a:chExt cx="4325245" cy="2530788"/>
          </a:xfrm>
        </p:grpSpPr>
        <p:sp>
          <p:nvSpPr>
            <p:cNvPr id="12" name="Rectangle: Rounded Corners 6">
              <a:extLst>
                <a:ext uri="{FF2B5EF4-FFF2-40B4-BE49-F238E27FC236}">
                  <a16:creationId xmlns:a16="http://schemas.microsoft.com/office/drawing/2014/main" id="{BFA7A6AA-CF83-4BCF-AFDD-3E2501304D73}"/>
                </a:ext>
              </a:extLst>
            </p:cNvPr>
            <p:cNvSpPr/>
            <p:nvPr/>
          </p:nvSpPr>
          <p:spPr>
            <a:xfrm>
              <a:off x="3075433" y="1724298"/>
              <a:ext cx="4325245" cy="2062141"/>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2800" b="0" i="0" dirty="0" err="1">
                  <a:solidFill>
                    <a:srgbClr val="000000"/>
                  </a:solidFill>
                  <a:effectLst/>
                  <a:latin typeface="UTM Duepuntozero" panose="02040603050506020204" pitchFamily="18" charset="0"/>
                </a:rPr>
                <a:t>Phân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công</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theo</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đoạn</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b="0" i="0" dirty="0" err="1">
                  <a:solidFill>
                    <a:srgbClr val="000000"/>
                  </a:solidFill>
                  <a:effectLst/>
                  <a:latin typeface="UTM Duepuntozero" panose="02040603050506020204" pitchFamily="18" charset="0"/>
                </a:rPr>
                <a:t>Tất</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cả</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thành</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viên</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đều</a:t>
              </a:r>
              <a:r>
                <a:rPr lang="en-US" sz="2800" b="0" i="0" dirty="0">
                  <a:solidFill>
                    <a:srgbClr val="000000"/>
                  </a:solidFill>
                  <a:effectLst/>
                  <a:latin typeface="UTM Duepuntozero" panose="02040603050506020204" pitchFamily="18" charset="0"/>
                </a:rPr>
                <a:t> </a:t>
              </a:r>
              <a:r>
                <a:rPr lang="en-US" sz="2800" b="0" i="0" dirty="0" err="1">
                  <a:solidFill>
                    <a:srgbClr val="000000"/>
                  </a:solidFill>
                  <a:effectLst/>
                  <a:latin typeface="UTM Duepuntozero" panose="02040603050506020204" pitchFamily="18" charset="0"/>
                </a:rPr>
                <a:t>đọc</a:t>
              </a:r>
              <a:r>
                <a:rPr lang="en-US" sz="2800" b="0" i="0" dirty="0">
                  <a:solidFill>
                    <a:srgbClr val="000000"/>
                  </a:solidFill>
                  <a:effectLst/>
                  <a:latin typeface="UTM Duepuntozero" panose="02040603050506020204" pitchFamily="18" charset="0"/>
                </a:rPr>
                <a:t>.</a:t>
              </a:r>
            </a:p>
            <a:p>
              <a:pPr marL="568325" algn="just">
                <a:lnSpc>
                  <a:spcPct val="120000"/>
                </a:lnSpc>
              </a:pPr>
              <a:r>
                <a:rPr lang="en-US" sz="2800" dirty="0" err="1">
                  <a:solidFill>
                    <a:srgbClr val="000000"/>
                  </a:solidFill>
                  <a:latin typeface="UTM Duepuntozero" panose="02040603050506020204" pitchFamily="18" charset="0"/>
                </a:rPr>
                <a:t>Giải</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nghĩa</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từ</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cùng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nhau</a:t>
              </a:r>
              <a:r>
                <a:rPr lang="en-US" sz="2800" dirty="0">
                  <a:solidFill>
                    <a:srgbClr val="000000"/>
                  </a:solidFill>
                  <a:latin typeface="UTM Duepuntozero" panose="02040603050506020204" pitchFamily="18" charset="0"/>
                </a:rPr>
                <a:t>.</a:t>
              </a:r>
              <a:r>
                <a:rPr lang="en-US" sz="2800" b="0" i="0" dirty="0">
                  <a:solidFill>
                    <a:srgbClr val="000000"/>
                  </a:solidFill>
                  <a:effectLst/>
                  <a:latin typeface="UTM Duepuntozero" panose="02040603050506020204" pitchFamily="18" charset="0"/>
                </a:rPr>
                <a:t> </a:t>
              </a:r>
              <a:endParaRPr lang="vi-VN" sz="2800" b="0" i="0" dirty="0">
                <a:solidFill>
                  <a:srgbClr val="000000"/>
                </a:solidFill>
                <a:effectLst/>
              </a:endParaRPr>
            </a:p>
          </p:txBody>
        </p:sp>
        <p:sp>
          <p:nvSpPr>
            <p:cNvPr id="13" name="Rectangle: Rounded Corners 12">
              <a:extLst>
                <a:ext uri="{FF2B5EF4-FFF2-40B4-BE49-F238E27FC236}">
                  <a16:creationId xmlns:a16="http://schemas.microsoft.com/office/drawing/2014/main" id="{8B9DF306-11B1-4382-8512-F2385DE6D2FF}"/>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14" name="Picture 13">
              <a:extLst>
                <a:ext uri="{FF2B5EF4-FFF2-40B4-BE49-F238E27FC236}">
                  <a16:creationId xmlns:a16="http://schemas.microsoft.com/office/drawing/2014/main" id="{4C037396-E6E1-4F80-8270-55CC5E5449B9}"/>
                </a:ext>
              </a:extLst>
            </p:cNvPr>
            <p:cNvPicPr>
              <a:picLocks noChangeAspect="1"/>
            </p:cNvPicPr>
            <p:nvPr/>
          </p:nvPicPr>
          <p:blipFill>
            <a:blip r:embed="rId2"/>
            <a:stretch>
              <a:fillRect/>
            </a:stretch>
          </p:blipFill>
          <p:spPr>
            <a:xfrm flipH="1">
              <a:off x="3114052" y="1948075"/>
              <a:ext cx="570472" cy="570472"/>
            </a:xfrm>
            <a:prstGeom prst="rect">
              <a:avLst/>
            </a:prstGeom>
          </p:spPr>
        </p:pic>
        <p:pic>
          <p:nvPicPr>
            <p:cNvPr id="15" name="Picture 14">
              <a:extLst>
                <a:ext uri="{FF2B5EF4-FFF2-40B4-BE49-F238E27FC236}">
                  <a16:creationId xmlns:a16="http://schemas.microsoft.com/office/drawing/2014/main" id="{5960124D-772E-4A64-8C2E-6390DFBCC6AA}"/>
                </a:ext>
              </a:extLst>
            </p:cNvPr>
            <p:cNvPicPr>
              <a:picLocks noChangeAspect="1"/>
            </p:cNvPicPr>
            <p:nvPr/>
          </p:nvPicPr>
          <p:blipFill>
            <a:blip r:embed="rId2"/>
            <a:stretch>
              <a:fillRect/>
            </a:stretch>
          </p:blipFill>
          <p:spPr>
            <a:xfrm flipH="1">
              <a:off x="3114053" y="2589143"/>
              <a:ext cx="570471" cy="570471"/>
            </a:xfrm>
            <a:prstGeom prst="rect">
              <a:avLst/>
            </a:prstGeom>
          </p:spPr>
        </p:pic>
        <p:pic>
          <p:nvPicPr>
            <p:cNvPr id="16" name="Picture 15">
              <a:extLst>
                <a:ext uri="{FF2B5EF4-FFF2-40B4-BE49-F238E27FC236}">
                  <a16:creationId xmlns:a16="http://schemas.microsoft.com/office/drawing/2014/main" id="{5A5D5912-F5CB-488F-A8A0-EC29081D8946}"/>
                </a:ext>
              </a:extLst>
            </p:cNvPr>
            <p:cNvPicPr>
              <a:picLocks noChangeAspect="1"/>
            </p:cNvPicPr>
            <p:nvPr/>
          </p:nvPicPr>
          <p:blipFill>
            <a:blip r:embed="rId2"/>
            <a:stretch>
              <a:fillRect/>
            </a:stretch>
          </p:blipFill>
          <p:spPr>
            <a:xfrm flipH="1">
              <a:off x="3152674" y="3159614"/>
              <a:ext cx="570470" cy="570470"/>
            </a:xfrm>
            <a:prstGeom prst="rect">
              <a:avLst/>
            </a:prstGeom>
          </p:spPr>
        </p:pic>
      </p:grpSp>
      <p:pic>
        <p:nvPicPr>
          <p:cNvPr id="33" name="Picture 29">
            <a:extLst>
              <a:ext uri="{FF2B5EF4-FFF2-40B4-BE49-F238E27FC236}">
                <a16:creationId xmlns:a16="http://schemas.microsoft.com/office/drawing/2014/main" id="{DF022234-473F-4F5F-BA4B-EDBBFF8065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75733" y="358098"/>
            <a:ext cx="3690048" cy="1620214"/>
          </a:xfrm>
          <a:prstGeom prst="rect">
            <a:avLst/>
          </a:prstGeom>
        </p:spPr>
      </p:pic>
      <p:grpSp>
        <p:nvGrpSpPr>
          <p:cNvPr id="17" name="Group 16">
            <a:extLst>
              <a:ext uri="{FF2B5EF4-FFF2-40B4-BE49-F238E27FC236}">
                <a16:creationId xmlns:a16="http://schemas.microsoft.com/office/drawing/2014/main" id="{E8EDED5C-77E4-4CC4-8342-75D084A7CCC6}"/>
              </a:ext>
            </a:extLst>
          </p:cNvPr>
          <p:cNvGrpSpPr/>
          <p:nvPr/>
        </p:nvGrpSpPr>
        <p:grpSpPr>
          <a:xfrm>
            <a:off x="3531870" y="2526222"/>
            <a:ext cx="5445754" cy="2437071"/>
            <a:chOff x="5189220" y="3812803"/>
            <a:chExt cx="5445754" cy="2437071"/>
          </a:xfrm>
        </p:grpSpPr>
        <p:grpSp>
          <p:nvGrpSpPr>
            <p:cNvPr id="18" name="Group 17">
              <a:extLst>
                <a:ext uri="{FF2B5EF4-FFF2-40B4-BE49-F238E27FC236}">
                  <a16:creationId xmlns:a16="http://schemas.microsoft.com/office/drawing/2014/main" id="{7144D597-F031-4B28-9BA3-FDC5260C13CA}"/>
                </a:ext>
              </a:extLst>
            </p:cNvPr>
            <p:cNvGrpSpPr/>
            <p:nvPr/>
          </p:nvGrpSpPr>
          <p:grpSpPr>
            <a:xfrm>
              <a:off x="5189220" y="3812803"/>
              <a:ext cx="5445754" cy="2437071"/>
              <a:chOff x="3323320" y="1250854"/>
              <a:chExt cx="5445754" cy="2437071"/>
            </a:xfrm>
          </p:grpSpPr>
          <p:sp>
            <p:nvSpPr>
              <p:cNvPr id="28" name="Rectangle: Rounded Corners 12">
                <a:extLst>
                  <a:ext uri="{FF2B5EF4-FFF2-40B4-BE49-F238E27FC236}">
                    <a16:creationId xmlns:a16="http://schemas.microsoft.com/office/drawing/2014/main" id="{ED3ED6A3-7C28-4F8A-8CAB-3BD076BE8170}"/>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2800" dirty="0">
                    <a:solidFill>
                      <a:srgbClr val="000000"/>
                    </a:solidFill>
                    <a:latin typeface="UTM Duepuntozero" panose="02040603050506020204" pitchFamily="18" charset="0"/>
                  </a:rPr>
                  <a:t>1.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2.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to, </a:t>
                </a:r>
                <a:r>
                  <a:rPr lang="en-US" sz="2800" dirty="0" err="1">
                    <a:solidFill>
                      <a:srgbClr val="000000"/>
                    </a:solidFill>
                    <a:latin typeface="UTM Duepuntozero" panose="02040603050506020204" pitchFamily="18" charset="0"/>
                  </a:rPr>
                  <a:t>rõ</a:t>
                </a:r>
                <a:r>
                  <a:rPr lang="en-US" sz="2800" dirty="0">
                    <a:solidFill>
                      <a:srgbClr val="000000"/>
                    </a:solidFill>
                    <a:latin typeface="UTM Duepuntozero" panose="02040603050506020204" pitchFamily="18" charset="0"/>
                  </a:rPr>
                  <a:t>.</a:t>
                </a:r>
              </a:p>
              <a:p>
                <a:pPr algn="just">
                  <a:lnSpc>
                    <a:spcPct val="110000"/>
                  </a:lnSpc>
                </a:pPr>
                <a:r>
                  <a:rPr lang="en-US" sz="2800" dirty="0">
                    <a:solidFill>
                      <a:srgbClr val="000000"/>
                    </a:solidFill>
                    <a:latin typeface="UTM Duepuntozero" panose="02040603050506020204" pitchFamily="18" charset="0"/>
                  </a:rPr>
                  <a:t>3. </a:t>
                </a:r>
                <a:r>
                  <a:rPr lang="en-US" sz="2800" dirty="0" err="1">
                    <a:solidFill>
                      <a:srgbClr val="000000"/>
                    </a:solidFill>
                    <a:latin typeface="UTM Duepuntozero" panose="02040603050506020204" pitchFamily="18" charset="0"/>
                  </a:rPr>
                  <a:t>Đọc</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ngắt</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nghỉ</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đúng</a:t>
                </a:r>
                <a:r>
                  <a:rPr lang="en-US" sz="2800" dirty="0">
                    <a:solidFill>
                      <a:srgbClr val="000000"/>
                    </a:solidFill>
                    <a:latin typeface="UTM Duepuntozero" panose="02040603050506020204" pitchFamily="18" charset="0"/>
                  </a:rPr>
                  <a:t> </a:t>
                </a:r>
                <a:r>
                  <a:rPr lang="en-US" sz="2800" dirty="0" err="1">
                    <a:solidFill>
                      <a:srgbClr val="000000"/>
                    </a:solidFill>
                    <a:latin typeface="UTM Duepuntozero" panose="02040603050506020204" pitchFamily="18" charset="0"/>
                  </a:rPr>
                  <a:t>chỗ</a:t>
                </a:r>
                <a:r>
                  <a:rPr lang="en-US" sz="2800" dirty="0">
                    <a:solidFill>
                      <a:srgbClr val="000000"/>
                    </a:solidFill>
                    <a:latin typeface="UTM Duepuntozero" panose="02040603050506020204" pitchFamily="18" charset="0"/>
                  </a:rPr>
                  <a:t>.</a:t>
                </a:r>
                <a:endParaRPr lang="en-US" sz="2800" b="0" i="0" dirty="0">
                  <a:solidFill>
                    <a:srgbClr val="000000"/>
                  </a:solidFill>
                  <a:effectLst/>
                  <a:latin typeface="UTM Duepuntozero" panose="02040603050506020204" pitchFamily="18" charset="0"/>
                </a:endParaRPr>
              </a:p>
            </p:txBody>
          </p:sp>
          <p:sp>
            <p:nvSpPr>
              <p:cNvPr id="29" name="Rectangle: Rounded Corners 28">
                <a:extLst>
                  <a:ext uri="{FF2B5EF4-FFF2-40B4-BE49-F238E27FC236}">
                    <a16:creationId xmlns:a16="http://schemas.microsoft.com/office/drawing/2014/main" id="{B3B5A515-D85C-4255-B341-CE901B280C62}"/>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19" name="Picture 18">
              <a:extLst>
                <a:ext uri="{FF2B5EF4-FFF2-40B4-BE49-F238E27FC236}">
                  <a16:creationId xmlns:a16="http://schemas.microsoft.com/office/drawing/2014/main" id="{96A81430-563D-4429-89CD-CA916B250AAD}"/>
                </a:ext>
              </a:extLst>
            </p:cNvPr>
            <p:cNvPicPr>
              <a:picLocks noChangeAspect="1"/>
            </p:cNvPicPr>
            <p:nvPr/>
          </p:nvPicPr>
          <p:blipFill>
            <a:blip r:embed="rId5"/>
            <a:stretch>
              <a:fillRect/>
            </a:stretch>
          </p:blipFill>
          <p:spPr>
            <a:xfrm>
              <a:off x="7431925" y="4690660"/>
              <a:ext cx="469963" cy="469963"/>
            </a:xfrm>
            <a:prstGeom prst="rect">
              <a:avLst/>
            </a:prstGeom>
          </p:spPr>
        </p:pic>
        <p:pic>
          <p:nvPicPr>
            <p:cNvPr id="20" name="Picture 19">
              <a:extLst>
                <a:ext uri="{FF2B5EF4-FFF2-40B4-BE49-F238E27FC236}">
                  <a16:creationId xmlns:a16="http://schemas.microsoft.com/office/drawing/2014/main" id="{8FB4676E-57B5-45B1-A0C0-D2AF977B7C1A}"/>
                </a:ext>
              </a:extLst>
            </p:cNvPr>
            <p:cNvPicPr>
              <a:picLocks noChangeAspect="1"/>
            </p:cNvPicPr>
            <p:nvPr/>
          </p:nvPicPr>
          <p:blipFill>
            <a:blip r:embed="rId6"/>
            <a:stretch>
              <a:fillRect/>
            </a:stretch>
          </p:blipFill>
          <p:spPr>
            <a:xfrm>
              <a:off x="6875251" y="4690660"/>
              <a:ext cx="469963" cy="469963"/>
            </a:xfrm>
            <a:prstGeom prst="rect">
              <a:avLst/>
            </a:prstGeom>
          </p:spPr>
        </p:pic>
        <p:pic>
          <p:nvPicPr>
            <p:cNvPr id="21" name="Picture 20">
              <a:extLst>
                <a:ext uri="{FF2B5EF4-FFF2-40B4-BE49-F238E27FC236}">
                  <a16:creationId xmlns:a16="http://schemas.microsoft.com/office/drawing/2014/main" id="{8AE7CEA4-2702-47E7-81AB-CBC3116C2F25}"/>
                </a:ext>
              </a:extLst>
            </p:cNvPr>
            <p:cNvPicPr>
              <a:picLocks noChangeAspect="1"/>
            </p:cNvPicPr>
            <p:nvPr/>
          </p:nvPicPr>
          <p:blipFill>
            <a:blip r:embed="rId7"/>
            <a:stretch>
              <a:fillRect/>
            </a:stretch>
          </p:blipFill>
          <p:spPr>
            <a:xfrm>
              <a:off x="7988599" y="4690660"/>
              <a:ext cx="469963" cy="469963"/>
            </a:xfrm>
            <a:prstGeom prst="rect">
              <a:avLst/>
            </a:prstGeom>
          </p:spPr>
        </p:pic>
        <p:pic>
          <p:nvPicPr>
            <p:cNvPr id="22" name="Picture 21">
              <a:extLst>
                <a:ext uri="{FF2B5EF4-FFF2-40B4-BE49-F238E27FC236}">
                  <a16:creationId xmlns:a16="http://schemas.microsoft.com/office/drawing/2014/main" id="{1F7687FA-4F35-4B03-98D1-7C8D7650616E}"/>
                </a:ext>
              </a:extLst>
            </p:cNvPr>
            <p:cNvPicPr>
              <a:picLocks noChangeAspect="1"/>
            </p:cNvPicPr>
            <p:nvPr/>
          </p:nvPicPr>
          <p:blipFill>
            <a:blip r:embed="rId5"/>
            <a:stretch>
              <a:fillRect/>
            </a:stretch>
          </p:blipFill>
          <p:spPr>
            <a:xfrm>
              <a:off x="7666906" y="5309947"/>
              <a:ext cx="469963" cy="469963"/>
            </a:xfrm>
            <a:prstGeom prst="rect">
              <a:avLst/>
            </a:prstGeom>
          </p:spPr>
        </p:pic>
        <p:pic>
          <p:nvPicPr>
            <p:cNvPr id="23" name="Picture 22">
              <a:extLst>
                <a:ext uri="{FF2B5EF4-FFF2-40B4-BE49-F238E27FC236}">
                  <a16:creationId xmlns:a16="http://schemas.microsoft.com/office/drawing/2014/main" id="{2340C855-4F0D-4D25-A7E8-27F24D052248}"/>
                </a:ext>
              </a:extLst>
            </p:cNvPr>
            <p:cNvPicPr>
              <a:picLocks noChangeAspect="1"/>
            </p:cNvPicPr>
            <p:nvPr/>
          </p:nvPicPr>
          <p:blipFill>
            <a:blip r:embed="rId6"/>
            <a:stretch>
              <a:fillRect/>
            </a:stretch>
          </p:blipFill>
          <p:spPr>
            <a:xfrm>
              <a:off x="7110232" y="5309947"/>
              <a:ext cx="469963" cy="469963"/>
            </a:xfrm>
            <a:prstGeom prst="rect">
              <a:avLst/>
            </a:prstGeom>
          </p:spPr>
        </p:pic>
        <p:pic>
          <p:nvPicPr>
            <p:cNvPr id="24" name="Picture 23">
              <a:extLst>
                <a:ext uri="{FF2B5EF4-FFF2-40B4-BE49-F238E27FC236}">
                  <a16:creationId xmlns:a16="http://schemas.microsoft.com/office/drawing/2014/main" id="{5C9AEEEF-1E6D-490C-A627-1FC81FB6F03E}"/>
                </a:ext>
              </a:extLst>
            </p:cNvPr>
            <p:cNvPicPr>
              <a:picLocks noChangeAspect="1"/>
            </p:cNvPicPr>
            <p:nvPr/>
          </p:nvPicPr>
          <p:blipFill>
            <a:blip r:embed="rId7"/>
            <a:stretch>
              <a:fillRect/>
            </a:stretch>
          </p:blipFill>
          <p:spPr>
            <a:xfrm>
              <a:off x="8223580" y="5309947"/>
              <a:ext cx="469963" cy="469963"/>
            </a:xfrm>
            <a:prstGeom prst="rect">
              <a:avLst/>
            </a:prstGeom>
          </p:spPr>
        </p:pic>
        <p:pic>
          <p:nvPicPr>
            <p:cNvPr id="25" name="Picture 24">
              <a:extLst>
                <a:ext uri="{FF2B5EF4-FFF2-40B4-BE49-F238E27FC236}">
                  <a16:creationId xmlns:a16="http://schemas.microsoft.com/office/drawing/2014/main" id="{C696EB35-6E54-4544-A3D1-4DFC8CABEC5C}"/>
                </a:ext>
              </a:extLst>
            </p:cNvPr>
            <p:cNvPicPr>
              <a:picLocks noChangeAspect="1"/>
            </p:cNvPicPr>
            <p:nvPr/>
          </p:nvPicPr>
          <p:blipFill>
            <a:blip r:embed="rId5"/>
            <a:stretch>
              <a:fillRect/>
            </a:stretch>
          </p:blipFill>
          <p:spPr>
            <a:xfrm>
              <a:off x="9373355" y="5728371"/>
              <a:ext cx="469963" cy="469963"/>
            </a:xfrm>
            <a:prstGeom prst="rect">
              <a:avLst/>
            </a:prstGeom>
          </p:spPr>
        </p:pic>
        <p:pic>
          <p:nvPicPr>
            <p:cNvPr id="26" name="Picture 25">
              <a:extLst>
                <a:ext uri="{FF2B5EF4-FFF2-40B4-BE49-F238E27FC236}">
                  <a16:creationId xmlns:a16="http://schemas.microsoft.com/office/drawing/2014/main" id="{0797F12C-9C18-4A23-9620-5F3D4C5D3786}"/>
                </a:ext>
              </a:extLst>
            </p:cNvPr>
            <p:cNvPicPr>
              <a:picLocks noChangeAspect="1"/>
            </p:cNvPicPr>
            <p:nvPr/>
          </p:nvPicPr>
          <p:blipFill>
            <a:blip r:embed="rId6"/>
            <a:stretch>
              <a:fillRect/>
            </a:stretch>
          </p:blipFill>
          <p:spPr>
            <a:xfrm>
              <a:off x="8816681" y="5728371"/>
              <a:ext cx="469963" cy="469963"/>
            </a:xfrm>
            <a:prstGeom prst="rect">
              <a:avLst/>
            </a:prstGeom>
          </p:spPr>
        </p:pic>
        <p:pic>
          <p:nvPicPr>
            <p:cNvPr id="27" name="Picture 26">
              <a:extLst>
                <a:ext uri="{FF2B5EF4-FFF2-40B4-BE49-F238E27FC236}">
                  <a16:creationId xmlns:a16="http://schemas.microsoft.com/office/drawing/2014/main" id="{E5FEA0C2-C466-41D1-BD19-A96547C706B8}"/>
                </a:ext>
              </a:extLst>
            </p:cNvPr>
            <p:cNvPicPr>
              <a:picLocks noChangeAspect="1"/>
            </p:cNvPicPr>
            <p:nvPr/>
          </p:nvPicPr>
          <p:blipFill>
            <a:blip r:embed="rId7"/>
            <a:stretch>
              <a:fillRect/>
            </a:stretch>
          </p:blipFill>
          <p:spPr>
            <a:xfrm>
              <a:off x="9930029" y="5728371"/>
              <a:ext cx="469963" cy="469963"/>
            </a:xfrm>
            <a:prstGeom prst="rect">
              <a:avLst/>
            </a:prstGeom>
          </p:spPr>
        </p:pic>
      </p:grpSp>
      <p:sp>
        <p:nvSpPr>
          <p:cNvPr id="32" name="TextBox 31">
            <a:extLst>
              <a:ext uri="{FF2B5EF4-FFF2-40B4-BE49-F238E27FC236}">
                <a16:creationId xmlns:a16="http://schemas.microsoft.com/office/drawing/2014/main" id="{85D9A454-0436-4727-BBDA-961E85FA2638}"/>
              </a:ext>
            </a:extLst>
          </p:cNvPr>
          <p:cNvSpPr txBox="1"/>
          <p:nvPr/>
        </p:nvSpPr>
        <p:spPr>
          <a:xfrm>
            <a:off x="2889142" y="433471"/>
            <a:ext cx="7889965" cy="1323439"/>
          </a:xfrm>
          <a:prstGeom prst="rect">
            <a:avLst/>
          </a:prstGeom>
          <a:noFill/>
        </p:spPr>
        <p:txBody>
          <a:bodyPr wrap="square" rtlCol="0">
            <a:spAutoFit/>
          </a:bodyP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a:t>
            </a:r>
            <a:endPar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endParaRPr>
          </a:p>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TRONG NHÓM</a:t>
            </a:r>
          </a:p>
        </p:txBody>
      </p:sp>
    </p:spTree>
    <p:extLst>
      <p:ext uri="{BB962C8B-B14F-4D97-AF65-F5344CB8AC3E}">
        <p14:creationId xmlns:p14="http://schemas.microsoft.com/office/powerpoint/2010/main" val="2743238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barn(inVertical)">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9">
            <a:extLst>
              <a:ext uri="{FF2B5EF4-FFF2-40B4-BE49-F238E27FC236}">
                <a16:creationId xmlns:a16="http://schemas.microsoft.com/office/drawing/2014/main" id="{835CA420-068A-49C6-A29F-EB70877F8B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3281" y="230644"/>
            <a:ext cx="6331656" cy="897463"/>
          </a:xfrm>
          <a:prstGeom prst="rect">
            <a:avLst/>
          </a:prstGeom>
        </p:spPr>
      </p:pic>
      <p:sp>
        <p:nvSpPr>
          <p:cNvPr id="30" name="TextBox 29">
            <a:extLst>
              <a:ext uri="{FF2B5EF4-FFF2-40B4-BE49-F238E27FC236}">
                <a16:creationId xmlns:a16="http://schemas.microsoft.com/office/drawing/2014/main" id="{B9120891-5EC7-46DD-892D-388A77C41986}"/>
              </a:ext>
            </a:extLst>
          </p:cNvPr>
          <p:cNvSpPr txBox="1"/>
          <p:nvPr/>
        </p:nvSpPr>
        <p:spPr>
          <a:xfrm>
            <a:off x="538061" y="271310"/>
            <a:ext cx="7889965" cy="769441"/>
          </a:xfrm>
          <a:prstGeom prst="rect">
            <a:avLst/>
          </a:prstGeom>
          <a:noFill/>
        </p:spPr>
        <p:txBody>
          <a:bodyPr wrap="square" rtlCol="0">
            <a:spAutoFit/>
          </a:bodyP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rPr>
              <a:t>LUYỆN ĐỌC TRƯỚC LỚP</a:t>
            </a:r>
          </a:p>
        </p:txBody>
      </p:sp>
      <p:grpSp>
        <p:nvGrpSpPr>
          <p:cNvPr id="31" name="Group 30">
            <a:extLst>
              <a:ext uri="{FF2B5EF4-FFF2-40B4-BE49-F238E27FC236}">
                <a16:creationId xmlns:a16="http://schemas.microsoft.com/office/drawing/2014/main" id="{86D04A23-A49E-4EC2-81DE-6E53CC2618C4}"/>
              </a:ext>
            </a:extLst>
          </p:cNvPr>
          <p:cNvGrpSpPr/>
          <p:nvPr/>
        </p:nvGrpSpPr>
        <p:grpSpPr>
          <a:xfrm>
            <a:off x="827928" y="1302155"/>
            <a:ext cx="7310232" cy="3287264"/>
            <a:chOff x="5548616" y="3863568"/>
            <a:chExt cx="5668381" cy="2548957"/>
          </a:xfrm>
        </p:grpSpPr>
        <p:grpSp>
          <p:nvGrpSpPr>
            <p:cNvPr id="33" name="Group 32">
              <a:extLst>
                <a:ext uri="{FF2B5EF4-FFF2-40B4-BE49-F238E27FC236}">
                  <a16:creationId xmlns:a16="http://schemas.microsoft.com/office/drawing/2014/main" id="{35E6B176-8F03-492A-A965-11B158AC3D81}"/>
                </a:ext>
              </a:extLst>
            </p:cNvPr>
            <p:cNvGrpSpPr/>
            <p:nvPr/>
          </p:nvGrpSpPr>
          <p:grpSpPr>
            <a:xfrm>
              <a:off x="5548616" y="3863568"/>
              <a:ext cx="5668381" cy="2548957"/>
              <a:chOff x="3682716" y="1301619"/>
              <a:chExt cx="5668381" cy="2548957"/>
            </a:xfrm>
          </p:grpSpPr>
          <p:sp>
            <p:nvSpPr>
              <p:cNvPr id="43" name="Rectangle: Rounded Corners 12">
                <a:extLst>
                  <a:ext uri="{FF2B5EF4-FFF2-40B4-BE49-F238E27FC236}">
                    <a16:creationId xmlns:a16="http://schemas.microsoft.com/office/drawing/2014/main" id="{FDD48ECF-A29F-4821-8D02-E8D285331752}"/>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UTM Duepuntozero" panose="02040603050506020204" pitchFamily="18" charset="0"/>
                  </a:rPr>
                  <a:t>1.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2.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to, </a:t>
                </a:r>
                <a:r>
                  <a:rPr lang="en-US" sz="3600" dirty="0" err="1">
                    <a:solidFill>
                      <a:srgbClr val="000000"/>
                    </a:solidFill>
                    <a:latin typeface="UTM Duepuntozero" panose="02040603050506020204" pitchFamily="18" charset="0"/>
                  </a:rPr>
                  <a:t>rõ</a:t>
                </a:r>
                <a:r>
                  <a:rPr lang="en-US" sz="3600" dirty="0">
                    <a:solidFill>
                      <a:srgbClr val="000000"/>
                    </a:solidFill>
                    <a:latin typeface="UTM Duepuntozero" panose="02040603050506020204" pitchFamily="18" charset="0"/>
                  </a:rPr>
                  <a:t>.</a:t>
                </a:r>
              </a:p>
              <a:p>
                <a:pPr algn="just">
                  <a:lnSpc>
                    <a:spcPct val="110000"/>
                  </a:lnSpc>
                </a:pPr>
                <a:r>
                  <a:rPr lang="en-US" sz="3600" dirty="0">
                    <a:solidFill>
                      <a:srgbClr val="000000"/>
                    </a:solidFill>
                    <a:latin typeface="UTM Duepuntozero" panose="02040603050506020204" pitchFamily="18" charset="0"/>
                  </a:rPr>
                  <a:t>3. </a:t>
                </a:r>
                <a:r>
                  <a:rPr lang="en-US" sz="3600" dirty="0" err="1">
                    <a:solidFill>
                      <a:srgbClr val="000000"/>
                    </a:solidFill>
                    <a:latin typeface="UTM Duepuntozero" panose="02040603050506020204" pitchFamily="18" charset="0"/>
                  </a:rPr>
                  <a:t>Đọc</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ngắt</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nghỉ</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đúng</a:t>
                </a:r>
                <a:r>
                  <a:rPr lang="en-US" sz="3600" dirty="0">
                    <a:solidFill>
                      <a:srgbClr val="000000"/>
                    </a:solidFill>
                    <a:latin typeface="UTM Duepuntozero" panose="02040603050506020204" pitchFamily="18" charset="0"/>
                  </a:rPr>
                  <a:t> </a:t>
                </a:r>
                <a:r>
                  <a:rPr lang="en-US" sz="3600" dirty="0" err="1">
                    <a:solidFill>
                      <a:srgbClr val="000000"/>
                    </a:solidFill>
                    <a:latin typeface="UTM Duepuntozero" panose="02040603050506020204" pitchFamily="18" charset="0"/>
                  </a:rPr>
                  <a:t>chỗ</a:t>
                </a:r>
                <a:r>
                  <a:rPr lang="en-US" sz="3600" dirty="0">
                    <a:solidFill>
                      <a:srgbClr val="000000"/>
                    </a:solidFill>
                    <a:latin typeface="UTM Duepuntozero" panose="02040603050506020204" pitchFamily="18" charset="0"/>
                  </a:rPr>
                  <a:t>.</a:t>
                </a:r>
                <a:endParaRPr lang="en-US" sz="3600" b="0" i="0" dirty="0">
                  <a:solidFill>
                    <a:srgbClr val="000000"/>
                  </a:solidFill>
                  <a:effectLst/>
                  <a:latin typeface="UTM Duepuntozero" panose="02040603050506020204" pitchFamily="18" charset="0"/>
                </a:endParaRPr>
              </a:p>
            </p:txBody>
          </p:sp>
          <p:sp>
            <p:nvSpPr>
              <p:cNvPr id="44" name="Rectangle: Rounded Corners 43">
                <a:extLst>
                  <a:ext uri="{FF2B5EF4-FFF2-40B4-BE49-F238E27FC236}">
                    <a16:creationId xmlns:a16="http://schemas.microsoft.com/office/drawing/2014/main" id="{D1C50646-8E87-4BE5-82D5-2EB2B400366A}"/>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grpSp>
        <p:pic>
          <p:nvPicPr>
            <p:cNvPr id="34" name="Picture 33">
              <a:extLst>
                <a:ext uri="{FF2B5EF4-FFF2-40B4-BE49-F238E27FC236}">
                  <a16:creationId xmlns:a16="http://schemas.microsoft.com/office/drawing/2014/main" id="{FA45A2EB-198E-41B4-9848-2F5A34AC4B4A}"/>
                </a:ext>
              </a:extLst>
            </p:cNvPr>
            <p:cNvPicPr>
              <a:picLocks noChangeAspect="1"/>
            </p:cNvPicPr>
            <p:nvPr/>
          </p:nvPicPr>
          <p:blipFill>
            <a:blip r:embed="rId4"/>
            <a:stretch>
              <a:fillRect/>
            </a:stretch>
          </p:blipFill>
          <p:spPr>
            <a:xfrm>
              <a:off x="7792636" y="4821443"/>
              <a:ext cx="469963" cy="469963"/>
            </a:xfrm>
            <a:prstGeom prst="rect">
              <a:avLst/>
            </a:prstGeom>
          </p:spPr>
        </p:pic>
        <p:pic>
          <p:nvPicPr>
            <p:cNvPr id="35" name="Picture 34">
              <a:extLst>
                <a:ext uri="{FF2B5EF4-FFF2-40B4-BE49-F238E27FC236}">
                  <a16:creationId xmlns:a16="http://schemas.microsoft.com/office/drawing/2014/main" id="{54548DA5-F8CA-4C4E-B089-621398931608}"/>
                </a:ext>
              </a:extLst>
            </p:cNvPr>
            <p:cNvPicPr>
              <a:picLocks noChangeAspect="1"/>
            </p:cNvPicPr>
            <p:nvPr/>
          </p:nvPicPr>
          <p:blipFill>
            <a:blip r:embed="rId5"/>
            <a:stretch>
              <a:fillRect/>
            </a:stretch>
          </p:blipFill>
          <p:spPr>
            <a:xfrm>
              <a:off x="7235962" y="4821443"/>
              <a:ext cx="469963" cy="469963"/>
            </a:xfrm>
            <a:prstGeom prst="rect">
              <a:avLst/>
            </a:prstGeom>
          </p:spPr>
        </p:pic>
        <p:pic>
          <p:nvPicPr>
            <p:cNvPr id="36" name="Picture 35">
              <a:extLst>
                <a:ext uri="{FF2B5EF4-FFF2-40B4-BE49-F238E27FC236}">
                  <a16:creationId xmlns:a16="http://schemas.microsoft.com/office/drawing/2014/main" id="{0F4D2842-7CE7-4CF4-A011-476B2C4B5C49}"/>
                </a:ext>
              </a:extLst>
            </p:cNvPr>
            <p:cNvPicPr>
              <a:picLocks noChangeAspect="1"/>
            </p:cNvPicPr>
            <p:nvPr/>
          </p:nvPicPr>
          <p:blipFill>
            <a:blip r:embed="rId6"/>
            <a:stretch>
              <a:fillRect/>
            </a:stretch>
          </p:blipFill>
          <p:spPr>
            <a:xfrm>
              <a:off x="8349310" y="4821443"/>
              <a:ext cx="469963" cy="469963"/>
            </a:xfrm>
            <a:prstGeom prst="rect">
              <a:avLst/>
            </a:prstGeom>
          </p:spPr>
        </p:pic>
        <p:pic>
          <p:nvPicPr>
            <p:cNvPr id="37" name="Picture 36">
              <a:extLst>
                <a:ext uri="{FF2B5EF4-FFF2-40B4-BE49-F238E27FC236}">
                  <a16:creationId xmlns:a16="http://schemas.microsoft.com/office/drawing/2014/main" id="{BA620E73-FCE7-4823-A137-DCB1609E15E9}"/>
                </a:ext>
              </a:extLst>
            </p:cNvPr>
            <p:cNvPicPr>
              <a:picLocks noChangeAspect="1"/>
            </p:cNvPicPr>
            <p:nvPr/>
          </p:nvPicPr>
          <p:blipFill>
            <a:blip r:embed="rId4"/>
            <a:stretch>
              <a:fillRect/>
            </a:stretch>
          </p:blipFill>
          <p:spPr>
            <a:xfrm>
              <a:off x="7792636" y="5402382"/>
              <a:ext cx="469963" cy="469963"/>
            </a:xfrm>
            <a:prstGeom prst="rect">
              <a:avLst/>
            </a:prstGeom>
          </p:spPr>
        </p:pic>
        <p:pic>
          <p:nvPicPr>
            <p:cNvPr id="38" name="Picture 37">
              <a:extLst>
                <a:ext uri="{FF2B5EF4-FFF2-40B4-BE49-F238E27FC236}">
                  <a16:creationId xmlns:a16="http://schemas.microsoft.com/office/drawing/2014/main" id="{3DDE3EB8-19F1-40FF-BAE2-38FC877389FE}"/>
                </a:ext>
              </a:extLst>
            </p:cNvPr>
            <p:cNvPicPr>
              <a:picLocks noChangeAspect="1"/>
            </p:cNvPicPr>
            <p:nvPr/>
          </p:nvPicPr>
          <p:blipFill>
            <a:blip r:embed="rId5"/>
            <a:stretch>
              <a:fillRect/>
            </a:stretch>
          </p:blipFill>
          <p:spPr>
            <a:xfrm>
              <a:off x="7235962" y="5402382"/>
              <a:ext cx="469963" cy="469963"/>
            </a:xfrm>
            <a:prstGeom prst="rect">
              <a:avLst/>
            </a:prstGeom>
          </p:spPr>
        </p:pic>
        <p:pic>
          <p:nvPicPr>
            <p:cNvPr id="39" name="Picture 38">
              <a:extLst>
                <a:ext uri="{FF2B5EF4-FFF2-40B4-BE49-F238E27FC236}">
                  <a16:creationId xmlns:a16="http://schemas.microsoft.com/office/drawing/2014/main" id="{D3F7BAE5-28C5-4CED-B35D-EA2FCE07C136}"/>
                </a:ext>
              </a:extLst>
            </p:cNvPr>
            <p:cNvPicPr>
              <a:picLocks noChangeAspect="1"/>
            </p:cNvPicPr>
            <p:nvPr/>
          </p:nvPicPr>
          <p:blipFill>
            <a:blip r:embed="rId6"/>
            <a:stretch>
              <a:fillRect/>
            </a:stretch>
          </p:blipFill>
          <p:spPr>
            <a:xfrm>
              <a:off x="8349310" y="5402382"/>
              <a:ext cx="469963" cy="469963"/>
            </a:xfrm>
            <a:prstGeom prst="rect">
              <a:avLst/>
            </a:prstGeom>
          </p:spPr>
        </p:pic>
        <p:pic>
          <p:nvPicPr>
            <p:cNvPr id="40" name="Picture 39">
              <a:extLst>
                <a:ext uri="{FF2B5EF4-FFF2-40B4-BE49-F238E27FC236}">
                  <a16:creationId xmlns:a16="http://schemas.microsoft.com/office/drawing/2014/main" id="{BE484DED-582E-46E7-A563-D8E3FF9D978B}"/>
                </a:ext>
              </a:extLst>
            </p:cNvPr>
            <p:cNvPicPr>
              <a:picLocks noChangeAspect="1"/>
            </p:cNvPicPr>
            <p:nvPr/>
          </p:nvPicPr>
          <p:blipFill>
            <a:blip r:embed="rId4"/>
            <a:stretch>
              <a:fillRect/>
            </a:stretch>
          </p:blipFill>
          <p:spPr>
            <a:xfrm>
              <a:off x="9688276" y="5885485"/>
              <a:ext cx="469963" cy="469963"/>
            </a:xfrm>
            <a:prstGeom prst="rect">
              <a:avLst/>
            </a:prstGeom>
          </p:spPr>
        </p:pic>
        <p:pic>
          <p:nvPicPr>
            <p:cNvPr id="41" name="Picture 40">
              <a:extLst>
                <a:ext uri="{FF2B5EF4-FFF2-40B4-BE49-F238E27FC236}">
                  <a16:creationId xmlns:a16="http://schemas.microsoft.com/office/drawing/2014/main" id="{5BED1090-EE60-4E07-9E9A-3BB741F64482}"/>
                </a:ext>
              </a:extLst>
            </p:cNvPr>
            <p:cNvPicPr>
              <a:picLocks noChangeAspect="1"/>
            </p:cNvPicPr>
            <p:nvPr/>
          </p:nvPicPr>
          <p:blipFill>
            <a:blip r:embed="rId5"/>
            <a:stretch>
              <a:fillRect/>
            </a:stretch>
          </p:blipFill>
          <p:spPr>
            <a:xfrm>
              <a:off x="9131602" y="5885485"/>
              <a:ext cx="469963" cy="469963"/>
            </a:xfrm>
            <a:prstGeom prst="rect">
              <a:avLst/>
            </a:prstGeom>
          </p:spPr>
        </p:pic>
        <p:pic>
          <p:nvPicPr>
            <p:cNvPr id="42" name="Picture 41">
              <a:extLst>
                <a:ext uri="{FF2B5EF4-FFF2-40B4-BE49-F238E27FC236}">
                  <a16:creationId xmlns:a16="http://schemas.microsoft.com/office/drawing/2014/main" id="{B3B416E6-DF74-40B5-8430-264A82B24585}"/>
                </a:ext>
              </a:extLst>
            </p:cNvPr>
            <p:cNvPicPr>
              <a:picLocks noChangeAspect="1"/>
            </p:cNvPicPr>
            <p:nvPr/>
          </p:nvPicPr>
          <p:blipFill>
            <a:blip r:embed="rId6"/>
            <a:stretch>
              <a:fillRect/>
            </a:stretch>
          </p:blipFill>
          <p:spPr>
            <a:xfrm>
              <a:off x="10244950" y="5885485"/>
              <a:ext cx="469963" cy="469963"/>
            </a:xfrm>
            <a:prstGeom prst="rect">
              <a:avLst/>
            </a:prstGeom>
          </p:spPr>
        </p:pic>
      </p:grpSp>
    </p:spTree>
    <p:extLst>
      <p:ext uri="{BB962C8B-B14F-4D97-AF65-F5344CB8AC3E}">
        <p14:creationId xmlns:p14="http://schemas.microsoft.com/office/powerpoint/2010/main" val="1164514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6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07591" y="3550129"/>
            <a:ext cx="2808149" cy="1280984"/>
          </a:xfrm>
          <a:prstGeom prst="rect">
            <a:avLst/>
          </a:prstGeom>
        </p:spPr>
      </p:pic>
      <p:pic>
        <p:nvPicPr>
          <p:cNvPr id="16" name="Picture 5" descr="C:\Users\HP\Desktop\fireman-chuẩ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841" y="1067515"/>
            <a:ext cx="2540429" cy="3763598"/>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4">
            <a:extLst>
              <a:ext uri="{FF2B5EF4-FFF2-40B4-BE49-F238E27FC236}">
                <a16:creationId xmlns:a16="http://schemas.microsoft.com/office/drawing/2014/main" id="{7ADA3773-956A-FDD0-E716-A0671AE1D1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7591" y="951647"/>
            <a:ext cx="2078053" cy="2598482"/>
          </a:xfrm>
          <a:prstGeom prst="rect">
            <a:avLst/>
          </a:prstGeom>
        </p:spPr>
      </p:pic>
    </p:spTree>
    <p:extLst>
      <p:ext uri="{BB962C8B-B14F-4D97-AF65-F5344CB8AC3E}">
        <p14:creationId xmlns:p14="http://schemas.microsoft.com/office/powerpoint/2010/main" val="3356758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1500"/>
                            </p:stCondLst>
                            <p:childTnLst>
                              <p:par>
                                <p:cTn id="11" presetID="2" presetClass="exit" presetSubtype="2" accel="44000" fill="hold" nodeType="afterEffect">
                                  <p:stCondLst>
                                    <p:cond delay="0"/>
                                  </p:stCondLst>
                                  <p:childTnLst>
                                    <p:anim calcmode="lin" valueType="num">
                                      <p:cBhvr additive="base">
                                        <p:cTn id="12" dur="1500"/>
                                        <p:tgtEl>
                                          <p:spTgt spid="3"/>
                                        </p:tgtEl>
                                        <p:attrNameLst>
                                          <p:attrName>ppt_x</p:attrName>
                                        </p:attrNameLst>
                                      </p:cBhvr>
                                      <p:tavLst>
                                        <p:tav tm="0">
                                          <p:val>
                                            <p:strVal val="ppt_x"/>
                                          </p:val>
                                        </p:tav>
                                        <p:tav tm="100000">
                                          <p:val>
                                            <p:strVal val="1+ppt_w/2"/>
                                          </p:val>
                                        </p:tav>
                                      </p:tavLst>
                                    </p:anim>
                                    <p:anim calcmode="lin" valueType="num">
                                      <p:cBhvr additive="base">
                                        <p:cTn id="13" dur="1500"/>
                                        <p:tgtEl>
                                          <p:spTgt spid="3"/>
                                        </p:tgtEl>
                                        <p:attrNameLst>
                                          <p:attrName>ppt_y</p:attrName>
                                        </p:attrNameLst>
                                      </p:cBhvr>
                                      <p:tavLst>
                                        <p:tav tm="0">
                                          <p:val>
                                            <p:strVal val="ppt_y"/>
                                          </p:val>
                                        </p:tav>
                                        <p:tav tm="100000">
                                          <p:val>
                                            <p:strVal val="ppt_y"/>
                                          </p:val>
                                        </p:tav>
                                      </p:tavLst>
                                    </p:anim>
                                    <p:set>
                                      <p:cBhvr>
                                        <p:cTn id="14" dur="1" fill="hold">
                                          <p:stCondLst>
                                            <p:cond delay="1499"/>
                                          </p:stCondLst>
                                        </p:cTn>
                                        <p:tgtEl>
                                          <p:spTgt spid="3"/>
                                        </p:tgtEl>
                                        <p:attrNameLst>
                                          <p:attrName>style.visibility</p:attrName>
                                        </p:attrNameLst>
                                      </p:cBhvr>
                                      <p:to>
                                        <p:strVal val="hidden"/>
                                      </p:to>
                                    </p:set>
                                  </p:childTnLst>
                                </p:cTn>
                              </p:par>
                              <p:par>
                                <p:cTn id="15" presetID="42" presetClass="entr" presetSubtype="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36" presetClass="path" presetSubtype="0" accel="50000" decel="50000" fill="hold" nodeType="withEffect">
                                  <p:stCondLst>
                                    <p:cond delay="500"/>
                                  </p:stCondLst>
                                  <p:childTnLst>
                                    <p:animMotion origin="layout" path="M -0.00017 4.32099E-6 L -0.00017 0.14012 C -0.00017 0.20339 -0.09236 0.28209 -0.16719 0.28209 L -0.33403 0.28209 " pathEditMode="relative" rAng="0" ptsTypes="AAAA">
                                      <p:cBhvr>
                                        <p:cTn id="21" dur="2000" fill="hold"/>
                                        <p:tgtEl>
                                          <p:spTgt spid="4"/>
                                        </p:tgtEl>
                                        <p:attrNameLst>
                                          <p:attrName>ppt_x</p:attrName>
                                          <p:attrName>ppt_y</p:attrName>
                                        </p:attrNameLst>
                                      </p:cBhvr>
                                      <p:rCtr x="-16701" y="141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HP\Desktop\4730707.jpg"/>
          <p:cNvPicPr>
            <a:picLocks noChangeAspect="1" noChangeArrowheads="1"/>
          </p:cNvPicPr>
          <p:nvPr/>
        </p:nvPicPr>
        <p:blipFill rotWithShape="1">
          <a:blip r:embed="rId2">
            <a:extLst>
              <a:ext uri="{28A0092B-C50C-407E-A947-70E740481C1C}">
                <a14:useLocalDpi xmlns:a14="http://schemas.microsoft.com/office/drawing/2010/main" val="0"/>
              </a:ext>
            </a:extLst>
          </a:blip>
          <a:srcRect t="11667" b="10370"/>
          <a:stretch/>
        </p:blipFill>
        <p:spPr bwMode="auto">
          <a:xfrm>
            <a:off x="-295275" y="0"/>
            <a:ext cx="9439275" cy="54303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457326" y="3933825"/>
            <a:ext cx="5162549" cy="1181100"/>
          </a:xfrm>
          <a:prstGeom prst="rect">
            <a:avLst/>
          </a:prstGeom>
          <a:solidFill>
            <a:schemeClr val="accent4">
              <a:lumMod val="60000"/>
              <a:lumOff val="40000"/>
            </a:schemeClr>
          </a:solidFill>
          <a:ln w="76200">
            <a:solidFill>
              <a:srgbClr val="6907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C00000"/>
                </a:solidFill>
                <a:effectLst/>
                <a:uLnTx/>
                <a:uFillTx/>
                <a:latin typeface="#9Slide05 SVNKitten" pitchFamily="2" charset="0"/>
                <a:cs typeface="+mn-cs"/>
              </a:rPr>
              <a:t>Chú</a:t>
            </a:r>
            <a:r>
              <a:rPr kumimoji="0" lang="en-US" sz="4000" b="0" i="0" u="none" strike="noStrike" kern="1200" cap="none" spc="0" normalizeH="0" baseline="0" noProof="0" dirty="0">
                <a:ln>
                  <a:noFill/>
                </a:ln>
                <a:solidFill>
                  <a:srgbClr val="C00000"/>
                </a:solidFill>
                <a:effectLst/>
                <a:uLnTx/>
                <a:uFillTx/>
                <a:latin typeface="#9Slide05 SVNKitten" pitchFamily="2" charset="0"/>
                <a:cs typeface="+mn-cs"/>
              </a:rPr>
              <a:t> </a:t>
            </a:r>
            <a:r>
              <a:rPr kumimoji="0" lang="en-US" sz="4000" b="0" i="0" u="none" strike="noStrike" kern="1200" cap="none" spc="0" normalizeH="0" baseline="0" noProof="0" dirty="0" err="1">
                <a:ln>
                  <a:noFill/>
                </a:ln>
                <a:solidFill>
                  <a:srgbClr val="C00000"/>
                </a:solidFill>
                <a:effectLst/>
                <a:uLnTx/>
                <a:uFillTx/>
                <a:latin typeface="#9Slide05 SVNKitten" pitchFamily="2" charset="0"/>
                <a:cs typeface="+mn-cs"/>
              </a:rPr>
              <a:t>lính</a:t>
            </a:r>
            <a:r>
              <a:rPr kumimoji="0" lang="en-US" sz="4000" b="0" i="0" u="none" strike="noStrike" kern="1200" cap="none" spc="0" normalizeH="0" baseline="0" noProof="0" dirty="0">
                <a:ln>
                  <a:noFill/>
                </a:ln>
                <a:solidFill>
                  <a:srgbClr val="C00000"/>
                </a:solidFill>
                <a:effectLst/>
                <a:uLnTx/>
                <a:uFillTx/>
                <a:latin typeface="#9Slide05 SVNKitten" pitchFamily="2" charset="0"/>
                <a:cs typeface="+mn-cs"/>
              </a:rPr>
              <a:t> </a:t>
            </a:r>
            <a:r>
              <a:rPr kumimoji="0" lang="en-US" sz="4000" b="0" i="0" u="none" strike="noStrike" kern="1200" cap="none" spc="0" normalizeH="0" baseline="0" noProof="0" dirty="0" err="1">
                <a:ln>
                  <a:noFill/>
                </a:ln>
                <a:solidFill>
                  <a:srgbClr val="C00000"/>
                </a:solidFill>
                <a:effectLst/>
                <a:uLnTx/>
                <a:uFillTx/>
                <a:latin typeface="#9Slide05 SVNKitten" pitchFamily="2" charset="0"/>
                <a:cs typeface="+mn-cs"/>
              </a:rPr>
              <a:t>cứu</a:t>
            </a:r>
            <a:r>
              <a:rPr kumimoji="0" lang="en-US" sz="4000" b="0" i="0" u="none" strike="noStrike" kern="1200" cap="none" spc="0" normalizeH="0" baseline="0" noProof="0" dirty="0">
                <a:ln>
                  <a:noFill/>
                </a:ln>
                <a:solidFill>
                  <a:srgbClr val="C00000"/>
                </a:solidFill>
                <a:effectLst/>
                <a:uLnTx/>
                <a:uFillTx/>
                <a:latin typeface="#9Slide05 SVNKitten" pitchFamily="2" charset="0"/>
                <a:cs typeface="+mn-cs"/>
              </a:rPr>
              <a:t> </a:t>
            </a:r>
            <a:r>
              <a:rPr kumimoji="0" lang="en-US" sz="4000" b="0" i="0" u="none" strike="noStrike" kern="1200" cap="none" spc="0" normalizeH="0" baseline="0" noProof="0" dirty="0" err="1">
                <a:ln>
                  <a:noFill/>
                </a:ln>
                <a:solidFill>
                  <a:srgbClr val="C00000"/>
                </a:solidFill>
                <a:effectLst/>
                <a:uLnTx/>
                <a:uFillTx/>
                <a:latin typeface="#9Slide05 SVNKitten" pitchFamily="2" charset="0"/>
                <a:cs typeface="+mn-cs"/>
              </a:rPr>
              <a:t>hỏa</a:t>
            </a:r>
            <a:r>
              <a:rPr kumimoji="0" lang="en-US" sz="4000" b="0" i="0" u="none" strike="noStrike" kern="1200" cap="none" spc="0" normalizeH="0" baseline="0" noProof="0" dirty="0">
                <a:ln>
                  <a:noFill/>
                </a:ln>
                <a:solidFill>
                  <a:srgbClr val="C00000"/>
                </a:solidFill>
                <a:effectLst/>
                <a:uLnTx/>
                <a:uFillTx/>
                <a:latin typeface="#9Slide05 SVNKitten" pitchFamily="2" charset="0"/>
                <a:cs typeface="+mn-cs"/>
              </a:rPr>
              <a:t> </a:t>
            </a:r>
            <a:r>
              <a:rPr kumimoji="0" lang="en-US" sz="4000" b="0" i="0" u="none" strike="noStrike" kern="1200" cap="none" spc="0" normalizeH="0" baseline="0" noProof="0" dirty="0" err="1">
                <a:ln>
                  <a:noFill/>
                </a:ln>
                <a:solidFill>
                  <a:srgbClr val="C00000"/>
                </a:solidFill>
                <a:effectLst/>
                <a:uLnTx/>
                <a:uFillTx/>
                <a:latin typeface="#9Slide05 SVNKitten" pitchFamily="2" charset="0"/>
                <a:cs typeface="+mn-cs"/>
              </a:rPr>
              <a:t>tí</a:t>
            </a:r>
            <a:r>
              <a:rPr kumimoji="0" lang="en-US" sz="4000" b="0" i="0" u="none" strike="noStrike" kern="1200" cap="none" spc="0" normalizeH="0" baseline="0" noProof="0" dirty="0">
                <a:ln>
                  <a:noFill/>
                </a:ln>
                <a:solidFill>
                  <a:srgbClr val="C00000"/>
                </a:solidFill>
                <a:effectLst/>
                <a:uLnTx/>
                <a:uFillTx/>
                <a:latin typeface="#9Slide05 SVNKitten" pitchFamily="2" charset="0"/>
                <a:cs typeface="+mn-cs"/>
              </a:rPr>
              <a:t> </a:t>
            </a:r>
            <a:r>
              <a:rPr kumimoji="0" lang="en-US" sz="4000" b="0" i="0" u="none" strike="noStrike" kern="1200" cap="none" spc="0" normalizeH="0" baseline="0" noProof="0" dirty="0" err="1">
                <a:ln>
                  <a:noFill/>
                </a:ln>
                <a:solidFill>
                  <a:srgbClr val="C00000"/>
                </a:solidFill>
                <a:effectLst/>
                <a:uLnTx/>
                <a:uFillTx/>
                <a:latin typeface="#9Slide05 SVNKitten" pitchFamily="2" charset="0"/>
                <a:cs typeface="+mn-cs"/>
              </a:rPr>
              <a:t>hon</a:t>
            </a:r>
            <a:endParaRPr kumimoji="0" lang="en-US" sz="4000" b="0" i="0" u="none" strike="noStrike" kern="1200" cap="none" spc="0" normalizeH="0" baseline="0" noProof="0" dirty="0">
              <a:ln>
                <a:noFill/>
              </a:ln>
              <a:solidFill>
                <a:srgbClr val="C00000"/>
              </a:solidFill>
              <a:effectLst/>
              <a:uLnTx/>
              <a:uFillTx/>
              <a:latin typeface="#9Slide05 SVNKitten" pitchFamily="2" charset="0"/>
              <a:cs typeface="+mn-cs"/>
            </a:endParaRPr>
          </a:p>
        </p:txBody>
      </p:sp>
      <p:sp>
        <p:nvSpPr>
          <p:cNvPr id="4" name="Rounded Rectangular Callout 3"/>
          <p:cNvSpPr/>
          <p:nvPr/>
        </p:nvSpPr>
        <p:spPr>
          <a:xfrm>
            <a:off x="2819401" y="152400"/>
            <a:ext cx="5162549" cy="1485900"/>
          </a:xfrm>
          <a:prstGeom prst="wedgeRoundRectCallout">
            <a:avLst>
              <a:gd name="adj1" fmla="val -46316"/>
              <a:gd name="adj2" fmla="val 75962"/>
              <a:gd name="adj3" fmla="val 16667"/>
            </a:avLst>
          </a:prstGeom>
          <a:solidFill>
            <a:srgbClr val="FFD966">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Hiện</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nay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có</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một</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đám</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cháy</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rất</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lớn</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nhưng</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tụi</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anh</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chưa</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tìm</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hết</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dụng</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cụ</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để</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chữa</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cháy</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các</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em</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hãy</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giúp</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tụi</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anh</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r>
              <a:rPr kumimoji="0" lang="en-US" sz="2400" b="0" i="0" u="none" strike="noStrike" kern="1200" cap="none" spc="0" normalizeH="0" baseline="0" noProof="0" dirty="0" err="1">
                <a:ln>
                  <a:noFill/>
                </a:ln>
                <a:solidFill>
                  <a:prstClr val="black"/>
                </a:solidFill>
                <a:effectLst/>
                <a:uLnTx/>
                <a:uFillTx/>
                <a:latin typeface="#9Slide05 SVNKitten" pitchFamily="2" charset="0"/>
                <a:cs typeface="+mn-cs"/>
              </a:rPr>
              <a:t>nhé</a:t>
            </a:r>
            <a:r>
              <a:rPr kumimoji="0" lang="en-US" sz="2400" b="0" i="0" u="none" strike="noStrike" kern="1200" cap="none" spc="0" normalizeH="0" baseline="0" noProof="0" dirty="0">
                <a:ln>
                  <a:noFill/>
                </a:ln>
                <a:solidFill>
                  <a:prstClr val="black"/>
                </a:solidFill>
                <a:effectLst/>
                <a:uLnTx/>
                <a:uFillTx/>
                <a:latin typeface="#9Slide05 SVNKitten" pitchFamily="2" charset="0"/>
                <a:cs typeface="+mn-cs"/>
              </a:rPr>
              <a:t> !</a:t>
            </a:r>
          </a:p>
        </p:txBody>
      </p:sp>
    </p:spTree>
    <p:extLst>
      <p:ext uri="{BB962C8B-B14F-4D97-AF65-F5344CB8AC3E}">
        <p14:creationId xmlns:p14="http://schemas.microsoft.com/office/powerpoint/2010/main" val="41382195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4"/>
                                        </p:tgtEl>
                                        <p:attrNameLst>
                                          <p:attrName>ppt_x</p:attrName>
                                        </p:attrNameLst>
                                      </p:cBhvr>
                                      <p:tavLst>
                                        <p:tav tm="0">
                                          <p:val>
                                            <p:strVal val="ppt_x"/>
                                          </p:val>
                                        </p:tav>
                                        <p:tav tm="100000">
                                          <p:val>
                                            <p:strVal val="ppt_x"/>
                                          </p:val>
                                        </p:tav>
                                      </p:tavLst>
                                    </p:anim>
                                    <p:anim calcmode="lin" valueType="num">
                                      <p:cBhvr additive="base">
                                        <p:cTn id="12" dur="500"/>
                                        <p:tgtEl>
                                          <p:spTgt spid="4"/>
                                        </p:tgtEl>
                                        <p:attrNameLst>
                                          <p:attrName>ppt_y</p:attrName>
                                        </p:attrNameLst>
                                      </p:cBhvr>
                                      <p:tavLst>
                                        <p:tav tm="0">
                                          <p:val>
                                            <p:strVal val="ppt_y"/>
                                          </p:val>
                                        </p:tav>
                                        <p:tav tm="100000">
                                          <p:val>
                                            <p:strVal val="1+ppt_h/2"/>
                                          </p:val>
                                        </p:tav>
                                      </p:tavLst>
                                    </p:anim>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866900"/>
            <a:ext cx="6076615" cy="2771949"/>
          </a:xfrm>
          <a:prstGeom prst="rect">
            <a:avLst/>
          </a:prstGeom>
        </p:spPr>
      </p:pic>
      <p:pic>
        <p:nvPicPr>
          <p:cNvPr id="6" name="Picture 5" descr="C:\Users\HP\Desktop\fireman-chuẩ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841" y="1172290"/>
            <a:ext cx="2540429" cy="376359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2886074" y="419100"/>
            <a:ext cx="3952875" cy="1971675"/>
          </a:xfrm>
          <a:prstGeom prst="wedgeRoundRectCallout">
            <a:avLst>
              <a:gd name="adj1" fmla="val -72640"/>
              <a:gd name="adj2" fmla="val 35930"/>
              <a:gd name="adj3" fmla="val 16667"/>
            </a:avLst>
          </a:pr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Cảm</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ơn</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các</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em</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giờ</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anh</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đã</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có</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đủ</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dụng</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cụ</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rồi</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chúng</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ta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cùng</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nhau</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tới</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đám</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cháy</a:t>
            </a:r>
            <a:r>
              <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rPr>
              <a:t> </a:t>
            </a:r>
            <a:r>
              <a:rPr kumimoji="0" lang="en-US" sz="2400" b="0" i="0" u="none" strike="noStrike" kern="1200" cap="none" spc="0" normalizeH="0" baseline="0" noProof="0" dirty="0" err="1">
                <a:ln>
                  <a:noFill/>
                </a:ln>
                <a:solidFill>
                  <a:sysClr val="windowText" lastClr="000000"/>
                </a:solidFill>
                <a:effectLst/>
                <a:uLnTx/>
                <a:uFillTx/>
                <a:latin typeface="#9Slide03 Arima Madurai ExtraBo" pitchFamily="2" charset="0"/>
                <a:cs typeface="#9Slide03 Arima Madurai ExtraBo" pitchFamily="2" charset="0"/>
              </a:rPr>
              <a:t>nào</a:t>
            </a:r>
            <a:endParaRPr kumimoji="0" lang="en-US" sz="2400" b="0" i="0" u="none" strike="noStrike" kern="1200" cap="none" spc="0" normalizeH="0" baseline="0" noProof="0" dirty="0">
              <a:ln>
                <a:noFill/>
              </a:ln>
              <a:solidFill>
                <a:sysClr val="windowText" lastClr="000000"/>
              </a:solidFill>
              <a:effectLst/>
              <a:uLnTx/>
              <a:uFillTx/>
              <a:latin typeface="#9Slide03 Arima Madurai ExtraBo" pitchFamily="2" charset="0"/>
              <a:cs typeface="#9Slide03 Arima Madurai ExtraBo" pitchFamily="2" charset="0"/>
            </a:endParaRPr>
          </a:p>
        </p:txBody>
      </p:sp>
    </p:spTree>
    <p:extLst>
      <p:ext uri="{BB962C8B-B14F-4D97-AF65-F5344CB8AC3E}">
        <p14:creationId xmlns:p14="http://schemas.microsoft.com/office/powerpoint/2010/main" val="33144793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4" presetClass="exit" presetSubtype="10" fill="hold" nodeType="withEffect">
                                  <p:stCondLst>
                                    <p:cond delay="0"/>
                                  </p:stCondLst>
                                  <p:childTnLst>
                                    <p:animEffect transition="out" filter="randombar(horizontal)">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500"/>
                            </p:stCondLst>
                            <p:childTnLst>
                              <p:par>
                                <p:cTn id="24" presetID="2" presetClass="exit" presetSubtype="2" accel="44000" fill="hold" nodeType="afterEffect">
                                  <p:stCondLst>
                                    <p:cond delay="0"/>
                                  </p:stCondLst>
                                  <p:childTnLst>
                                    <p:anim calcmode="lin" valueType="num">
                                      <p:cBhvr additive="base">
                                        <p:cTn id="25" dur="1500"/>
                                        <p:tgtEl>
                                          <p:spTgt spid="5"/>
                                        </p:tgtEl>
                                        <p:attrNameLst>
                                          <p:attrName>ppt_x</p:attrName>
                                        </p:attrNameLst>
                                      </p:cBhvr>
                                      <p:tavLst>
                                        <p:tav tm="0">
                                          <p:val>
                                            <p:strVal val="ppt_x"/>
                                          </p:val>
                                        </p:tav>
                                        <p:tav tm="100000">
                                          <p:val>
                                            <p:strVal val="1+ppt_w/2"/>
                                          </p:val>
                                        </p:tav>
                                      </p:tavLst>
                                    </p:anim>
                                    <p:anim calcmode="lin" valueType="num">
                                      <p:cBhvr additive="base">
                                        <p:cTn id="26" dur="1500"/>
                                        <p:tgtEl>
                                          <p:spTgt spid="5"/>
                                        </p:tgtEl>
                                        <p:attrNameLst>
                                          <p:attrName>ppt_y</p:attrName>
                                        </p:attrNameLst>
                                      </p:cBhvr>
                                      <p:tavLst>
                                        <p:tav tm="0">
                                          <p:val>
                                            <p:strVal val="ppt_y"/>
                                          </p:val>
                                        </p:tav>
                                        <p:tav tm="100000">
                                          <p:val>
                                            <p:strVal val="ppt_y"/>
                                          </p:val>
                                        </p:tav>
                                      </p:tavLst>
                                    </p:anim>
                                    <p:set>
                                      <p:cBhvr>
                                        <p:cTn id="27" dur="1" fill="hold">
                                          <p:stCondLst>
                                            <p:cond delay="1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04127" y="1290312"/>
            <a:ext cx="7140538" cy="1800568"/>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1560443" y="1263815"/>
            <a:ext cx="6278884" cy="1563740"/>
          </a:xfrm>
          <a:prstGeom prst="rect">
            <a:avLst/>
          </a:prstGeom>
          <a:noFill/>
        </p:spPr>
        <p:txBody>
          <a:bodyPr wrap="square" rtlCol="0">
            <a:prstTxWarp prst="textButton">
              <a:avLst/>
            </a:prstTxWarp>
            <a:spAutoFit/>
          </a:bodyPr>
          <a:lstStyle/>
          <a:p>
            <a:pPr marL="0" marR="0" lvl="0" indent="0" algn="ctr" defTabSz="914400" rtl="0" eaLnBrk="1" fontAlgn="auto" latinLnBrk="0" hangingPunct="1">
              <a:lnSpc>
                <a:spcPct val="80000"/>
              </a:lnSpc>
              <a:spcBef>
                <a:spcPts val="0"/>
              </a:spcBef>
              <a:spcAft>
                <a:spcPts val="0"/>
              </a:spcAft>
              <a:buClr>
                <a:srgbClr val="000000"/>
              </a:buClr>
              <a:buSzTx/>
              <a:buFont typeface="Arial"/>
              <a:buNone/>
              <a:tabLst/>
              <a:defRPr/>
            </a:pPr>
            <a:endParaRPr kumimoji="0" lang="en-US" sz="6600" b="0" i="0" u="none" strike="noStrike" kern="0" cap="none" spc="0" normalizeH="0" baseline="0" noProof="0" dirty="0">
              <a:ln w="295275">
                <a:solidFill>
                  <a:prstClr val="white"/>
                </a:solidFill>
              </a:ln>
              <a:solidFill>
                <a:srgbClr val="FFFFFF"/>
              </a:solidFill>
              <a:effectLst/>
              <a:uLnTx/>
              <a:uFillTx/>
              <a:latin typeface="SVN-Poky's" panose="020B0606040200020203" pitchFamily="34" charset="0"/>
              <a:cs typeface="Arial"/>
              <a:sym typeface="Arial"/>
            </a:endParaRPr>
          </a:p>
        </p:txBody>
      </p:sp>
      <p:grpSp>
        <p:nvGrpSpPr>
          <p:cNvPr id="9" name="Group 8">
            <a:extLst>
              <a:ext uri="{FF2B5EF4-FFF2-40B4-BE49-F238E27FC236}">
                <a16:creationId xmlns:a16="http://schemas.microsoft.com/office/drawing/2014/main" id="{CA7185D0-F79F-41F0-A722-1A4F7246DA59}"/>
              </a:ext>
            </a:extLst>
          </p:cNvPr>
          <p:cNvGrpSpPr/>
          <p:nvPr/>
        </p:nvGrpSpPr>
        <p:grpSpPr>
          <a:xfrm rot="20544754">
            <a:off x="198682" y="2147832"/>
            <a:ext cx="4637215" cy="1299976"/>
            <a:chOff x="159959" y="709690"/>
            <a:chExt cx="5890787" cy="1299976"/>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1" i="0" u="none" strike="noStrike" kern="0" cap="none" spc="0" normalizeH="0" baseline="0" noProof="0" dirty="0">
                <a:ln w="127000">
                  <a:solidFill>
                    <a:prstClr val="white"/>
                  </a:solidFill>
                </a:ln>
                <a:solidFill>
                  <a:srgbClr val="FF0000"/>
                </a:solidFill>
                <a:effectLst/>
                <a:uLnTx/>
                <a:uFillTx/>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a:off x="1787085" y="709690"/>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9Slide05 Phobia" panose="02000506000000020003" pitchFamily="2" charset="0"/>
                  <a:cs typeface="Arial"/>
                  <a:sym typeface="Arial"/>
                </a:rPr>
                <a:t>Hoạt</a:t>
              </a:r>
              <a:r>
                <a:rPr kumimoji="0" lang="en-US" sz="4000" b="1" i="0" u="none" strike="noStrike" kern="0" cap="none" spc="0" normalizeH="0" baseline="0" noProof="0" dirty="0">
                  <a:ln>
                    <a:noFill/>
                  </a:ln>
                  <a:solidFill>
                    <a:srgbClr val="FF0000"/>
                  </a:solidFill>
                  <a:effectLst/>
                  <a:uLnTx/>
                  <a:uFillTx/>
                  <a:latin typeface="#9Slide05 Phobia" panose="02000506000000020003" pitchFamily="2" charset="0"/>
                  <a:cs typeface="Arial"/>
                  <a:sym typeface="Arial"/>
                </a:rPr>
                <a:t>  </a:t>
              </a:r>
              <a:r>
                <a:rPr kumimoji="0" lang="en-US" sz="4000" b="1" i="0" u="none" strike="noStrike" kern="0" cap="none" spc="0" normalizeH="0" baseline="0" noProof="0" dirty="0" err="1">
                  <a:ln>
                    <a:noFill/>
                  </a:ln>
                  <a:solidFill>
                    <a:srgbClr val="FF0000"/>
                  </a:solidFill>
                  <a:effectLst/>
                  <a:uLnTx/>
                  <a:uFillTx/>
                  <a:latin typeface="#9Slide05 Phobia" panose="02000506000000020003" pitchFamily="2" charset="0"/>
                  <a:cs typeface="Arial"/>
                  <a:sym typeface="Arial"/>
                </a:rPr>
                <a:t>Động</a:t>
              </a:r>
              <a:endParaRPr kumimoji="0" lang="en-US" sz="4000" b="1" i="0" u="none" strike="noStrike" kern="0" cap="none" spc="0" normalizeH="0" baseline="0" noProof="0" dirty="0">
                <a:ln>
                  <a:noFill/>
                </a:ln>
                <a:solidFill>
                  <a:srgbClr val="FF0000"/>
                </a:solidFill>
                <a:effectLst/>
                <a:uLnTx/>
                <a:uFillTx/>
                <a:latin typeface="#9Slide05 Phobia" panose="02000506000000020003" pitchFamily="2" charset="0"/>
                <a:cs typeface="Arial"/>
                <a:sym typeface="Arial"/>
              </a:endParaRPr>
            </a:p>
          </p:txBody>
        </p:sp>
      </p:grpSp>
      <p:sp>
        <p:nvSpPr>
          <p:cNvPr id="12" name="TextBox 11">
            <a:extLst>
              <a:ext uri="{FF2B5EF4-FFF2-40B4-BE49-F238E27FC236}">
                <a16:creationId xmlns:a16="http://schemas.microsoft.com/office/drawing/2014/main" id="{CF88BB58-C3A4-4C5F-BF99-14326B3B73B7}"/>
              </a:ext>
            </a:extLst>
          </p:cNvPr>
          <p:cNvSpPr txBox="1"/>
          <p:nvPr/>
        </p:nvSpPr>
        <p:spPr>
          <a:xfrm>
            <a:off x="-105565" y="2571750"/>
            <a:ext cx="9355130" cy="757130"/>
          </a:xfrm>
          <a:prstGeom prst="rect">
            <a:avLst/>
          </a:prstGeom>
          <a:noFill/>
        </p:spPr>
        <p:txBody>
          <a:bodyPr wrap="square">
            <a:spAutoFit/>
          </a:bodyPr>
          <a:lstStyle/>
          <a:p>
            <a:pPr lvl="0" algn="ctr">
              <a:lnSpc>
                <a:spcPct val="80000"/>
              </a:lnSpc>
            </a:pPr>
            <a:r>
              <a:rPr lang="en-US" sz="5400" b="1">
                <a:ln w="28575">
                  <a:solidFill>
                    <a:srgbClr val="002060"/>
                  </a:solidFill>
                  <a:prstDash val="solid"/>
                </a:ln>
                <a:solidFill>
                  <a:srgbClr val="99FF99"/>
                </a:solidFill>
                <a:effectLst>
                  <a:outerShdw blurRad="12700" dist="38100" dir="2700000" algn="tl" rotWithShape="0">
                    <a:srgbClr val="4472C4">
                      <a:lumMod val="60000"/>
                      <a:lumOff val="40000"/>
                    </a:srgbClr>
                  </a:outerShdw>
                </a:effectLst>
                <a:latin typeface="UVN Banh Mi" pitchFamily="2" charset="0"/>
              </a:rPr>
              <a:t>Cùng sáng tạo </a:t>
            </a:r>
            <a:endParaRPr kumimoji="0" lang="en-US" sz="5400" b="1" i="0" u="none" strike="noStrike" kern="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UVN Banh Mi" pitchFamily="2" charset="0"/>
              <a:cs typeface="Arial"/>
              <a:sym typeface="Arial"/>
            </a:endParaRPr>
          </a:p>
        </p:txBody>
      </p:sp>
      <p:pic>
        <p:nvPicPr>
          <p:cNvPr id="2" name="Picture 1" descr="C:\Users\HP\Desktop\fireman-chuẩn.png">
            <a:extLst>
              <a:ext uri="{FF2B5EF4-FFF2-40B4-BE49-F238E27FC236}">
                <a16:creationId xmlns:a16="http://schemas.microsoft.com/office/drawing/2014/main" id="{D7A28A13-9C2B-A9DC-551D-CEF0C7371D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841" y="1172290"/>
            <a:ext cx="2540429" cy="376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612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0 3.20988E-6 L 0 -0.07223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par>
                                <p:cTn id="18" presetID="14" presetClass="exit" presetSubtype="10" fill="hold" nodeType="withEffect">
                                  <p:stCondLst>
                                    <p:cond delay="0"/>
                                  </p:stCondLst>
                                  <p:childTnLst>
                                    <p:animEffect transition="out" filter="randombar(horizontal)">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BD5ED-80EE-E979-9B32-76E5251A0EB5}"/>
              </a:ext>
            </a:extLst>
          </p:cNvPr>
          <p:cNvSpPr txBox="1"/>
          <p:nvPr/>
        </p:nvSpPr>
        <p:spPr>
          <a:xfrm>
            <a:off x="740228" y="1788235"/>
            <a:ext cx="4064000" cy="2123658"/>
          </a:xfrm>
          <a:prstGeom prst="rect">
            <a:avLst/>
          </a:prstGeom>
          <a:noFill/>
        </p:spPr>
        <p:txBody>
          <a:bodyPr wrap="square" rtlCol="0">
            <a:spAutoFit/>
          </a:bodyPr>
          <a:lstStyle/>
          <a:p>
            <a:pPr algn="ctr"/>
            <a:r>
              <a:rPr lang="en-US" sz="4400"/>
              <a:t>Viết tóm tắt câu chuyện bằng 4 – 5 câu.</a:t>
            </a:r>
          </a:p>
        </p:txBody>
      </p:sp>
      <p:pic>
        <p:nvPicPr>
          <p:cNvPr id="3" name="Picture 2">
            <a:extLst>
              <a:ext uri="{FF2B5EF4-FFF2-40B4-BE49-F238E27FC236}">
                <a16:creationId xmlns:a16="http://schemas.microsoft.com/office/drawing/2014/main" id="{526A10AB-A2EE-17B3-0DBA-D7DDB8ED281A}"/>
              </a:ext>
            </a:extLst>
          </p:cNvPr>
          <p:cNvPicPr>
            <a:picLocks noChangeAspect="1"/>
          </p:cNvPicPr>
          <p:nvPr/>
        </p:nvPicPr>
        <p:blipFill>
          <a:blip r:embed="rId2"/>
          <a:stretch>
            <a:fillRect/>
          </a:stretch>
        </p:blipFill>
        <p:spPr>
          <a:xfrm>
            <a:off x="4804228" y="1180014"/>
            <a:ext cx="2697274" cy="3340100"/>
          </a:xfrm>
          <a:prstGeom prst="rect">
            <a:avLst/>
          </a:prstGeom>
        </p:spPr>
      </p:pic>
    </p:spTree>
    <p:extLst>
      <p:ext uri="{BB962C8B-B14F-4D97-AF65-F5344CB8AC3E}">
        <p14:creationId xmlns:p14="http://schemas.microsoft.com/office/powerpoint/2010/main" val="2665512469"/>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BD5ED-80EE-E979-9B32-76E5251A0EB5}"/>
              </a:ext>
            </a:extLst>
          </p:cNvPr>
          <p:cNvSpPr txBox="1"/>
          <p:nvPr/>
        </p:nvSpPr>
        <p:spPr>
          <a:xfrm>
            <a:off x="892629" y="1628577"/>
            <a:ext cx="7590972"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	</a:t>
            </a:r>
            <a:r>
              <a:rPr kumimoji="0" lang="vi-VN" sz="2400" b="0" i="0" u="none" strike="noStrike" kern="0" cap="none" spc="0" normalizeH="0" baseline="0" noProof="0">
                <a:ln>
                  <a:noFill/>
                </a:ln>
                <a:solidFill>
                  <a:srgbClr val="000000"/>
                </a:solidFill>
                <a:effectLst/>
                <a:uLnTx/>
                <a:uFillTx/>
                <a:latin typeface="Arial"/>
                <a:cs typeface="Arial"/>
                <a:sym typeface="Arial"/>
              </a:rPr>
              <a:t>Vào một đêm khuya, ngôi nhà cuối hẻm bốc lửa phừng phừng. Nghe tiếng kêu thảm thiết, người đàn ông bán bánh giò xông vào đám cháy xô cánh cửa đổ rầm để mọi người thoát ra ngoài. Sau đó anh cứu một em bé mặt mặt đem nhẻm. Mọi người khiêng anh ra, bấy giờ mọi người mới biết anh có một chiếc chân gỗ và là một thương binh. Chính anh đã phát hiện, báo động và cứu một gia đình.</a:t>
            </a:r>
            <a:endParaRPr kumimoji="0" lang="en-US" sz="2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50454174"/>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E52C"/>
        </a:solidFill>
        <a:effectLst/>
      </p:bgPr>
    </p:bg>
    <p:spTree>
      <p:nvGrpSpPr>
        <p:cNvPr id="1" name=""/>
        <p:cNvGrpSpPr/>
        <p:nvPr/>
      </p:nvGrpSpPr>
      <p:grpSpPr>
        <a:xfrm>
          <a:off x="0" y="0"/>
          <a:ext cx="0" cy="0"/>
          <a:chOff x="0" y="0"/>
          <a:chExt cx="0" cy="0"/>
        </a:xfrm>
      </p:grpSpPr>
      <p:pic>
        <p:nvPicPr>
          <p:cNvPr id="2050" name="Picture 2" descr="C:\Users\HP\Desktop\360_F_259442246_o5tusuc4uBer6O8s0CjVaULQx3ifhJs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1" y="-86683"/>
            <a:ext cx="11382376" cy="5219700"/>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flipH="1">
            <a:off x="0" y="3369803"/>
            <a:ext cx="9144000" cy="1109657"/>
          </a:xfrm>
          <a:prstGeom prst="rect">
            <a:avLst/>
          </a:prstGeom>
        </p:spPr>
      </p:pic>
      <p:sp>
        <p:nvSpPr>
          <p:cNvPr id="3" name="矩形 2"/>
          <p:cNvSpPr/>
          <p:nvPr/>
        </p:nvSpPr>
        <p:spPr>
          <a:xfrm>
            <a:off x="0" y="4421256"/>
            <a:ext cx="9143999" cy="722243"/>
          </a:xfrm>
          <a:prstGeom prst="rect">
            <a:avLst/>
          </a:prstGeom>
          <a:solidFill>
            <a:srgbClr val="41B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dirty="0">
              <a:ln>
                <a:noFill/>
              </a:ln>
              <a:solidFill>
                <a:prstClr val="white"/>
              </a:solidFill>
              <a:effectLst/>
              <a:uLnTx/>
              <a:uFillTx/>
              <a:latin typeface="DFPOP1-W9"/>
              <a:ea typeface="微软雅黑 Light" panose="020B0502040204020203" pitchFamily="34" charset="-122"/>
              <a:cs typeface="+mn-cs"/>
              <a:sym typeface="Arial"/>
            </a:endParaRPr>
          </a:p>
        </p:txBody>
      </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2885" y="691723"/>
            <a:ext cx="5114834" cy="3201806"/>
          </a:xfrm>
          <a:prstGeom prst="rect">
            <a:avLst/>
          </a:prstGeom>
        </p:spPr>
      </p:pic>
      <p:pic>
        <p:nvPicPr>
          <p:cNvPr id="5" name="图片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4531" y="2679211"/>
            <a:ext cx="6509468" cy="1851317"/>
          </a:xfrm>
          <a:prstGeom prst="rect">
            <a:avLst/>
          </a:prstGeom>
        </p:spPr>
      </p:pic>
      <p:pic>
        <p:nvPicPr>
          <p:cNvPr id="2" name="Daydream-Stepping On The Rainy Street">
            <a:hlinkClick r:id="" action="ppaction://media"/>
          </p:cNvPr>
          <p:cNvPicPr>
            <a:picLocks noChangeAspect="1"/>
          </p:cNvPicPr>
          <p:nvPr>
            <a:audioFile r:link="rId1"/>
            <p:extLst>
              <p:ext uri="{DAA4B4D4-6D71-4841-9C94-3DE7FCFB9230}">
                <p14:media xmlns:p14="http://schemas.microsoft.com/office/powerpoint/2010/main" r:embed="rId2">
                  <p14:trim st="1722" end="180679.625"/>
                </p14:media>
              </p:ext>
            </p:extLst>
          </p:nvPr>
        </p:nvPicPr>
        <p:blipFill>
          <a:blip r:embed="rId9"/>
          <a:stretch>
            <a:fillRect/>
          </a:stretch>
        </p:blipFill>
        <p:spPr>
          <a:xfrm>
            <a:off x="9572729" y="-1430843"/>
            <a:ext cx="609600" cy="609600"/>
          </a:xfrm>
          <a:prstGeom prst="rect">
            <a:avLst/>
          </a:prstGeom>
        </p:spPr>
      </p:pic>
      <p:pic>
        <p:nvPicPr>
          <p:cNvPr id="2051" name="Picture 3" descr="C:\Users\HP\Desktop\kisspng-firefighter-cartoon-royalty-free-clip-art-fireman-holding-a-cartoon-picture-of-hose-5a9d6b1f68ddf6.5151018115202660154295.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52" b="99697" l="0" r="98667">
                        <a14:foregroundMark x1="53889" y1="20455" x2="53444" y2="33182"/>
                        <a14:foregroundMark x1="2778" y1="65303" x2="42889" y2="53636"/>
                        <a14:foregroundMark x1="444" y1="57273" x2="5556" y2="52727"/>
                        <a14:foregroundMark x1="12778" y1="43939" x2="15889" y2="44394"/>
                        <a14:foregroundMark x1="3111" y1="73636" x2="7222" y2="684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19098" y="3019425"/>
            <a:ext cx="2105543" cy="17482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HP\Desktop\kisspng-firefighter-fire-station-fire-department-fire-hydr-construction-girl-5b366251a18be6.4021217815302907696617.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981" b="96827" l="4333" r="96222">
                        <a14:foregroundMark x1="19667" y1="35577" x2="22556" y2="30769"/>
                        <a14:foregroundMark x1="25778" y1="33365" x2="31222" y2="32212"/>
                        <a14:foregroundMark x1="13889" y1="32404" x2="15333" y2="27788"/>
                        <a14:foregroundMark x1="18556" y1="64423" x2="21111" y2="67019"/>
                      </a14:backgroundRemoval>
                    </a14:imgEffect>
                  </a14:imgLayer>
                </a14:imgProps>
              </a:ext>
              <a:ext uri="{28A0092B-C50C-407E-A947-70E740481C1C}">
                <a14:useLocalDpi xmlns:a14="http://schemas.microsoft.com/office/drawing/2010/main" val="0"/>
              </a:ext>
            </a:extLst>
          </a:blip>
          <a:srcRect/>
          <a:stretch>
            <a:fillRect/>
          </a:stretch>
        </p:blipFill>
        <p:spPr bwMode="auto">
          <a:xfrm>
            <a:off x="7718547" y="2816779"/>
            <a:ext cx="1615953" cy="18673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HP\Desktop\drawing-of-a-running-scared-boy.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87388" y="3326597"/>
            <a:ext cx="765687" cy="132814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HP\Desktop\360_F_252177352_L0auLyOzwroKMG9Hhc5BWYHfSDwZPa4b.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50427" y1="29167" x2="69231" y2="25556"/>
                        <a14:foregroundMark x1="65527" y1="18611" x2="53276" y2="28056"/>
                        <a14:foregroundMark x1="51282" y1="35000" x2="66667" y2="35000"/>
                        <a14:foregroundMark x1="53994" y1="15576" x2="52396" y2="29595"/>
                        <a14:foregroundMark x1="15016" y1="50779" x2="1917" y2="66978"/>
                        <a14:foregroundMark x1="79872" y1="76636" x2="69968" y2="91589"/>
                        <a14:foregroundMark x1="66134" y1="16822" x2="62300" y2="29283"/>
                      </a14:backgroundRemoval>
                    </a14:imgEffect>
                  </a14:imgLayer>
                </a14:imgProps>
              </a:ext>
              <a:ext uri="{28A0092B-C50C-407E-A947-70E740481C1C}">
                <a14:useLocalDpi xmlns:a14="http://schemas.microsoft.com/office/drawing/2010/main" val="0"/>
              </a:ext>
            </a:extLst>
          </a:blip>
          <a:srcRect/>
          <a:stretch>
            <a:fillRect/>
          </a:stretch>
        </p:blipFill>
        <p:spPr bwMode="auto">
          <a:xfrm>
            <a:off x="5410302" y="3384624"/>
            <a:ext cx="1299844" cy="133317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797482" y="1189666"/>
            <a:ext cx="5079150" cy="3230068"/>
            <a:chOff x="797482" y="1189666"/>
            <a:chExt cx="5079150" cy="3230068"/>
          </a:xfrm>
        </p:grpSpPr>
        <p:pic>
          <p:nvPicPr>
            <p:cNvPr id="2056" name="Picture 8" descr="C:\Users\HP\Desktop\31W92aEdedL._SR600,315_PIWhiteStrip,BottomLeft,0,35_SCLZZZZZZZ_FMpng_BG255,255,255.p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048732">
              <a:off x="797482" y="1752734"/>
              <a:ext cx="4572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HP\Desktop\31W92aEdedL._SR600,315_PIWhiteStrip,BottomLeft,0,35_SCLZZZZZZZ_FMpng_BG255,255,255.p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048732">
              <a:off x="1304632" y="1189666"/>
              <a:ext cx="4572000" cy="2667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p:cNvGrpSpPr/>
          <p:nvPr/>
        </p:nvGrpSpPr>
        <p:grpSpPr>
          <a:xfrm flipH="1">
            <a:off x="4127047" y="1155774"/>
            <a:ext cx="5750482" cy="3230068"/>
            <a:chOff x="797482" y="1189666"/>
            <a:chExt cx="5079150" cy="3230068"/>
          </a:xfrm>
        </p:grpSpPr>
        <p:pic>
          <p:nvPicPr>
            <p:cNvPr id="35" name="Picture 8" descr="C:\Users\HP\Desktop\31W92aEdedL._SR600,315_PIWhiteStrip,BottomLeft,0,35_SCLZZZZZZZ_FMpng_BG255,255,255.p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048732">
              <a:off x="797482" y="1752734"/>
              <a:ext cx="4572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C:\Users\HP\Desktop\31W92aEdedL._SR600,315_PIWhiteStrip,BottomLeft,0,35_SCLZZZZZZZ_FMpng_BG255,255,255.png"/>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1048732">
              <a:off x="1304632" y="1189666"/>
              <a:ext cx="4572000" cy="2667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582469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par>
                                <p:cTn id="7" presetID="22" presetClass="entr" presetSubtype="8" fill="hold" nodeType="withEffect">
                                  <p:stCondLst>
                                    <p:cond delay="75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childTnLst>
                          </p:cTn>
                        </p:par>
                        <p:par>
                          <p:cTn id="10" fill="hold">
                            <p:stCondLst>
                              <p:cond delay="125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750"/>
                            </p:stCondLst>
                            <p:childTnLst>
                              <p:par>
                                <p:cTn id="15" presetID="6" presetClass="emph" presetSubtype="0" repeatCount="5000" autoRev="1" fill="hold" nodeType="afterEffect">
                                  <p:stCondLst>
                                    <p:cond delay="0"/>
                                  </p:stCondLst>
                                  <p:childTnLst>
                                    <p:animScale>
                                      <p:cBhvr>
                                        <p:cTn id="16" dur="500" fill="hold"/>
                                        <p:tgtEl>
                                          <p:spTgt spid="6"/>
                                        </p:tgtEl>
                                      </p:cBhvr>
                                      <p:by x="100000" y="110000"/>
                                    </p:animScale>
                                  </p:childTnLst>
                                </p:cTn>
                              </p:par>
                              <p:par>
                                <p:cTn id="17" presetID="14" presetClass="entr" presetSubtype="10" fill="hold" nodeType="withEffect">
                                  <p:stCondLst>
                                    <p:cond delay="950"/>
                                  </p:stCondLst>
                                  <p:childTnLst>
                                    <p:set>
                                      <p:cBhvr>
                                        <p:cTn id="18" dur="1" fill="hold">
                                          <p:stCondLst>
                                            <p:cond delay="0"/>
                                          </p:stCondLst>
                                        </p:cTn>
                                        <p:tgtEl>
                                          <p:spTgt spid="2055"/>
                                        </p:tgtEl>
                                        <p:attrNameLst>
                                          <p:attrName>style.visibility</p:attrName>
                                        </p:attrNameLst>
                                      </p:cBhvr>
                                      <p:to>
                                        <p:strVal val="visible"/>
                                      </p:to>
                                    </p:set>
                                    <p:animEffect transition="in" filter="randombar(horizontal)">
                                      <p:cBhvr>
                                        <p:cTn id="19" dur="500"/>
                                        <p:tgtEl>
                                          <p:spTgt spid="2055"/>
                                        </p:tgtEl>
                                      </p:cBhvr>
                                    </p:animEffect>
                                  </p:childTnLst>
                                </p:cTn>
                              </p:par>
                              <p:par>
                                <p:cTn id="20" presetID="14" presetClass="entr" presetSubtype="10" fill="hold" nodeType="withEffect">
                                  <p:stCondLst>
                                    <p:cond delay="1250"/>
                                  </p:stCondLst>
                                  <p:childTnLst>
                                    <p:set>
                                      <p:cBhvr>
                                        <p:cTn id="21" dur="1" fill="hold">
                                          <p:stCondLst>
                                            <p:cond delay="0"/>
                                          </p:stCondLst>
                                        </p:cTn>
                                        <p:tgtEl>
                                          <p:spTgt spid="2054"/>
                                        </p:tgtEl>
                                        <p:attrNameLst>
                                          <p:attrName>style.visibility</p:attrName>
                                        </p:attrNameLst>
                                      </p:cBhvr>
                                      <p:to>
                                        <p:strVal val="visible"/>
                                      </p:to>
                                    </p:set>
                                    <p:animEffect transition="in" filter="randombar(horizontal)">
                                      <p:cBhvr>
                                        <p:cTn id="22" dur="500"/>
                                        <p:tgtEl>
                                          <p:spTgt spid="2054"/>
                                        </p:tgtEl>
                                      </p:cBhvr>
                                    </p:animEffect>
                                  </p:childTnLst>
                                </p:cTn>
                              </p:par>
                              <p:par>
                                <p:cTn id="23" presetID="42" presetClass="path" presetSubtype="0" accel="50000" decel="50000" fill="hold" nodeType="withEffect">
                                  <p:stCondLst>
                                    <p:cond delay="1550"/>
                                  </p:stCondLst>
                                  <p:childTnLst>
                                    <p:animMotion origin="layout" path="M -3.61111E-6 -4.32099E-6 L 0.17917 0.38457 " pathEditMode="relative" rAng="0" ptsTypes="AA">
                                      <p:cBhvr>
                                        <p:cTn id="24" dur="2000" fill="hold"/>
                                        <p:tgtEl>
                                          <p:spTgt spid="2055"/>
                                        </p:tgtEl>
                                        <p:attrNameLst>
                                          <p:attrName>ppt_x</p:attrName>
                                          <p:attrName>ppt_y</p:attrName>
                                        </p:attrNameLst>
                                      </p:cBhvr>
                                      <p:rCtr x="8958" y="19228"/>
                                    </p:animMotion>
                                  </p:childTnLst>
                                </p:cTn>
                              </p:par>
                              <p:par>
                                <p:cTn id="25" presetID="42" presetClass="path" presetSubtype="0" accel="50000" decel="50000" fill="hold" nodeType="withEffect">
                                  <p:stCondLst>
                                    <p:cond delay="1650"/>
                                  </p:stCondLst>
                                  <p:childTnLst>
                                    <p:animMotion origin="layout" path="M -1.38889E-6 2.71605E-6 L 0.13542 0.47407 " pathEditMode="relative" rAng="0" ptsTypes="AA">
                                      <p:cBhvr>
                                        <p:cTn id="26" dur="2000" fill="hold"/>
                                        <p:tgtEl>
                                          <p:spTgt spid="2054"/>
                                        </p:tgtEl>
                                        <p:attrNameLst>
                                          <p:attrName>ppt_x</p:attrName>
                                          <p:attrName>ppt_y</p:attrName>
                                        </p:attrNameLst>
                                      </p:cBhvr>
                                      <p:rCtr x="6771" y="23704"/>
                                    </p:animMotion>
                                  </p:childTnLst>
                                </p:cTn>
                              </p:par>
                              <p:par>
                                <p:cTn id="27" presetID="6" presetClass="emph" presetSubtype="0" fill="hold" nodeType="withEffect">
                                  <p:stCondLst>
                                    <p:cond delay="1750"/>
                                  </p:stCondLst>
                                  <p:childTnLst>
                                    <p:animScale>
                                      <p:cBhvr>
                                        <p:cTn id="28" dur="2000" fill="hold"/>
                                        <p:tgtEl>
                                          <p:spTgt spid="2055"/>
                                        </p:tgtEl>
                                      </p:cBhvr>
                                      <p:by x="150000" y="150000"/>
                                    </p:animScale>
                                  </p:childTnLst>
                                </p:cTn>
                              </p:par>
                              <p:par>
                                <p:cTn id="29" presetID="6" presetClass="emph" presetSubtype="0" fill="hold" nodeType="withEffect">
                                  <p:stCondLst>
                                    <p:cond delay="1750"/>
                                  </p:stCondLst>
                                  <p:childTnLst>
                                    <p:animScale>
                                      <p:cBhvr>
                                        <p:cTn id="30" dur="2000" fill="hold"/>
                                        <p:tgtEl>
                                          <p:spTgt spid="2054"/>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051"/>
                                        </p:tgtEl>
                                        <p:attrNameLst>
                                          <p:attrName>style.visibility</p:attrName>
                                        </p:attrNameLst>
                                      </p:cBhvr>
                                      <p:to>
                                        <p:strVal val="visible"/>
                                      </p:to>
                                    </p:set>
                                    <p:animEffect transition="in" filter="randombar(horizontal)">
                                      <p:cBhvr>
                                        <p:cTn id="35" dur="500"/>
                                        <p:tgtEl>
                                          <p:spTgt spid="2051"/>
                                        </p:tgtEl>
                                      </p:cBhvr>
                                    </p:animEffect>
                                  </p:childTnLst>
                                </p:cTn>
                              </p:par>
                              <p:par>
                                <p:cTn id="36" presetID="14" presetClass="entr" presetSubtype="10" fill="hold" nodeType="withEffect">
                                  <p:stCondLst>
                                    <p:cond delay="0"/>
                                  </p:stCondLst>
                                  <p:childTnLst>
                                    <p:set>
                                      <p:cBhvr>
                                        <p:cTn id="37" dur="1" fill="hold">
                                          <p:stCondLst>
                                            <p:cond delay="0"/>
                                          </p:stCondLst>
                                        </p:cTn>
                                        <p:tgtEl>
                                          <p:spTgt spid="2052"/>
                                        </p:tgtEl>
                                        <p:attrNameLst>
                                          <p:attrName>style.visibility</p:attrName>
                                        </p:attrNameLst>
                                      </p:cBhvr>
                                      <p:to>
                                        <p:strVal val="visible"/>
                                      </p:to>
                                    </p:set>
                                    <p:animEffect transition="in" filter="randombar(horizontal)">
                                      <p:cBhvr>
                                        <p:cTn id="38" dur="500"/>
                                        <p:tgtEl>
                                          <p:spTgt spid="2052"/>
                                        </p:tgtEl>
                                      </p:cBhvr>
                                    </p:animEffect>
                                  </p:childTnLst>
                                </p:cTn>
                              </p:par>
                              <p:par>
                                <p:cTn id="39" presetID="14" presetClass="entr" presetSubtype="10" fill="hold" nodeType="withEffect">
                                  <p:stCondLst>
                                    <p:cond delay="70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par>
                                <p:cTn id="42" presetID="6" presetClass="emph" presetSubtype="0" fill="hold" nodeType="withEffect">
                                  <p:stCondLst>
                                    <p:cond delay="1400"/>
                                  </p:stCondLst>
                                  <p:childTnLst>
                                    <p:animScale>
                                      <p:cBhvr>
                                        <p:cTn id="43" dur="2000" fill="hold"/>
                                        <p:tgtEl>
                                          <p:spTgt spid="12"/>
                                        </p:tgtEl>
                                      </p:cBhvr>
                                      <p:by x="150000" y="150000"/>
                                    </p:animScale>
                                  </p:childTnLst>
                                </p:cTn>
                              </p:par>
                              <p:par>
                                <p:cTn id="44" presetID="14" presetClass="entr" presetSubtype="10" fill="hold" nodeType="withEffect">
                                  <p:stCondLst>
                                    <p:cond delay="700"/>
                                  </p:stCondLst>
                                  <p:childTnLst>
                                    <p:set>
                                      <p:cBhvr>
                                        <p:cTn id="45" dur="1" fill="hold">
                                          <p:stCondLst>
                                            <p:cond delay="0"/>
                                          </p:stCondLst>
                                        </p:cTn>
                                        <p:tgtEl>
                                          <p:spTgt spid="34"/>
                                        </p:tgtEl>
                                        <p:attrNameLst>
                                          <p:attrName>style.visibility</p:attrName>
                                        </p:attrNameLst>
                                      </p:cBhvr>
                                      <p:to>
                                        <p:strVal val="visible"/>
                                      </p:to>
                                    </p:set>
                                    <p:animEffect transition="in" filter="randombar(horizontal)">
                                      <p:cBhvr>
                                        <p:cTn id="46" dur="500"/>
                                        <p:tgtEl>
                                          <p:spTgt spid="34"/>
                                        </p:tgtEl>
                                      </p:cBhvr>
                                    </p:animEffect>
                                  </p:childTnLst>
                                </p:cTn>
                              </p:par>
                              <p:par>
                                <p:cTn id="47" presetID="6" presetClass="emph" presetSubtype="0" fill="hold" nodeType="withEffect">
                                  <p:stCondLst>
                                    <p:cond delay="1400"/>
                                  </p:stCondLst>
                                  <p:childTnLst>
                                    <p:animScale>
                                      <p:cBhvr>
                                        <p:cTn id="48" dur="2000" fill="hold"/>
                                        <p:tgtEl>
                                          <p:spTgt spid="34"/>
                                        </p:tgtEl>
                                      </p:cBhvr>
                                      <p:by x="150000" y="150000"/>
                                    </p:animScale>
                                  </p:childTnLst>
                                </p:cTn>
                              </p:par>
                              <p:par>
                                <p:cTn id="49" presetID="42" presetClass="exit" presetSubtype="0" fill="hold" nodeType="withEffect">
                                  <p:stCondLst>
                                    <p:cond delay="3600"/>
                                  </p:stCondLst>
                                  <p:childTnLst>
                                    <p:animEffect transition="out" filter="fade">
                                      <p:cBhvr>
                                        <p:cTn id="50" dur="600"/>
                                        <p:tgtEl>
                                          <p:spTgt spid="34"/>
                                        </p:tgtEl>
                                      </p:cBhvr>
                                    </p:animEffect>
                                    <p:anim calcmode="lin" valueType="num">
                                      <p:cBhvr>
                                        <p:cTn id="51" dur="600"/>
                                        <p:tgtEl>
                                          <p:spTgt spid="34"/>
                                        </p:tgtEl>
                                        <p:attrNameLst>
                                          <p:attrName>ppt_x</p:attrName>
                                        </p:attrNameLst>
                                      </p:cBhvr>
                                      <p:tavLst>
                                        <p:tav tm="0">
                                          <p:val>
                                            <p:strVal val="ppt_x"/>
                                          </p:val>
                                        </p:tav>
                                        <p:tav tm="100000">
                                          <p:val>
                                            <p:strVal val="ppt_x"/>
                                          </p:val>
                                        </p:tav>
                                      </p:tavLst>
                                    </p:anim>
                                    <p:anim calcmode="lin" valueType="num">
                                      <p:cBhvr>
                                        <p:cTn id="52" dur="600"/>
                                        <p:tgtEl>
                                          <p:spTgt spid="34"/>
                                        </p:tgtEl>
                                        <p:attrNameLst>
                                          <p:attrName>ppt_y</p:attrName>
                                        </p:attrNameLst>
                                      </p:cBhvr>
                                      <p:tavLst>
                                        <p:tav tm="0">
                                          <p:val>
                                            <p:strVal val="ppt_y"/>
                                          </p:val>
                                        </p:tav>
                                        <p:tav tm="100000">
                                          <p:val>
                                            <p:strVal val="ppt_y+.1"/>
                                          </p:val>
                                        </p:tav>
                                      </p:tavLst>
                                    </p:anim>
                                    <p:set>
                                      <p:cBhvr>
                                        <p:cTn id="53" dur="1" fill="hold">
                                          <p:stCondLst>
                                            <p:cond delay="599"/>
                                          </p:stCondLst>
                                        </p:cTn>
                                        <p:tgtEl>
                                          <p:spTgt spid="34"/>
                                        </p:tgtEl>
                                        <p:attrNameLst>
                                          <p:attrName>style.visibility</p:attrName>
                                        </p:attrNameLst>
                                      </p:cBhvr>
                                      <p:to>
                                        <p:strVal val="hidden"/>
                                      </p:to>
                                    </p:set>
                                  </p:childTnLst>
                                </p:cTn>
                              </p:par>
                              <p:par>
                                <p:cTn id="54" presetID="42" presetClass="exit" presetSubtype="0" fill="hold" nodeType="withEffect">
                                  <p:stCondLst>
                                    <p:cond delay="3600"/>
                                  </p:stCondLst>
                                  <p:childTnLst>
                                    <p:animEffect transition="out" filter="fade">
                                      <p:cBhvr>
                                        <p:cTn id="55" dur="1000"/>
                                        <p:tgtEl>
                                          <p:spTgt spid="6"/>
                                        </p:tgtEl>
                                      </p:cBhvr>
                                    </p:animEffect>
                                    <p:anim calcmode="lin" valueType="num">
                                      <p:cBhvr>
                                        <p:cTn id="56" dur="1000"/>
                                        <p:tgtEl>
                                          <p:spTgt spid="6"/>
                                        </p:tgtEl>
                                        <p:attrNameLst>
                                          <p:attrName>ppt_x</p:attrName>
                                        </p:attrNameLst>
                                      </p:cBhvr>
                                      <p:tavLst>
                                        <p:tav tm="0">
                                          <p:val>
                                            <p:strVal val="ppt_x"/>
                                          </p:val>
                                        </p:tav>
                                        <p:tav tm="100000">
                                          <p:val>
                                            <p:strVal val="ppt_x"/>
                                          </p:val>
                                        </p:tav>
                                      </p:tavLst>
                                    </p:anim>
                                    <p:anim calcmode="lin" valueType="num">
                                      <p:cBhvr>
                                        <p:cTn id="57" dur="1000"/>
                                        <p:tgtEl>
                                          <p:spTgt spid="6"/>
                                        </p:tgtEl>
                                        <p:attrNameLst>
                                          <p:attrName>ppt_y</p:attrName>
                                        </p:attrNameLst>
                                      </p:cBhvr>
                                      <p:tavLst>
                                        <p:tav tm="0">
                                          <p:val>
                                            <p:strVal val="ppt_y"/>
                                          </p:val>
                                        </p:tav>
                                        <p:tav tm="100000">
                                          <p:val>
                                            <p:strVal val="ppt_y+.1"/>
                                          </p:val>
                                        </p:tav>
                                      </p:tavLst>
                                    </p:anim>
                                    <p:set>
                                      <p:cBhvr>
                                        <p:cTn id="58" dur="1" fill="hold">
                                          <p:stCondLst>
                                            <p:cond delay="999"/>
                                          </p:stCondLst>
                                        </p:cTn>
                                        <p:tgtEl>
                                          <p:spTgt spid="6"/>
                                        </p:tgtEl>
                                        <p:attrNameLst>
                                          <p:attrName>style.visibility</p:attrName>
                                        </p:attrNameLst>
                                      </p:cBhvr>
                                      <p:to>
                                        <p:strVal val="hidden"/>
                                      </p:to>
                                    </p:set>
                                  </p:childTnLst>
                                </p:cTn>
                              </p:par>
                              <p:par>
                                <p:cTn id="59" presetID="42" presetClass="exit" presetSubtype="0" fill="hold" nodeType="withEffect">
                                  <p:stCondLst>
                                    <p:cond delay="4600"/>
                                  </p:stCondLst>
                                  <p:childTnLst>
                                    <p:animEffect transition="out" filter="fade">
                                      <p:cBhvr>
                                        <p:cTn id="60" dur="600"/>
                                        <p:tgtEl>
                                          <p:spTgt spid="12"/>
                                        </p:tgtEl>
                                      </p:cBhvr>
                                    </p:animEffect>
                                    <p:anim calcmode="lin" valueType="num">
                                      <p:cBhvr>
                                        <p:cTn id="61" dur="600"/>
                                        <p:tgtEl>
                                          <p:spTgt spid="12"/>
                                        </p:tgtEl>
                                        <p:attrNameLst>
                                          <p:attrName>ppt_x</p:attrName>
                                        </p:attrNameLst>
                                      </p:cBhvr>
                                      <p:tavLst>
                                        <p:tav tm="0">
                                          <p:val>
                                            <p:strVal val="ppt_x"/>
                                          </p:val>
                                        </p:tav>
                                        <p:tav tm="100000">
                                          <p:val>
                                            <p:strVal val="ppt_x"/>
                                          </p:val>
                                        </p:tav>
                                      </p:tavLst>
                                    </p:anim>
                                    <p:anim calcmode="lin" valueType="num">
                                      <p:cBhvr>
                                        <p:cTn id="62" dur="600"/>
                                        <p:tgtEl>
                                          <p:spTgt spid="12"/>
                                        </p:tgtEl>
                                        <p:attrNameLst>
                                          <p:attrName>ppt_y</p:attrName>
                                        </p:attrNameLst>
                                      </p:cBhvr>
                                      <p:tavLst>
                                        <p:tav tm="0">
                                          <p:val>
                                            <p:strVal val="ppt_y"/>
                                          </p:val>
                                        </p:tav>
                                        <p:tav tm="100000">
                                          <p:val>
                                            <p:strVal val="ppt_y+.1"/>
                                          </p:val>
                                        </p:tav>
                                      </p:tavLst>
                                    </p:anim>
                                    <p:set>
                                      <p:cBhvr>
                                        <p:cTn id="63" dur="1" fill="hold">
                                          <p:stCondLst>
                                            <p:cond delay="5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6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a:extLst>
              <a:ext uri="{FF2B5EF4-FFF2-40B4-BE49-F238E27FC236}">
                <a16:creationId xmlns:a16="http://schemas.microsoft.com/office/drawing/2014/main" id="{C99B709F-4965-96C2-60AA-54EF97D5AD8E}"/>
              </a:ext>
            </a:extLst>
          </p:cNvPr>
          <p:cNvGrpSpPr/>
          <p:nvPr/>
        </p:nvGrpSpPr>
        <p:grpSpPr>
          <a:xfrm>
            <a:off x="2706461" y="73478"/>
            <a:ext cx="3731079" cy="893379"/>
            <a:chOff x="3608614" y="0"/>
            <a:chExt cx="4974772" cy="1191172"/>
          </a:xfrm>
        </p:grpSpPr>
        <p:sp>
          <p:nvSpPr>
            <p:cNvPr id="89" name="TextBox 88">
              <a:extLst>
                <a:ext uri="{FF2B5EF4-FFF2-40B4-BE49-F238E27FC236}">
                  <a16:creationId xmlns:a16="http://schemas.microsoft.com/office/drawing/2014/main" id="{9F61FC70-B74D-7509-85FF-7895935B2660}"/>
                </a:ext>
              </a:extLst>
            </p:cNvPr>
            <p:cNvSpPr txBox="1"/>
            <p:nvPr/>
          </p:nvSpPr>
          <p:spPr>
            <a:xfrm>
              <a:off x="3608614" y="0"/>
              <a:ext cx="4974772" cy="1138773"/>
            </a:xfrm>
            <a:prstGeom prst="rect">
              <a:avLst/>
            </a:prstGeom>
            <a:noFill/>
          </p:spPr>
          <p:txBody>
            <a:bodyPr wrap="square" rtlCol="0">
              <a:spAutoFit/>
            </a:bodyPr>
            <a:lstStyle/>
            <a:p>
              <a:pPr algn="ctr"/>
              <a:r>
                <a:rPr lang="en-US" sz="4950" dirty="0">
                  <a:ln w="254000">
                    <a:solidFill>
                      <a:srgbClr val="FFFFFF"/>
                    </a:solidFill>
                  </a:ln>
                  <a:solidFill>
                    <a:srgbClr val="FFFFFF"/>
                  </a:solidFill>
                  <a:latin typeface="UVN Banh Mi" pitchFamily="2" charset="0"/>
                </a:rPr>
                <a:t>DẶN DÒ</a:t>
              </a:r>
            </a:p>
          </p:txBody>
        </p:sp>
        <p:sp>
          <p:nvSpPr>
            <p:cNvPr id="90" name="TextBox 89">
              <a:extLst>
                <a:ext uri="{FF2B5EF4-FFF2-40B4-BE49-F238E27FC236}">
                  <a16:creationId xmlns:a16="http://schemas.microsoft.com/office/drawing/2014/main" id="{F23A966E-FA2F-4669-7470-053DB2310D12}"/>
                </a:ext>
              </a:extLst>
            </p:cNvPr>
            <p:cNvSpPr txBox="1"/>
            <p:nvPr/>
          </p:nvSpPr>
          <p:spPr>
            <a:xfrm>
              <a:off x="3608614" y="52399"/>
              <a:ext cx="4974772" cy="1138773"/>
            </a:xfrm>
            <a:prstGeom prst="rect">
              <a:avLst/>
            </a:prstGeom>
            <a:noFill/>
          </p:spPr>
          <p:txBody>
            <a:bodyPr wrap="square" rtlCol="0">
              <a:spAutoFit/>
            </a:bodyPr>
            <a:lstStyle/>
            <a:p>
              <a:pPr algn="ctr"/>
              <a:r>
                <a:rPr lang="en-US" sz="49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DẶN DÒ</a:t>
              </a:r>
            </a:p>
          </p:txBody>
        </p:sp>
      </p:grpSp>
      <p:sp>
        <p:nvSpPr>
          <p:cNvPr id="2" name="Rectangle: Rounded Corners 1">
            <a:extLst>
              <a:ext uri="{FF2B5EF4-FFF2-40B4-BE49-F238E27FC236}">
                <a16:creationId xmlns:a16="http://schemas.microsoft.com/office/drawing/2014/main" id="{27EEBF05-4E5E-8A07-89C4-DAC7D90E2780}"/>
              </a:ext>
            </a:extLst>
          </p:cNvPr>
          <p:cNvSpPr/>
          <p:nvPr/>
        </p:nvSpPr>
        <p:spPr>
          <a:xfrm>
            <a:off x="244929" y="1113544"/>
            <a:ext cx="8656476" cy="3316165"/>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a:spcBef>
                <a:spcPts val="900"/>
              </a:spcBef>
            </a:pPr>
            <a:endParaRPr lang="en-US" sz="2100" dirty="0">
              <a:solidFill>
                <a:schemeClr val="tx1"/>
              </a:solidFil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397523" y="1350537"/>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2"/>
          <a:stretch>
            <a:fillRect/>
          </a:stretch>
        </p:blipFill>
        <p:spPr>
          <a:xfrm rot="737208" flipH="1">
            <a:off x="503437" y="1288549"/>
            <a:ext cx="689997" cy="689997"/>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397523" y="2086296"/>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2"/>
          <a:stretch>
            <a:fillRect/>
          </a:stretch>
        </p:blipFill>
        <p:spPr>
          <a:xfrm rot="737208" flipH="1">
            <a:off x="503437" y="2024308"/>
            <a:ext cx="689997" cy="689997"/>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397523" y="2822055"/>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2"/>
          <a:stretch>
            <a:fillRect/>
          </a:stretch>
        </p:blipFill>
        <p:spPr>
          <a:xfrm rot="737208" flipH="1">
            <a:off x="503437" y="2760067"/>
            <a:ext cx="689997" cy="689997"/>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397523" y="3557814"/>
            <a:ext cx="7012522" cy="589072"/>
          </a:xfrm>
          <a:prstGeom prst="rect">
            <a:avLst/>
          </a:prstGeom>
          <a:noFill/>
        </p:spPr>
        <p:txBody>
          <a:bodyPr wrap="square" rtlCol="0">
            <a:spAutoFit/>
          </a:bodyPr>
          <a:lstStyle/>
          <a:p>
            <a:pPr algn="just">
              <a:lnSpc>
                <a:spcPct val="150000"/>
              </a:lnSpc>
            </a:pPr>
            <a:r>
              <a:rPr lang="en-US" sz="2400" dirty="0">
                <a:latin typeface="Calibri" panose="020F0502020204030204" pitchFamily="34" charset="0"/>
                <a:cs typeface="Calibri" panose="020F0502020204030204" pitchFamily="34" charset="0"/>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2"/>
          <a:stretch>
            <a:fillRect/>
          </a:stretch>
        </p:blipFill>
        <p:spPr>
          <a:xfrm rot="737208" flipH="1">
            <a:off x="503437" y="3495826"/>
            <a:ext cx="689997" cy="689997"/>
          </a:xfrm>
          <a:prstGeom prst="rect">
            <a:avLst/>
          </a:prstGeom>
        </p:spPr>
      </p:pic>
      <p:pic>
        <p:nvPicPr>
          <p:cNvPr id="3" name="Picture 2" descr="C:\Users\HP\Desktop\fireman-chuẩn.png">
            <a:extLst>
              <a:ext uri="{FF2B5EF4-FFF2-40B4-BE49-F238E27FC236}">
                <a16:creationId xmlns:a16="http://schemas.microsoft.com/office/drawing/2014/main" id="{EA5DAFB2-B04A-5911-9F7B-EC9A74FDE7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637984" y="966857"/>
            <a:ext cx="2540429" cy="376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par>
                                <p:cTn id="42" presetID="14" presetClass="exit" presetSubtype="10" fill="hold" nodeType="withEffect">
                                  <p:stCondLst>
                                    <p:cond delay="0"/>
                                  </p:stCondLst>
                                  <p:childTnLst>
                                    <p:animEffect transition="out" filter="randombar(horizontal)">
                                      <p:cBhvr>
                                        <p:cTn id="43" dur="500"/>
                                        <p:tgtEl>
                                          <p:spTgt spid="3"/>
                                        </p:tgtEl>
                                      </p:cBhvr>
                                    </p:animEffect>
                                    <p:set>
                                      <p:cBhvr>
                                        <p:cTn id="4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06CF6F-AED4-48B7-A5FE-A2A8E96288E8}"/>
              </a:ext>
            </a:extLst>
          </p:cNvPr>
          <p:cNvSpPr txBox="1"/>
          <p:nvPr/>
        </p:nvSpPr>
        <p:spPr>
          <a:xfrm>
            <a:off x="1683055" y="1862608"/>
            <a:ext cx="7082996" cy="1905906"/>
          </a:xfrm>
          <a:prstGeom prst="rect">
            <a:avLst/>
          </a:prstGeom>
          <a:noFill/>
        </p:spPr>
        <p:txBody>
          <a:bodyPr wrap="square" rtlCol="0">
            <a:spAutoFit/>
          </a:bodyPr>
          <a:lstStyle/>
          <a:p>
            <a:pPr algn="ctr">
              <a:lnSpc>
                <a:spcPct val="130000"/>
              </a:lnSpc>
            </a:pP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T</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M</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B</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I</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Ệ</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T </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V</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À</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endParaRPr lang="vi-VN"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endParaRPr>
          </a:p>
          <a:p>
            <a:pPr algn="ctr">
              <a:lnSpc>
                <a:spcPct val="130000"/>
              </a:lnSpc>
            </a:pP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H</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Ẹ</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N </a:t>
            </a:r>
            <a:r>
              <a:rPr lang="en-US" sz="4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G</a:t>
            </a:r>
            <a:r>
              <a:rPr lang="en-US" sz="4800" b="1" dirty="0">
                <a:ln w="28575">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Poky's" panose="020B0606040200020203" pitchFamily="34" charset="0"/>
              </a:rPr>
              <a:t>Ặ</a:t>
            </a:r>
            <a:r>
              <a:rPr lang="en-US" sz="4800" b="1" dirty="0">
                <a:ln w="28575">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SVN-Poky's" panose="020B0606040200020203" pitchFamily="34" charset="0"/>
              </a:rPr>
              <a:t>P</a:t>
            </a:r>
            <a:r>
              <a:rPr lang="en-US" sz="4800" b="1" dirty="0">
                <a:ln w="28575">
                  <a:solidFill>
                    <a:srgbClr val="002060"/>
                  </a:solidFill>
                  <a:prstDash val="solid"/>
                </a:ln>
                <a:solidFill>
                  <a:schemeClr val="accent5"/>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4800" b="1" dirty="0">
                <a:ln w="28575">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Poky's" panose="020B0606040200020203" pitchFamily="34" charset="0"/>
              </a:rPr>
              <a:t>L</a:t>
            </a:r>
            <a:r>
              <a:rPr lang="en-US" sz="4800" b="1" dirty="0">
                <a:ln w="28575">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Poky's" panose="020B0606040200020203" pitchFamily="34" charset="0"/>
              </a:rPr>
              <a:t>Ạ</a:t>
            </a:r>
            <a:r>
              <a:rPr lang="en-US" sz="4800" b="1" dirty="0">
                <a:ln w="28575">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SVN-Poky's" panose="020B0606040200020203" pitchFamily="34" charset="0"/>
              </a:rPr>
              <a:t>I </a:t>
            </a:r>
          </a:p>
        </p:txBody>
      </p:sp>
      <p:pic>
        <p:nvPicPr>
          <p:cNvPr id="2" name="Picture 1" descr="C:\Users\HP\Desktop\fireman-chuẩn.png">
            <a:extLst>
              <a:ext uri="{FF2B5EF4-FFF2-40B4-BE49-F238E27FC236}">
                <a16:creationId xmlns:a16="http://schemas.microsoft.com/office/drawing/2014/main" id="{2D2DA164-C815-6687-A4D3-185D4A5FCF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841" y="1172290"/>
            <a:ext cx="2540429" cy="376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813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xit" presetSubtype="10" fill="hold" nodeType="with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A7185D0-F79F-41F0-A722-1A4F7246DA59}"/>
              </a:ext>
            </a:extLst>
          </p:cNvPr>
          <p:cNvGrpSpPr/>
          <p:nvPr/>
        </p:nvGrpSpPr>
        <p:grpSpPr>
          <a:xfrm>
            <a:off x="-437759" y="1122373"/>
            <a:ext cx="4766572" cy="1097251"/>
            <a:chOff x="159959" y="912415"/>
            <a:chExt cx="6055113" cy="1097251"/>
          </a:xfrm>
        </p:grpSpPr>
        <p:sp>
          <p:nvSpPr>
            <p:cNvPr id="10" name="TextBox 9">
              <a:extLst>
                <a:ext uri="{FF2B5EF4-FFF2-40B4-BE49-F238E27FC236}">
                  <a16:creationId xmlns:a16="http://schemas.microsoft.com/office/drawing/2014/main" id="{63E9FF19-AE45-4EC2-9E0E-F4A89F5C1312}"/>
                </a:ext>
              </a:extLst>
            </p:cNvPr>
            <p:cNvSpPr txBox="1"/>
            <p:nvPr/>
          </p:nvSpPr>
          <p:spPr>
            <a:xfrm rot="20615280">
              <a:off x="159959" y="994003"/>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dirty="0">
                <a:ln w="127000">
                  <a:solidFill>
                    <a:prstClr val="white"/>
                  </a:solidFill>
                </a:ln>
                <a:solidFill>
                  <a:srgbClr val="FF0000"/>
                </a:solidFill>
                <a:effectLst/>
                <a:uLnTx/>
                <a:uFillTx/>
                <a:latin typeface="#9Slide05 Phobia" panose="02000506000000020003" pitchFamily="2" charset="0"/>
                <a:cs typeface="Arial"/>
                <a:sym typeface="Arial"/>
              </a:endParaRPr>
            </a:p>
          </p:txBody>
        </p:sp>
        <p:sp>
          <p:nvSpPr>
            <p:cNvPr id="11" name="TextBox 10">
              <a:extLst>
                <a:ext uri="{FF2B5EF4-FFF2-40B4-BE49-F238E27FC236}">
                  <a16:creationId xmlns:a16="http://schemas.microsoft.com/office/drawing/2014/main" id="{3647A462-3BD9-4541-8F11-D8990DDC5950}"/>
                </a:ext>
              </a:extLst>
            </p:cNvPr>
            <p:cNvSpPr txBox="1"/>
            <p:nvPr/>
          </p:nvSpPr>
          <p:spPr>
            <a:xfrm rot="20615280">
              <a:off x="1951411" y="912415"/>
              <a:ext cx="4263661"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FF0000"/>
                  </a:solidFill>
                  <a:effectLst/>
                  <a:uLnTx/>
                  <a:uFillTx/>
                  <a:latin typeface="#9Slide05 Phobia" panose="02000506000000020003" pitchFamily="2" charset="0"/>
                  <a:cs typeface="Arial"/>
                  <a:sym typeface="Arial"/>
                </a:rPr>
                <a:t>Hoạt</a:t>
              </a:r>
              <a:r>
                <a:rPr kumimoji="0" lang="en-US" sz="4000" b="0" i="0" u="none" strike="noStrike" kern="0" cap="none" spc="0" normalizeH="0" baseline="0" noProof="0" dirty="0">
                  <a:ln>
                    <a:noFill/>
                  </a:ln>
                  <a:solidFill>
                    <a:srgbClr val="FF0000"/>
                  </a:solidFill>
                  <a:effectLst/>
                  <a:uLnTx/>
                  <a:uFillTx/>
                  <a:latin typeface="#9Slide05 Phobia" panose="02000506000000020003" pitchFamily="2" charset="0"/>
                  <a:cs typeface="Arial"/>
                  <a:sym typeface="Arial"/>
                </a:rPr>
                <a:t>  </a:t>
              </a:r>
              <a:r>
                <a:rPr kumimoji="0" lang="en-US" sz="4000" b="0" i="0" u="none" strike="noStrike" kern="0" cap="none" spc="0" normalizeH="0" baseline="0" noProof="0" dirty="0" err="1">
                  <a:ln>
                    <a:noFill/>
                  </a:ln>
                  <a:solidFill>
                    <a:srgbClr val="FF0000"/>
                  </a:solidFill>
                  <a:effectLst/>
                  <a:uLnTx/>
                  <a:uFillTx/>
                  <a:latin typeface="#9Slide05 Phobia" panose="02000506000000020003" pitchFamily="2" charset="0"/>
                  <a:cs typeface="Arial"/>
                  <a:sym typeface="Arial"/>
                </a:rPr>
                <a:t>Động</a:t>
              </a:r>
              <a:endParaRPr kumimoji="0" lang="en-US" sz="4000" b="0" i="0" u="none" strike="noStrike" kern="0" cap="none" spc="0" normalizeH="0" baseline="0" noProof="0" dirty="0">
                <a:ln>
                  <a:noFill/>
                </a:ln>
                <a:solidFill>
                  <a:srgbClr val="FF0000"/>
                </a:solidFill>
                <a:effectLst/>
                <a:uLnTx/>
                <a:uFillTx/>
                <a:latin typeface="#9Slide05 Phobia" panose="02000506000000020003" pitchFamily="2" charset="0"/>
                <a:cs typeface="Arial"/>
                <a:sym typeface="Arial"/>
              </a:endParaRPr>
            </a:p>
          </p:txBody>
        </p:sp>
      </p:grpSp>
      <p:sp>
        <p:nvSpPr>
          <p:cNvPr id="12" name="TextBox 11">
            <a:extLst>
              <a:ext uri="{FF2B5EF4-FFF2-40B4-BE49-F238E27FC236}">
                <a16:creationId xmlns:a16="http://schemas.microsoft.com/office/drawing/2014/main" id="{7CE8DDD4-FE29-434D-B015-C02D1DDA926B}"/>
              </a:ext>
            </a:extLst>
          </p:cNvPr>
          <p:cNvSpPr txBox="1"/>
          <p:nvPr/>
        </p:nvSpPr>
        <p:spPr>
          <a:xfrm>
            <a:off x="-390045" y="1132258"/>
            <a:ext cx="9355130" cy="1859292"/>
          </a:xfrm>
          <a:prstGeom prst="rect">
            <a:avLst/>
          </a:prstGeom>
          <a:noFill/>
        </p:spPr>
        <p:txBody>
          <a:bodyPr wrap="square">
            <a:spAutoFit/>
          </a:bodyPr>
          <a:lstStyle/>
          <a:p>
            <a:pPr marL="4320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SVN-Gretoon" panose="02040603050506020204" pitchFamily="18" charset="0"/>
                <a:cs typeface="Arial"/>
                <a:sym typeface="Arial"/>
              </a:rPr>
              <a:t>L</a:t>
            </a:r>
            <a:r>
              <a:rPr kumimoji="0" lang="en-US" sz="4000" b="1" i="0" u="none" strike="noStrike" kern="0" cap="none" spc="0" normalizeH="0" baseline="0" noProof="0"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SVN-Gretoon" panose="02040603050506020204" pitchFamily="18" charset="0"/>
                <a:cs typeface="Arial"/>
                <a:sym typeface="Arial"/>
              </a:rPr>
              <a:t>U</a:t>
            </a:r>
            <a:r>
              <a:rPr kumimoji="0" lang="en-US" sz="4000" b="1" i="0" u="none" strike="noStrike" kern="0" cap="none" spc="0" normalizeH="0" baseline="0" noProof="0"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SVN-Gretoon" panose="02040603050506020204" pitchFamily="18" charset="0"/>
                <a:cs typeface="Arial"/>
                <a:sym typeface="Arial"/>
              </a:rPr>
              <a:t>Y</a:t>
            </a:r>
            <a:r>
              <a:rPr kumimoji="0" lang="en-US" sz="4000" b="1" i="0" u="none" strike="noStrike" kern="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Gretoon" panose="02040603050506020204" pitchFamily="18" charset="0"/>
                <a:cs typeface="Arial"/>
                <a:sym typeface="Arial"/>
              </a:rPr>
              <a:t>Ệ</a:t>
            </a:r>
            <a:r>
              <a:rPr kumimoji="0" lang="en-US" sz="4000" b="1" i="0" u="none" strike="noStrike" kern="0" cap="none" spc="0" normalizeH="0" baseline="0"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SVN-Gretoon" panose="02040603050506020204" pitchFamily="18" charset="0"/>
                <a:cs typeface="Arial"/>
                <a:sym typeface="Arial"/>
              </a:rPr>
              <a:t>N</a:t>
            </a:r>
            <a:r>
              <a:rPr kumimoji="0" lang="en-US" sz="4000" b="1" i="0" u="none" strike="noStrike" kern="0" cap="none" spc="0" normalizeH="0" baseline="0" noProof="0" dirty="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SVN-Gretoon" panose="02040603050506020204" pitchFamily="18" charset="0"/>
                <a:cs typeface="Arial"/>
                <a:sym typeface="Arial"/>
              </a:rPr>
              <a:t> </a:t>
            </a:r>
            <a:r>
              <a:rPr kumimoji="0" lang="en-US" sz="4000" b="1" i="0" u="none" strike="noStrike" kern="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SVN-Gretoon" panose="02040603050506020204" pitchFamily="18" charset="0"/>
                <a:cs typeface="Arial"/>
                <a:sym typeface="Arial"/>
              </a:rPr>
              <a:t>Đ</a:t>
            </a:r>
            <a:r>
              <a:rPr kumimoji="0" lang="en-US" sz="4000" b="1" i="0" u="none" strike="noStrike" kern="0" cap="none" spc="0" normalizeH="0" baseline="0" noProof="0"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SVN-Gretoon" panose="02040603050506020204" pitchFamily="18" charset="0"/>
                <a:cs typeface="Arial"/>
                <a:sym typeface="Arial"/>
              </a:rPr>
              <a:t>Ọ</a:t>
            </a:r>
            <a:r>
              <a:rPr kumimoji="0" lang="en-US" sz="4000" b="1" i="0" u="none" strike="noStrike" kern="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Gretoon" panose="02040603050506020204" pitchFamily="18" charset="0"/>
                <a:cs typeface="Arial"/>
                <a:sym typeface="Arial"/>
              </a:rPr>
              <a:t>C</a:t>
            </a:r>
            <a:r>
              <a:rPr kumimoji="0" lang="en-US" sz="4000" b="1" i="0" u="none" strike="noStrike" kern="0" cap="none" spc="0" normalizeH="0" baseline="0" noProof="0" dirty="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SVN-Gretoon" panose="02040603050506020204" pitchFamily="18" charset="0"/>
                <a:cs typeface="Arial"/>
                <a:sym typeface="Arial"/>
              </a:rPr>
              <a:t> </a:t>
            </a:r>
            <a:endParaRPr kumimoji="0" lang="vi-VN" sz="4000" b="1" i="0" u="none" strike="noStrike" kern="0" cap="none" spc="0" normalizeH="0" baseline="0" noProof="0" dirty="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UVN Banh Mi" pitchFamily="2" charset="0"/>
              <a:cs typeface="Arial"/>
              <a:sym typeface="Arial"/>
            </a:endParaRPr>
          </a:p>
          <a:p>
            <a:pPr marL="43200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SVN-Gretoon" panose="02040603050506020204" pitchFamily="18" charset="0"/>
                <a:cs typeface="Arial"/>
                <a:sym typeface="Arial"/>
              </a:rPr>
              <a:t>T</a:t>
            </a:r>
            <a:r>
              <a:rPr kumimoji="0" lang="en-US" sz="4000" b="1" i="0" u="none" strike="noStrike" kern="0" cap="none" spc="0" normalizeH="0" baseline="0"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SVN-Gretoon" panose="02040603050506020204" pitchFamily="18" charset="0"/>
                <a:cs typeface="Arial"/>
                <a:sym typeface="Arial"/>
              </a:rPr>
              <a:t>H</a:t>
            </a:r>
            <a:r>
              <a:rPr kumimoji="0" lang="en-US" sz="4000" b="1" i="0" u="none" strike="noStrike" kern="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SVN-Gretoon" panose="02040603050506020204" pitchFamily="18" charset="0"/>
                <a:cs typeface="Arial"/>
                <a:sym typeface="Arial"/>
              </a:rPr>
              <a:t>À</a:t>
            </a:r>
            <a:r>
              <a:rPr kumimoji="0" lang="en-US" sz="4000" b="1" i="0" u="none" strike="noStrike" kern="0" cap="none" spc="0" normalizeH="0" baseline="0" noProof="0"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SVN-Gretoon" panose="02040603050506020204" pitchFamily="18" charset="0"/>
                <a:cs typeface="Arial"/>
                <a:sym typeface="Arial"/>
              </a:rPr>
              <a:t>N</a:t>
            </a:r>
            <a:r>
              <a:rPr kumimoji="0" lang="en-US" sz="4000" b="1" i="0" u="none" strike="noStrike" kern="0" cap="none" spc="0" normalizeH="0" baseline="0" noProof="0"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SVN-Gretoon" panose="02040603050506020204" pitchFamily="18" charset="0"/>
                <a:cs typeface="Arial"/>
                <a:sym typeface="Arial"/>
              </a:rPr>
              <a:t>H </a:t>
            </a:r>
            <a:r>
              <a:rPr kumimoji="0" lang="en-US" sz="4000" b="1" i="0" u="none" strike="noStrike" kern="0" cap="none" spc="0" normalizeH="0" baseline="0" noProof="0" dirty="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SVN-Gretoon" panose="02040603050506020204" pitchFamily="18" charset="0"/>
                <a:cs typeface="Arial"/>
                <a:sym typeface="Arial"/>
              </a:rPr>
              <a:t>T</a:t>
            </a:r>
            <a:r>
              <a:rPr kumimoji="0" lang="en-US" sz="4000" b="1" i="0" u="none" strike="noStrike" kern="0" cap="none" spc="0" normalizeH="0" baseline="0" noProof="0" dirty="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SVN-Gretoon" panose="02040603050506020204" pitchFamily="18" charset="0"/>
                <a:cs typeface="Arial"/>
                <a:sym typeface="Arial"/>
              </a:rPr>
              <a:t>I</a:t>
            </a:r>
            <a:r>
              <a:rPr kumimoji="0" lang="en-US" sz="4000" b="1" i="0" u="none" strike="noStrike" kern="0" cap="none" spc="0" normalizeH="0" baseline="0" noProof="0" dirty="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SVN-Gretoon" panose="02040603050506020204" pitchFamily="18" charset="0"/>
                <a:cs typeface="Arial"/>
                <a:sym typeface="Arial"/>
              </a:rPr>
              <a:t>Ế</a:t>
            </a:r>
            <a:r>
              <a:rPr kumimoji="0" lang="en-US" sz="4000" b="1" i="0" u="none" strike="noStrike" kern="0" cap="none" spc="0" normalizeH="0" baseline="0" noProof="0" dirty="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SVN-Gretoon" panose="02040603050506020204" pitchFamily="18" charset="0"/>
                <a:cs typeface="Arial"/>
                <a:sym typeface="Arial"/>
              </a:rPr>
              <a:t>N</a:t>
            </a:r>
            <a:r>
              <a:rPr kumimoji="0" lang="en-US" sz="4000" b="1" i="0" u="none" strike="noStrike" kern="0" cap="none" spc="0" normalizeH="0" baseline="0" noProof="0" dirty="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SVN-Gretoon" panose="02040603050506020204" pitchFamily="18" charset="0"/>
                <a:cs typeface="Arial"/>
                <a:sym typeface="Arial"/>
              </a:rPr>
              <a:t>G</a:t>
            </a:r>
            <a:endParaRPr kumimoji="0" lang="en-US" sz="4000" b="1" i="0" u="none" strike="noStrike" kern="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SVN-Gretoon" panose="02040603050506020204" pitchFamily="18" charset="0"/>
              <a:cs typeface="Arial"/>
              <a:sym typeface="Arial"/>
            </a:endParaRPr>
          </a:p>
        </p:txBody>
      </p:sp>
      <p:pic>
        <p:nvPicPr>
          <p:cNvPr id="2" name="Picture 1" descr="C:\Users\HP\Desktop\fireman-chuẩn.png">
            <a:extLst>
              <a:ext uri="{FF2B5EF4-FFF2-40B4-BE49-F238E27FC236}">
                <a16:creationId xmlns:a16="http://schemas.microsoft.com/office/drawing/2014/main" id="{ED886CDC-F083-1799-FB30-2EC619ED9C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841" y="1172290"/>
            <a:ext cx="2540429" cy="376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9784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0 2.71605E-6 L 0 -0.07222 " pathEditMode="relative" rAng="0" ptsTypes="AA">
                                      <p:cBhvr>
                                        <p:cTn id="13" dur="250" accel="50000" decel="50000" autoRev="1" fill="hold">
                                          <p:stCondLst>
                                            <p:cond delay="0"/>
                                          </p:stCondLst>
                                        </p:cTn>
                                        <p:tgtEl>
                                          <p:spTgt spid="12"/>
                                        </p:tgtEl>
                                        <p:attrNameLst>
                                          <p:attrName>ppt_x</p:attrName>
                                          <p:attrName>ppt_y</p:attrName>
                                        </p:attrNameLst>
                                      </p:cBhvr>
                                      <p:rCtr x="0" y="-3611"/>
                                    </p:animMotion>
                                    <p:animRot by="1500000">
                                      <p:cBhvr>
                                        <p:cTn id="14" dur="125" fill="hold">
                                          <p:stCondLst>
                                            <p:cond delay="0"/>
                                          </p:stCondLst>
                                        </p:cTn>
                                        <p:tgtEl>
                                          <p:spTgt spid="12"/>
                                        </p:tgtEl>
                                        <p:attrNameLst>
                                          <p:attrName>r</p:attrName>
                                        </p:attrNameLst>
                                      </p:cBhvr>
                                    </p:animRot>
                                    <p:animRot by="-1500000">
                                      <p:cBhvr>
                                        <p:cTn id="15" dur="125" fill="hold">
                                          <p:stCondLst>
                                            <p:cond delay="125"/>
                                          </p:stCondLst>
                                        </p:cTn>
                                        <p:tgtEl>
                                          <p:spTgt spid="12"/>
                                        </p:tgtEl>
                                        <p:attrNameLst>
                                          <p:attrName>r</p:attrName>
                                        </p:attrNameLst>
                                      </p:cBhvr>
                                    </p:animRot>
                                    <p:animRot by="-1500000">
                                      <p:cBhvr>
                                        <p:cTn id="16" dur="125" fill="hold">
                                          <p:stCondLst>
                                            <p:cond delay="250"/>
                                          </p:stCondLst>
                                        </p:cTn>
                                        <p:tgtEl>
                                          <p:spTgt spid="12"/>
                                        </p:tgtEl>
                                        <p:attrNameLst>
                                          <p:attrName>r</p:attrName>
                                        </p:attrNameLst>
                                      </p:cBhvr>
                                    </p:animRot>
                                    <p:animRot by="1500000">
                                      <p:cBhvr>
                                        <p:cTn id="17" dur="125" fill="hold">
                                          <p:stCondLst>
                                            <p:cond delay="375"/>
                                          </p:stCondLst>
                                        </p:cTn>
                                        <p:tgtEl>
                                          <p:spTgt spid="12"/>
                                        </p:tgtEl>
                                        <p:attrNameLst>
                                          <p:attrName>r</p:attrName>
                                        </p:attrNameLst>
                                      </p:cBhvr>
                                    </p:animRot>
                                  </p:childTnLst>
                                </p:cTn>
                              </p:par>
                              <p:par>
                                <p:cTn id="18" presetID="14" presetClass="exit" presetSubtype="10" fill="hold" nodeType="withEffect">
                                  <p:stCondLst>
                                    <p:cond delay="0"/>
                                  </p:stCondLst>
                                  <p:childTnLst>
                                    <p:animEffect transition="out" filter="randombar(horizontal)">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6C7CD17-C451-4521-BA7A-A11D00D1F667}"/>
              </a:ext>
            </a:extLst>
          </p:cNvPr>
          <p:cNvGrpSpPr/>
          <p:nvPr/>
        </p:nvGrpSpPr>
        <p:grpSpPr>
          <a:xfrm>
            <a:off x="3030566" y="2289570"/>
            <a:ext cx="2231083" cy="1162566"/>
            <a:chOff x="139959" y="1387023"/>
            <a:chExt cx="3172408" cy="1636095"/>
          </a:xfrm>
        </p:grpSpPr>
        <p:sp>
          <p:nvSpPr>
            <p:cNvPr id="11" name="Rectangle: Rounded Corners 14">
              <a:extLst>
                <a:ext uri="{FF2B5EF4-FFF2-40B4-BE49-F238E27FC236}">
                  <a16:creationId xmlns:a16="http://schemas.microsoft.com/office/drawing/2014/main" id="{32738110-F58C-4761-870D-39D01F471D18}"/>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UTM Duepuntozero" panose="02040603050506020204" pitchFamily="18" charset="0"/>
                </a:rPr>
                <a:t>Mắt</a:t>
              </a:r>
              <a:r>
                <a:rPr lang="en-US" sz="4000" b="1" dirty="0">
                  <a:solidFill>
                    <a:srgbClr val="002060"/>
                  </a:solidFill>
                  <a:latin typeface="UTM Duepuntozero" panose="02040603050506020204" pitchFamily="18" charset="0"/>
                </a:rPr>
                <a:t> </a:t>
              </a:r>
              <a:r>
                <a:rPr lang="en-US" sz="4000" b="1" dirty="0" err="1">
                  <a:solidFill>
                    <a:srgbClr val="002060"/>
                  </a:solidFill>
                  <a:latin typeface="UTM Duepuntozero" panose="02040603050506020204" pitchFamily="18" charset="0"/>
                </a:rPr>
                <a:t>dõi</a:t>
              </a:r>
              <a:endParaRPr lang="en-US" sz="4000" b="1" dirty="0">
                <a:solidFill>
                  <a:srgbClr val="002060"/>
                </a:solidFill>
                <a:latin typeface="UTM Duepuntozero" panose="02040603050506020204" pitchFamily="18" charset="0"/>
              </a:endParaRPr>
            </a:p>
          </p:txBody>
        </p:sp>
        <p:pic>
          <p:nvPicPr>
            <p:cNvPr id="12" name="Picture 11">
              <a:extLst>
                <a:ext uri="{FF2B5EF4-FFF2-40B4-BE49-F238E27FC236}">
                  <a16:creationId xmlns:a16="http://schemas.microsoft.com/office/drawing/2014/main" id="{D11DC2E7-50E3-43D4-A1A2-044AF5DA4249}"/>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FCB9CDC0-D5AD-4343-857F-6E402A06E74E}"/>
              </a:ext>
            </a:extLst>
          </p:cNvPr>
          <p:cNvGrpSpPr/>
          <p:nvPr/>
        </p:nvGrpSpPr>
        <p:grpSpPr>
          <a:xfrm>
            <a:off x="5799361" y="2344140"/>
            <a:ext cx="2738655" cy="1107996"/>
            <a:chOff x="4424729" y="3902060"/>
            <a:chExt cx="3397434" cy="1559458"/>
          </a:xfrm>
        </p:grpSpPr>
        <p:sp>
          <p:nvSpPr>
            <p:cNvPr id="18" name="Rectangle: Rounded Corners 20">
              <a:extLst>
                <a:ext uri="{FF2B5EF4-FFF2-40B4-BE49-F238E27FC236}">
                  <a16:creationId xmlns:a16="http://schemas.microsoft.com/office/drawing/2014/main" id="{2890BFC4-BBD6-4FBA-A26C-5914FD8FE0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Tai </a:t>
              </a:r>
              <a:r>
                <a:rPr lang="en-US" sz="4000" b="1" dirty="0" err="1">
                  <a:solidFill>
                    <a:srgbClr val="002060"/>
                  </a:solidFill>
                  <a:latin typeface="UTM Duepuntozero" panose="02040603050506020204" pitchFamily="18" charset="0"/>
                </a:rPr>
                <a:t>nghe</a:t>
              </a:r>
              <a:endParaRPr lang="en-US" sz="4000" b="1" dirty="0">
                <a:solidFill>
                  <a:srgbClr val="002060"/>
                </a:solidFill>
                <a:latin typeface="UTM Duepuntozero" panose="02040603050506020204" pitchFamily="18" charset="0"/>
              </a:endParaRPr>
            </a:p>
          </p:txBody>
        </p:sp>
        <p:pic>
          <p:nvPicPr>
            <p:cNvPr id="19" name="Picture 18">
              <a:extLst>
                <a:ext uri="{FF2B5EF4-FFF2-40B4-BE49-F238E27FC236}">
                  <a16:creationId xmlns:a16="http://schemas.microsoft.com/office/drawing/2014/main" id="{4AA6C160-0DDC-4CFB-A9E6-1DD2E27F086A}"/>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20" name="Group 19">
            <a:extLst>
              <a:ext uri="{FF2B5EF4-FFF2-40B4-BE49-F238E27FC236}">
                <a16:creationId xmlns:a16="http://schemas.microsoft.com/office/drawing/2014/main" id="{2D9C5B47-1E42-41AE-AF1C-6CF146061E4D}"/>
              </a:ext>
            </a:extLst>
          </p:cNvPr>
          <p:cNvGrpSpPr/>
          <p:nvPr/>
        </p:nvGrpSpPr>
        <p:grpSpPr>
          <a:xfrm>
            <a:off x="4443654" y="3788613"/>
            <a:ext cx="2470787" cy="1042826"/>
            <a:chOff x="8110962" y="1828720"/>
            <a:chExt cx="3329164" cy="1371679"/>
          </a:xfrm>
        </p:grpSpPr>
        <p:sp>
          <p:nvSpPr>
            <p:cNvPr id="21" name="Rectangle: Rounded Corners 26">
              <a:extLst>
                <a:ext uri="{FF2B5EF4-FFF2-40B4-BE49-F238E27FC236}">
                  <a16:creationId xmlns:a16="http://schemas.microsoft.com/office/drawing/2014/main" id="{421C4723-B451-4CC2-B531-EF9DC2B70AD8}"/>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UTM Duepuntozero" panose="02040603050506020204" pitchFamily="18" charset="0"/>
                </a:rPr>
                <a:t>Tay </a:t>
              </a:r>
              <a:r>
                <a:rPr lang="en-US" sz="4000" b="1" dirty="0" err="1">
                  <a:solidFill>
                    <a:srgbClr val="002060"/>
                  </a:solidFill>
                  <a:latin typeface="UTM Duepuntozero" panose="02040603050506020204" pitchFamily="18" charset="0"/>
                </a:rPr>
                <a:t>dò</a:t>
              </a:r>
              <a:endParaRPr lang="en-US" sz="4000" b="1" dirty="0">
                <a:solidFill>
                  <a:srgbClr val="002060"/>
                </a:solidFill>
                <a:latin typeface="UTM Duepuntozero" panose="02040603050506020204" pitchFamily="18" charset="0"/>
              </a:endParaRPr>
            </a:p>
          </p:txBody>
        </p:sp>
        <p:pic>
          <p:nvPicPr>
            <p:cNvPr id="22" name="Picture 21">
              <a:extLst>
                <a:ext uri="{FF2B5EF4-FFF2-40B4-BE49-F238E27FC236}">
                  <a16:creationId xmlns:a16="http://schemas.microsoft.com/office/drawing/2014/main" id="{55EFC3D1-4107-4160-9354-68E65B63E480}"/>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23" name="Picture 22">
            <a:extLst>
              <a:ext uri="{FF2B5EF4-FFF2-40B4-BE49-F238E27FC236}">
                <a16:creationId xmlns:a16="http://schemas.microsoft.com/office/drawing/2014/main" id="{D1A487D1-A729-41C9-B4E9-EE1553EA5E5E}"/>
              </a:ext>
            </a:extLst>
          </p:cNvPr>
          <p:cNvPicPr>
            <a:picLocks noChangeAspect="1"/>
          </p:cNvPicPr>
          <p:nvPr/>
        </p:nvPicPr>
        <p:blipFill>
          <a:blip r:embed="rId5"/>
          <a:stretch>
            <a:fillRect/>
          </a:stretch>
        </p:blipFill>
        <p:spPr>
          <a:xfrm>
            <a:off x="1897941" y="878180"/>
            <a:ext cx="3954746" cy="1182547"/>
          </a:xfrm>
          <a:prstGeom prst="rect">
            <a:avLst/>
          </a:prstGeom>
        </p:spPr>
      </p:pic>
      <p:pic>
        <p:nvPicPr>
          <p:cNvPr id="2" name="Picture 1" descr="C:\Users\HP\Desktop\fireman-chuẩn.png">
            <a:extLst>
              <a:ext uri="{FF2B5EF4-FFF2-40B4-BE49-F238E27FC236}">
                <a16:creationId xmlns:a16="http://schemas.microsoft.com/office/drawing/2014/main" id="{19E06F20-22DB-9504-92B4-49AF9E6A8B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841" y="1172290"/>
            <a:ext cx="2540429" cy="376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8681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14" presetClass="exit" presetSubtype="10" fill="hold" nodeType="withEffect">
                                      <p:stCondLst>
                                        <p:cond delay="0"/>
                                      </p:stCondLst>
                                      <p:childTnLst>
                                        <p:animEffect transition="out" filter="randombar(horizontal)">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14" presetClass="exit" presetSubtype="10" fill="hold" nodeType="withEffect">
                                      <p:stCondLst>
                                        <p:cond delay="0"/>
                                      </p:stCondLst>
                                      <p:childTnLst>
                                        <p:animEffect transition="out" filter="randombar(horizontal)">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C6F4A8E7-46B3-4EEE-B282-CF386B335E61}"/>
              </a:ext>
            </a:extLst>
          </p:cNvPr>
          <p:cNvSpPr/>
          <p:nvPr/>
        </p:nvSpPr>
        <p:spPr>
          <a:xfrm>
            <a:off x="468505" y="963891"/>
            <a:ext cx="8332595" cy="4093428"/>
          </a:xfrm>
          <a:prstGeom prst="rect">
            <a:avLst/>
          </a:prstGeom>
        </p:spPr>
        <p:txBody>
          <a:bodyPr wrap="square">
            <a:spAutoFit/>
          </a:bodyPr>
          <a:lstStyle/>
          <a:p>
            <a:pPr algn="just"/>
            <a:r>
              <a:rPr lang="en-US" sz="2600">
                <a:latin typeface="Calibri" panose="020F0502020204030204" pitchFamily="34" charset="0"/>
                <a:cs typeface="Calibri" panose="020F0502020204030204" pitchFamily="34" charset="0"/>
              </a:rPr>
              <a:t>	</a:t>
            </a:r>
            <a:r>
              <a:rPr lang="vi-VN" sz="2600">
                <a:latin typeface="Calibri" panose="020F0502020204030204" pitchFamily="34" charset="0"/>
                <a:cs typeface="Calibri" panose="020F0502020204030204" pitchFamily="34" charset="0"/>
              </a:rPr>
              <a:t>Gần như đêm nào tôi cũng nghe thấy tiếng rao ấy: “Bánh… giò… ò… ò…!”. Tiếng rao đều đều, khàn khàn kéo dài trong đêm khuya tĩnh mịch, nghe buồn não ruột.</a:t>
            </a:r>
          </a:p>
          <a:p>
            <a:pPr algn="just"/>
            <a:r>
              <a:rPr lang="en-US" sz="2600">
                <a:latin typeface="Calibri" panose="020F0502020204030204" pitchFamily="34" charset="0"/>
                <a:cs typeface="Calibri" panose="020F0502020204030204" pitchFamily="34" charset="0"/>
              </a:rPr>
              <a:t>	</a:t>
            </a:r>
            <a:r>
              <a:rPr lang="vi-VN" sz="2600">
                <a:latin typeface="Calibri" panose="020F0502020204030204" pitchFamily="34" charset="0"/>
                <a:cs typeface="Calibri" panose="020F0502020204030204" pitchFamily="34" charset="0"/>
              </a:rPr>
              <a:t>Rồi một đêm, vừa thiếp đi, tôi bỗng giật mình vì những tiếng la: “Cháy! Cháy nhà!”…</a:t>
            </a:r>
          </a:p>
          <a:p>
            <a:pPr algn="just"/>
            <a:r>
              <a:rPr lang="en-US" sz="2600">
                <a:latin typeface="Calibri" panose="020F0502020204030204" pitchFamily="34" charset="0"/>
                <a:cs typeface="Calibri" panose="020F0502020204030204" pitchFamily="34" charset="0"/>
              </a:rPr>
              <a:t>	</a:t>
            </a:r>
            <a:r>
              <a:rPr lang="vi-VN" sz="2600">
                <a:latin typeface="Calibri" panose="020F0502020204030204" pitchFamily="34" charset="0"/>
                <a:cs typeface="Calibri" panose="020F0502020204030204" pitchFamily="34" charset="0"/>
              </a:rPr>
              <a:t>Ngôi nhà đầu hẻm đang bốc lửa phừng phừng. Tiếng kêu cứu thảm thiết vọng lại. Trong ánh lửa, tôi thấy một bóng người cao, gầy, khập khiễng chạy tới ngôi nhà cháy, xô cánh cửa đổ rầm. Mấy người trong nhà vọt ra, khung cửa ập xuống, khói bụi mịt mù…</a:t>
            </a:r>
            <a:endParaRPr lang="vi-VN" sz="2600" i="1"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8B86E289-4118-4A55-BB24-8CE51881F6B6}"/>
              </a:ext>
            </a:extLst>
          </p:cNvPr>
          <p:cNvSpPr txBox="1"/>
          <p:nvPr/>
        </p:nvSpPr>
        <p:spPr>
          <a:xfrm>
            <a:off x="1229734" y="379116"/>
            <a:ext cx="6074932" cy="584775"/>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600"/>
              </a:spcAft>
              <a:buClrTx/>
              <a:buSzTx/>
              <a:tabLst/>
              <a:defRPr/>
            </a:pPr>
            <a:r>
              <a:rPr lang="vi-VN" sz="3200">
                <a:ln w="19050">
                  <a:solidFill>
                    <a:srgbClr val="002060"/>
                  </a:solidFill>
                </a:ln>
                <a:solidFill>
                  <a:srgbClr val="CC99FF"/>
                </a:solidFill>
                <a:latin typeface="SVN-ARCO Typography" panose="020B0603050302020204" pitchFamily="34" charset="2"/>
                <a:cs typeface="Arial" panose="020B0604020202020204" pitchFamily="34" charset="0"/>
              </a:rPr>
              <a:t>Tiếng rao đêm</a:t>
            </a:r>
            <a:endParaRPr lang="sv-SE" sz="3200" dirty="0">
              <a:ln w="19050">
                <a:solidFill>
                  <a:srgbClr val="002060"/>
                </a:solidFill>
              </a:ln>
              <a:solidFill>
                <a:srgbClr val="99FF99"/>
              </a:solidFill>
              <a:latin typeface="SVN-ARCO Typography" panose="020B0603050302020204" pitchFamily="34" charset="2"/>
              <a:cs typeface="Arial" panose="020B0604020202020204" pitchFamily="34" charset="0"/>
            </a:endParaRPr>
          </a:p>
        </p:txBody>
      </p:sp>
    </p:spTree>
    <p:extLst>
      <p:ext uri="{BB962C8B-B14F-4D97-AF65-F5344CB8AC3E}">
        <p14:creationId xmlns:p14="http://schemas.microsoft.com/office/powerpoint/2010/main" val="4032299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7E5668AB-DBD8-4DBC-8690-0D4F48356C8F}"/>
              </a:ext>
            </a:extLst>
          </p:cNvPr>
          <p:cNvSpPr/>
          <p:nvPr/>
        </p:nvSpPr>
        <p:spPr>
          <a:xfrm>
            <a:off x="342900" y="285750"/>
            <a:ext cx="8538210" cy="467220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marR="0" lvl="0" indent="0" algn="just" defTabSz="914400" rtl="0" eaLnBrk="1" fontAlgn="auto" latinLnBrk="0" hangingPunct="1">
              <a:lnSpc>
                <a:spcPct val="100000"/>
              </a:lnSpc>
              <a:spcBef>
                <a:spcPts val="1200"/>
              </a:spcBef>
              <a:spcAft>
                <a:spcPts val="0"/>
              </a:spcAft>
              <a:buClr>
                <a:srgbClr val="000000"/>
              </a:buClr>
              <a:buSzTx/>
              <a:buFont typeface="Arial"/>
              <a:buNone/>
              <a:tabLst/>
              <a:defRPr/>
            </a:pPr>
            <a:endParaRPr kumimoji="0" lang="en-US" sz="2200" b="1" i="0" u="none" strike="noStrike" kern="0" cap="none" spc="0" normalizeH="0" baseline="0" noProof="0" dirty="0">
              <a:ln>
                <a:noFill/>
              </a:ln>
              <a:solidFill>
                <a:prstClr val="white">
                  <a:lumMod val="10000"/>
                </a:prstClr>
              </a:solidFill>
              <a:effectLst/>
              <a:uLnTx/>
              <a:uFillTx/>
              <a:latin typeface="Calibri" panose="020F0502020204030204" pitchFamily="34" charset="0"/>
              <a:cs typeface="Calibri" panose="020F0502020204030204" pitchFamily="34" charset="0"/>
              <a:sym typeface="Arial"/>
            </a:endParaRPr>
          </a:p>
        </p:txBody>
      </p:sp>
      <p:sp>
        <p:nvSpPr>
          <p:cNvPr id="4" name="Rectangle 3">
            <a:extLst>
              <a:ext uri="{FF2B5EF4-FFF2-40B4-BE49-F238E27FC236}">
                <a16:creationId xmlns:a16="http://schemas.microsoft.com/office/drawing/2014/main" id="{C6F4A8E7-46B3-4EEE-B282-CF386B335E61}"/>
              </a:ext>
            </a:extLst>
          </p:cNvPr>
          <p:cNvSpPr/>
          <p:nvPr/>
        </p:nvSpPr>
        <p:spPr>
          <a:xfrm>
            <a:off x="468505" y="464414"/>
            <a:ext cx="8332595" cy="449353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Rồi từ trong nhà, vẫn cái bóng cao, gầy, khập khiễng ấy lom khom như đang che chở vật gì, phóng thẳng ra đường.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vi-VN" sz="26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Qua khỏi thềm nhà, người đó vừa té quỵ thì một cây rầm sập xuống. Mọi người xô đến. Ai nấy bàng hoàng vì trong cái bọc chăn còn vương khói mà người ấy đang ôm khư khư là một đứa bé mặt mày đen nhẻm, thất thần, khóc không thành tiếng. Mọi người khiêng người đàn ông ra xa. Người anh mềm nhũn. Người ta cấp cứu cho anh. Ai đó thảng thốt kêu: “Ô… này!”, rồi cầm cái chân cứng ngắc của nạn nhân giơ lên: thì ra là một cái chân gỗ.</a:t>
            </a:r>
            <a:endParaRPr kumimoji="0" lang="vi-VN" sz="2600" b="0"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198017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2397</TotalTime>
  <Words>2093</Words>
  <Application>Microsoft Office PowerPoint</Application>
  <PresentationFormat>On-screen Show (16:9)</PresentationFormat>
  <Paragraphs>155</Paragraphs>
  <Slides>56</Slides>
  <Notes>7</Notes>
  <HiddenSlides>0</HiddenSlides>
  <MMClips>1</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56</vt:i4>
      </vt:variant>
    </vt:vector>
  </HeadingPairs>
  <TitlesOfParts>
    <vt:vector size="77" baseType="lpstr">
      <vt:lpstr>SVN-Poky's</vt:lpstr>
      <vt:lpstr>#9Slide05 SVNKitten</vt:lpstr>
      <vt:lpstr>Arial</vt:lpstr>
      <vt:lpstr>UTM Duepuntozero</vt:lpstr>
      <vt:lpstr>Times New Roman</vt:lpstr>
      <vt:lpstr>#9Slide05 Phobia</vt:lpstr>
      <vt:lpstr>Calibri</vt:lpstr>
      <vt:lpstr>iCiel Pony</vt:lpstr>
      <vt:lpstr>SVN-ARCO Typography</vt:lpstr>
      <vt:lpstr>UTM Cookies</vt:lpstr>
      <vt:lpstr>LNTH-LuoLuoNotangYuanTi 1</vt:lpstr>
      <vt:lpstr>DFPOP1-W9</vt:lpstr>
      <vt:lpstr>UVN Banh Mi</vt:lpstr>
      <vt:lpstr>#9Slide03 Arima Madurai ExtraBo</vt:lpstr>
      <vt:lpstr>SVN-Gretoon</vt:lpstr>
      <vt:lpstr>#9Slide03 AmpleSoft Bold</vt:lpstr>
      <vt:lpstr>Office 主题</vt:lpstr>
      <vt:lpstr>1_Office 主题</vt:lpstr>
      <vt:lpstr>2_Office 主题</vt:lpstr>
      <vt:lpstr>3_Office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PC</cp:lastModifiedBy>
  <cp:revision>294</cp:revision>
  <dcterms:modified xsi:type="dcterms:W3CDTF">2024-12-01T09:03:21Z</dcterms:modified>
  <cp:category>9Slide.vn</cp:category>
</cp:coreProperties>
</file>