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notesSlides/notesSlide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 id="2147483707" r:id="rId3"/>
    <p:sldMasterId id="2147483719" r:id="rId4"/>
  </p:sldMasterIdLst>
  <p:notesMasterIdLst>
    <p:notesMasterId r:id="rId43"/>
  </p:notesMasterIdLst>
  <p:sldIdLst>
    <p:sldId id="2634" r:id="rId5"/>
    <p:sldId id="311" r:id="rId6"/>
    <p:sldId id="8620" r:id="rId7"/>
    <p:sldId id="313" r:id="rId8"/>
    <p:sldId id="264" r:id="rId9"/>
    <p:sldId id="3503" r:id="rId10"/>
    <p:sldId id="285" r:id="rId11"/>
    <p:sldId id="318" r:id="rId12"/>
    <p:sldId id="3487" r:id="rId13"/>
    <p:sldId id="290" r:id="rId14"/>
    <p:sldId id="3504" r:id="rId15"/>
    <p:sldId id="8621" r:id="rId16"/>
    <p:sldId id="288" r:id="rId17"/>
    <p:sldId id="262" r:id="rId18"/>
    <p:sldId id="8623" r:id="rId19"/>
    <p:sldId id="3510" r:id="rId20"/>
    <p:sldId id="8624" r:id="rId21"/>
    <p:sldId id="8625" r:id="rId22"/>
    <p:sldId id="267" r:id="rId23"/>
    <p:sldId id="8626" r:id="rId24"/>
    <p:sldId id="8630" r:id="rId25"/>
    <p:sldId id="258" r:id="rId26"/>
    <p:sldId id="271" r:id="rId27"/>
    <p:sldId id="268" r:id="rId28"/>
    <p:sldId id="8627" r:id="rId29"/>
    <p:sldId id="8629" r:id="rId30"/>
    <p:sldId id="8631" r:id="rId31"/>
    <p:sldId id="8632" r:id="rId32"/>
    <p:sldId id="3482" r:id="rId33"/>
    <p:sldId id="8628" r:id="rId34"/>
    <p:sldId id="289" r:id="rId35"/>
    <p:sldId id="8633" r:id="rId36"/>
    <p:sldId id="8634" r:id="rId37"/>
    <p:sldId id="3463" r:id="rId38"/>
    <p:sldId id="3464" r:id="rId39"/>
    <p:sldId id="3502" r:id="rId40"/>
    <p:sldId id="284" r:id="rId41"/>
    <p:sldId id="261" r:id="rId42"/>
  </p:sldIdLst>
  <p:sldSz cx="12192000" cy="6858000"/>
  <p:notesSz cx="6858000" cy="9144000"/>
  <p:embeddedFontLst>
    <p:embeddedFont>
      <p:font typeface="等线" panose="02010600030101010101" pitchFamily="2" charset="-122"/>
      <p:regular r:id="rId44"/>
    </p:embeddedFont>
    <p:embeddedFont>
      <p:font typeface="#9Slide05 SVNClementine" panose="020F0502020204030203"/>
      <p:regular r:id="rId45"/>
    </p:embeddedFont>
    <p:embeddedFont>
      <p:font typeface="SVN-Poky's" panose="020B0606040200020203"/>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AFE"/>
    <a:srgbClr val="F2FBFE"/>
    <a:srgbClr val="FFFF99"/>
    <a:srgbClr val="FFFF00"/>
    <a:srgbClr val="CCFFFF"/>
    <a:srgbClr val="CCFFCC"/>
    <a:srgbClr val="FFCC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421B3-B6CF-433D-A6D1-0A1AED5BC083}" v="227" dt="2022-07-20T12:54:39.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805"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A91421B3-B6CF-433D-A6D1-0A1AED5BC083}"/>
    <pc:docChg chg="undo redo custSel addSld delSld modSld sldOrd modMainMaster">
      <pc:chgData name="NGUYEN PHAM ANH THU" userId="baf72463-252b-4d5f-a6ca-5a6327a9888d" providerId="ADAL" clId="{A91421B3-B6CF-433D-A6D1-0A1AED5BC083}" dt="2022-07-20T12:54:41.814" v="5231" actId="478"/>
      <pc:docMkLst>
        <pc:docMk/>
      </pc:docMkLst>
      <pc:sldChg chg="addSp modSp mod modTransition modAnim">
        <pc:chgData name="NGUYEN PHAM ANH THU" userId="baf72463-252b-4d5f-a6ca-5a6327a9888d" providerId="ADAL" clId="{A91421B3-B6CF-433D-A6D1-0A1AED5BC083}" dt="2022-07-20T03:38:11.618" v="5161"/>
        <pc:sldMkLst>
          <pc:docMk/>
          <pc:sldMk cId="937831209" sldId="256"/>
        </pc:sldMkLst>
        <pc:spChg chg="add mod">
          <ac:chgData name="NGUYEN PHAM ANH THU" userId="baf72463-252b-4d5f-a6ca-5a6327a9888d" providerId="ADAL" clId="{A91421B3-B6CF-433D-A6D1-0A1AED5BC083}" dt="2022-07-19T02:59:05.646" v="479" actId="14100"/>
          <ac:spMkLst>
            <pc:docMk/>
            <pc:sldMk cId="937831209" sldId="256"/>
            <ac:spMk id="2" creationId="{F126DD25-7D84-97C6-93F8-D4ADB594293E}"/>
          </ac:spMkLst>
        </pc:spChg>
        <pc:spChg chg="add mod">
          <ac:chgData name="NGUYEN PHAM ANH THU" userId="baf72463-252b-4d5f-a6ca-5a6327a9888d" providerId="ADAL" clId="{A91421B3-B6CF-433D-A6D1-0A1AED5BC083}" dt="2022-07-19T02:59:31.778" v="483" actId="207"/>
          <ac:spMkLst>
            <pc:docMk/>
            <pc:sldMk cId="937831209" sldId="256"/>
            <ac:spMk id="3" creationId="{315AC315-D66D-BCB3-CBC6-D3BE69BA4027}"/>
          </ac:spMkLst>
        </pc:spChg>
        <pc:picChg chg="mod">
          <ac:chgData name="NGUYEN PHAM ANH THU" userId="baf72463-252b-4d5f-a6ca-5a6327a9888d" providerId="ADAL" clId="{A91421B3-B6CF-433D-A6D1-0A1AED5BC083}" dt="2022-07-19T02:49:49.619" v="156"/>
          <ac:picMkLst>
            <pc:docMk/>
            <pc:sldMk cId="937831209" sldId="256"/>
            <ac:picMk id="481" creationId="{08F2C58A-83B2-7DDF-2FAC-C1821D05C987}"/>
          </ac:picMkLst>
        </pc:picChg>
      </pc:sldChg>
      <pc:sldChg chg="addSp delSp modSp new del mod">
        <pc:chgData name="NGUYEN PHAM ANH THU" userId="baf72463-252b-4d5f-a6ca-5a6327a9888d" providerId="ADAL" clId="{A91421B3-B6CF-433D-A6D1-0A1AED5BC083}" dt="2022-07-18T15:06:55.719" v="26" actId="47"/>
        <pc:sldMkLst>
          <pc:docMk/>
          <pc:sldMk cId="3889666495" sldId="257"/>
        </pc:sldMkLst>
        <pc:spChg chg="del">
          <ac:chgData name="NGUYEN PHAM ANH THU" userId="baf72463-252b-4d5f-a6ca-5a6327a9888d" providerId="ADAL" clId="{A91421B3-B6CF-433D-A6D1-0A1AED5BC083}" dt="2022-07-18T15:02:40.385" v="1" actId="478"/>
          <ac:spMkLst>
            <pc:docMk/>
            <pc:sldMk cId="3889666495" sldId="257"/>
            <ac:spMk id="2" creationId="{18F62F8B-6624-B72E-B318-252E529CFEC9}"/>
          </ac:spMkLst>
        </pc:spChg>
        <pc:spChg chg="del">
          <ac:chgData name="NGUYEN PHAM ANH THU" userId="baf72463-252b-4d5f-a6ca-5a6327a9888d" providerId="ADAL" clId="{A91421B3-B6CF-433D-A6D1-0A1AED5BC083}" dt="2022-07-18T15:02:40.385" v="1" actId="478"/>
          <ac:spMkLst>
            <pc:docMk/>
            <pc:sldMk cId="3889666495" sldId="257"/>
            <ac:spMk id="3" creationId="{C597E7BF-9FC5-C513-A8E9-4F582E2EF978}"/>
          </ac:spMkLst>
        </pc:spChg>
        <pc:picChg chg="add del mod modCrop">
          <ac:chgData name="NGUYEN PHAM ANH THU" userId="baf72463-252b-4d5f-a6ca-5a6327a9888d" providerId="ADAL" clId="{A91421B3-B6CF-433D-A6D1-0A1AED5BC083}" dt="2022-07-18T15:03:20.146" v="11" actId="478"/>
          <ac:picMkLst>
            <pc:docMk/>
            <pc:sldMk cId="3889666495" sldId="257"/>
            <ac:picMk id="5" creationId="{793360D5-B23D-9CCE-8F10-F1782D1935C7}"/>
          </ac:picMkLst>
        </pc:picChg>
        <pc:picChg chg="add mod modCrop">
          <ac:chgData name="NGUYEN PHAM ANH THU" userId="baf72463-252b-4d5f-a6ca-5a6327a9888d" providerId="ADAL" clId="{A91421B3-B6CF-433D-A6D1-0A1AED5BC083}" dt="2022-07-18T15:06:06.827" v="19" actId="14100"/>
          <ac:picMkLst>
            <pc:docMk/>
            <pc:sldMk cId="3889666495" sldId="257"/>
            <ac:picMk id="7" creationId="{E867C12C-F06B-8AC9-FCA7-EB1E53E8E833}"/>
          </ac:picMkLst>
        </pc:picChg>
      </pc:sldChg>
      <pc:sldChg chg="addSp delSp modSp new mod ord modTransition modAnim">
        <pc:chgData name="NGUYEN PHAM ANH THU" userId="baf72463-252b-4d5f-a6ca-5a6327a9888d" providerId="ADAL" clId="{A91421B3-B6CF-433D-A6D1-0A1AED5BC083}" dt="2022-07-20T03:38:11.618" v="5161"/>
        <pc:sldMkLst>
          <pc:docMk/>
          <pc:sldMk cId="1906341709" sldId="258"/>
        </pc:sldMkLst>
        <pc:spChg chg="add mod">
          <ac:chgData name="NGUYEN PHAM ANH THU" userId="baf72463-252b-4d5f-a6ca-5a6327a9888d" providerId="ADAL" clId="{A91421B3-B6CF-433D-A6D1-0A1AED5BC083}" dt="2022-07-19T03:30:17.799" v="740" actId="164"/>
          <ac:spMkLst>
            <pc:docMk/>
            <pc:sldMk cId="1906341709" sldId="258"/>
            <ac:spMk id="2" creationId="{0C0AFE1E-2116-5241-D1D6-317B6EBBC864}"/>
          </ac:spMkLst>
        </pc:spChg>
        <pc:spChg chg="del">
          <ac:chgData name="NGUYEN PHAM ANH THU" userId="baf72463-252b-4d5f-a6ca-5a6327a9888d" providerId="ADAL" clId="{A91421B3-B6CF-433D-A6D1-0A1AED5BC083}" dt="2022-07-18T15:06:20.275" v="23" actId="478"/>
          <ac:spMkLst>
            <pc:docMk/>
            <pc:sldMk cId="1906341709" sldId="258"/>
            <ac:spMk id="2" creationId="{80D33BE7-C4EA-C1CA-334D-6518A0B8DC93}"/>
          </ac:spMkLst>
        </pc:spChg>
        <pc:spChg chg="del">
          <ac:chgData name="NGUYEN PHAM ANH THU" userId="baf72463-252b-4d5f-a6ca-5a6327a9888d" providerId="ADAL" clId="{A91421B3-B6CF-433D-A6D1-0A1AED5BC083}" dt="2022-07-18T15:06:20.275" v="23" actId="478"/>
          <ac:spMkLst>
            <pc:docMk/>
            <pc:sldMk cId="1906341709" sldId="258"/>
            <ac:spMk id="3" creationId="{2DB31F39-DFB9-D118-7277-0DF827D155D5}"/>
          </ac:spMkLst>
        </pc:spChg>
        <pc:spChg chg="add mod">
          <ac:chgData name="NGUYEN PHAM ANH THU" userId="baf72463-252b-4d5f-a6ca-5a6327a9888d" providerId="ADAL" clId="{A91421B3-B6CF-433D-A6D1-0A1AED5BC083}" dt="2022-07-19T03:42:33.856" v="746" actId="207"/>
          <ac:spMkLst>
            <pc:docMk/>
            <pc:sldMk cId="1906341709" sldId="258"/>
            <ac:spMk id="4" creationId="{3D5458B4-40EC-3B24-6553-10E0E0AED764}"/>
          </ac:spMkLst>
        </pc:spChg>
        <pc:grpChg chg="add mod">
          <ac:chgData name="NGUYEN PHAM ANH THU" userId="baf72463-252b-4d5f-a6ca-5a6327a9888d" providerId="ADAL" clId="{A91421B3-B6CF-433D-A6D1-0A1AED5BC083}" dt="2022-07-19T03:42:16.860" v="741" actId="1076"/>
          <ac:grpSpMkLst>
            <pc:docMk/>
            <pc:sldMk cId="1906341709" sldId="258"/>
            <ac:grpSpMk id="3" creationId="{4FA94F8C-A620-5082-8726-977AF003B30E}"/>
          </ac:grpSpMkLst>
        </pc:grpChg>
        <pc:picChg chg="add del">
          <ac:chgData name="NGUYEN PHAM ANH THU" userId="baf72463-252b-4d5f-a6ca-5a6327a9888d" providerId="ADAL" clId="{A91421B3-B6CF-433D-A6D1-0A1AED5BC083}" dt="2022-07-18T15:06:18.948" v="22" actId="478"/>
          <ac:picMkLst>
            <pc:docMk/>
            <pc:sldMk cId="1906341709" sldId="258"/>
            <ac:picMk id="5" creationId="{A4E037FD-5DB1-7530-CFC7-4415F8F23819}"/>
          </ac:picMkLst>
        </pc:picChg>
        <pc:picChg chg="add mod">
          <ac:chgData name="NGUYEN PHAM ANH THU" userId="baf72463-252b-4d5f-a6ca-5a6327a9888d" providerId="ADAL" clId="{A91421B3-B6CF-433D-A6D1-0A1AED5BC083}" dt="2022-07-18T15:06:25.453" v="25"/>
          <ac:picMkLst>
            <pc:docMk/>
            <pc:sldMk cId="1906341709" sldId="258"/>
            <ac:picMk id="7" creationId="{CC6BDFB7-0A25-4F8C-6DAD-C0D566DE89B7}"/>
          </ac:picMkLst>
        </pc:picChg>
      </pc:sldChg>
      <pc:sldChg chg="addSp delSp modSp new mod modTransition modAnim">
        <pc:chgData name="NGUYEN PHAM ANH THU" userId="baf72463-252b-4d5f-a6ca-5a6327a9888d" providerId="ADAL" clId="{A91421B3-B6CF-433D-A6D1-0A1AED5BC083}" dt="2022-07-20T03:38:11.618" v="5161"/>
        <pc:sldMkLst>
          <pc:docMk/>
          <pc:sldMk cId="1715978754" sldId="259"/>
        </pc:sldMkLst>
        <pc:spChg chg="del">
          <ac:chgData name="NGUYEN PHAM ANH THU" userId="baf72463-252b-4d5f-a6ca-5a6327a9888d" providerId="ADAL" clId="{A91421B3-B6CF-433D-A6D1-0A1AED5BC083}" dt="2022-07-18T15:11:00.609" v="28" actId="478"/>
          <ac:spMkLst>
            <pc:docMk/>
            <pc:sldMk cId="1715978754" sldId="259"/>
            <ac:spMk id="2" creationId="{A8F1602F-EE5D-2312-8FE2-701AC1C911E1}"/>
          </ac:spMkLst>
        </pc:spChg>
        <pc:spChg chg="del">
          <ac:chgData name="NGUYEN PHAM ANH THU" userId="baf72463-252b-4d5f-a6ca-5a6327a9888d" providerId="ADAL" clId="{A91421B3-B6CF-433D-A6D1-0A1AED5BC083}" dt="2022-07-18T15:11:00.609" v="28" actId="478"/>
          <ac:spMkLst>
            <pc:docMk/>
            <pc:sldMk cId="1715978754" sldId="259"/>
            <ac:spMk id="3" creationId="{76DB693C-4E73-81E0-87CB-F6AEAA6A3EC7}"/>
          </ac:spMkLst>
        </pc:spChg>
        <pc:spChg chg="mod">
          <ac:chgData name="NGUYEN PHAM ANH THU" userId="baf72463-252b-4d5f-a6ca-5a6327a9888d" providerId="ADAL" clId="{A91421B3-B6CF-433D-A6D1-0A1AED5BC083}" dt="2022-07-19T04:31:15.345" v="1305" actId="20577"/>
          <ac:spMkLst>
            <pc:docMk/>
            <pc:sldMk cId="1715978754" sldId="259"/>
            <ac:spMk id="4" creationId="{A6D6D345-63B9-1F91-CCF1-BE40C24F2126}"/>
          </ac:spMkLst>
        </pc:spChg>
        <pc:spChg chg="mod">
          <ac:chgData name="NGUYEN PHAM ANH THU" userId="baf72463-252b-4d5f-a6ca-5a6327a9888d" providerId="ADAL" clId="{A91421B3-B6CF-433D-A6D1-0A1AED5BC083}" dt="2022-07-19T04:31:23.095" v="1308" actId="1076"/>
          <ac:spMkLst>
            <pc:docMk/>
            <pc:sldMk cId="1715978754" sldId="259"/>
            <ac:spMk id="5" creationId="{3CF59F0E-0866-A0D6-A5C6-99447F25ED20}"/>
          </ac:spMkLst>
        </pc:spChg>
        <pc:grpChg chg="add mod">
          <ac:chgData name="NGUYEN PHAM ANH THU" userId="baf72463-252b-4d5f-a6ca-5a6327a9888d" providerId="ADAL" clId="{A91421B3-B6CF-433D-A6D1-0A1AED5BC083}" dt="2022-07-19T04:18:38.096" v="1069" actId="1076"/>
          <ac:grpSpMkLst>
            <pc:docMk/>
            <pc:sldMk cId="1715978754" sldId="259"/>
            <ac:grpSpMk id="3" creationId="{2144A4AB-1FE5-B148-B54D-504FD9F2A367}"/>
          </ac:grpSpMkLst>
        </pc:grpChg>
        <pc:picChg chg="add del mod modCrop">
          <ac:chgData name="NGUYEN PHAM ANH THU" userId="baf72463-252b-4d5f-a6ca-5a6327a9888d" providerId="ADAL" clId="{A91421B3-B6CF-433D-A6D1-0A1AED5BC083}" dt="2022-07-18T15:11:55.736" v="38" actId="478"/>
          <ac:picMkLst>
            <pc:docMk/>
            <pc:sldMk cId="1715978754" sldId="259"/>
            <ac:picMk id="5" creationId="{1207D2CF-14C5-FA64-9605-3CE50CBBB389}"/>
          </ac:picMkLst>
        </pc:picChg>
        <pc:picChg chg="add mod">
          <ac:chgData name="NGUYEN PHAM ANH THU" userId="baf72463-252b-4d5f-a6ca-5a6327a9888d" providerId="ADAL" clId="{A91421B3-B6CF-433D-A6D1-0A1AED5BC083}" dt="2022-07-19T04:31:18.662" v="1307" actId="1076"/>
          <ac:picMkLst>
            <pc:docMk/>
            <pc:sldMk cId="1715978754" sldId="259"/>
            <ac:picMk id="7" creationId="{8F4AAF9F-F4AB-8732-72E0-4103189B0C7D}"/>
          </ac:picMkLst>
        </pc:picChg>
      </pc:sldChg>
      <pc:sldChg chg="addSp delSp modSp new del mod">
        <pc:chgData name="NGUYEN PHAM ANH THU" userId="baf72463-252b-4d5f-a6ca-5a6327a9888d" providerId="ADAL" clId="{A91421B3-B6CF-433D-A6D1-0A1AED5BC083}" dt="2022-07-18T15:14:30.469" v="54" actId="47"/>
        <pc:sldMkLst>
          <pc:docMk/>
          <pc:sldMk cId="4013826021" sldId="260"/>
        </pc:sldMkLst>
        <pc:spChg chg="del">
          <ac:chgData name="NGUYEN PHAM ANH THU" userId="baf72463-252b-4d5f-a6ca-5a6327a9888d" providerId="ADAL" clId="{A91421B3-B6CF-433D-A6D1-0A1AED5BC083}" dt="2022-07-18T15:12:19.779" v="42" actId="478"/>
          <ac:spMkLst>
            <pc:docMk/>
            <pc:sldMk cId="4013826021" sldId="260"/>
            <ac:spMk id="2" creationId="{146D07C0-6985-30A5-8853-1D21326EFC8B}"/>
          </ac:spMkLst>
        </pc:spChg>
        <pc:spChg chg="del">
          <ac:chgData name="NGUYEN PHAM ANH THU" userId="baf72463-252b-4d5f-a6ca-5a6327a9888d" providerId="ADAL" clId="{A91421B3-B6CF-433D-A6D1-0A1AED5BC083}" dt="2022-07-18T15:12:19.779" v="42" actId="478"/>
          <ac:spMkLst>
            <pc:docMk/>
            <pc:sldMk cId="4013826021" sldId="260"/>
            <ac:spMk id="3" creationId="{FEE00ADB-57AA-577D-A6BF-DF8595A1A578}"/>
          </ac:spMkLst>
        </pc:spChg>
        <pc:picChg chg="add del mod">
          <ac:chgData name="NGUYEN PHAM ANH THU" userId="baf72463-252b-4d5f-a6ca-5a6327a9888d" providerId="ADAL" clId="{A91421B3-B6CF-433D-A6D1-0A1AED5BC083}" dt="2022-07-18T15:12:28.665" v="46" actId="478"/>
          <ac:picMkLst>
            <pc:docMk/>
            <pc:sldMk cId="4013826021" sldId="260"/>
            <ac:picMk id="5" creationId="{BC8D3166-C75B-C485-7533-352EA02AB694}"/>
          </ac:picMkLst>
        </pc:picChg>
        <pc:picChg chg="add mod">
          <ac:chgData name="NGUYEN PHAM ANH THU" userId="baf72463-252b-4d5f-a6ca-5a6327a9888d" providerId="ADAL" clId="{A91421B3-B6CF-433D-A6D1-0A1AED5BC083}" dt="2022-07-18T15:14:05.571" v="49" actId="14100"/>
          <ac:picMkLst>
            <pc:docMk/>
            <pc:sldMk cId="4013826021" sldId="260"/>
            <ac:picMk id="7" creationId="{B7CCC340-1666-836B-9375-8392CD235A05}"/>
          </ac:picMkLst>
        </pc:picChg>
      </pc:sldChg>
      <pc:sldChg chg="addSp delSp modSp new mod modTransition modAnim">
        <pc:chgData name="NGUYEN PHAM ANH THU" userId="baf72463-252b-4d5f-a6ca-5a6327a9888d" providerId="ADAL" clId="{A91421B3-B6CF-433D-A6D1-0A1AED5BC083}" dt="2022-07-20T03:38:11.618" v="5161"/>
        <pc:sldMkLst>
          <pc:docMk/>
          <pc:sldMk cId="2099195209" sldId="261"/>
        </pc:sldMkLst>
        <pc:spChg chg="add del mod">
          <ac:chgData name="NGUYEN PHAM ANH THU" userId="baf72463-252b-4d5f-a6ca-5a6327a9888d" providerId="ADAL" clId="{A91421B3-B6CF-433D-A6D1-0A1AED5BC083}" dt="2022-07-19T05:02:42.731" v="2253" actId="478"/>
          <ac:spMkLst>
            <pc:docMk/>
            <pc:sldMk cId="2099195209" sldId="261"/>
            <ac:spMk id="2" creationId="{5A835E7F-7EE7-8317-AC6F-0E1ADD254804}"/>
          </ac:spMkLst>
        </pc:spChg>
        <pc:spChg chg="del">
          <ac:chgData name="NGUYEN PHAM ANH THU" userId="baf72463-252b-4d5f-a6ca-5a6327a9888d" providerId="ADAL" clId="{A91421B3-B6CF-433D-A6D1-0A1AED5BC083}" dt="2022-07-18T15:14:16.928" v="51" actId="478"/>
          <ac:spMkLst>
            <pc:docMk/>
            <pc:sldMk cId="2099195209" sldId="261"/>
            <ac:spMk id="2" creationId="{C5F94F0D-67BD-B973-5F8D-4331D5CB04F6}"/>
          </ac:spMkLst>
        </pc:spChg>
        <pc:spChg chg="del">
          <ac:chgData name="NGUYEN PHAM ANH THU" userId="baf72463-252b-4d5f-a6ca-5a6327a9888d" providerId="ADAL" clId="{A91421B3-B6CF-433D-A6D1-0A1AED5BC083}" dt="2022-07-18T15:14:16.928" v="51" actId="478"/>
          <ac:spMkLst>
            <pc:docMk/>
            <pc:sldMk cId="2099195209" sldId="261"/>
            <ac:spMk id="3" creationId="{FBE7CEE3-6C61-BFB6-D657-EC11CAE7DAC6}"/>
          </ac:spMkLst>
        </pc:spChg>
        <pc:spChg chg="mod">
          <ac:chgData name="NGUYEN PHAM ANH THU" userId="baf72463-252b-4d5f-a6ca-5a6327a9888d" providerId="ADAL" clId="{A91421B3-B6CF-433D-A6D1-0A1AED5BC083}" dt="2022-07-19T05:03:08.312" v="2259" actId="404"/>
          <ac:spMkLst>
            <pc:docMk/>
            <pc:sldMk cId="2099195209" sldId="261"/>
            <ac:spMk id="6" creationId="{92BDCEB9-51C8-3D43-7606-96C5E9D62178}"/>
          </ac:spMkLst>
        </pc:spChg>
        <pc:spChg chg="mod">
          <ac:chgData name="NGUYEN PHAM ANH THU" userId="baf72463-252b-4d5f-a6ca-5a6327a9888d" providerId="ADAL" clId="{A91421B3-B6CF-433D-A6D1-0A1AED5BC083}" dt="2022-07-19T05:03:08.312" v="2259" actId="404"/>
          <ac:spMkLst>
            <pc:docMk/>
            <pc:sldMk cId="2099195209" sldId="261"/>
            <ac:spMk id="7" creationId="{EE192102-D51B-18C8-0270-D87B603B6D82}"/>
          </ac:spMkLst>
        </pc:spChg>
        <pc:grpChg chg="add mod">
          <ac:chgData name="NGUYEN PHAM ANH THU" userId="baf72463-252b-4d5f-a6ca-5a6327a9888d" providerId="ADAL" clId="{A91421B3-B6CF-433D-A6D1-0A1AED5BC083}" dt="2022-07-19T05:03:12.653" v="2260" actId="1076"/>
          <ac:grpSpMkLst>
            <pc:docMk/>
            <pc:sldMk cId="2099195209" sldId="261"/>
            <ac:grpSpMk id="4" creationId="{55B6BB13-CC2B-8910-D124-D04434E72DC0}"/>
          </ac:grpSpMkLst>
        </pc:grpChg>
        <pc:picChg chg="add mod">
          <ac:chgData name="NGUYEN PHAM ANH THU" userId="baf72463-252b-4d5f-a6ca-5a6327a9888d" providerId="ADAL" clId="{A91421B3-B6CF-433D-A6D1-0A1AED5BC083}" dt="2022-07-19T05:03:04.002" v="2257" actId="1076"/>
          <ac:picMkLst>
            <pc:docMk/>
            <pc:sldMk cId="2099195209" sldId="261"/>
            <ac:picMk id="5" creationId="{10ED9762-76D7-A75E-0556-D3CB4C49F38F}"/>
          </ac:picMkLst>
        </pc:picChg>
        <pc:picChg chg="add del">
          <ac:chgData name="NGUYEN PHAM ANH THU" userId="baf72463-252b-4d5f-a6ca-5a6327a9888d" providerId="ADAL" clId="{A91421B3-B6CF-433D-A6D1-0A1AED5BC083}" dt="2022-07-18T15:25:52.727" v="103" actId="478"/>
          <ac:picMkLst>
            <pc:docMk/>
            <pc:sldMk cId="2099195209" sldId="261"/>
            <ac:picMk id="7" creationId="{82DE6AD0-1B71-DDD0-2476-FAF297BC184C}"/>
          </ac:picMkLst>
        </pc:picChg>
      </pc:sldChg>
      <pc:sldChg chg="addSp delSp modSp new mod ord modTransition modAnim">
        <pc:chgData name="NGUYEN PHAM ANH THU" userId="baf72463-252b-4d5f-a6ca-5a6327a9888d" providerId="ADAL" clId="{A91421B3-B6CF-433D-A6D1-0A1AED5BC083}" dt="2022-07-20T03:38:11.618" v="5161"/>
        <pc:sldMkLst>
          <pc:docMk/>
          <pc:sldMk cId="1623926361" sldId="262"/>
        </pc:sldMkLst>
        <pc:spChg chg="del">
          <ac:chgData name="NGUYEN PHAM ANH THU" userId="baf72463-252b-4d5f-a6ca-5a6327a9888d" providerId="ADAL" clId="{A91421B3-B6CF-433D-A6D1-0A1AED5BC083}" dt="2022-07-18T15:16:39.975" v="56" actId="478"/>
          <ac:spMkLst>
            <pc:docMk/>
            <pc:sldMk cId="1623926361" sldId="262"/>
            <ac:spMk id="2" creationId="{16A21A26-0118-EF04-8EE8-7DF20A904416}"/>
          </ac:spMkLst>
        </pc:spChg>
        <pc:spChg chg="del">
          <ac:chgData name="NGUYEN PHAM ANH THU" userId="baf72463-252b-4d5f-a6ca-5a6327a9888d" providerId="ADAL" clId="{A91421B3-B6CF-433D-A6D1-0A1AED5BC083}" dt="2022-07-18T15:16:39.975" v="56" actId="478"/>
          <ac:spMkLst>
            <pc:docMk/>
            <pc:sldMk cId="1623926361" sldId="262"/>
            <ac:spMk id="3" creationId="{8CA3438B-0E90-13B7-D701-666A8FF6AB7A}"/>
          </ac:spMkLst>
        </pc:spChg>
        <pc:spChg chg="mod">
          <ac:chgData name="NGUYEN PHAM ANH THU" userId="baf72463-252b-4d5f-a6ca-5a6327a9888d" providerId="ADAL" clId="{A91421B3-B6CF-433D-A6D1-0A1AED5BC083}" dt="2022-07-19T05:01:51.164" v="2239" actId="403"/>
          <ac:spMkLst>
            <pc:docMk/>
            <pc:sldMk cId="1623926361" sldId="262"/>
            <ac:spMk id="4" creationId="{68F1C9A9-8CB1-6B97-FD19-A8AD37BF6A8E}"/>
          </ac:spMkLst>
        </pc:spChg>
        <pc:spChg chg="mod">
          <ac:chgData name="NGUYEN PHAM ANH THU" userId="baf72463-252b-4d5f-a6ca-5a6327a9888d" providerId="ADAL" clId="{A91421B3-B6CF-433D-A6D1-0A1AED5BC083}" dt="2022-07-19T05:01:51.164" v="2239" actId="403"/>
          <ac:spMkLst>
            <pc:docMk/>
            <pc:sldMk cId="1623926361" sldId="262"/>
            <ac:spMk id="5" creationId="{D032EE6F-CB55-016C-DD45-2DDF0A16115D}"/>
          </ac:spMkLst>
        </pc:spChg>
        <pc:grpChg chg="add mod">
          <ac:chgData name="NGUYEN PHAM ANH THU" userId="baf72463-252b-4d5f-a6ca-5a6327a9888d" providerId="ADAL" clId="{A91421B3-B6CF-433D-A6D1-0A1AED5BC083}" dt="2022-07-19T05:01:46.566" v="2237" actId="14100"/>
          <ac:grpSpMkLst>
            <pc:docMk/>
            <pc:sldMk cId="1623926361" sldId="262"/>
            <ac:grpSpMk id="3" creationId="{BBD87FAF-CADC-56BD-5D27-7CAADC6EE127}"/>
          </ac:grpSpMkLst>
        </pc:grpChg>
        <pc:picChg chg="add del mod">
          <ac:chgData name="NGUYEN PHAM ANH THU" userId="baf72463-252b-4d5f-a6ca-5a6327a9888d" providerId="ADAL" clId="{A91421B3-B6CF-433D-A6D1-0A1AED5BC083}" dt="2022-07-18T15:16:53.815" v="61" actId="478"/>
          <ac:picMkLst>
            <pc:docMk/>
            <pc:sldMk cId="1623926361" sldId="262"/>
            <ac:picMk id="5" creationId="{04D44088-493C-37C0-B1FA-07DA3C941D9E}"/>
          </ac:picMkLst>
        </pc:picChg>
        <pc:picChg chg="add del mod modCrop">
          <ac:chgData name="NGUYEN PHAM ANH THU" userId="baf72463-252b-4d5f-a6ca-5a6327a9888d" providerId="ADAL" clId="{A91421B3-B6CF-433D-A6D1-0A1AED5BC083}" dt="2022-07-18T15:18:51.281" v="70" actId="478"/>
          <ac:picMkLst>
            <pc:docMk/>
            <pc:sldMk cId="1623926361" sldId="262"/>
            <ac:picMk id="7" creationId="{DF62D712-3DE1-16EF-F66B-9A5A4CA88CE2}"/>
          </ac:picMkLst>
        </pc:picChg>
        <pc:picChg chg="add mod">
          <ac:chgData name="NGUYEN PHAM ANH THU" userId="baf72463-252b-4d5f-a6ca-5a6327a9888d" providerId="ADAL" clId="{A91421B3-B6CF-433D-A6D1-0A1AED5BC083}" dt="2022-07-18T15:19:14.989" v="73"/>
          <ac:picMkLst>
            <pc:docMk/>
            <pc:sldMk cId="1623926361" sldId="262"/>
            <ac:picMk id="9" creationId="{F8C04F6C-FC01-E581-6390-2676437816F2}"/>
          </ac:picMkLst>
        </pc:picChg>
      </pc:sldChg>
      <pc:sldChg chg="addSp delSp modSp new mod ord modTransition modAnim">
        <pc:chgData name="NGUYEN PHAM ANH THU" userId="baf72463-252b-4d5f-a6ca-5a6327a9888d" providerId="ADAL" clId="{A91421B3-B6CF-433D-A6D1-0A1AED5BC083}" dt="2022-07-20T03:38:11.618" v="5161"/>
        <pc:sldMkLst>
          <pc:docMk/>
          <pc:sldMk cId="2081876107" sldId="263"/>
        </pc:sldMkLst>
        <pc:spChg chg="del">
          <ac:chgData name="NGUYEN PHAM ANH THU" userId="baf72463-252b-4d5f-a6ca-5a6327a9888d" providerId="ADAL" clId="{A91421B3-B6CF-433D-A6D1-0A1AED5BC083}" dt="2022-07-18T15:21:09.655" v="77" actId="478"/>
          <ac:spMkLst>
            <pc:docMk/>
            <pc:sldMk cId="2081876107" sldId="263"/>
            <ac:spMk id="2" creationId="{3C36898A-3732-6E2F-BEC3-DBA21194B714}"/>
          </ac:spMkLst>
        </pc:spChg>
        <pc:spChg chg="add mod">
          <ac:chgData name="NGUYEN PHAM ANH THU" userId="baf72463-252b-4d5f-a6ca-5a6327a9888d" providerId="ADAL" clId="{A91421B3-B6CF-433D-A6D1-0A1AED5BC083}" dt="2022-07-19T03:30:12.860" v="739" actId="164"/>
          <ac:spMkLst>
            <pc:docMk/>
            <pc:sldMk cId="2081876107" sldId="263"/>
            <ac:spMk id="2" creationId="{4984C878-F13E-FE3F-1B23-1824466A9F2F}"/>
          </ac:spMkLst>
        </pc:spChg>
        <pc:spChg chg="del">
          <ac:chgData name="NGUYEN PHAM ANH THU" userId="baf72463-252b-4d5f-a6ca-5a6327a9888d" providerId="ADAL" clId="{A91421B3-B6CF-433D-A6D1-0A1AED5BC083}" dt="2022-07-18T15:21:09.655" v="77" actId="478"/>
          <ac:spMkLst>
            <pc:docMk/>
            <pc:sldMk cId="2081876107" sldId="263"/>
            <ac:spMk id="3" creationId="{927F78D2-3B32-7983-E4DD-649BBEEB328B}"/>
          </ac:spMkLst>
        </pc:spChg>
        <pc:spChg chg="add mod">
          <ac:chgData name="NGUYEN PHAM ANH THU" userId="baf72463-252b-4d5f-a6ca-5a6327a9888d" providerId="ADAL" clId="{A91421B3-B6CF-433D-A6D1-0A1AED5BC083}" dt="2022-07-19T03:30:12.860" v="739" actId="164"/>
          <ac:spMkLst>
            <pc:docMk/>
            <pc:sldMk cId="2081876107" sldId="263"/>
            <ac:spMk id="4" creationId="{C8831514-E509-C437-C208-F9680ED43A91}"/>
          </ac:spMkLst>
        </pc:spChg>
        <pc:grpChg chg="add mod">
          <ac:chgData name="NGUYEN PHAM ANH THU" userId="baf72463-252b-4d5f-a6ca-5a6327a9888d" providerId="ADAL" clId="{A91421B3-B6CF-433D-A6D1-0A1AED5BC083}" dt="2022-07-19T03:30:12.860" v="739" actId="164"/>
          <ac:grpSpMkLst>
            <pc:docMk/>
            <pc:sldMk cId="2081876107" sldId="263"/>
            <ac:grpSpMk id="3" creationId="{7F1F4BEE-96DF-4FA1-0103-4A1DCB75EF99}"/>
          </ac:grpSpMkLst>
        </pc:grpChg>
        <pc:picChg chg="add del">
          <ac:chgData name="NGUYEN PHAM ANH THU" userId="baf72463-252b-4d5f-a6ca-5a6327a9888d" providerId="ADAL" clId="{A91421B3-B6CF-433D-A6D1-0A1AED5BC083}" dt="2022-07-18T15:21:13.358" v="79" actId="478"/>
          <ac:picMkLst>
            <pc:docMk/>
            <pc:sldMk cId="2081876107" sldId="263"/>
            <ac:picMk id="5" creationId="{3E10889C-15E3-DF21-7C0A-A484CC3D041B}"/>
          </ac:picMkLst>
        </pc:picChg>
        <pc:picChg chg="add del">
          <ac:chgData name="NGUYEN PHAM ANH THU" userId="baf72463-252b-4d5f-a6ca-5a6327a9888d" providerId="ADAL" clId="{A91421B3-B6CF-433D-A6D1-0A1AED5BC083}" dt="2022-07-18T15:21:35.912" v="81" actId="478"/>
          <ac:picMkLst>
            <pc:docMk/>
            <pc:sldMk cId="2081876107" sldId="263"/>
            <ac:picMk id="7" creationId="{4F6B45F9-5A85-B07F-AAD4-13A9CBD49144}"/>
          </ac:picMkLst>
        </pc:picChg>
        <pc:picChg chg="add del mod modCrop">
          <ac:chgData name="NGUYEN PHAM ANH THU" userId="baf72463-252b-4d5f-a6ca-5a6327a9888d" providerId="ADAL" clId="{A91421B3-B6CF-433D-A6D1-0A1AED5BC083}" dt="2022-07-18T15:22:03.063" v="87" actId="478"/>
          <ac:picMkLst>
            <pc:docMk/>
            <pc:sldMk cId="2081876107" sldId="263"/>
            <ac:picMk id="9" creationId="{B3A1C048-777A-9F46-020C-C09A5CB0C992}"/>
          </ac:picMkLst>
        </pc:picChg>
        <pc:picChg chg="add del mod modCrop">
          <ac:chgData name="NGUYEN PHAM ANH THU" userId="baf72463-252b-4d5f-a6ca-5a6327a9888d" providerId="ADAL" clId="{A91421B3-B6CF-433D-A6D1-0A1AED5BC083}" dt="2022-07-18T15:24:38.743" v="99" actId="478"/>
          <ac:picMkLst>
            <pc:docMk/>
            <pc:sldMk cId="2081876107" sldId="263"/>
            <ac:picMk id="11" creationId="{E25BED25-C50E-FCE6-2CB4-32FBCE65F3EB}"/>
          </ac:picMkLst>
        </pc:picChg>
        <pc:picChg chg="add del mod">
          <ac:chgData name="NGUYEN PHAM ANH THU" userId="baf72463-252b-4d5f-a6ca-5a6327a9888d" providerId="ADAL" clId="{A91421B3-B6CF-433D-A6D1-0A1AED5BC083}" dt="2022-07-18T15:26:40.677" v="110" actId="478"/>
          <ac:picMkLst>
            <pc:docMk/>
            <pc:sldMk cId="2081876107" sldId="263"/>
            <ac:picMk id="13" creationId="{6A954DFB-185A-3147-1CB5-3F301BD4600D}"/>
          </ac:picMkLst>
        </pc:picChg>
        <pc:picChg chg="add del mod">
          <ac:chgData name="NGUYEN PHAM ANH THU" userId="baf72463-252b-4d5f-a6ca-5a6327a9888d" providerId="ADAL" clId="{A91421B3-B6CF-433D-A6D1-0A1AED5BC083}" dt="2022-07-18T15:26:06.799" v="109" actId="478"/>
          <ac:picMkLst>
            <pc:docMk/>
            <pc:sldMk cId="2081876107" sldId="263"/>
            <ac:picMk id="15" creationId="{0FE2BFD8-A096-1E9C-1DEC-22FE87824654}"/>
          </ac:picMkLst>
        </pc:picChg>
        <pc:picChg chg="add del mod modCrop">
          <ac:chgData name="NGUYEN PHAM ANH THU" userId="baf72463-252b-4d5f-a6ca-5a6327a9888d" providerId="ADAL" clId="{A91421B3-B6CF-433D-A6D1-0A1AED5BC083}" dt="2022-07-18T15:28:02.111" v="124" actId="478"/>
          <ac:picMkLst>
            <pc:docMk/>
            <pc:sldMk cId="2081876107" sldId="263"/>
            <ac:picMk id="17" creationId="{00E25787-5A38-3B3D-F1A9-8B54C472F1CA}"/>
          </ac:picMkLst>
        </pc:picChg>
        <pc:picChg chg="add mod">
          <ac:chgData name="NGUYEN PHAM ANH THU" userId="baf72463-252b-4d5f-a6ca-5a6327a9888d" providerId="ADAL" clId="{A91421B3-B6CF-433D-A6D1-0A1AED5BC083}" dt="2022-07-18T15:28:05.691" v="126"/>
          <ac:picMkLst>
            <pc:docMk/>
            <pc:sldMk cId="2081876107" sldId="263"/>
            <ac:picMk id="19" creationId="{364BB6AF-840A-1F67-A46E-1DBDCFCDE126}"/>
          </ac:picMkLst>
        </pc:picChg>
      </pc:sldChg>
      <pc:sldChg chg="addSp delSp modSp new mod ord modTransition modAnim">
        <pc:chgData name="NGUYEN PHAM ANH THU" userId="baf72463-252b-4d5f-a6ca-5a6327a9888d" providerId="ADAL" clId="{A91421B3-B6CF-433D-A6D1-0A1AED5BC083}" dt="2022-07-20T03:38:11.618" v="5161"/>
        <pc:sldMkLst>
          <pc:docMk/>
          <pc:sldMk cId="1704214148" sldId="264"/>
        </pc:sldMkLst>
        <pc:spChg chg="del">
          <ac:chgData name="NGUYEN PHAM ANH THU" userId="baf72463-252b-4d5f-a6ca-5a6327a9888d" providerId="ADAL" clId="{A91421B3-B6CF-433D-A6D1-0A1AED5BC083}" dt="2022-07-18T15:28:40.615" v="128" actId="478"/>
          <ac:spMkLst>
            <pc:docMk/>
            <pc:sldMk cId="1704214148" sldId="264"/>
            <ac:spMk id="2" creationId="{D6BDBE57-F613-271A-06E9-938217157B80}"/>
          </ac:spMkLst>
        </pc:spChg>
        <pc:spChg chg="add mod">
          <ac:chgData name="NGUYEN PHAM ANH THU" userId="baf72463-252b-4d5f-a6ca-5a6327a9888d" providerId="ADAL" clId="{A91421B3-B6CF-433D-A6D1-0A1AED5BC083}" dt="2022-07-19T04:11:05.978" v="904" actId="14100"/>
          <ac:spMkLst>
            <pc:docMk/>
            <pc:sldMk cId="1704214148" sldId="264"/>
            <ac:spMk id="2" creationId="{E58328AA-8D77-CE10-64BE-4B48A664FACE}"/>
          </ac:spMkLst>
        </pc:spChg>
        <pc:spChg chg="del">
          <ac:chgData name="NGUYEN PHAM ANH THU" userId="baf72463-252b-4d5f-a6ca-5a6327a9888d" providerId="ADAL" clId="{A91421B3-B6CF-433D-A6D1-0A1AED5BC083}" dt="2022-07-18T15:28:40.615" v="128" actId="478"/>
          <ac:spMkLst>
            <pc:docMk/>
            <pc:sldMk cId="1704214148" sldId="264"/>
            <ac:spMk id="3" creationId="{A8BB49A7-1396-9802-6934-FADDFED3ECEC}"/>
          </ac:spMkLst>
        </pc:spChg>
        <pc:spChg chg="add mod">
          <ac:chgData name="NGUYEN PHAM ANH THU" userId="baf72463-252b-4d5f-a6ca-5a6327a9888d" providerId="ADAL" clId="{A91421B3-B6CF-433D-A6D1-0A1AED5BC083}" dt="2022-07-19T03:45:56.700" v="861" actId="14100"/>
          <ac:spMkLst>
            <pc:docMk/>
            <pc:sldMk cId="1704214148" sldId="264"/>
            <ac:spMk id="5" creationId="{1B591B78-55FE-70A9-32A7-AC0AD9C46C95}"/>
          </ac:spMkLst>
        </pc:spChg>
        <pc:spChg chg="add mod">
          <ac:chgData name="NGUYEN PHAM ANH THU" userId="baf72463-252b-4d5f-a6ca-5a6327a9888d" providerId="ADAL" clId="{A91421B3-B6CF-433D-A6D1-0A1AED5BC083}" dt="2022-07-19T04:11:56.909" v="911" actId="164"/>
          <ac:spMkLst>
            <pc:docMk/>
            <pc:sldMk cId="1704214148" sldId="264"/>
            <ac:spMk id="9" creationId="{05FEAE78-3123-A9FD-E591-E9946868FCAD}"/>
          </ac:spMkLst>
        </pc:spChg>
        <pc:spChg chg="add mod ord">
          <ac:chgData name="NGUYEN PHAM ANH THU" userId="baf72463-252b-4d5f-a6ca-5a6327a9888d" providerId="ADAL" clId="{A91421B3-B6CF-433D-A6D1-0A1AED5BC083}" dt="2022-07-19T04:11:56.909" v="911" actId="164"/>
          <ac:spMkLst>
            <pc:docMk/>
            <pc:sldMk cId="1704214148" sldId="264"/>
            <ac:spMk id="10" creationId="{B287B8CA-8F0D-CC9C-4D53-432707D14C1E}"/>
          </ac:spMkLst>
        </pc:spChg>
        <pc:grpChg chg="add mod">
          <ac:chgData name="NGUYEN PHAM ANH THU" userId="baf72463-252b-4d5f-a6ca-5a6327a9888d" providerId="ADAL" clId="{A91421B3-B6CF-433D-A6D1-0A1AED5BC083}" dt="2022-07-19T04:11:56.909" v="911" actId="164"/>
          <ac:grpSpMkLst>
            <pc:docMk/>
            <pc:sldMk cId="1704214148" sldId="264"/>
            <ac:grpSpMk id="11" creationId="{71CD3DF4-D054-2155-C858-C5A5A3CE5B6A}"/>
          </ac:grpSpMkLst>
        </pc:grpChg>
        <pc:picChg chg="add mod modCrop">
          <ac:chgData name="NGUYEN PHAM ANH THU" userId="baf72463-252b-4d5f-a6ca-5a6327a9888d" providerId="ADAL" clId="{A91421B3-B6CF-433D-A6D1-0A1AED5BC083}" dt="2022-07-19T03:46:02.281" v="862" actId="1076"/>
          <ac:picMkLst>
            <pc:docMk/>
            <pc:sldMk cId="1704214148" sldId="264"/>
            <ac:picMk id="4" creationId="{788BB8CF-EDE6-3FD0-628F-A9DD897BDFDC}"/>
          </ac:picMkLst>
        </pc:picChg>
        <pc:picChg chg="add del mod modCrop">
          <ac:chgData name="NGUYEN PHAM ANH THU" userId="baf72463-252b-4d5f-a6ca-5a6327a9888d" providerId="ADAL" clId="{A91421B3-B6CF-433D-A6D1-0A1AED5BC083}" dt="2022-07-18T15:29:15.984" v="137" actId="478"/>
          <ac:picMkLst>
            <pc:docMk/>
            <pc:sldMk cId="1704214148" sldId="264"/>
            <ac:picMk id="5" creationId="{B3291836-6B0F-47F9-05E2-0B030EE94B2E}"/>
          </ac:picMkLst>
        </pc:picChg>
        <pc:picChg chg="add mod">
          <ac:chgData name="NGUYEN PHAM ANH THU" userId="baf72463-252b-4d5f-a6ca-5a6327a9888d" providerId="ADAL" clId="{A91421B3-B6CF-433D-A6D1-0A1AED5BC083}" dt="2022-07-18T15:29:20.096" v="139"/>
          <ac:picMkLst>
            <pc:docMk/>
            <pc:sldMk cId="1704214148" sldId="264"/>
            <ac:picMk id="7" creationId="{FA0C73AB-790D-A768-4E99-3B8DD15B1832}"/>
          </ac:picMkLst>
        </pc:picChg>
        <pc:picChg chg="add mod">
          <ac:chgData name="NGUYEN PHAM ANH THU" userId="baf72463-252b-4d5f-a6ca-5a6327a9888d" providerId="ADAL" clId="{A91421B3-B6CF-433D-A6D1-0A1AED5BC083}" dt="2022-07-19T03:46:03.877" v="863" actId="1076"/>
          <ac:picMkLst>
            <pc:docMk/>
            <pc:sldMk cId="1704214148" sldId="264"/>
            <ac:picMk id="8" creationId="{6C80191C-A18E-7182-2D36-3E8F983F3CF9}"/>
          </ac:picMkLst>
        </pc:picChg>
      </pc:sldChg>
      <pc:sldChg chg="addSp delSp modSp add mod ord modTransition modAnim">
        <pc:chgData name="NGUYEN PHAM ANH THU" userId="baf72463-252b-4d5f-a6ca-5a6327a9888d" providerId="ADAL" clId="{A91421B3-B6CF-433D-A6D1-0A1AED5BC083}" dt="2022-07-20T03:38:11.618" v="5161"/>
        <pc:sldMkLst>
          <pc:docMk/>
          <pc:sldMk cId="2057951728" sldId="265"/>
        </pc:sldMkLst>
        <pc:spChg chg="mod">
          <ac:chgData name="NGUYEN PHAM ANH THU" userId="baf72463-252b-4d5f-a6ca-5a6327a9888d" providerId="ADAL" clId="{A91421B3-B6CF-433D-A6D1-0A1AED5BC083}" dt="2022-07-19T04:16:34.882" v="951" actId="1076"/>
          <ac:spMkLst>
            <pc:docMk/>
            <pc:sldMk cId="2057951728" sldId="265"/>
            <ac:spMk id="2" creationId="{E58328AA-8D77-CE10-64BE-4B48A664FACE}"/>
          </ac:spMkLst>
        </pc:spChg>
        <pc:spChg chg="del">
          <ac:chgData name="NGUYEN PHAM ANH THU" userId="baf72463-252b-4d5f-a6ca-5a6327a9888d" providerId="ADAL" clId="{A91421B3-B6CF-433D-A6D1-0A1AED5BC083}" dt="2022-07-19T04:15:41.888" v="920" actId="478"/>
          <ac:spMkLst>
            <pc:docMk/>
            <pc:sldMk cId="2057951728" sldId="265"/>
            <ac:spMk id="5" creationId="{1B591B78-55FE-70A9-32A7-AC0AD9C46C95}"/>
          </ac:spMkLst>
        </pc:spChg>
        <pc:spChg chg="mod">
          <ac:chgData name="NGUYEN PHAM ANH THU" userId="baf72463-252b-4d5f-a6ca-5a6327a9888d" providerId="ADAL" clId="{A91421B3-B6CF-433D-A6D1-0A1AED5BC083}" dt="2022-07-19T04:15:27.442" v="915"/>
          <ac:spMkLst>
            <pc:docMk/>
            <pc:sldMk cId="2057951728" sldId="265"/>
            <ac:spMk id="13" creationId="{0C1EE2D6-DA73-57B8-A62A-C68D4AAB29EC}"/>
          </ac:spMkLst>
        </pc:spChg>
        <pc:spChg chg="mod">
          <ac:chgData name="NGUYEN PHAM ANH THU" userId="baf72463-252b-4d5f-a6ca-5a6327a9888d" providerId="ADAL" clId="{A91421B3-B6CF-433D-A6D1-0A1AED5BC083}" dt="2022-07-19T04:15:27.442" v="915"/>
          <ac:spMkLst>
            <pc:docMk/>
            <pc:sldMk cId="2057951728" sldId="265"/>
            <ac:spMk id="14" creationId="{AF3B113C-5189-FBE0-82DA-CAD3E974BE1C}"/>
          </ac:spMkLst>
        </pc:spChg>
        <pc:spChg chg="mod">
          <ac:chgData name="NGUYEN PHAM ANH THU" userId="baf72463-252b-4d5f-a6ca-5a6327a9888d" providerId="ADAL" clId="{A91421B3-B6CF-433D-A6D1-0A1AED5BC083}" dt="2022-07-19T04:15:58.670" v="926"/>
          <ac:spMkLst>
            <pc:docMk/>
            <pc:sldMk cId="2057951728" sldId="265"/>
            <ac:spMk id="16" creationId="{C2F90436-3635-4AF6-720E-81D0C7312AC1}"/>
          </ac:spMkLst>
        </pc:spChg>
        <pc:spChg chg="mod">
          <ac:chgData name="NGUYEN PHAM ANH THU" userId="baf72463-252b-4d5f-a6ca-5a6327a9888d" providerId="ADAL" clId="{A91421B3-B6CF-433D-A6D1-0A1AED5BC083}" dt="2022-07-19T04:16:22.948" v="948"/>
          <ac:spMkLst>
            <pc:docMk/>
            <pc:sldMk cId="2057951728" sldId="265"/>
            <ac:spMk id="17" creationId="{F90437E2-4DAA-A752-C9DD-278F9F971190}"/>
          </ac:spMkLst>
        </pc:spChg>
        <pc:spChg chg="mod">
          <ac:chgData name="NGUYEN PHAM ANH THU" userId="baf72463-252b-4d5f-a6ca-5a6327a9888d" providerId="ADAL" clId="{A91421B3-B6CF-433D-A6D1-0A1AED5BC083}" dt="2022-07-19T04:16:32.460" v="949"/>
          <ac:spMkLst>
            <pc:docMk/>
            <pc:sldMk cId="2057951728" sldId="265"/>
            <ac:spMk id="19" creationId="{5E51D04E-CF3E-386A-4395-0234B665E05D}"/>
          </ac:spMkLst>
        </pc:spChg>
        <pc:spChg chg="mod">
          <ac:chgData name="NGUYEN PHAM ANH THU" userId="baf72463-252b-4d5f-a6ca-5a6327a9888d" providerId="ADAL" clId="{A91421B3-B6CF-433D-A6D1-0A1AED5BC083}" dt="2022-07-19T04:16:46.610" v="972" actId="20577"/>
          <ac:spMkLst>
            <pc:docMk/>
            <pc:sldMk cId="2057951728" sldId="265"/>
            <ac:spMk id="20" creationId="{86E30C97-4EAA-5D3C-5D78-D147A5A22000}"/>
          </ac:spMkLst>
        </pc:spChg>
        <pc:spChg chg="mod">
          <ac:chgData name="NGUYEN PHAM ANH THU" userId="baf72463-252b-4d5f-a6ca-5a6327a9888d" providerId="ADAL" clId="{A91421B3-B6CF-433D-A6D1-0A1AED5BC083}" dt="2022-07-19T04:17:05.721" v="982"/>
          <ac:spMkLst>
            <pc:docMk/>
            <pc:sldMk cId="2057951728" sldId="265"/>
            <ac:spMk id="22" creationId="{BCC6D2C1-AF0C-7B24-7741-F11C8ACFD549}"/>
          </ac:spMkLst>
        </pc:spChg>
        <pc:spChg chg="mod">
          <ac:chgData name="NGUYEN PHAM ANH THU" userId="baf72463-252b-4d5f-a6ca-5a6327a9888d" providerId="ADAL" clId="{A91421B3-B6CF-433D-A6D1-0A1AED5BC083}" dt="2022-07-19T04:17:25.278" v="1011"/>
          <ac:spMkLst>
            <pc:docMk/>
            <pc:sldMk cId="2057951728" sldId="265"/>
            <ac:spMk id="23" creationId="{313EF6FA-31B4-01DF-696C-064ABC9F4A7F}"/>
          </ac:spMkLst>
        </pc:spChg>
        <pc:spChg chg="mod">
          <ac:chgData name="NGUYEN PHAM ANH THU" userId="baf72463-252b-4d5f-a6ca-5a6327a9888d" providerId="ADAL" clId="{A91421B3-B6CF-433D-A6D1-0A1AED5BC083}" dt="2022-07-19T04:17:05.721" v="982"/>
          <ac:spMkLst>
            <pc:docMk/>
            <pc:sldMk cId="2057951728" sldId="265"/>
            <ac:spMk id="25" creationId="{790C2679-C7FD-21AA-A8DF-47CA19A8236F}"/>
          </ac:spMkLst>
        </pc:spChg>
        <pc:spChg chg="mod">
          <ac:chgData name="NGUYEN PHAM ANH THU" userId="baf72463-252b-4d5f-a6ca-5a6327a9888d" providerId="ADAL" clId="{A91421B3-B6CF-433D-A6D1-0A1AED5BC083}" dt="2022-07-19T04:17:56.187" v="1055" actId="1035"/>
          <ac:spMkLst>
            <pc:docMk/>
            <pc:sldMk cId="2057951728" sldId="265"/>
            <ac:spMk id="26" creationId="{086A14BE-B8F6-D50A-9857-E09D16E5C547}"/>
          </ac:spMkLst>
        </pc:spChg>
        <pc:spChg chg="mod">
          <ac:chgData name="NGUYEN PHAM ANH THU" userId="baf72463-252b-4d5f-a6ca-5a6327a9888d" providerId="ADAL" clId="{A91421B3-B6CF-433D-A6D1-0A1AED5BC083}" dt="2022-07-19T04:17:05.721" v="982"/>
          <ac:spMkLst>
            <pc:docMk/>
            <pc:sldMk cId="2057951728" sldId="265"/>
            <ac:spMk id="28" creationId="{E0E5309E-2D0A-0602-648F-328FB0FFDE33}"/>
          </ac:spMkLst>
        </pc:spChg>
        <pc:spChg chg="mod">
          <ac:chgData name="NGUYEN PHAM ANH THU" userId="baf72463-252b-4d5f-a6ca-5a6327a9888d" providerId="ADAL" clId="{A91421B3-B6CF-433D-A6D1-0A1AED5BC083}" dt="2022-07-19T04:18:06.712" v="1065" actId="1076"/>
          <ac:spMkLst>
            <pc:docMk/>
            <pc:sldMk cId="2057951728" sldId="265"/>
            <ac:spMk id="29" creationId="{EB58A28A-9028-8DD5-3FC2-8A0D17C9B5E5}"/>
          </ac:spMkLst>
        </pc:spChg>
        <pc:grpChg chg="mod">
          <ac:chgData name="NGUYEN PHAM ANH THU" userId="baf72463-252b-4d5f-a6ca-5a6327a9888d" providerId="ADAL" clId="{A91421B3-B6CF-433D-A6D1-0A1AED5BC083}" dt="2022-07-19T04:17:04.525" v="981" actId="1036"/>
          <ac:grpSpMkLst>
            <pc:docMk/>
            <pc:sldMk cId="2057951728" sldId="265"/>
            <ac:grpSpMk id="11" creationId="{71CD3DF4-D054-2155-C858-C5A5A3CE5B6A}"/>
          </ac:grpSpMkLst>
        </pc:grpChg>
        <pc:grpChg chg="add del mod">
          <ac:chgData name="NGUYEN PHAM ANH THU" userId="baf72463-252b-4d5f-a6ca-5a6327a9888d" providerId="ADAL" clId="{A91421B3-B6CF-433D-A6D1-0A1AED5BC083}" dt="2022-07-19T04:15:32.498" v="919" actId="478"/>
          <ac:grpSpMkLst>
            <pc:docMk/>
            <pc:sldMk cId="2057951728" sldId="265"/>
            <ac:grpSpMk id="12" creationId="{9257BBE7-833E-A265-9287-E83E80B526FD}"/>
          </ac:grpSpMkLst>
        </pc:grpChg>
        <pc:grpChg chg="add mod">
          <ac:chgData name="NGUYEN PHAM ANH THU" userId="baf72463-252b-4d5f-a6ca-5a6327a9888d" providerId="ADAL" clId="{A91421B3-B6CF-433D-A6D1-0A1AED5BC083}" dt="2022-07-19T04:17:04.525" v="981" actId="1036"/>
          <ac:grpSpMkLst>
            <pc:docMk/>
            <pc:sldMk cId="2057951728" sldId="265"/>
            <ac:grpSpMk id="15" creationId="{1B819DF4-0C7E-96DD-614A-5B8FC8FAF262}"/>
          </ac:grpSpMkLst>
        </pc:grpChg>
        <pc:grpChg chg="add mod">
          <ac:chgData name="NGUYEN PHAM ANH THU" userId="baf72463-252b-4d5f-a6ca-5a6327a9888d" providerId="ADAL" clId="{A91421B3-B6CF-433D-A6D1-0A1AED5BC083}" dt="2022-07-19T04:17:04.525" v="981" actId="1036"/>
          <ac:grpSpMkLst>
            <pc:docMk/>
            <pc:sldMk cId="2057951728" sldId="265"/>
            <ac:grpSpMk id="18" creationId="{E5D93CB6-0E04-44B6-E283-F3E1A8E392FE}"/>
          </ac:grpSpMkLst>
        </pc:grpChg>
        <pc:grpChg chg="add mod">
          <ac:chgData name="NGUYEN PHAM ANH THU" userId="baf72463-252b-4d5f-a6ca-5a6327a9888d" providerId="ADAL" clId="{A91421B3-B6CF-433D-A6D1-0A1AED5BC083}" dt="2022-07-19T04:17:13.074" v="983" actId="1076"/>
          <ac:grpSpMkLst>
            <pc:docMk/>
            <pc:sldMk cId="2057951728" sldId="265"/>
            <ac:grpSpMk id="21" creationId="{86AA289B-BE5C-6789-2CE2-85D3B1CA9414}"/>
          </ac:grpSpMkLst>
        </pc:grpChg>
        <pc:grpChg chg="add mod">
          <ac:chgData name="NGUYEN PHAM ANH THU" userId="baf72463-252b-4d5f-a6ca-5a6327a9888d" providerId="ADAL" clId="{A91421B3-B6CF-433D-A6D1-0A1AED5BC083}" dt="2022-07-19T04:17:13.074" v="983" actId="1076"/>
          <ac:grpSpMkLst>
            <pc:docMk/>
            <pc:sldMk cId="2057951728" sldId="265"/>
            <ac:grpSpMk id="24" creationId="{EEACE20F-4646-3C39-D100-57B7AB382F5A}"/>
          </ac:grpSpMkLst>
        </pc:grpChg>
        <pc:grpChg chg="add mod">
          <ac:chgData name="NGUYEN PHAM ANH THU" userId="baf72463-252b-4d5f-a6ca-5a6327a9888d" providerId="ADAL" clId="{A91421B3-B6CF-433D-A6D1-0A1AED5BC083}" dt="2022-07-19T04:17:13.074" v="983" actId="1076"/>
          <ac:grpSpMkLst>
            <pc:docMk/>
            <pc:sldMk cId="2057951728" sldId="265"/>
            <ac:grpSpMk id="27" creationId="{511ABA41-A600-79F0-5763-988B514680E6}"/>
          </ac:grpSpMkLst>
        </pc:grpChg>
        <pc:picChg chg="mod">
          <ac:chgData name="NGUYEN PHAM ANH THU" userId="baf72463-252b-4d5f-a6ca-5a6327a9888d" providerId="ADAL" clId="{A91421B3-B6CF-433D-A6D1-0A1AED5BC083}" dt="2022-07-19T04:15:54.577" v="924" actId="1076"/>
          <ac:picMkLst>
            <pc:docMk/>
            <pc:sldMk cId="2057951728" sldId="265"/>
            <ac:picMk id="4" creationId="{788BB8CF-EDE6-3FD0-628F-A9DD897BDFDC}"/>
          </ac:picMkLst>
        </pc:picChg>
        <pc:picChg chg="mod">
          <ac:chgData name="NGUYEN PHAM ANH THU" userId="baf72463-252b-4d5f-a6ca-5a6327a9888d" providerId="ADAL" clId="{A91421B3-B6CF-433D-A6D1-0A1AED5BC083}" dt="2022-07-19T04:17:01.073" v="975" actId="1076"/>
          <ac:picMkLst>
            <pc:docMk/>
            <pc:sldMk cId="2057951728" sldId="265"/>
            <ac:picMk id="8" creationId="{6C80191C-A18E-7182-2D36-3E8F983F3CF9}"/>
          </ac:picMkLst>
        </pc:picChg>
      </pc:sldChg>
      <pc:sldChg chg="addSp delSp modSp add mod ord modTransition modAnim">
        <pc:chgData name="NGUYEN PHAM ANH THU" userId="baf72463-252b-4d5f-a6ca-5a6327a9888d" providerId="ADAL" clId="{A91421B3-B6CF-433D-A6D1-0A1AED5BC083}" dt="2022-07-20T03:38:11.618" v="5161"/>
        <pc:sldMkLst>
          <pc:docMk/>
          <pc:sldMk cId="3143414909" sldId="266"/>
        </pc:sldMkLst>
        <pc:spChg chg="add mod">
          <ac:chgData name="NGUYEN PHAM ANH THU" userId="baf72463-252b-4d5f-a6ca-5a6327a9888d" providerId="ADAL" clId="{A91421B3-B6CF-433D-A6D1-0A1AED5BC083}" dt="2022-07-19T04:42:42.196" v="1487" actId="164"/>
          <ac:spMkLst>
            <pc:docMk/>
            <pc:sldMk cId="3143414909" sldId="266"/>
            <ac:spMk id="3" creationId="{307281FC-0A50-4DF3-FDCF-D069B728AE48}"/>
          </ac:spMkLst>
        </pc:spChg>
        <pc:spChg chg="add del mod">
          <ac:chgData name="NGUYEN PHAM ANH THU" userId="baf72463-252b-4d5f-a6ca-5a6327a9888d" providerId="ADAL" clId="{A91421B3-B6CF-433D-A6D1-0A1AED5BC083}" dt="2022-07-19T04:39:41.215" v="1457" actId="1076"/>
          <ac:spMkLst>
            <pc:docMk/>
            <pc:sldMk cId="3143414909" sldId="266"/>
            <ac:spMk id="5" creationId="{1B591B78-55FE-70A9-32A7-AC0AD9C46C95}"/>
          </ac:spMkLst>
        </pc:spChg>
        <pc:spChg chg="add mod">
          <ac:chgData name="NGUYEN PHAM ANH THU" userId="baf72463-252b-4d5f-a6ca-5a6327a9888d" providerId="ADAL" clId="{A91421B3-B6CF-433D-A6D1-0A1AED5BC083}" dt="2022-07-19T04:45:31.250" v="1644" actId="20577"/>
          <ac:spMkLst>
            <pc:docMk/>
            <pc:sldMk cId="3143414909" sldId="266"/>
            <ac:spMk id="12" creationId="{ACCCC587-27FB-C390-EBBD-6578817B542B}"/>
          </ac:spMkLst>
        </pc:spChg>
        <pc:spChg chg="mod">
          <ac:chgData name="NGUYEN PHAM ANH THU" userId="baf72463-252b-4d5f-a6ca-5a6327a9888d" providerId="ADAL" clId="{A91421B3-B6CF-433D-A6D1-0A1AED5BC083}" dt="2022-07-19T04:43:03.128" v="1489"/>
          <ac:spMkLst>
            <pc:docMk/>
            <pc:sldMk cId="3143414909" sldId="266"/>
            <ac:spMk id="20" creationId="{5C003BAD-0AD7-3FCE-E8CB-1E63187741EB}"/>
          </ac:spMkLst>
        </pc:spChg>
        <pc:spChg chg="mod">
          <ac:chgData name="NGUYEN PHAM ANH THU" userId="baf72463-252b-4d5f-a6ca-5a6327a9888d" providerId="ADAL" clId="{A91421B3-B6CF-433D-A6D1-0A1AED5BC083}" dt="2022-07-19T04:43:09.701" v="1512" actId="20577"/>
          <ac:spMkLst>
            <pc:docMk/>
            <pc:sldMk cId="3143414909" sldId="266"/>
            <ac:spMk id="21" creationId="{18602299-1BBF-D660-1955-258F70E5BAEA}"/>
          </ac:spMkLst>
        </pc:spChg>
        <pc:spChg chg="add mod">
          <ac:chgData name="NGUYEN PHAM ANH THU" userId="baf72463-252b-4d5f-a6ca-5a6327a9888d" providerId="ADAL" clId="{A91421B3-B6CF-433D-A6D1-0A1AED5BC083}" dt="2022-07-19T04:53:22.352" v="1708" actId="164"/>
          <ac:spMkLst>
            <pc:docMk/>
            <pc:sldMk cId="3143414909" sldId="266"/>
            <ac:spMk id="22" creationId="{D9C9AEEF-7002-2D16-6B74-2C63E67A3889}"/>
          </ac:spMkLst>
        </pc:spChg>
        <pc:spChg chg="add mod">
          <ac:chgData name="NGUYEN PHAM ANH THU" userId="baf72463-252b-4d5f-a6ca-5a6327a9888d" providerId="ADAL" clId="{A91421B3-B6CF-433D-A6D1-0A1AED5BC083}" dt="2022-07-19T04:53:22.352" v="1708" actId="164"/>
          <ac:spMkLst>
            <pc:docMk/>
            <pc:sldMk cId="3143414909" sldId="266"/>
            <ac:spMk id="24" creationId="{C9E8AFC7-37AD-75F5-BA31-C20CD383F690}"/>
          </ac:spMkLst>
        </pc:spChg>
        <pc:spChg chg="add mod">
          <ac:chgData name="NGUYEN PHAM ANH THU" userId="baf72463-252b-4d5f-a6ca-5a6327a9888d" providerId="ADAL" clId="{A91421B3-B6CF-433D-A6D1-0A1AED5BC083}" dt="2022-07-19T04:53:22.352" v="1708" actId="164"/>
          <ac:spMkLst>
            <pc:docMk/>
            <pc:sldMk cId="3143414909" sldId="266"/>
            <ac:spMk id="25" creationId="{3B5D6C42-5736-F16C-51E5-B34E01582945}"/>
          </ac:spMkLst>
        </pc:spChg>
        <pc:spChg chg="add mod">
          <ac:chgData name="NGUYEN PHAM ANH THU" userId="baf72463-252b-4d5f-a6ca-5a6327a9888d" providerId="ADAL" clId="{A91421B3-B6CF-433D-A6D1-0A1AED5BC083}" dt="2022-07-19T04:53:22.352" v="1708" actId="164"/>
          <ac:spMkLst>
            <pc:docMk/>
            <pc:sldMk cId="3143414909" sldId="266"/>
            <ac:spMk id="26" creationId="{676BF65C-9E5D-2CB3-E3F7-E24AFA7882CF}"/>
          </ac:spMkLst>
        </pc:spChg>
        <pc:spChg chg="add mod">
          <ac:chgData name="NGUYEN PHAM ANH THU" userId="baf72463-252b-4d5f-a6ca-5a6327a9888d" providerId="ADAL" clId="{A91421B3-B6CF-433D-A6D1-0A1AED5BC083}" dt="2022-07-19T04:53:22.352" v="1708" actId="164"/>
          <ac:spMkLst>
            <pc:docMk/>
            <pc:sldMk cId="3143414909" sldId="266"/>
            <ac:spMk id="27" creationId="{11253DE9-D27B-8016-AF28-0C4D73BB26F6}"/>
          </ac:spMkLst>
        </pc:spChg>
        <pc:spChg chg="add mod ord">
          <ac:chgData name="NGUYEN PHAM ANH THU" userId="baf72463-252b-4d5f-a6ca-5a6327a9888d" providerId="ADAL" clId="{A91421B3-B6CF-433D-A6D1-0A1AED5BC083}" dt="2022-07-19T04:55:16.068" v="1768" actId="164"/>
          <ac:spMkLst>
            <pc:docMk/>
            <pc:sldMk cId="3143414909" sldId="266"/>
            <ac:spMk id="38" creationId="{96DE6D48-8F28-C934-73DD-BD69CAB7F28F}"/>
          </ac:spMkLst>
        </pc:spChg>
        <pc:grpChg chg="add del">
          <ac:chgData name="NGUYEN PHAM ANH THU" userId="baf72463-252b-4d5f-a6ca-5a6327a9888d" providerId="ADAL" clId="{A91421B3-B6CF-433D-A6D1-0A1AED5BC083}" dt="2022-07-19T04:38:52.320" v="1437" actId="478"/>
          <ac:grpSpMkLst>
            <pc:docMk/>
            <pc:sldMk cId="3143414909" sldId="266"/>
            <ac:grpSpMk id="11" creationId="{71CD3DF4-D054-2155-C858-C5A5A3CE5B6A}"/>
          </ac:grpSpMkLst>
        </pc:grpChg>
        <pc:grpChg chg="add mod">
          <ac:chgData name="NGUYEN PHAM ANH THU" userId="baf72463-252b-4d5f-a6ca-5a6327a9888d" providerId="ADAL" clId="{A91421B3-B6CF-433D-A6D1-0A1AED5BC083}" dt="2022-07-19T04:53:22.352" v="1708" actId="164"/>
          <ac:grpSpMkLst>
            <pc:docMk/>
            <pc:sldMk cId="3143414909" sldId="266"/>
            <ac:grpSpMk id="18" creationId="{FD8AE560-858E-AC50-7A5B-8BF2A6E156D5}"/>
          </ac:grpSpMkLst>
        </pc:grpChg>
        <pc:grpChg chg="add mod">
          <ac:chgData name="NGUYEN PHAM ANH THU" userId="baf72463-252b-4d5f-a6ca-5a6327a9888d" providerId="ADAL" clId="{A91421B3-B6CF-433D-A6D1-0A1AED5BC083}" dt="2022-07-19T04:43:06.255" v="1490" actId="1076"/>
          <ac:grpSpMkLst>
            <pc:docMk/>
            <pc:sldMk cId="3143414909" sldId="266"/>
            <ac:grpSpMk id="19" creationId="{2CB66D7D-D76E-5B4C-7EC9-286C47949B87}"/>
          </ac:grpSpMkLst>
        </pc:grpChg>
        <pc:grpChg chg="add mod">
          <ac:chgData name="NGUYEN PHAM ANH THU" userId="baf72463-252b-4d5f-a6ca-5a6327a9888d" providerId="ADAL" clId="{A91421B3-B6CF-433D-A6D1-0A1AED5BC083}" dt="2022-07-19T04:55:16.068" v="1768" actId="164"/>
          <ac:grpSpMkLst>
            <pc:docMk/>
            <pc:sldMk cId="3143414909" sldId="266"/>
            <ac:grpSpMk id="36" creationId="{E0AC9B4E-AED3-9F41-12AA-C362022C5982}"/>
          </ac:grpSpMkLst>
        </pc:grpChg>
        <pc:grpChg chg="add mod">
          <ac:chgData name="NGUYEN PHAM ANH THU" userId="baf72463-252b-4d5f-a6ca-5a6327a9888d" providerId="ADAL" clId="{A91421B3-B6CF-433D-A6D1-0A1AED5BC083}" dt="2022-07-19T04:53:22.352" v="1708" actId="164"/>
          <ac:grpSpMkLst>
            <pc:docMk/>
            <pc:sldMk cId="3143414909" sldId="266"/>
            <ac:grpSpMk id="37" creationId="{15FEE2C1-E1E0-1939-E1F6-EFE9E3AE7AAA}"/>
          </ac:grpSpMkLst>
        </pc:grpChg>
        <pc:grpChg chg="add mod">
          <ac:chgData name="NGUYEN PHAM ANH THU" userId="baf72463-252b-4d5f-a6ca-5a6327a9888d" providerId="ADAL" clId="{A91421B3-B6CF-433D-A6D1-0A1AED5BC083}" dt="2022-07-19T04:55:16.068" v="1768" actId="164"/>
          <ac:grpSpMkLst>
            <pc:docMk/>
            <pc:sldMk cId="3143414909" sldId="266"/>
            <ac:grpSpMk id="39" creationId="{7D5E3454-5BE1-78B3-6D61-C45BBC97E815}"/>
          </ac:grpSpMkLst>
        </pc:grpChg>
        <pc:picChg chg="add del">
          <ac:chgData name="NGUYEN PHAM ANH THU" userId="baf72463-252b-4d5f-a6ca-5a6327a9888d" providerId="ADAL" clId="{A91421B3-B6CF-433D-A6D1-0A1AED5BC083}" dt="2022-07-19T04:38:52.320" v="1437" actId="478"/>
          <ac:picMkLst>
            <pc:docMk/>
            <pc:sldMk cId="3143414909" sldId="266"/>
            <ac:picMk id="4" creationId="{788BB8CF-EDE6-3FD0-628F-A9DD897BDFDC}"/>
          </ac:picMkLst>
        </pc:picChg>
        <pc:picChg chg="add del">
          <ac:chgData name="NGUYEN PHAM ANH THU" userId="baf72463-252b-4d5f-a6ca-5a6327a9888d" providerId="ADAL" clId="{A91421B3-B6CF-433D-A6D1-0A1AED5BC083}" dt="2022-07-19T04:38:52.320" v="1437" actId="478"/>
          <ac:picMkLst>
            <pc:docMk/>
            <pc:sldMk cId="3143414909" sldId="266"/>
            <ac:picMk id="8" creationId="{6C80191C-A18E-7182-2D36-3E8F983F3CF9}"/>
          </ac:picMkLst>
        </pc:picChg>
        <pc:picChg chg="add mod">
          <ac:chgData name="NGUYEN PHAM ANH THU" userId="baf72463-252b-4d5f-a6ca-5a6327a9888d" providerId="ADAL" clId="{A91421B3-B6CF-433D-A6D1-0A1AED5BC083}" dt="2022-07-19T04:52:55.720" v="1703" actId="164"/>
          <ac:picMkLst>
            <pc:docMk/>
            <pc:sldMk cId="3143414909" sldId="266"/>
            <ac:picMk id="29" creationId="{ABA7E8C2-3DA7-BB04-994D-30364D67EE69}"/>
          </ac:picMkLst>
        </pc:picChg>
        <pc:picChg chg="add mod">
          <ac:chgData name="NGUYEN PHAM ANH THU" userId="baf72463-252b-4d5f-a6ca-5a6327a9888d" providerId="ADAL" clId="{A91421B3-B6CF-433D-A6D1-0A1AED5BC083}" dt="2022-07-19T04:52:55.720" v="1703" actId="164"/>
          <ac:picMkLst>
            <pc:docMk/>
            <pc:sldMk cId="3143414909" sldId="266"/>
            <ac:picMk id="31" creationId="{90549D14-B43A-4A6E-A79A-EC3971F84B12}"/>
          </ac:picMkLst>
        </pc:picChg>
        <pc:picChg chg="add mod">
          <ac:chgData name="NGUYEN PHAM ANH THU" userId="baf72463-252b-4d5f-a6ca-5a6327a9888d" providerId="ADAL" clId="{A91421B3-B6CF-433D-A6D1-0A1AED5BC083}" dt="2022-07-19T04:52:55.720" v="1703" actId="164"/>
          <ac:picMkLst>
            <pc:docMk/>
            <pc:sldMk cId="3143414909" sldId="266"/>
            <ac:picMk id="33" creationId="{5DB73F00-5C27-2C4D-8E22-39F07E86068F}"/>
          </ac:picMkLst>
        </pc:picChg>
        <pc:picChg chg="add mod">
          <ac:chgData name="NGUYEN PHAM ANH THU" userId="baf72463-252b-4d5f-a6ca-5a6327a9888d" providerId="ADAL" clId="{A91421B3-B6CF-433D-A6D1-0A1AED5BC083}" dt="2022-07-19T04:52:55.720" v="1703" actId="164"/>
          <ac:picMkLst>
            <pc:docMk/>
            <pc:sldMk cId="3143414909" sldId="266"/>
            <ac:picMk id="35" creationId="{29383E63-1929-405D-C673-71C1DBE5EF8C}"/>
          </ac:picMkLst>
        </pc:picChg>
        <pc:cxnChg chg="add mod">
          <ac:chgData name="NGUYEN PHAM ANH THU" userId="baf72463-252b-4d5f-a6ca-5a6327a9888d" providerId="ADAL" clId="{A91421B3-B6CF-433D-A6D1-0A1AED5BC083}" dt="2022-07-19T04:42:42.196" v="1487" actId="164"/>
          <ac:cxnSpMkLst>
            <pc:docMk/>
            <pc:sldMk cId="3143414909" sldId="266"/>
            <ac:cxnSpMk id="13" creationId="{4ADBFA6B-33B2-2B63-76E5-FEFCABA51DF7}"/>
          </ac:cxnSpMkLst>
        </pc:cxnChg>
        <pc:cxnChg chg="add mod">
          <ac:chgData name="NGUYEN PHAM ANH THU" userId="baf72463-252b-4d5f-a6ca-5a6327a9888d" providerId="ADAL" clId="{A91421B3-B6CF-433D-A6D1-0A1AED5BC083}" dt="2022-07-19T04:42:42.196" v="1487" actId="164"/>
          <ac:cxnSpMkLst>
            <pc:docMk/>
            <pc:sldMk cId="3143414909" sldId="266"/>
            <ac:cxnSpMk id="15" creationId="{D093FABD-E2B5-630F-569E-0763C6D5978E}"/>
          </ac:cxnSpMkLst>
        </pc:cxnChg>
        <pc:cxnChg chg="add mod">
          <ac:chgData name="NGUYEN PHAM ANH THU" userId="baf72463-252b-4d5f-a6ca-5a6327a9888d" providerId="ADAL" clId="{A91421B3-B6CF-433D-A6D1-0A1AED5BC083}" dt="2022-07-19T04:42:42.196" v="1487" actId="164"/>
          <ac:cxnSpMkLst>
            <pc:docMk/>
            <pc:sldMk cId="3143414909" sldId="266"/>
            <ac:cxnSpMk id="16" creationId="{8B630A2C-AF4D-DF3A-EE70-EFD267F54A62}"/>
          </ac:cxnSpMkLst>
        </pc:cxnChg>
        <pc:cxnChg chg="add mod">
          <ac:chgData name="NGUYEN PHAM ANH THU" userId="baf72463-252b-4d5f-a6ca-5a6327a9888d" providerId="ADAL" clId="{A91421B3-B6CF-433D-A6D1-0A1AED5BC083}" dt="2022-07-19T04:42:42.196" v="1487" actId="164"/>
          <ac:cxnSpMkLst>
            <pc:docMk/>
            <pc:sldMk cId="3143414909" sldId="266"/>
            <ac:cxnSpMk id="17" creationId="{1165D6B9-29E1-08B8-7F76-1A4E028007F6}"/>
          </ac:cxnSpMkLst>
        </pc:cxnChg>
      </pc:sldChg>
      <pc:sldChg chg="addSp delSp modSp add mod modTransition modAnim">
        <pc:chgData name="NGUYEN PHAM ANH THU" userId="baf72463-252b-4d5f-a6ca-5a6327a9888d" providerId="ADAL" clId="{A91421B3-B6CF-433D-A6D1-0A1AED5BC083}" dt="2022-07-20T03:38:11.618" v="5161"/>
        <pc:sldMkLst>
          <pc:docMk/>
          <pc:sldMk cId="2301920500" sldId="267"/>
        </pc:sldMkLst>
        <pc:spChg chg="add mod">
          <ac:chgData name="NGUYEN PHAM ANH THU" userId="baf72463-252b-4d5f-a6ca-5a6327a9888d" providerId="ADAL" clId="{A91421B3-B6CF-433D-A6D1-0A1AED5BC083}" dt="2022-07-19T04:58:31.500" v="1952" actId="1076"/>
          <ac:spMkLst>
            <pc:docMk/>
            <pc:sldMk cId="2301920500" sldId="267"/>
            <ac:spMk id="4" creationId="{DEA005C2-CFDA-47BF-1E4B-3ABBBFC1F2FB}"/>
          </ac:spMkLst>
        </pc:spChg>
        <pc:spChg chg="add mod">
          <ac:chgData name="NGUYEN PHAM ANH THU" userId="baf72463-252b-4d5f-a6ca-5a6327a9888d" providerId="ADAL" clId="{A91421B3-B6CF-433D-A6D1-0A1AED5BC083}" dt="2022-07-19T04:58:34.053" v="1953" actId="1076"/>
          <ac:spMkLst>
            <pc:docMk/>
            <pc:sldMk cId="2301920500" sldId="267"/>
            <ac:spMk id="30" creationId="{E90A4EA0-1FB0-A028-5B4F-F63CF58C29B9}"/>
          </ac:spMkLst>
        </pc:spChg>
        <pc:spChg chg="add mod">
          <ac:chgData name="NGUYEN PHAM ANH THU" userId="baf72463-252b-4d5f-a6ca-5a6327a9888d" providerId="ADAL" clId="{A91421B3-B6CF-433D-A6D1-0A1AED5BC083}" dt="2022-07-19T04:58:36.301" v="1954" actId="1076"/>
          <ac:spMkLst>
            <pc:docMk/>
            <pc:sldMk cId="2301920500" sldId="267"/>
            <ac:spMk id="32" creationId="{BD304939-5B37-961C-51E1-C48F125B7229}"/>
          </ac:spMkLst>
        </pc:spChg>
        <pc:spChg chg="add mod">
          <ac:chgData name="NGUYEN PHAM ANH THU" userId="baf72463-252b-4d5f-a6ca-5a6327a9888d" providerId="ADAL" clId="{A91421B3-B6CF-433D-A6D1-0A1AED5BC083}" dt="2022-07-19T04:59:01.833" v="1971" actId="5793"/>
          <ac:spMkLst>
            <pc:docMk/>
            <pc:sldMk cId="2301920500" sldId="267"/>
            <ac:spMk id="34" creationId="{0873BAF3-D117-684A-95DE-2D90A9CBFE13}"/>
          </ac:spMkLst>
        </pc:spChg>
        <pc:spChg chg="del topLvl">
          <ac:chgData name="NGUYEN PHAM ANH THU" userId="baf72463-252b-4d5f-a6ca-5a6327a9888d" providerId="ADAL" clId="{A91421B3-B6CF-433D-A6D1-0A1AED5BC083}" dt="2022-07-19T04:55:47.297" v="1771" actId="478"/>
          <ac:spMkLst>
            <pc:docMk/>
            <pc:sldMk cId="2301920500" sldId="267"/>
            <ac:spMk id="38" creationId="{96DE6D48-8F28-C934-73DD-BD69CAB7F28F}"/>
          </ac:spMkLst>
        </pc:spChg>
        <pc:spChg chg="add mod">
          <ac:chgData name="NGUYEN PHAM ANH THU" userId="baf72463-252b-4d5f-a6ca-5a6327a9888d" providerId="ADAL" clId="{A91421B3-B6CF-433D-A6D1-0A1AED5BC083}" dt="2022-07-19T04:58:54.470" v="1967" actId="1076"/>
          <ac:spMkLst>
            <pc:docMk/>
            <pc:sldMk cId="2301920500" sldId="267"/>
            <ac:spMk id="40" creationId="{98874CF4-6229-6076-800D-C54412B91EC9}"/>
          </ac:spMkLst>
        </pc:spChg>
        <pc:grpChg chg="del">
          <ac:chgData name="NGUYEN PHAM ANH THU" userId="baf72463-252b-4d5f-a6ca-5a6327a9888d" providerId="ADAL" clId="{A91421B3-B6CF-433D-A6D1-0A1AED5BC083}" dt="2022-07-19T04:55:51.458" v="1773" actId="478"/>
          <ac:grpSpMkLst>
            <pc:docMk/>
            <pc:sldMk cId="2301920500" sldId="267"/>
            <ac:grpSpMk id="19" creationId="{2CB66D7D-D76E-5B4C-7EC9-286C47949B87}"/>
          </ac:grpSpMkLst>
        </pc:grpChg>
        <pc:grpChg chg="del topLvl">
          <ac:chgData name="NGUYEN PHAM ANH THU" userId="baf72463-252b-4d5f-a6ca-5a6327a9888d" providerId="ADAL" clId="{A91421B3-B6CF-433D-A6D1-0A1AED5BC083}" dt="2022-07-19T04:55:50.442" v="1772" actId="165"/>
          <ac:grpSpMkLst>
            <pc:docMk/>
            <pc:sldMk cId="2301920500" sldId="267"/>
            <ac:grpSpMk id="36" creationId="{E0AC9B4E-AED3-9F41-12AA-C362022C5982}"/>
          </ac:grpSpMkLst>
        </pc:grpChg>
        <pc:grpChg chg="del">
          <ac:chgData name="NGUYEN PHAM ANH THU" userId="baf72463-252b-4d5f-a6ca-5a6327a9888d" providerId="ADAL" clId="{A91421B3-B6CF-433D-A6D1-0A1AED5BC083}" dt="2022-07-19T04:55:44.494" v="1770" actId="478"/>
          <ac:grpSpMkLst>
            <pc:docMk/>
            <pc:sldMk cId="2301920500" sldId="267"/>
            <ac:grpSpMk id="37" creationId="{15FEE2C1-E1E0-1939-E1F6-EFE9E3AE7AAA}"/>
          </ac:grpSpMkLst>
        </pc:grpChg>
        <pc:grpChg chg="del">
          <ac:chgData name="NGUYEN PHAM ANH THU" userId="baf72463-252b-4d5f-a6ca-5a6327a9888d" providerId="ADAL" clId="{A91421B3-B6CF-433D-A6D1-0A1AED5BC083}" dt="2022-07-19T04:55:47.297" v="1771" actId="478"/>
          <ac:grpSpMkLst>
            <pc:docMk/>
            <pc:sldMk cId="2301920500" sldId="267"/>
            <ac:grpSpMk id="39" creationId="{7D5E3454-5BE1-78B3-6D61-C45BBC97E815}"/>
          </ac:grpSpMkLst>
        </pc:grpChg>
        <pc:picChg chg="mod topLvl">
          <ac:chgData name="NGUYEN PHAM ANH THU" userId="baf72463-252b-4d5f-a6ca-5a6327a9888d" providerId="ADAL" clId="{A91421B3-B6CF-433D-A6D1-0A1AED5BC083}" dt="2022-07-19T04:58:44.407" v="1965" actId="1036"/>
          <ac:picMkLst>
            <pc:docMk/>
            <pc:sldMk cId="2301920500" sldId="267"/>
            <ac:picMk id="29" creationId="{ABA7E8C2-3DA7-BB04-994D-30364D67EE69}"/>
          </ac:picMkLst>
        </pc:picChg>
        <pc:picChg chg="mod topLvl">
          <ac:chgData name="NGUYEN PHAM ANH THU" userId="baf72463-252b-4d5f-a6ca-5a6327a9888d" providerId="ADAL" clId="{A91421B3-B6CF-433D-A6D1-0A1AED5BC083}" dt="2022-07-19T04:58:44.407" v="1965" actId="1036"/>
          <ac:picMkLst>
            <pc:docMk/>
            <pc:sldMk cId="2301920500" sldId="267"/>
            <ac:picMk id="31" creationId="{90549D14-B43A-4A6E-A79A-EC3971F84B12}"/>
          </ac:picMkLst>
        </pc:picChg>
        <pc:picChg chg="mod topLvl">
          <ac:chgData name="NGUYEN PHAM ANH THU" userId="baf72463-252b-4d5f-a6ca-5a6327a9888d" providerId="ADAL" clId="{A91421B3-B6CF-433D-A6D1-0A1AED5BC083}" dt="2022-07-19T04:58:44.407" v="1965" actId="1036"/>
          <ac:picMkLst>
            <pc:docMk/>
            <pc:sldMk cId="2301920500" sldId="267"/>
            <ac:picMk id="33" creationId="{5DB73F00-5C27-2C4D-8E22-39F07E86068F}"/>
          </ac:picMkLst>
        </pc:picChg>
        <pc:picChg chg="mod topLvl">
          <ac:chgData name="NGUYEN PHAM ANH THU" userId="baf72463-252b-4d5f-a6ca-5a6327a9888d" providerId="ADAL" clId="{A91421B3-B6CF-433D-A6D1-0A1AED5BC083}" dt="2022-07-19T04:58:44.407" v="1965" actId="1036"/>
          <ac:picMkLst>
            <pc:docMk/>
            <pc:sldMk cId="2301920500" sldId="267"/>
            <ac:picMk id="35" creationId="{29383E63-1929-405D-C673-71C1DBE5EF8C}"/>
          </ac:picMkLst>
        </pc:picChg>
      </pc:sldChg>
      <pc:sldChg chg="addSp delSp modSp add mod ord modTransition delAnim modAnim">
        <pc:chgData name="NGUYEN PHAM ANH THU" userId="baf72463-252b-4d5f-a6ca-5a6327a9888d" providerId="ADAL" clId="{A91421B3-B6CF-433D-A6D1-0A1AED5BC083}" dt="2022-07-20T07:08:19.228" v="5179" actId="1076"/>
        <pc:sldMkLst>
          <pc:docMk/>
          <pc:sldMk cId="2650221952" sldId="268"/>
        </pc:sldMkLst>
        <pc:spChg chg="mod">
          <ac:chgData name="NGUYEN PHAM ANH THU" userId="baf72463-252b-4d5f-a6ca-5a6327a9888d" providerId="ADAL" clId="{A91421B3-B6CF-433D-A6D1-0A1AED5BC083}" dt="2022-07-19T05:04:21.699" v="2536" actId="20577"/>
          <ac:spMkLst>
            <pc:docMk/>
            <pc:sldMk cId="2650221952" sldId="268"/>
            <ac:spMk id="5" creationId="{1B591B78-55FE-70A9-32A7-AC0AD9C46C95}"/>
          </ac:spMkLst>
        </pc:spChg>
        <pc:spChg chg="add del mod">
          <ac:chgData name="NGUYEN PHAM ANH THU" userId="baf72463-252b-4d5f-a6ca-5a6327a9888d" providerId="ADAL" clId="{A91421B3-B6CF-433D-A6D1-0A1AED5BC083}" dt="2022-07-20T07:08:16.728" v="5178" actId="478"/>
          <ac:spMkLst>
            <pc:docMk/>
            <pc:sldMk cId="2650221952" sldId="268"/>
            <ac:spMk id="13" creationId="{5AF314DD-A8A3-40F9-3464-999B06B9552C}"/>
          </ac:spMkLst>
        </pc:spChg>
        <pc:spChg chg="mod">
          <ac:chgData name="NGUYEN PHAM ANH THU" userId="baf72463-252b-4d5f-a6ca-5a6327a9888d" providerId="ADAL" clId="{A91421B3-B6CF-433D-A6D1-0A1AED5BC083}" dt="2022-07-19T05:05:08.426" v="2602" actId="20578"/>
          <ac:spMkLst>
            <pc:docMk/>
            <pc:sldMk cId="2650221952" sldId="268"/>
            <ac:spMk id="20" creationId="{5C003BAD-0AD7-3FCE-E8CB-1E63187741EB}"/>
          </ac:spMkLst>
        </pc:spChg>
        <pc:spChg chg="mod">
          <ac:chgData name="NGUYEN PHAM ANH THU" userId="baf72463-252b-4d5f-a6ca-5a6327a9888d" providerId="ADAL" clId="{A91421B3-B6CF-433D-A6D1-0A1AED5BC083}" dt="2022-07-19T05:05:25.465" v="2606" actId="207"/>
          <ac:spMkLst>
            <pc:docMk/>
            <pc:sldMk cId="2650221952" sldId="268"/>
            <ac:spMk id="21" creationId="{18602299-1BBF-D660-1955-258F70E5BAEA}"/>
          </ac:spMkLst>
        </pc:spChg>
        <pc:spChg chg="mod">
          <ac:chgData name="NGUYEN PHAM ANH THU" userId="baf72463-252b-4d5f-a6ca-5a6327a9888d" providerId="ADAL" clId="{A91421B3-B6CF-433D-A6D1-0A1AED5BC083}" dt="2022-07-19T05:05:34.159" v="2618" actId="20577"/>
          <ac:spMkLst>
            <pc:docMk/>
            <pc:sldMk cId="2650221952" sldId="268"/>
            <ac:spMk id="38" creationId="{96DE6D48-8F28-C934-73DD-BD69CAB7F28F}"/>
          </ac:spMkLst>
        </pc:spChg>
        <pc:grpChg chg="mod">
          <ac:chgData name="NGUYEN PHAM ANH THU" userId="baf72463-252b-4d5f-a6ca-5a6327a9888d" providerId="ADAL" clId="{A91421B3-B6CF-433D-A6D1-0A1AED5BC083}" dt="2022-07-19T05:05:30.388" v="2607" actId="1076"/>
          <ac:grpSpMkLst>
            <pc:docMk/>
            <pc:sldMk cId="2650221952" sldId="268"/>
            <ac:grpSpMk id="19" creationId="{2CB66D7D-D76E-5B4C-7EC9-286C47949B87}"/>
          </ac:grpSpMkLst>
        </pc:grpChg>
        <pc:grpChg chg="del">
          <ac:chgData name="NGUYEN PHAM ANH THU" userId="baf72463-252b-4d5f-a6ca-5a6327a9888d" providerId="ADAL" clId="{A91421B3-B6CF-433D-A6D1-0A1AED5BC083}" dt="2022-07-19T05:04:44.970" v="2593" actId="478"/>
          <ac:grpSpMkLst>
            <pc:docMk/>
            <pc:sldMk cId="2650221952" sldId="268"/>
            <ac:grpSpMk id="37" creationId="{15FEE2C1-E1E0-1939-E1F6-EFE9E3AE7AAA}"/>
          </ac:grpSpMkLst>
        </pc:grpChg>
        <pc:grpChg chg="mod">
          <ac:chgData name="NGUYEN PHAM ANH THU" userId="baf72463-252b-4d5f-a6ca-5a6327a9888d" providerId="ADAL" clId="{A91421B3-B6CF-433D-A6D1-0A1AED5BC083}" dt="2022-07-20T07:08:19.228" v="5179" actId="1076"/>
          <ac:grpSpMkLst>
            <pc:docMk/>
            <pc:sldMk cId="2650221952" sldId="268"/>
            <ac:grpSpMk id="39" creationId="{7D5E3454-5BE1-78B3-6D61-C45BBC97E815}"/>
          </ac:grpSpMkLst>
        </pc:grpChg>
        <pc:picChg chg="del">
          <ac:chgData name="NGUYEN PHAM ANH THU" userId="baf72463-252b-4d5f-a6ca-5a6327a9888d" providerId="ADAL" clId="{A91421B3-B6CF-433D-A6D1-0A1AED5BC083}" dt="2022-07-19T05:05:38.352" v="2620" actId="478"/>
          <ac:picMkLst>
            <pc:docMk/>
            <pc:sldMk cId="2650221952" sldId="268"/>
            <ac:picMk id="29" creationId="{ABA7E8C2-3DA7-BB04-994D-30364D67EE69}"/>
          </ac:picMkLst>
        </pc:picChg>
        <pc:picChg chg="del">
          <ac:chgData name="NGUYEN PHAM ANH THU" userId="baf72463-252b-4d5f-a6ca-5a6327a9888d" providerId="ADAL" clId="{A91421B3-B6CF-433D-A6D1-0A1AED5BC083}" dt="2022-07-19T05:05:36.793" v="2619" actId="478"/>
          <ac:picMkLst>
            <pc:docMk/>
            <pc:sldMk cId="2650221952" sldId="268"/>
            <ac:picMk id="31" creationId="{90549D14-B43A-4A6E-A79A-EC3971F84B12}"/>
          </ac:picMkLst>
        </pc:picChg>
        <pc:picChg chg="mod">
          <ac:chgData name="NGUYEN PHAM ANH THU" userId="baf72463-252b-4d5f-a6ca-5a6327a9888d" providerId="ADAL" clId="{A91421B3-B6CF-433D-A6D1-0A1AED5BC083}" dt="2022-07-19T05:05:56.813" v="2626" actId="14100"/>
          <ac:picMkLst>
            <pc:docMk/>
            <pc:sldMk cId="2650221952" sldId="268"/>
            <ac:picMk id="33" creationId="{5DB73F00-5C27-2C4D-8E22-39F07E86068F}"/>
          </ac:picMkLst>
        </pc:picChg>
        <pc:picChg chg="mod">
          <ac:chgData name="NGUYEN PHAM ANH THU" userId="baf72463-252b-4d5f-a6ca-5a6327a9888d" providerId="ADAL" clId="{A91421B3-B6CF-433D-A6D1-0A1AED5BC083}" dt="2022-07-19T05:06:00.021" v="2627" actId="1076"/>
          <ac:picMkLst>
            <pc:docMk/>
            <pc:sldMk cId="2650221952" sldId="268"/>
            <ac:picMk id="35" creationId="{29383E63-1929-405D-C673-71C1DBE5EF8C}"/>
          </ac:picMkLst>
        </pc:picChg>
      </pc:sldChg>
      <pc:sldChg chg="addSp delSp modSp add mod ord modTransition modAnim">
        <pc:chgData name="NGUYEN PHAM ANH THU" userId="baf72463-252b-4d5f-a6ca-5a6327a9888d" providerId="ADAL" clId="{A91421B3-B6CF-433D-A6D1-0A1AED5BC083}" dt="2022-07-20T03:38:11.618" v="5161"/>
        <pc:sldMkLst>
          <pc:docMk/>
          <pc:sldMk cId="2242340015" sldId="269"/>
        </pc:sldMkLst>
        <pc:spChg chg="del mod topLvl">
          <ac:chgData name="NGUYEN PHAM ANH THU" userId="baf72463-252b-4d5f-a6ca-5a6327a9888d" providerId="ADAL" clId="{A91421B3-B6CF-433D-A6D1-0A1AED5BC083}" dt="2022-07-19T05:49:52.884" v="3072" actId="478"/>
          <ac:spMkLst>
            <pc:docMk/>
            <pc:sldMk cId="2242340015" sldId="269"/>
            <ac:spMk id="8" creationId="{5AEE3A2F-94F5-CAF5-42B8-4FFE8278C499}"/>
          </ac:spMkLst>
        </pc:spChg>
        <pc:spChg chg="mod topLvl">
          <ac:chgData name="NGUYEN PHAM ANH THU" userId="baf72463-252b-4d5f-a6ca-5a6327a9888d" providerId="ADAL" clId="{A91421B3-B6CF-433D-A6D1-0A1AED5BC083}" dt="2022-07-19T05:50:39.525" v="3083" actId="255"/>
          <ac:spMkLst>
            <pc:docMk/>
            <pc:sldMk cId="2242340015" sldId="269"/>
            <ac:spMk id="9" creationId="{C5A1CE27-777E-B33E-3F42-9EAD84BB1029}"/>
          </ac:spMkLst>
        </pc:spChg>
        <pc:spChg chg="add mod">
          <ac:chgData name="NGUYEN PHAM ANH THU" userId="baf72463-252b-4d5f-a6ca-5a6327a9888d" providerId="ADAL" clId="{A91421B3-B6CF-433D-A6D1-0A1AED5BC083}" dt="2022-07-19T05:50:39.525" v="3083" actId="255"/>
          <ac:spMkLst>
            <pc:docMk/>
            <pc:sldMk cId="2242340015" sldId="269"/>
            <ac:spMk id="10" creationId="{FD97C696-2BFE-FB72-9C45-EEE47279F74F}"/>
          </ac:spMkLst>
        </pc:spChg>
        <pc:grpChg chg="add mod">
          <ac:chgData name="NGUYEN PHAM ANH THU" userId="baf72463-252b-4d5f-a6ca-5a6327a9888d" providerId="ADAL" clId="{A91421B3-B6CF-433D-A6D1-0A1AED5BC083}" dt="2022-07-19T05:50:45.056" v="3084" actId="1076"/>
          <ac:grpSpMkLst>
            <pc:docMk/>
            <pc:sldMk cId="2242340015" sldId="269"/>
            <ac:grpSpMk id="2" creationId="{E963B9D6-09A7-F889-D46B-815AAEE89CDA}"/>
          </ac:grpSpMkLst>
        </pc:grpChg>
        <pc:grpChg chg="del">
          <ac:chgData name="NGUYEN PHAM ANH THU" userId="baf72463-252b-4d5f-a6ca-5a6327a9888d" providerId="ADAL" clId="{A91421B3-B6CF-433D-A6D1-0A1AED5BC083}" dt="2022-07-19T05:09:00.722" v="2631" actId="478"/>
          <ac:grpSpMkLst>
            <pc:docMk/>
            <pc:sldMk cId="2242340015" sldId="269"/>
            <ac:grpSpMk id="3" creationId="{4FA94F8C-A620-5082-8726-977AF003B30E}"/>
          </ac:grpSpMkLst>
        </pc:grpChg>
        <pc:grpChg chg="add del mod">
          <ac:chgData name="NGUYEN PHAM ANH THU" userId="baf72463-252b-4d5f-a6ca-5a6327a9888d" providerId="ADAL" clId="{A91421B3-B6CF-433D-A6D1-0A1AED5BC083}" dt="2022-07-19T05:49:52.884" v="3072" actId="478"/>
          <ac:grpSpMkLst>
            <pc:docMk/>
            <pc:sldMk cId="2242340015" sldId="269"/>
            <ac:grpSpMk id="6" creationId="{AE6B1E39-8CC3-C900-01C3-FC64C9CF6387}"/>
          </ac:grpSpMkLst>
        </pc:grpChg>
        <pc:picChg chg="mod">
          <ac:chgData name="NGUYEN PHAM ANH THU" userId="baf72463-252b-4d5f-a6ca-5a6327a9888d" providerId="ADAL" clId="{A91421B3-B6CF-433D-A6D1-0A1AED5BC083}" dt="2022-07-19T05:49:39.276" v="3069" actId="1076"/>
          <ac:picMkLst>
            <pc:docMk/>
            <pc:sldMk cId="2242340015" sldId="269"/>
            <ac:picMk id="7" creationId="{CC6BDFB7-0A25-4F8C-6DAD-C0D566DE89B7}"/>
          </ac:picMkLst>
        </pc:picChg>
      </pc:sldChg>
      <pc:sldChg chg="addSp delSp modSp add mod ord modTransition modAnim">
        <pc:chgData name="NGUYEN PHAM ANH THU" userId="baf72463-252b-4d5f-a6ca-5a6327a9888d" providerId="ADAL" clId="{A91421B3-B6CF-433D-A6D1-0A1AED5BC083}" dt="2022-07-20T03:38:11.618" v="5161"/>
        <pc:sldMkLst>
          <pc:docMk/>
          <pc:sldMk cId="840182910" sldId="270"/>
        </pc:sldMkLst>
        <pc:spChg chg="add del mod topLvl">
          <ac:chgData name="NGUYEN PHAM ANH THU" userId="baf72463-252b-4d5f-a6ca-5a6327a9888d" providerId="ADAL" clId="{A91421B3-B6CF-433D-A6D1-0A1AED5BC083}" dt="2022-07-19T05:59:10.315" v="3249" actId="404"/>
          <ac:spMkLst>
            <pc:docMk/>
            <pc:sldMk cId="840182910" sldId="270"/>
            <ac:spMk id="2" creationId="{4984C878-F13E-FE3F-1B23-1824466A9F2F}"/>
          </ac:spMkLst>
        </pc:spChg>
        <pc:spChg chg="mod topLvl">
          <ac:chgData name="NGUYEN PHAM ANH THU" userId="baf72463-252b-4d5f-a6ca-5a6327a9888d" providerId="ADAL" clId="{A91421B3-B6CF-433D-A6D1-0A1AED5BC083}" dt="2022-07-19T05:59:14.058" v="3250" actId="1076"/>
          <ac:spMkLst>
            <pc:docMk/>
            <pc:sldMk cId="840182910" sldId="270"/>
            <ac:spMk id="4" creationId="{C8831514-E509-C437-C208-F9680ED43A91}"/>
          </ac:spMkLst>
        </pc:spChg>
        <pc:grpChg chg="add del mod">
          <ac:chgData name="NGUYEN PHAM ANH THU" userId="baf72463-252b-4d5f-a6ca-5a6327a9888d" providerId="ADAL" clId="{A91421B3-B6CF-433D-A6D1-0A1AED5BC083}" dt="2022-07-19T05:59:19.791" v="3251" actId="1076"/>
          <ac:grpSpMkLst>
            <pc:docMk/>
            <pc:sldMk cId="840182910" sldId="270"/>
            <ac:grpSpMk id="3" creationId="{7F1F4BEE-96DF-4FA1-0103-4A1DCB75EF99}"/>
          </ac:grpSpMkLst>
        </pc:grpChg>
      </pc:sldChg>
      <pc:sldChg chg="add ord modTransition modAnim">
        <pc:chgData name="NGUYEN PHAM ANH THU" userId="baf72463-252b-4d5f-a6ca-5a6327a9888d" providerId="ADAL" clId="{A91421B3-B6CF-433D-A6D1-0A1AED5BC083}" dt="2022-07-20T03:38:11.618" v="5161"/>
        <pc:sldMkLst>
          <pc:docMk/>
          <pc:sldMk cId="366422326" sldId="271"/>
        </pc:sldMkLst>
      </pc:sldChg>
      <pc:sldChg chg="modSp add mod ord modTransition modAnim">
        <pc:chgData name="NGUYEN PHAM ANH THU" userId="baf72463-252b-4d5f-a6ca-5a6327a9888d" providerId="ADAL" clId="{A91421B3-B6CF-433D-A6D1-0A1AED5BC083}" dt="2022-07-20T03:38:11.618" v="5161"/>
        <pc:sldMkLst>
          <pc:docMk/>
          <pc:sldMk cId="3326044700" sldId="272"/>
        </pc:sldMkLst>
        <pc:spChg chg="mod">
          <ac:chgData name="NGUYEN PHAM ANH THU" userId="baf72463-252b-4d5f-a6ca-5a6327a9888d" providerId="ADAL" clId="{A91421B3-B6CF-433D-A6D1-0A1AED5BC083}" dt="2022-07-19T06:02:44.479" v="3353" actId="1076"/>
          <ac:spMkLst>
            <pc:docMk/>
            <pc:sldMk cId="3326044700" sldId="272"/>
            <ac:spMk id="5" creationId="{1B591B78-55FE-70A9-32A7-AC0AD9C46C95}"/>
          </ac:spMkLst>
        </pc:spChg>
        <pc:spChg chg="mod">
          <ac:chgData name="NGUYEN PHAM ANH THU" userId="baf72463-252b-4d5f-a6ca-5a6327a9888d" providerId="ADAL" clId="{A91421B3-B6CF-433D-A6D1-0A1AED5BC083}" dt="2022-07-19T06:03:25.161" v="3443" actId="14100"/>
          <ac:spMkLst>
            <pc:docMk/>
            <pc:sldMk cId="3326044700" sldId="272"/>
            <ac:spMk id="20" creationId="{5C003BAD-0AD7-3FCE-E8CB-1E63187741EB}"/>
          </ac:spMkLst>
        </pc:spChg>
        <pc:spChg chg="mod">
          <ac:chgData name="NGUYEN PHAM ANH THU" userId="baf72463-252b-4d5f-a6ca-5a6327a9888d" providerId="ADAL" clId="{A91421B3-B6CF-433D-A6D1-0A1AED5BC083}" dt="2022-07-19T06:03:18.473" v="3442" actId="113"/>
          <ac:spMkLst>
            <pc:docMk/>
            <pc:sldMk cId="3326044700" sldId="272"/>
            <ac:spMk id="21" creationId="{18602299-1BBF-D660-1955-258F70E5BAEA}"/>
          </ac:spMkLst>
        </pc:spChg>
        <pc:grpChg chg="mod">
          <ac:chgData name="NGUYEN PHAM ANH THU" userId="baf72463-252b-4d5f-a6ca-5a6327a9888d" providerId="ADAL" clId="{A91421B3-B6CF-433D-A6D1-0A1AED5BC083}" dt="2022-07-19T06:03:27.935" v="3444" actId="1076"/>
          <ac:grpSpMkLst>
            <pc:docMk/>
            <pc:sldMk cId="3326044700" sldId="272"/>
            <ac:grpSpMk id="19" creationId="{2CB66D7D-D76E-5B4C-7EC9-286C47949B87}"/>
          </ac:grpSpMkLst>
        </pc:grpChg>
        <pc:grpChg chg="mod">
          <ac:chgData name="NGUYEN PHAM ANH THU" userId="baf72463-252b-4d5f-a6ca-5a6327a9888d" providerId="ADAL" clId="{A91421B3-B6CF-433D-A6D1-0A1AED5BC083}" dt="2022-07-19T06:03:44.928" v="3451" actId="1076"/>
          <ac:grpSpMkLst>
            <pc:docMk/>
            <pc:sldMk cId="3326044700" sldId="272"/>
            <ac:grpSpMk id="39" creationId="{7D5E3454-5BE1-78B3-6D61-C45BBC97E815}"/>
          </ac:grpSpMkLst>
        </pc:grpChg>
        <pc:picChg chg="mod">
          <ac:chgData name="NGUYEN PHAM ANH THU" userId="baf72463-252b-4d5f-a6ca-5a6327a9888d" providerId="ADAL" clId="{A91421B3-B6CF-433D-A6D1-0A1AED5BC083}" dt="2022-07-19T06:03:53.432" v="3454" actId="1076"/>
          <ac:picMkLst>
            <pc:docMk/>
            <pc:sldMk cId="3326044700" sldId="272"/>
            <ac:picMk id="33" creationId="{5DB73F00-5C27-2C4D-8E22-39F07E86068F}"/>
          </ac:picMkLst>
        </pc:picChg>
        <pc:picChg chg="mod">
          <ac:chgData name="NGUYEN PHAM ANH THU" userId="baf72463-252b-4d5f-a6ca-5a6327a9888d" providerId="ADAL" clId="{A91421B3-B6CF-433D-A6D1-0A1AED5BC083}" dt="2022-07-19T06:03:50.555" v="3453" actId="1076"/>
          <ac:picMkLst>
            <pc:docMk/>
            <pc:sldMk cId="3326044700" sldId="272"/>
            <ac:picMk id="35" creationId="{29383E63-1929-405D-C673-71C1DBE5EF8C}"/>
          </ac:picMkLst>
        </pc:picChg>
      </pc:sldChg>
      <pc:sldChg chg="add ord modTransition modAnim">
        <pc:chgData name="NGUYEN PHAM ANH THU" userId="baf72463-252b-4d5f-a6ca-5a6327a9888d" providerId="ADAL" clId="{A91421B3-B6CF-433D-A6D1-0A1AED5BC083}" dt="2022-07-20T03:38:11.618" v="5161"/>
        <pc:sldMkLst>
          <pc:docMk/>
          <pc:sldMk cId="3427808816" sldId="273"/>
        </pc:sldMkLst>
      </pc:sldChg>
      <pc:sldChg chg="modSp add mod ord modTransition modAnim">
        <pc:chgData name="NGUYEN PHAM ANH THU" userId="baf72463-252b-4d5f-a6ca-5a6327a9888d" providerId="ADAL" clId="{A91421B3-B6CF-433D-A6D1-0A1AED5BC083}" dt="2022-07-20T03:38:11.618" v="5161"/>
        <pc:sldMkLst>
          <pc:docMk/>
          <pc:sldMk cId="3239900619" sldId="274"/>
        </pc:sldMkLst>
        <pc:spChg chg="mod">
          <ac:chgData name="NGUYEN PHAM ANH THU" userId="baf72463-252b-4d5f-a6ca-5a6327a9888d" providerId="ADAL" clId="{A91421B3-B6CF-433D-A6D1-0A1AED5BC083}" dt="2022-07-19T06:06:42.658" v="3515" actId="403"/>
          <ac:spMkLst>
            <pc:docMk/>
            <pc:sldMk cId="3239900619" sldId="274"/>
            <ac:spMk id="4" creationId="{A6D6D345-63B9-1F91-CCF1-BE40C24F2126}"/>
          </ac:spMkLst>
        </pc:spChg>
        <pc:spChg chg="mod">
          <ac:chgData name="NGUYEN PHAM ANH THU" userId="baf72463-252b-4d5f-a6ca-5a6327a9888d" providerId="ADAL" clId="{A91421B3-B6CF-433D-A6D1-0A1AED5BC083}" dt="2022-07-19T06:06:42.658" v="3515" actId="403"/>
          <ac:spMkLst>
            <pc:docMk/>
            <pc:sldMk cId="3239900619" sldId="274"/>
            <ac:spMk id="5" creationId="{3CF59F0E-0866-A0D6-A5C6-99447F25ED20}"/>
          </ac:spMkLst>
        </pc:spChg>
        <pc:grpChg chg="mod">
          <ac:chgData name="NGUYEN PHAM ANH THU" userId="baf72463-252b-4d5f-a6ca-5a6327a9888d" providerId="ADAL" clId="{A91421B3-B6CF-433D-A6D1-0A1AED5BC083}" dt="2022-07-19T06:06:46.537" v="3516" actId="1076"/>
          <ac:grpSpMkLst>
            <pc:docMk/>
            <pc:sldMk cId="3239900619" sldId="274"/>
            <ac:grpSpMk id="3" creationId="{2144A4AB-1FE5-B148-B54D-504FD9F2A367}"/>
          </ac:grpSpMkLst>
        </pc:grpChg>
      </pc:sldChg>
      <pc:sldChg chg="modSp add mod ord modTransition modAnim">
        <pc:chgData name="NGUYEN PHAM ANH THU" userId="baf72463-252b-4d5f-a6ca-5a6327a9888d" providerId="ADAL" clId="{A91421B3-B6CF-433D-A6D1-0A1AED5BC083}" dt="2022-07-20T03:38:11.618" v="5161"/>
        <pc:sldMkLst>
          <pc:docMk/>
          <pc:sldMk cId="2939350414" sldId="275"/>
        </pc:sldMkLst>
        <pc:spChg chg="mod">
          <ac:chgData name="NGUYEN PHAM ANH THU" userId="baf72463-252b-4d5f-a6ca-5a6327a9888d" providerId="ADAL" clId="{A91421B3-B6CF-433D-A6D1-0A1AED5BC083}" dt="2022-07-19T06:10:32.050" v="3609" actId="948"/>
          <ac:spMkLst>
            <pc:docMk/>
            <pc:sldMk cId="2939350414" sldId="275"/>
            <ac:spMk id="2" creationId="{4984C878-F13E-FE3F-1B23-1824466A9F2F}"/>
          </ac:spMkLst>
        </pc:spChg>
        <pc:spChg chg="mod">
          <ac:chgData name="NGUYEN PHAM ANH THU" userId="baf72463-252b-4d5f-a6ca-5a6327a9888d" providerId="ADAL" clId="{A91421B3-B6CF-433D-A6D1-0A1AED5BC083}" dt="2022-07-19T06:10:32.050" v="3609" actId="948"/>
          <ac:spMkLst>
            <pc:docMk/>
            <pc:sldMk cId="2939350414" sldId="275"/>
            <ac:spMk id="4" creationId="{C8831514-E509-C437-C208-F9680ED43A91}"/>
          </ac:spMkLst>
        </pc:spChg>
        <pc:grpChg chg="mod">
          <ac:chgData name="NGUYEN PHAM ANH THU" userId="baf72463-252b-4d5f-a6ca-5a6327a9888d" providerId="ADAL" clId="{A91421B3-B6CF-433D-A6D1-0A1AED5BC083}" dt="2022-07-19T06:10:20.196" v="3608" actId="1037"/>
          <ac:grpSpMkLst>
            <pc:docMk/>
            <pc:sldMk cId="2939350414" sldId="275"/>
            <ac:grpSpMk id="3" creationId="{7F1F4BEE-96DF-4FA1-0103-4A1DCB75EF99}"/>
          </ac:grpSpMkLst>
        </pc:grpChg>
      </pc:sldChg>
      <pc:sldChg chg="addSp delSp modSp add mod ord modTransition modAnim">
        <pc:chgData name="NGUYEN PHAM ANH THU" userId="baf72463-252b-4d5f-a6ca-5a6327a9888d" providerId="ADAL" clId="{A91421B3-B6CF-433D-A6D1-0A1AED5BC083}" dt="2022-07-20T03:38:11.618" v="5161"/>
        <pc:sldMkLst>
          <pc:docMk/>
          <pc:sldMk cId="1647907373" sldId="276"/>
        </pc:sldMkLst>
        <pc:spChg chg="add mod">
          <ac:chgData name="NGUYEN PHAM ANH THU" userId="baf72463-252b-4d5f-a6ca-5a6327a9888d" providerId="ADAL" clId="{A91421B3-B6CF-433D-A6D1-0A1AED5BC083}" dt="2022-07-19T06:41:13.448" v="4398" actId="164"/>
          <ac:spMkLst>
            <pc:docMk/>
            <pc:sldMk cId="1647907373" sldId="276"/>
            <ac:spMk id="3" creationId="{C0DA9C0E-8B7B-DD28-D9C9-CB2EE11A94AD}"/>
          </ac:spMkLst>
        </pc:spChg>
        <pc:spChg chg="mod">
          <ac:chgData name="NGUYEN PHAM ANH THU" userId="baf72463-252b-4d5f-a6ca-5a6327a9888d" providerId="ADAL" clId="{A91421B3-B6CF-433D-A6D1-0A1AED5BC083}" dt="2022-07-19T06:28:54.781" v="3765" actId="1076"/>
          <ac:spMkLst>
            <pc:docMk/>
            <pc:sldMk cId="1647907373" sldId="276"/>
            <ac:spMk id="5" creationId="{1B591B78-55FE-70A9-32A7-AC0AD9C46C95}"/>
          </ac:spMkLst>
        </pc:spChg>
        <pc:spChg chg="add mod">
          <ac:chgData name="NGUYEN PHAM ANH THU" userId="baf72463-252b-4d5f-a6ca-5a6327a9888d" providerId="ADAL" clId="{A91421B3-B6CF-433D-A6D1-0A1AED5BC083}" dt="2022-07-19T06:41:17.063" v="4399" actId="164"/>
          <ac:spMkLst>
            <pc:docMk/>
            <pc:sldMk cId="1647907373" sldId="276"/>
            <ac:spMk id="14" creationId="{181F2480-9D5A-33C0-B5FE-0A7DD0F3FB8B}"/>
          </ac:spMkLst>
        </pc:spChg>
        <pc:grpChg chg="add mod">
          <ac:chgData name="NGUYEN PHAM ANH THU" userId="baf72463-252b-4d5f-a6ca-5a6327a9888d" providerId="ADAL" clId="{A91421B3-B6CF-433D-A6D1-0A1AED5BC083}" dt="2022-07-19T06:41:13.448" v="4398" actId="164"/>
          <ac:grpSpMkLst>
            <pc:docMk/>
            <pc:sldMk cId="1647907373" sldId="276"/>
            <ac:grpSpMk id="17" creationId="{AE52EA54-0C20-B18E-EB66-11912071C731}"/>
          </ac:grpSpMkLst>
        </pc:grpChg>
        <pc:grpChg chg="add mod">
          <ac:chgData name="NGUYEN PHAM ANH THU" userId="baf72463-252b-4d5f-a6ca-5a6327a9888d" providerId="ADAL" clId="{A91421B3-B6CF-433D-A6D1-0A1AED5BC083}" dt="2022-07-19T06:41:17.063" v="4399" actId="164"/>
          <ac:grpSpMkLst>
            <pc:docMk/>
            <pc:sldMk cId="1647907373" sldId="276"/>
            <ac:grpSpMk id="18" creationId="{D397A2A4-D194-D9D5-9655-2294C9E7DD49}"/>
          </ac:grpSpMkLst>
        </pc:grpChg>
        <pc:grpChg chg="del">
          <ac:chgData name="NGUYEN PHAM ANH THU" userId="baf72463-252b-4d5f-a6ca-5a6327a9888d" providerId="ADAL" clId="{A91421B3-B6CF-433D-A6D1-0A1AED5BC083}" dt="2022-07-19T06:20:56.883" v="3764" actId="478"/>
          <ac:grpSpMkLst>
            <pc:docMk/>
            <pc:sldMk cId="1647907373" sldId="276"/>
            <ac:grpSpMk id="19" creationId="{2CB66D7D-D76E-5B4C-7EC9-286C47949B87}"/>
          </ac:grpSpMkLst>
        </pc:grpChg>
        <pc:grpChg chg="del">
          <ac:chgData name="NGUYEN PHAM ANH THU" userId="baf72463-252b-4d5f-a6ca-5a6327a9888d" providerId="ADAL" clId="{A91421B3-B6CF-433D-A6D1-0A1AED5BC083}" dt="2022-07-19T06:20:56.883" v="3764" actId="478"/>
          <ac:grpSpMkLst>
            <pc:docMk/>
            <pc:sldMk cId="1647907373" sldId="276"/>
            <ac:grpSpMk id="39" creationId="{7D5E3454-5BE1-78B3-6D61-C45BBC97E815}"/>
          </ac:grpSpMkLst>
        </pc:grpChg>
        <pc:picChg chg="add del mod">
          <ac:chgData name="NGUYEN PHAM ANH THU" userId="baf72463-252b-4d5f-a6ca-5a6327a9888d" providerId="ADAL" clId="{A91421B3-B6CF-433D-A6D1-0A1AED5BC083}" dt="2022-07-19T06:40:58.480" v="4392" actId="478"/>
          <ac:picMkLst>
            <pc:docMk/>
            <pc:sldMk cId="1647907373" sldId="276"/>
            <ac:picMk id="6" creationId="{0E4CF485-6BF8-352A-3677-D5C787262AD4}"/>
          </ac:picMkLst>
        </pc:picChg>
        <pc:picChg chg="add mod">
          <ac:chgData name="NGUYEN PHAM ANH THU" userId="baf72463-252b-4d5f-a6ca-5a6327a9888d" providerId="ADAL" clId="{A91421B3-B6CF-433D-A6D1-0A1AED5BC083}" dt="2022-07-19T06:41:17.063" v="4399" actId="164"/>
          <ac:picMkLst>
            <pc:docMk/>
            <pc:sldMk cId="1647907373" sldId="276"/>
            <ac:picMk id="9" creationId="{C3AF4C8D-4CFC-3466-8FD6-854049DB575C}"/>
          </ac:picMkLst>
        </pc:picChg>
        <pc:picChg chg="add mod">
          <ac:chgData name="NGUYEN PHAM ANH THU" userId="baf72463-252b-4d5f-a6ca-5a6327a9888d" providerId="ADAL" clId="{A91421B3-B6CF-433D-A6D1-0A1AED5BC083}" dt="2022-07-19T06:41:17.063" v="4399" actId="164"/>
          <ac:picMkLst>
            <pc:docMk/>
            <pc:sldMk cId="1647907373" sldId="276"/>
            <ac:picMk id="11" creationId="{D1FEE7C7-36F5-1A9C-902E-314E6145FAB1}"/>
          </ac:picMkLst>
        </pc:picChg>
        <pc:picChg chg="add mod">
          <ac:chgData name="NGUYEN PHAM ANH THU" userId="baf72463-252b-4d5f-a6ca-5a6327a9888d" providerId="ADAL" clId="{A91421B3-B6CF-433D-A6D1-0A1AED5BC083}" dt="2022-07-19T06:41:13.448" v="4398" actId="164"/>
          <ac:picMkLst>
            <pc:docMk/>
            <pc:sldMk cId="1647907373" sldId="276"/>
            <ac:picMk id="13" creationId="{5E1CB732-AB72-48FA-29AA-3FFAE35ABC19}"/>
          </ac:picMkLst>
        </pc:picChg>
        <pc:picChg chg="add mod">
          <ac:chgData name="NGUYEN PHAM ANH THU" userId="baf72463-252b-4d5f-a6ca-5a6327a9888d" providerId="ADAL" clId="{A91421B3-B6CF-433D-A6D1-0A1AED5BC083}" dt="2022-07-19T06:41:13.448" v="4398" actId="164"/>
          <ac:picMkLst>
            <pc:docMk/>
            <pc:sldMk cId="1647907373" sldId="276"/>
            <ac:picMk id="16" creationId="{78E52A2C-8AFA-4440-1590-E74A419D6F69}"/>
          </ac:picMkLst>
        </pc:picChg>
      </pc:sldChg>
      <pc:sldChg chg="addSp delSp modSp add mod modTransition modAnim">
        <pc:chgData name="NGUYEN PHAM ANH THU" userId="baf72463-252b-4d5f-a6ca-5a6327a9888d" providerId="ADAL" clId="{A91421B3-B6CF-433D-A6D1-0A1AED5BC083}" dt="2022-07-20T03:38:11.618" v="5161"/>
        <pc:sldMkLst>
          <pc:docMk/>
          <pc:sldMk cId="626570373" sldId="277"/>
        </pc:sldMkLst>
        <pc:spChg chg="mod">
          <ac:chgData name="NGUYEN PHAM ANH THU" userId="baf72463-252b-4d5f-a6ca-5a6327a9888d" providerId="ADAL" clId="{A91421B3-B6CF-433D-A6D1-0A1AED5BC083}" dt="2022-07-19T06:42:32.142" v="4409" actId="1076"/>
          <ac:spMkLst>
            <pc:docMk/>
            <pc:sldMk cId="626570373" sldId="277"/>
            <ac:spMk id="2" creationId="{E58328AA-8D77-CE10-64BE-4B48A664FACE}"/>
          </ac:spMkLst>
        </pc:spChg>
        <pc:spChg chg="add mod">
          <ac:chgData name="NGUYEN PHAM ANH THU" userId="baf72463-252b-4d5f-a6ca-5a6327a9888d" providerId="ADAL" clId="{A91421B3-B6CF-433D-A6D1-0A1AED5BC083}" dt="2022-07-19T06:46:41.668" v="4554" actId="1076"/>
          <ac:spMkLst>
            <pc:docMk/>
            <pc:sldMk cId="626570373" sldId="277"/>
            <ac:spMk id="4" creationId="{D04B6F87-2212-B526-A447-23EF2B1561F6}"/>
          </ac:spMkLst>
        </pc:spChg>
        <pc:spChg chg="del">
          <ac:chgData name="NGUYEN PHAM ANH THU" userId="baf72463-252b-4d5f-a6ca-5a6327a9888d" providerId="ADAL" clId="{A91421B3-B6CF-433D-A6D1-0A1AED5BC083}" dt="2022-07-19T06:42:10.327" v="4401" actId="478"/>
          <ac:spMkLst>
            <pc:docMk/>
            <pc:sldMk cId="626570373" sldId="277"/>
            <ac:spMk id="5" creationId="{1B591B78-55FE-70A9-32A7-AC0AD9C46C95}"/>
          </ac:spMkLst>
        </pc:spChg>
        <pc:grpChg chg="del">
          <ac:chgData name="NGUYEN PHAM ANH THU" userId="baf72463-252b-4d5f-a6ca-5a6327a9888d" providerId="ADAL" clId="{A91421B3-B6CF-433D-A6D1-0A1AED5BC083}" dt="2022-07-19T06:42:10.327" v="4401" actId="478"/>
          <ac:grpSpMkLst>
            <pc:docMk/>
            <pc:sldMk cId="626570373" sldId="277"/>
            <ac:grpSpMk id="17" creationId="{AE52EA54-0C20-B18E-EB66-11912071C731}"/>
          </ac:grpSpMkLst>
        </pc:grpChg>
        <pc:grpChg chg="del">
          <ac:chgData name="NGUYEN PHAM ANH THU" userId="baf72463-252b-4d5f-a6ca-5a6327a9888d" providerId="ADAL" clId="{A91421B3-B6CF-433D-A6D1-0A1AED5BC083}" dt="2022-07-19T06:42:10.327" v="4401" actId="478"/>
          <ac:grpSpMkLst>
            <pc:docMk/>
            <pc:sldMk cId="626570373" sldId="277"/>
            <ac:grpSpMk id="18" creationId="{D397A2A4-D194-D9D5-9655-2294C9E7DD49}"/>
          </ac:grpSpMkLst>
        </pc:grpChg>
        <pc:picChg chg="add mod">
          <ac:chgData name="NGUYEN PHAM ANH THU" userId="baf72463-252b-4d5f-a6ca-5a6327a9888d" providerId="ADAL" clId="{A91421B3-B6CF-433D-A6D1-0A1AED5BC083}" dt="2022-07-19T06:46:24.068" v="4522" actId="1076"/>
          <ac:picMkLst>
            <pc:docMk/>
            <pc:sldMk cId="626570373" sldId="277"/>
            <ac:picMk id="15" creationId="{8EBA0AB5-0CBE-918E-FE32-4C547C928132}"/>
          </ac:picMkLst>
        </pc:picChg>
        <pc:picChg chg="add mod">
          <ac:chgData name="NGUYEN PHAM ANH THU" userId="baf72463-252b-4d5f-a6ca-5a6327a9888d" providerId="ADAL" clId="{A91421B3-B6CF-433D-A6D1-0A1AED5BC083}" dt="2022-07-19T06:47:15.147" v="4570" actId="14100"/>
          <ac:picMkLst>
            <pc:docMk/>
            <pc:sldMk cId="626570373" sldId="277"/>
            <ac:picMk id="1026" creationId="{3ED5DFFF-E4E7-7D05-AFFF-0DCCFEAF7431}"/>
          </ac:picMkLst>
        </pc:picChg>
        <pc:picChg chg="add mod">
          <ac:chgData name="NGUYEN PHAM ANH THU" userId="baf72463-252b-4d5f-a6ca-5a6327a9888d" providerId="ADAL" clId="{A91421B3-B6CF-433D-A6D1-0A1AED5BC083}" dt="2022-07-19T06:47:16.819" v="4571" actId="14100"/>
          <ac:picMkLst>
            <pc:docMk/>
            <pc:sldMk cId="626570373" sldId="277"/>
            <ac:picMk id="1028" creationId="{0B530F32-2B13-EBCA-DA2C-D87BEB724BC5}"/>
          </ac:picMkLst>
        </pc:picChg>
      </pc:sldChg>
      <pc:sldChg chg="addSp delSp modSp add mod modTransition modAnim">
        <pc:chgData name="NGUYEN PHAM ANH THU" userId="baf72463-252b-4d5f-a6ca-5a6327a9888d" providerId="ADAL" clId="{A91421B3-B6CF-433D-A6D1-0A1AED5BC083}" dt="2022-07-20T03:38:11.618" v="5161"/>
        <pc:sldMkLst>
          <pc:docMk/>
          <pc:sldMk cId="4076818960" sldId="278"/>
        </pc:sldMkLst>
        <pc:spChg chg="mod">
          <ac:chgData name="NGUYEN PHAM ANH THU" userId="baf72463-252b-4d5f-a6ca-5a6327a9888d" providerId="ADAL" clId="{A91421B3-B6CF-433D-A6D1-0A1AED5BC083}" dt="2022-07-19T06:54:09.882" v="4820" actId="20577"/>
          <ac:spMkLst>
            <pc:docMk/>
            <pc:sldMk cId="4076818960" sldId="278"/>
            <ac:spMk id="2" creationId="{E58328AA-8D77-CE10-64BE-4B48A664FACE}"/>
          </ac:spMkLst>
        </pc:spChg>
        <pc:spChg chg="del">
          <ac:chgData name="NGUYEN PHAM ANH THU" userId="baf72463-252b-4d5f-a6ca-5a6327a9888d" providerId="ADAL" clId="{A91421B3-B6CF-433D-A6D1-0A1AED5BC083}" dt="2022-07-19T06:47:25.589" v="4573" actId="478"/>
          <ac:spMkLst>
            <pc:docMk/>
            <pc:sldMk cId="4076818960" sldId="278"/>
            <ac:spMk id="4" creationId="{D04B6F87-2212-B526-A447-23EF2B1561F6}"/>
          </ac:spMkLst>
        </pc:spChg>
        <pc:spChg chg="add mod">
          <ac:chgData name="NGUYEN PHAM ANH THU" userId="baf72463-252b-4d5f-a6ca-5a6327a9888d" providerId="ADAL" clId="{A91421B3-B6CF-433D-A6D1-0A1AED5BC083}" dt="2022-07-19T06:54:56.255" v="4838" actId="20577"/>
          <ac:spMkLst>
            <pc:docMk/>
            <pc:sldMk cId="4076818960" sldId="278"/>
            <ac:spMk id="9" creationId="{9BA6497D-0468-AE39-BBFE-791C84A8C969}"/>
          </ac:spMkLst>
        </pc:spChg>
        <pc:picChg chg="mod">
          <ac:chgData name="NGUYEN PHAM ANH THU" userId="baf72463-252b-4d5f-a6ca-5a6327a9888d" providerId="ADAL" clId="{A91421B3-B6CF-433D-A6D1-0A1AED5BC083}" dt="2022-07-19T06:54:52.004" v="4837" actId="1076"/>
          <ac:picMkLst>
            <pc:docMk/>
            <pc:sldMk cId="4076818960" sldId="278"/>
            <ac:picMk id="15" creationId="{8EBA0AB5-0CBE-918E-FE32-4C547C928132}"/>
          </ac:picMkLst>
        </pc:picChg>
        <pc:picChg chg="mod">
          <ac:chgData name="NGUYEN PHAM ANH THU" userId="baf72463-252b-4d5f-a6ca-5a6327a9888d" providerId="ADAL" clId="{A91421B3-B6CF-433D-A6D1-0A1AED5BC083}" dt="2022-07-19T06:54:47.836" v="4835" actId="1076"/>
          <ac:picMkLst>
            <pc:docMk/>
            <pc:sldMk cId="4076818960" sldId="278"/>
            <ac:picMk id="1026" creationId="{3ED5DFFF-E4E7-7D05-AFFF-0DCCFEAF7431}"/>
          </ac:picMkLst>
        </pc:picChg>
        <pc:picChg chg="del mod">
          <ac:chgData name="NGUYEN PHAM ANH THU" userId="baf72463-252b-4d5f-a6ca-5a6327a9888d" providerId="ADAL" clId="{A91421B3-B6CF-433D-A6D1-0A1AED5BC083}" dt="2022-07-19T06:47:27.511" v="4575" actId="478"/>
          <ac:picMkLst>
            <pc:docMk/>
            <pc:sldMk cId="4076818960" sldId="278"/>
            <ac:picMk id="1028" creationId="{0B530F32-2B13-EBCA-DA2C-D87BEB724BC5}"/>
          </ac:picMkLst>
        </pc:picChg>
      </pc:sldChg>
      <pc:sldChg chg="addSp delSp modSp add mod modTransition modAnim">
        <pc:chgData name="NGUYEN PHAM ANH THU" userId="baf72463-252b-4d5f-a6ca-5a6327a9888d" providerId="ADAL" clId="{A91421B3-B6CF-433D-A6D1-0A1AED5BC083}" dt="2022-07-20T03:38:11.618" v="5161"/>
        <pc:sldMkLst>
          <pc:docMk/>
          <pc:sldMk cId="2673959772" sldId="279"/>
        </pc:sldMkLst>
        <pc:spChg chg="add del mod">
          <ac:chgData name="NGUYEN PHAM ANH THU" userId="baf72463-252b-4d5f-a6ca-5a6327a9888d" providerId="ADAL" clId="{A91421B3-B6CF-433D-A6D1-0A1AED5BC083}" dt="2022-07-19T06:58:25.289" v="4927" actId="478"/>
          <ac:spMkLst>
            <pc:docMk/>
            <pc:sldMk cId="2673959772" sldId="279"/>
            <ac:spMk id="3" creationId="{9EB281D0-1097-327F-CCC9-57C8BE9CAA92}"/>
          </ac:spMkLst>
        </pc:spChg>
        <pc:spChg chg="mod">
          <ac:chgData name="NGUYEN PHAM ANH THU" userId="baf72463-252b-4d5f-a6ca-5a6327a9888d" providerId="ADAL" clId="{A91421B3-B6CF-433D-A6D1-0A1AED5BC083}" dt="2022-07-19T06:58:41.137" v="4929" actId="14100"/>
          <ac:spMkLst>
            <pc:docMk/>
            <pc:sldMk cId="2673959772" sldId="279"/>
            <ac:spMk id="9" creationId="{9BA6497D-0468-AE39-BBFE-791C84A8C969}"/>
          </ac:spMkLst>
        </pc:spChg>
        <pc:picChg chg="add mod">
          <ac:chgData name="NGUYEN PHAM ANH THU" userId="baf72463-252b-4d5f-a6ca-5a6327a9888d" providerId="ADAL" clId="{A91421B3-B6CF-433D-A6D1-0A1AED5BC083}" dt="2022-07-19T06:58:57.867" v="4937" actId="1076"/>
          <ac:picMkLst>
            <pc:docMk/>
            <pc:sldMk cId="2673959772" sldId="279"/>
            <ac:picMk id="10" creationId="{1EF9D76E-3D18-BC0B-6ECA-8D667B71C1EE}"/>
          </ac:picMkLst>
        </pc:picChg>
        <pc:picChg chg="mod">
          <ac:chgData name="NGUYEN PHAM ANH THU" userId="baf72463-252b-4d5f-a6ca-5a6327a9888d" providerId="ADAL" clId="{A91421B3-B6CF-433D-A6D1-0A1AED5BC083}" dt="2022-07-19T06:58:44.771" v="4930" actId="1076"/>
          <ac:picMkLst>
            <pc:docMk/>
            <pc:sldMk cId="2673959772" sldId="279"/>
            <ac:picMk id="15" creationId="{8EBA0AB5-0CBE-918E-FE32-4C547C928132}"/>
          </ac:picMkLst>
        </pc:picChg>
        <pc:picChg chg="del">
          <ac:chgData name="NGUYEN PHAM ANH THU" userId="baf72463-252b-4d5f-a6ca-5a6327a9888d" providerId="ADAL" clId="{A91421B3-B6CF-433D-A6D1-0A1AED5BC083}" dt="2022-07-19T06:58:46.095" v="4931" actId="478"/>
          <ac:picMkLst>
            <pc:docMk/>
            <pc:sldMk cId="2673959772" sldId="279"/>
            <ac:picMk id="1026" creationId="{3ED5DFFF-E4E7-7D05-AFFF-0DCCFEAF7431}"/>
          </ac:picMkLst>
        </pc:picChg>
        <pc:picChg chg="add del">
          <ac:chgData name="NGUYEN PHAM ANH THU" userId="baf72463-252b-4d5f-a6ca-5a6327a9888d" providerId="ADAL" clId="{A91421B3-B6CF-433D-A6D1-0A1AED5BC083}" dt="2022-07-19T06:56:11.062" v="4872" actId="478"/>
          <ac:picMkLst>
            <pc:docMk/>
            <pc:sldMk cId="2673959772" sldId="279"/>
            <ac:picMk id="2050" creationId="{BCA76863-B921-8FC0-6277-2803A6EB0EA3}"/>
          </ac:picMkLst>
        </pc:picChg>
        <pc:picChg chg="add del">
          <ac:chgData name="NGUYEN PHAM ANH THU" userId="baf72463-252b-4d5f-a6ca-5a6327a9888d" providerId="ADAL" clId="{A91421B3-B6CF-433D-A6D1-0A1AED5BC083}" dt="2022-07-19T06:56:10.075" v="4871" actId="478"/>
          <ac:picMkLst>
            <pc:docMk/>
            <pc:sldMk cId="2673959772" sldId="279"/>
            <ac:picMk id="2051" creationId="{7DBD04FC-87AF-D644-5E4A-1D540B38946E}"/>
          </ac:picMkLst>
        </pc:picChg>
      </pc:sldChg>
      <pc:sldChg chg="modSp add mod ord modTransition modAnim">
        <pc:chgData name="NGUYEN PHAM ANH THU" userId="baf72463-252b-4d5f-a6ca-5a6327a9888d" providerId="ADAL" clId="{A91421B3-B6CF-433D-A6D1-0A1AED5BC083}" dt="2022-07-20T03:38:11.618" v="5161"/>
        <pc:sldMkLst>
          <pc:docMk/>
          <pc:sldMk cId="2209015118" sldId="280"/>
        </pc:sldMkLst>
        <pc:spChg chg="mod">
          <ac:chgData name="NGUYEN PHAM ANH THU" userId="baf72463-252b-4d5f-a6ca-5a6327a9888d" providerId="ADAL" clId="{A91421B3-B6CF-433D-A6D1-0A1AED5BC083}" dt="2022-07-19T06:59:55.250" v="4966" actId="20577"/>
          <ac:spMkLst>
            <pc:docMk/>
            <pc:sldMk cId="2209015118" sldId="280"/>
            <ac:spMk id="2" creationId="{4984C878-F13E-FE3F-1B23-1824466A9F2F}"/>
          </ac:spMkLst>
        </pc:spChg>
        <pc:spChg chg="mod">
          <ac:chgData name="NGUYEN PHAM ANH THU" userId="baf72463-252b-4d5f-a6ca-5a6327a9888d" providerId="ADAL" clId="{A91421B3-B6CF-433D-A6D1-0A1AED5BC083}" dt="2022-07-19T07:00:08.099" v="4996" actId="1076"/>
          <ac:spMkLst>
            <pc:docMk/>
            <pc:sldMk cId="2209015118" sldId="280"/>
            <ac:spMk id="4" creationId="{C8831514-E509-C437-C208-F9680ED43A91}"/>
          </ac:spMkLst>
        </pc:spChg>
      </pc:sldChg>
      <pc:sldChg chg="modSp add mod modTransition modAnim">
        <pc:chgData name="NGUYEN PHAM ANH THU" userId="baf72463-252b-4d5f-a6ca-5a6327a9888d" providerId="ADAL" clId="{A91421B3-B6CF-433D-A6D1-0A1AED5BC083}" dt="2022-07-20T03:38:11.618" v="5161"/>
        <pc:sldMkLst>
          <pc:docMk/>
          <pc:sldMk cId="422444069" sldId="281"/>
        </pc:sldMkLst>
        <pc:spChg chg="mod">
          <ac:chgData name="NGUYEN PHAM ANH THU" userId="baf72463-252b-4d5f-a6ca-5a6327a9888d" providerId="ADAL" clId="{A91421B3-B6CF-433D-A6D1-0A1AED5BC083}" dt="2022-07-19T07:01:12.346" v="5086" actId="2710"/>
          <ac:spMkLst>
            <pc:docMk/>
            <pc:sldMk cId="422444069" sldId="281"/>
            <ac:spMk id="2" creationId="{4984C878-F13E-FE3F-1B23-1824466A9F2F}"/>
          </ac:spMkLst>
        </pc:spChg>
        <pc:spChg chg="mod">
          <ac:chgData name="NGUYEN PHAM ANH THU" userId="baf72463-252b-4d5f-a6ca-5a6327a9888d" providerId="ADAL" clId="{A91421B3-B6CF-433D-A6D1-0A1AED5BC083}" dt="2022-07-19T07:01:16.971" v="5087" actId="1076"/>
          <ac:spMkLst>
            <pc:docMk/>
            <pc:sldMk cId="422444069" sldId="281"/>
            <ac:spMk id="4" creationId="{C8831514-E509-C437-C208-F9680ED43A91}"/>
          </ac:spMkLst>
        </pc:spChg>
        <pc:grpChg chg="mod">
          <ac:chgData name="NGUYEN PHAM ANH THU" userId="baf72463-252b-4d5f-a6ca-5a6327a9888d" providerId="ADAL" clId="{A91421B3-B6CF-433D-A6D1-0A1AED5BC083}" dt="2022-07-19T07:01:51.211" v="5088" actId="1076"/>
          <ac:grpSpMkLst>
            <pc:docMk/>
            <pc:sldMk cId="422444069" sldId="281"/>
            <ac:grpSpMk id="3" creationId="{7F1F4BEE-96DF-4FA1-0103-4A1DCB75EF99}"/>
          </ac:grpSpMkLst>
        </pc:grpChg>
      </pc:sldChg>
      <pc:sldChg chg="delSp modSp add mod ord delAnim modAnim">
        <pc:chgData name="NGUYEN PHAM ANH THU" userId="baf72463-252b-4d5f-a6ca-5a6327a9888d" providerId="ADAL" clId="{A91421B3-B6CF-433D-A6D1-0A1AED5BC083}" dt="2022-07-20T07:11:16.878" v="5221" actId="14100"/>
        <pc:sldMkLst>
          <pc:docMk/>
          <pc:sldMk cId="1579107456" sldId="282"/>
        </pc:sldMkLst>
        <pc:spChg chg="mod">
          <ac:chgData name="NGUYEN PHAM ANH THU" userId="baf72463-252b-4d5f-a6ca-5a6327a9888d" providerId="ADAL" clId="{A91421B3-B6CF-433D-A6D1-0A1AED5BC083}" dt="2022-07-20T07:11:16.878" v="5221" actId="14100"/>
          <ac:spMkLst>
            <pc:docMk/>
            <pc:sldMk cId="1579107456" sldId="282"/>
            <ac:spMk id="13" creationId="{5AF314DD-A8A3-40F9-3464-999B06B9552C}"/>
          </ac:spMkLst>
        </pc:spChg>
        <pc:grpChg chg="del">
          <ac:chgData name="NGUYEN PHAM ANH THU" userId="baf72463-252b-4d5f-a6ca-5a6327a9888d" providerId="ADAL" clId="{A91421B3-B6CF-433D-A6D1-0A1AED5BC083}" dt="2022-07-20T07:08:21.311" v="5180" actId="478"/>
          <ac:grpSpMkLst>
            <pc:docMk/>
            <pc:sldMk cId="1579107456" sldId="282"/>
            <ac:grpSpMk id="39" creationId="{7D5E3454-5BE1-78B3-6D61-C45BBC97E815}"/>
          </ac:grpSpMkLst>
        </pc:grpChg>
      </pc:sldChg>
      <pc:sldChg chg="addSp delSp modSp add mod ord delAnim modAnim">
        <pc:chgData name="NGUYEN PHAM ANH THU" userId="baf72463-252b-4d5f-a6ca-5a6327a9888d" providerId="ADAL" clId="{A91421B3-B6CF-433D-A6D1-0A1AED5BC083}" dt="2022-07-20T07:11:34.694" v="5224"/>
        <pc:sldMkLst>
          <pc:docMk/>
          <pc:sldMk cId="3414671161" sldId="283"/>
        </pc:sldMkLst>
        <pc:spChg chg="add del mod">
          <ac:chgData name="NGUYEN PHAM ANH THU" userId="baf72463-252b-4d5f-a6ca-5a6327a9888d" providerId="ADAL" clId="{A91421B3-B6CF-433D-A6D1-0A1AED5BC083}" dt="2022-07-20T07:09:50.779" v="5191" actId="478"/>
          <ac:spMkLst>
            <pc:docMk/>
            <pc:sldMk cId="3414671161" sldId="283"/>
            <ac:spMk id="14" creationId="{C51D0B42-43D2-4B22-7ED6-16B273DE52D4}"/>
          </ac:spMkLst>
        </pc:spChg>
        <pc:spChg chg="add mod">
          <ac:chgData name="NGUYEN PHAM ANH THU" userId="baf72463-252b-4d5f-a6ca-5a6327a9888d" providerId="ADAL" clId="{A91421B3-B6CF-433D-A6D1-0A1AED5BC083}" dt="2022-07-20T07:10:45.783" v="5206" actId="113"/>
          <ac:spMkLst>
            <pc:docMk/>
            <pc:sldMk cId="3414671161" sldId="283"/>
            <ac:spMk id="15" creationId="{69F2C97F-4FBD-DE03-9803-6F7A6EC55E78}"/>
          </ac:spMkLst>
        </pc:spChg>
        <pc:spChg chg="mod">
          <ac:chgData name="NGUYEN PHAM ANH THU" userId="baf72463-252b-4d5f-a6ca-5a6327a9888d" providerId="ADAL" clId="{A91421B3-B6CF-433D-A6D1-0A1AED5BC083}" dt="2022-07-20T07:11:33.135" v="5223" actId="6549"/>
          <ac:spMkLst>
            <pc:docMk/>
            <pc:sldMk cId="3414671161" sldId="283"/>
            <ac:spMk id="21" creationId="{18602299-1BBF-D660-1955-258F70E5BAEA}"/>
          </ac:spMkLst>
        </pc:spChg>
        <pc:grpChg chg="del">
          <ac:chgData name="NGUYEN PHAM ANH THU" userId="baf72463-252b-4d5f-a6ca-5a6327a9888d" providerId="ADAL" clId="{A91421B3-B6CF-433D-A6D1-0A1AED5BC083}" dt="2022-07-20T07:09:40.357" v="5186" actId="478"/>
          <ac:grpSpMkLst>
            <pc:docMk/>
            <pc:sldMk cId="3414671161" sldId="283"/>
            <ac:grpSpMk id="39" creationId="{7D5E3454-5BE1-78B3-6D61-C45BBC97E815}"/>
          </ac:grpSpMkLst>
        </pc:grpChg>
      </pc:sldChg>
      <pc:sldChg chg="addSp delSp modSp add mod ord delAnim modAnim">
        <pc:chgData name="NGUYEN PHAM ANH THU" userId="baf72463-252b-4d5f-a6ca-5a6327a9888d" providerId="ADAL" clId="{A91421B3-B6CF-433D-A6D1-0A1AED5BC083}" dt="2022-07-20T12:54:41.814" v="5231" actId="478"/>
        <pc:sldMkLst>
          <pc:docMk/>
          <pc:sldMk cId="2238152735" sldId="284"/>
        </pc:sldMkLst>
        <pc:spChg chg="add del mod">
          <ac:chgData name="NGUYEN PHAM ANH THU" userId="baf72463-252b-4d5f-a6ca-5a6327a9888d" providerId="ADAL" clId="{A91421B3-B6CF-433D-A6D1-0A1AED5BC083}" dt="2022-07-20T12:54:41.814" v="5231" actId="478"/>
          <ac:spMkLst>
            <pc:docMk/>
            <pc:sldMk cId="2238152735" sldId="284"/>
            <ac:spMk id="8" creationId="{CA465BA9-B416-B167-E204-691BD3C66925}"/>
          </ac:spMkLst>
        </pc:spChg>
        <pc:spChg chg="del">
          <ac:chgData name="NGUYEN PHAM ANH THU" userId="baf72463-252b-4d5f-a6ca-5a6327a9888d" providerId="ADAL" clId="{A91421B3-B6CF-433D-A6D1-0A1AED5BC083}" dt="2022-07-20T12:54:39.173" v="5229" actId="478"/>
          <ac:spMkLst>
            <pc:docMk/>
            <pc:sldMk cId="2238152735" sldId="284"/>
            <ac:spMk id="9" creationId="{9BA6497D-0468-AE39-BBFE-791C84A8C969}"/>
          </ac:spMkLst>
        </pc:spChg>
        <pc:spChg chg="add mod">
          <ac:chgData name="NGUYEN PHAM ANH THU" userId="baf72463-252b-4d5f-a6ca-5a6327a9888d" providerId="ADAL" clId="{A91421B3-B6CF-433D-A6D1-0A1AED5BC083}" dt="2022-07-20T12:54:39.549" v="5230"/>
          <ac:spMkLst>
            <pc:docMk/>
            <pc:sldMk cId="2238152735" sldId="284"/>
            <ac:spMk id="11" creationId="{15CA24B6-E211-8DC4-9FCD-060C9D1E5CFD}"/>
          </ac:spMkLst>
        </pc:spChg>
        <pc:spChg chg="add mod">
          <ac:chgData name="NGUYEN PHAM ANH THU" userId="baf72463-252b-4d5f-a6ca-5a6327a9888d" providerId="ADAL" clId="{A91421B3-B6CF-433D-A6D1-0A1AED5BC083}" dt="2022-07-20T12:54:39.549" v="5230"/>
          <ac:spMkLst>
            <pc:docMk/>
            <pc:sldMk cId="2238152735" sldId="284"/>
            <ac:spMk id="12" creationId="{0B56E1C4-7698-25DA-BE12-9828F597C9D5}"/>
          </ac:spMkLst>
        </pc:spChg>
        <pc:spChg chg="add mod">
          <ac:chgData name="NGUYEN PHAM ANH THU" userId="baf72463-252b-4d5f-a6ca-5a6327a9888d" providerId="ADAL" clId="{A91421B3-B6CF-433D-A6D1-0A1AED5BC083}" dt="2022-07-20T12:54:39.549" v="5230"/>
          <ac:spMkLst>
            <pc:docMk/>
            <pc:sldMk cId="2238152735" sldId="284"/>
            <ac:spMk id="14" creationId="{E06ED628-CA23-D03E-05A3-3DB959012795}"/>
          </ac:spMkLst>
        </pc:spChg>
        <pc:spChg chg="add mod">
          <ac:chgData name="NGUYEN PHAM ANH THU" userId="baf72463-252b-4d5f-a6ca-5a6327a9888d" providerId="ADAL" clId="{A91421B3-B6CF-433D-A6D1-0A1AED5BC083}" dt="2022-07-20T12:54:39.549" v="5230"/>
          <ac:spMkLst>
            <pc:docMk/>
            <pc:sldMk cId="2238152735" sldId="284"/>
            <ac:spMk id="17" creationId="{ACD40263-900B-DF18-911F-38C5FBC0012F}"/>
          </ac:spMkLst>
        </pc:spChg>
        <pc:spChg chg="add mod">
          <ac:chgData name="NGUYEN PHAM ANH THU" userId="baf72463-252b-4d5f-a6ca-5a6327a9888d" providerId="ADAL" clId="{A91421B3-B6CF-433D-A6D1-0A1AED5BC083}" dt="2022-07-20T12:54:39.549" v="5230"/>
          <ac:spMkLst>
            <pc:docMk/>
            <pc:sldMk cId="2238152735" sldId="284"/>
            <ac:spMk id="19" creationId="{E10A3EBA-8AFA-F9B7-C5F9-0CB976D5192F}"/>
          </ac:spMkLst>
        </pc:spChg>
        <pc:picChg chg="del">
          <ac:chgData name="NGUYEN PHAM ANH THU" userId="baf72463-252b-4d5f-a6ca-5a6327a9888d" providerId="ADAL" clId="{A91421B3-B6CF-433D-A6D1-0A1AED5BC083}" dt="2022-07-20T12:54:36.616" v="5228" actId="478"/>
          <ac:picMkLst>
            <pc:docMk/>
            <pc:sldMk cId="2238152735" sldId="284"/>
            <ac:picMk id="10" creationId="{1EF9D76E-3D18-BC0B-6ECA-8D667B71C1EE}"/>
          </ac:picMkLst>
        </pc:picChg>
        <pc:picChg chg="add mod">
          <ac:chgData name="NGUYEN PHAM ANH THU" userId="baf72463-252b-4d5f-a6ca-5a6327a9888d" providerId="ADAL" clId="{A91421B3-B6CF-433D-A6D1-0A1AED5BC083}" dt="2022-07-20T12:54:39.549" v="5230"/>
          <ac:picMkLst>
            <pc:docMk/>
            <pc:sldMk cId="2238152735" sldId="284"/>
            <ac:picMk id="13" creationId="{811F8E4F-EF79-A47A-0367-A4020D99E061}"/>
          </ac:picMkLst>
        </pc:picChg>
        <pc:picChg chg="del">
          <ac:chgData name="NGUYEN PHAM ANH THU" userId="baf72463-252b-4d5f-a6ca-5a6327a9888d" providerId="ADAL" clId="{A91421B3-B6CF-433D-A6D1-0A1AED5BC083}" dt="2022-07-20T12:54:36.616" v="5228" actId="478"/>
          <ac:picMkLst>
            <pc:docMk/>
            <pc:sldMk cId="2238152735" sldId="284"/>
            <ac:picMk id="15" creationId="{8EBA0AB5-0CBE-918E-FE32-4C547C928132}"/>
          </ac:picMkLst>
        </pc:picChg>
        <pc:picChg chg="add mod">
          <ac:chgData name="NGUYEN PHAM ANH THU" userId="baf72463-252b-4d5f-a6ca-5a6327a9888d" providerId="ADAL" clId="{A91421B3-B6CF-433D-A6D1-0A1AED5BC083}" dt="2022-07-20T12:54:39.549" v="5230"/>
          <ac:picMkLst>
            <pc:docMk/>
            <pc:sldMk cId="2238152735" sldId="284"/>
            <ac:picMk id="16" creationId="{456FED36-CD45-603C-6001-5FAA1B273762}"/>
          </ac:picMkLst>
        </pc:picChg>
        <pc:picChg chg="add mod">
          <ac:chgData name="NGUYEN PHAM ANH THU" userId="baf72463-252b-4d5f-a6ca-5a6327a9888d" providerId="ADAL" clId="{A91421B3-B6CF-433D-A6D1-0A1AED5BC083}" dt="2022-07-20T12:54:39.549" v="5230"/>
          <ac:picMkLst>
            <pc:docMk/>
            <pc:sldMk cId="2238152735" sldId="284"/>
            <ac:picMk id="18" creationId="{F4F4ECF4-C2D3-A3A2-2D08-4A00C67A268A}"/>
          </ac:picMkLst>
        </pc:picChg>
        <pc:picChg chg="add mod">
          <ac:chgData name="NGUYEN PHAM ANH THU" userId="baf72463-252b-4d5f-a6ca-5a6327a9888d" providerId="ADAL" clId="{A91421B3-B6CF-433D-A6D1-0A1AED5BC083}" dt="2022-07-20T12:54:39.549" v="5230"/>
          <ac:picMkLst>
            <pc:docMk/>
            <pc:sldMk cId="2238152735" sldId="284"/>
            <ac:picMk id="20" creationId="{CA0E19FC-CE7B-44F2-C83A-76D457DC7F16}"/>
          </ac:picMkLst>
        </pc:picChg>
      </pc:sldChg>
      <pc:sldMasterChg chg="modTransition modSldLayout">
        <pc:chgData name="NGUYEN PHAM ANH THU" userId="baf72463-252b-4d5f-a6ca-5a6327a9888d" providerId="ADAL" clId="{A91421B3-B6CF-433D-A6D1-0A1AED5BC083}" dt="2022-07-20T03:38:11.618" v="5161"/>
        <pc:sldMasterMkLst>
          <pc:docMk/>
          <pc:sldMasterMk cId="1944301623" sldId="2147483648"/>
        </pc:sldMasterMkLst>
        <pc:sldLayoutChg chg="modTransition">
          <pc:chgData name="NGUYEN PHAM ANH THU" userId="baf72463-252b-4d5f-a6ca-5a6327a9888d" providerId="ADAL" clId="{A91421B3-B6CF-433D-A6D1-0A1AED5BC083}" dt="2022-07-20T03:38:11.618" v="5161"/>
          <pc:sldLayoutMkLst>
            <pc:docMk/>
            <pc:sldMasterMk cId="1944301623" sldId="2147483648"/>
            <pc:sldLayoutMk cId="2969975808" sldId="2147483649"/>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1607844937" sldId="2147483650"/>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47422793" sldId="2147483651"/>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719381448" sldId="2147483652"/>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3633511206" sldId="2147483653"/>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3188576119" sldId="2147483654"/>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3369411264" sldId="2147483655"/>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290332686" sldId="2147483656"/>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640719403" sldId="2147483657"/>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1942667585" sldId="2147483658"/>
          </pc:sldLayoutMkLst>
        </pc:sldLayoutChg>
        <pc:sldLayoutChg chg="modTransition">
          <pc:chgData name="NGUYEN PHAM ANH THU" userId="baf72463-252b-4d5f-a6ca-5a6327a9888d" providerId="ADAL" clId="{A91421B3-B6CF-433D-A6D1-0A1AED5BC083}" dt="2022-07-20T03:38:11.618" v="5161"/>
          <pc:sldLayoutMkLst>
            <pc:docMk/>
            <pc:sldMasterMk cId="1944301623" sldId="2147483648"/>
            <pc:sldLayoutMk cId="213810202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95472-D5F3-4837-B0EF-45D01D3ED7EC}"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25EB0-9290-409C-813D-FC990141396D}" type="slidenum">
              <a:rPr lang="en-US" smtClean="0"/>
              <a:t>‹#›</a:t>
            </a:fld>
            <a:endParaRPr lang="en-US"/>
          </a:p>
        </p:txBody>
      </p:sp>
    </p:spTree>
    <p:extLst>
      <p:ext uri="{BB962C8B-B14F-4D97-AF65-F5344CB8AC3E}">
        <p14:creationId xmlns:p14="http://schemas.microsoft.com/office/powerpoint/2010/main" val="16921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211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8938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5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3763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2357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字魂59号-创粗黑" panose="00000500000000000000" pitchFamily="2" charset="-122"/>
              <a:cs typeface="+mn-cs"/>
            </a:endParaRPr>
          </a:p>
        </p:txBody>
      </p:sp>
    </p:spTree>
    <p:extLst>
      <p:ext uri="{BB962C8B-B14F-4D97-AF65-F5344CB8AC3E}">
        <p14:creationId xmlns:p14="http://schemas.microsoft.com/office/powerpoint/2010/main" val="44103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19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7228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9117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số HS trong lớp thành sáu nhóm. Sau khi tìm hiểu nghĩa của thành ngữ, đại diện mỗi nhóm dán thẻ câu có ghi đáp án đúng lên bảng. Nhóm nào hoàn thành nhanh và đúng nhất là nhóm chiến thắng.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D025EB0-9290-409C-813D-FC990141396D}" type="slidenum">
              <a:rPr lang="en-US" smtClean="0"/>
              <a:t>27</a:t>
            </a:fld>
            <a:endParaRPr lang="en-US"/>
          </a:p>
        </p:txBody>
      </p:sp>
    </p:spTree>
    <p:extLst>
      <p:ext uri="{BB962C8B-B14F-4D97-AF65-F5344CB8AC3E}">
        <p14:creationId xmlns:p14="http://schemas.microsoft.com/office/powerpoint/2010/main" val="14637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05798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2.xml"/><Relationship Id="rId4" Type="http://schemas.openxmlformats.org/officeDocument/2006/relationships/tags" Target="../tags/tag1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2.xml"/><Relationship Id="rId4" Type="http://schemas.openxmlformats.org/officeDocument/2006/relationships/tags" Target="../tags/tag2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2.xml"/><Relationship Id="rId4" Type="http://schemas.openxmlformats.org/officeDocument/2006/relationships/tags" Target="../tags/tag2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6997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94266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3810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3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1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6992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91043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29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8009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07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96631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0784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436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164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117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6963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07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069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142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406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8882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80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742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4267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7419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9519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1609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024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406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4142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086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016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64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1938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3131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7131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37815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83894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75231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76749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650241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7D23F-CF4D-4FC0-897D-9550A60149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D067241-51E5-434B-B9A4-1CC619AA10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27CF17F-11B5-43BC-93A0-AE7B61CD7251}"/>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875970F3-6628-45FB-BEBD-155D7ACC40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B995FB-3283-4388-AAA1-F8064C7BE32C}"/>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pic>
        <p:nvPicPr>
          <p:cNvPr id="7" name="图片 3">
            <a:extLst>
              <a:ext uri="{FF2B5EF4-FFF2-40B4-BE49-F238E27FC236}">
                <a16:creationId xmlns:a16="http://schemas.microsoft.com/office/drawing/2014/main" id="{86687D63-0C72-4F24-82FA-DA1CF7F0BA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300174" cy="6858000"/>
          </a:xfrm>
          <a:prstGeom prst="rect">
            <a:avLst/>
          </a:prstGeom>
        </p:spPr>
      </p:pic>
    </p:spTree>
    <p:extLst>
      <p:ext uri="{BB962C8B-B14F-4D97-AF65-F5344CB8AC3E}">
        <p14:creationId xmlns:p14="http://schemas.microsoft.com/office/powerpoint/2010/main" val="309444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B2F5F-5B3D-4F39-9FDD-CA5EB2C8A3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1F2F49-4592-450D-AF26-954205EFCB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5A5565-63C5-4097-8338-032F49A84759}"/>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A7642D3B-E031-4BF2-A8DF-9361CBD7F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B45456-8552-4063-AE0B-F48BF590935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pic>
        <p:nvPicPr>
          <p:cNvPr id="7" name="图片 3">
            <a:extLst>
              <a:ext uri="{FF2B5EF4-FFF2-40B4-BE49-F238E27FC236}">
                <a16:creationId xmlns:a16="http://schemas.microsoft.com/office/drawing/2014/main" id="{7DE98ED0-EA71-4ECE-BB8E-28C0824675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300174" cy="6858000"/>
          </a:xfrm>
          <a:prstGeom prst="rect">
            <a:avLst/>
          </a:prstGeom>
        </p:spPr>
      </p:pic>
    </p:spTree>
    <p:extLst>
      <p:ext uri="{BB962C8B-B14F-4D97-AF65-F5344CB8AC3E}">
        <p14:creationId xmlns:p14="http://schemas.microsoft.com/office/powerpoint/2010/main" val="82484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DC12DB-F01C-4E64-8E18-FFED8D9729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D60927E-DB4C-4876-A45B-E99D530C0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9B7F915-4587-4B39-B56B-6175491707C3}"/>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75F017CD-D680-4A06-A217-2767CB23AB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FD0B76-36D7-4775-955D-63FC6E93710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07665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63351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31344-38C9-4BBD-9764-18268345C1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CC1B85-AD7C-42DB-AA16-F0044828D2A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DE6874A-92AE-46CD-A646-3721A4511D3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E362D8-9EB2-45ED-98F1-645CA3F9E7B3}"/>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C493D09E-E1F7-454C-B4C3-D840DF2A1F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0025D5-39A1-4BBE-9348-FBC78BB60033}"/>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54654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2F822-EDDB-432A-BC97-B86594AC3A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C4A-5DAC-4256-B1C1-A9457121C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E821AE-5447-4CB5-B748-00B46CE4A7B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378DDC4-3ED0-4187-904F-5F74F771A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9107532-4F1A-47BF-8051-770B2C1BD3A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3E972A9-376F-4CFE-BF21-4BF6622F901C}"/>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8" name="页脚占位符 7">
            <a:extLst>
              <a:ext uri="{FF2B5EF4-FFF2-40B4-BE49-F238E27FC236}">
                <a16:creationId xmlns:a16="http://schemas.microsoft.com/office/drawing/2014/main" id="{A68918A8-6FBB-4161-A59B-8378278145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F8547C-B031-401C-9B36-49C756CA1BF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1099263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538-7B7B-4CF7-91D5-70996431EB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680D02-9900-4A09-8CD0-2CF95EDFFCD6}"/>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4" name="页脚占位符 3">
            <a:extLst>
              <a:ext uri="{FF2B5EF4-FFF2-40B4-BE49-F238E27FC236}">
                <a16:creationId xmlns:a16="http://schemas.microsoft.com/office/drawing/2014/main" id="{D2611BAA-811A-4F18-98E7-ACAE9D7B285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5025BC0-0621-4A17-8999-6F8CE4AA7389}"/>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599409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D9B83C-F7C5-4F35-9E10-9A12CBE625F2}"/>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3" name="页脚占位符 2">
            <a:extLst>
              <a:ext uri="{FF2B5EF4-FFF2-40B4-BE49-F238E27FC236}">
                <a16:creationId xmlns:a16="http://schemas.microsoft.com/office/drawing/2014/main" id="{CCCE2D35-9BD8-4FEA-8266-2608A17E6E1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1C48F75-AB76-4DDF-B819-A2069E1BDDA6}"/>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413918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143DE1-4271-4592-A091-D48FC1EE6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0DB5824-961B-4F74-8E4E-75E094BBE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931356-A34D-4903-B46B-93630698A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8BDAE9B-385F-4F27-A6FA-B0A1DCA7BFBF}"/>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70504EE8-CBE9-4625-B096-09B51ADA12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52B8AA-63F0-42E7-A335-D16E3B9AA28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77870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58878-D6EC-4223-8D72-DB16956088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0C6AB8B-32C3-462F-8761-7A9764B13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201A19E-5EDE-44FA-B386-B2DB26268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ACF96AF-7AE0-41CC-B9AC-E1A3EB2ABA64}"/>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81E846DD-0207-487C-97AC-8BDA5381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9E97AF8-CFB9-4333-8ED0-8B61EB7D0871}"/>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13734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A49BF-4686-4053-80D9-9A788E1E307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3F4542-4774-4403-9F41-8B58D822509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D87918-DA36-4575-86B6-2A7B3553CC55}"/>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87A5CC5B-FB18-4D4B-87D7-67EC3B1C81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880E9B-4D52-4633-977F-A517DBF37B9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112804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DB57C7-DB21-45F0-A6C3-B7B122F7AB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5749F6-D89F-4BAA-976C-61ECB2A499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0AC281-C3B3-4887-8B18-23CF0BA9BA82}"/>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29323AA9-8E16-4D3A-BD47-7DE4FF1300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5C34A9-8584-46BD-9E5E-AB6902F2352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69435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7D23F-CF4D-4FC0-897D-9550A60149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D067241-51E5-434B-B9A4-1CC619AA10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27CF17F-11B5-43BC-93A0-AE7B61CD7251}"/>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875970F3-6628-45FB-BEBD-155D7ACC40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B995FB-3283-4388-AAA1-F8064C7BE32C}"/>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pic>
        <p:nvPicPr>
          <p:cNvPr id="7" name="图片 3">
            <a:extLst>
              <a:ext uri="{FF2B5EF4-FFF2-40B4-BE49-F238E27FC236}">
                <a16:creationId xmlns:a16="http://schemas.microsoft.com/office/drawing/2014/main" id="{86687D63-0C72-4F24-82FA-DA1CF7F0BA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300174" cy="6858000"/>
          </a:xfrm>
          <a:prstGeom prst="rect">
            <a:avLst/>
          </a:prstGeom>
        </p:spPr>
      </p:pic>
    </p:spTree>
    <p:extLst>
      <p:ext uri="{BB962C8B-B14F-4D97-AF65-F5344CB8AC3E}">
        <p14:creationId xmlns:p14="http://schemas.microsoft.com/office/powerpoint/2010/main" val="45072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B2F5F-5B3D-4F39-9FDD-CA5EB2C8A3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1F2F49-4592-450D-AF26-954205EFCB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5A5565-63C5-4097-8338-032F49A84759}"/>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A7642D3B-E031-4BF2-A8DF-9361CBD7F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B45456-8552-4063-AE0B-F48BF590935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pic>
        <p:nvPicPr>
          <p:cNvPr id="7" name="图片 3">
            <a:extLst>
              <a:ext uri="{FF2B5EF4-FFF2-40B4-BE49-F238E27FC236}">
                <a16:creationId xmlns:a16="http://schemas.microsoft.com/office/drawing/2014/main" id="{7DE98ED0-EA71-4ECE-BB8E-28C0824675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300174" cy="6858000"/>
          </a:xfrm>
          <a:prstGeom prst="rect">
            <a:avLst/>
          </a:prstGeom>
        </p:spPr>
      </p:pic>
    </p:spTree>
    <p:extLst>
      <p:ext uri="{BB962C8B-B14F-4D97-AF65-F5344CB8AC3E}">
        <p14:creationId xmlns:p14="http://schemas.microsoft.com/office/powerpoint/2010/main" val="92197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8857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DC12DB-F01C-4E64-8E18-FFED8D9729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D60927E-DB4C-4876-A45B-E99D530C0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9B7F915-4587-4B39-B56B-6175491707C3}"/>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75F017CD-D680-4A06-A217-2767CB23AB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FD0B76-36D7-4775-955D-63FC6E93710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70619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31344-38C9-4BBD-9764-18268345C1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CC1B85-AD7C-42DB-AA16-F0044828D2A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DE6874A-92AE-46CD-A646-3721A4511D3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E362D8-9EB2-45ED-98F1-645CA3F9E7B3}"/>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C493D09E-E1F7-454C-B4C3-D840DF2A1F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0025D5-39A1-4BBE-9348-FBC78BB60033}"/>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3065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2F822-EDDB-432A-BC97-B86594AC3A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C4A-5DAC-4256-B1C1-A9457121C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E821AE-5447-4CB5-B748-00B46CE4A7B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378DDC4-3ED0-4187-904F-5F74F771A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9107532-4F1A-47BF-8051-770B2C1BD3A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3E972A9-376F-4CFE-BF21-4BF6622F901C}"/>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8" name="页脚占位符 7">
            <a:extLst>
              <a:ext uri="{FF2B5EF4-FFF2-40B4-BE49-F238E27FC236}">
                <a16:creationId xmlns:a16="http://schemas.microsoft.com/office/drawing/2014/main" id="{A68918A8-6FBB-4161-A59B-8378278145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F8547C-B031-401C-9B36-49C756CA1BF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75027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538-7B7B-4CF7-91D5-70996431EB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680D02-9900-4A09-8CD0-2CF95EDFFCD6}"/>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4" name="页脚占位符 3">
            <a:extLst>
              <a:ext uri="{FF2B5EF4-FFF2-40B4-BE49-F238E27FC236}">
                <a16:creationId xmlns:a16="http://schemas.microsoft.com/office/drawing/2014/main" id="{D2611BAA-811A-4F18-98E7-ACAE9D7B285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5025BC0-0621-4A17-8999-6F8CE4AA7389}"/>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805271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D9B83C-F7C5-4F35-9E10-9A12CBE625F2}"/>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3" name="页脚占位符 2">
            <a:extLst>
              <a:ext uri="{FF2B5EF4-FFF2-40B4-BE49-F238E27FC236}">
                <a16:creationId xmlns:a16="http://schemas.microsoft.com/office/drawing/2014/main" id="{CCCE2D35-9BD8-4FEA-8266-2608A17E6E1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1C48F75-AB76-4DDF-B819-A2069E1BDDA6}"/>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71885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143DE1-4271-4592-A091-D48FC1EE6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0DB5824-961B-4F74-8E4E-75E094BBE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931356-A34D-4903-B46B-93630698A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8BDAE9B-385F-4F27-A6FA-B0A1DCA7BFBF}"/>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70504EE8-CBE9-4625-B096-09B51ADA12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52B8AA-63F0-42E7-A335-D16E3B9AA28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794886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58878-D6EC-4223-8D72-DB16956088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0C6AB8B-32C3-462F-8761-7A9764B13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201A19E-5EDE-44FA-B386-B2DB26268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ACF96AF-7AE0-41CC-B9AC-E1A3EB2ABA64}"/>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81E846DD-0207-487C-97AC-8BDA5381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9E97AF8-CFB9-4333-8ED0-8B61EB7D0871}"/>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133580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A49BF-4686-4053-80D9-9A788E1E307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3F4542-4774-4403-9F41-8B58D822509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D87918-DA36-4575-86B6-2A7B3553CC55}"/>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87A5CC5B-FB18-4D4B-87D7-67EC3B1C81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880E9B-4D52-4633-977F-A517DBF37B94}"/>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867908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DB57C7-DB21-45F0-A6C3-B7B122F7AB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5749F6-D89F-4BAA-976C-61ECB2A499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0AC281-C3B3-4887-8B18-23CF0BA9BA82}"/>
              </a:ext>
            </a:extLst>
          </p:cNvPr>
          <p:cNvSpPr>
            <a:spLocks noGrp="1"/>
          </p:cNvSpPr>
          <p:nvPr>
            <p:ph type="dt" sz="half" idx="10"/>
          </p:nvPr>
        </p:nvSpPr>
        <p:spPr/>
        <p:txBody>
          <a:body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29323AA9-8E16-4D3A-BD47-7DE4FF1300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5C34A9-8584-46BD-9E5E-AB6902F23522}"/>
              </a:ext>
            </a:extLst>
          </p:cNvPr>
          <p:cNvSpPr>
            <a:spLocks noGrp="1"/>
          </p:cNvSpPr>
          <p:nvPr>
            <p:ph type="sldNum" sz="quarter" idx="12"/>
          </p:nvPr>
        </p:nvSpPr>
        <p:spPr/>
        <p:txBody>
          <a:body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268549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369411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033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11/17/2024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4071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47A968BC-693E-9A60-F349-584E887229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11/17/2024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1944301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2" r:id="rId13"/>
    <p:sldLayoutId id="2147483673"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33DF87EF-D29C-CEE3-4794-46D7E1D1FD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413556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955D7FC-476F-8A16-48F4-738F53A7E4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946090A-BE49-466F-87F5-B31A0A777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B9291C7-40D6-47F5-BD9A-510FA8423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2A4E78-AE2A-4CE0-AE66-A403F9497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FD777C89-5121-4E0F-8655-7E285C84D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932CC7-ACB3-4B30-AE3E-3A14C2544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32963697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648159C-EDCD-C12C-3411-335E625A0E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946090A-BE49-466F-87F5-B31A0A777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B9291C7-40D6-47F5-BD9A-510FA8423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2A4E78-AE2A-4CE0-AE66-A403F9497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905FC-CF9B-4ECA-A0B9-752F163B5B50}"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FD777C89-5121-4E0F-8655-7E285C84D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932CC7-ACB3-4B30-AE3E-3A14C2544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BB696-D001-4F59-B2D9-7DEA25E40FE1}" type="slidenum">
              <a:rPr lang="zh-CN" altLang="en-US" smtClean="0"/>
              <a:t>‹#›</a:t>
            </a:fld>
            <a:endParaRPr lang="zh-CN" altLang="en-US"/>
          </a:p>
        </p:txBody>
      </p:sp>
    </p:spTree>
    <p:extLst>
      <p:ext uri="{BB962C8B-B14F-4D97-AF65-F5344CB8AC3E}">
        <p14:creationId xmlns:p14="http://schemas.microsoft.com/office/powerpoint/2010/main" val="17952646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5.png"/><Relationship Id="rId11" Type="http://schemas.openxmlformats.org/officeDocument/2006/relationships/image" Target="../media/image36.png"/><Relationship Id="rId5" Type="http://schemas.openxmlformats.org/officeDocument/2006/relationships/image" Target="../media/image14.png"/><Relationship Id="rId10" Type="http://schemas.openxmlformats.org/officeDocument/2006/relationships/image" Target="../media/image35.svg"/><Relationship Id="rId4" Type="http://schemas.openxmlformats.org/officeDocument/2006/relationships/image" Target="../media/image1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9.jpeg"/><Relationship Id="rId4" Type="http://schemas.openxmlformats.org/officeDocument/2006/relationships/image" Target="../media/image12.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25.png"/><Relationship Id="rId10" Type="http://schemas.microsoft.com/office/2007/relationships/hdphoto" Target="../media/hdphoto6.wdp"/><Relationship Id="rId4" Type="http://schemas.openxmlformats.org/officeDocument/2006/relationships/image" Target="../media/image4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tags" Target="../tags/tag3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tags" Target="../tags/tag3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tags" Target="../tags/tag3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tags" Target="../tags/tag3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tags" Target="../tags/tag3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hyperlink" Target="https://vi.wikipedia.org/wiki/S%E1%BB%A9c_kh%E1%BB%8Fe" TargetMode="External"/><Relationship Id="rId18" Type="http://schemas.openxmlformats.org/officeDocument/2006/relationships/hyperlink" Target="https://vi.wikipedia.org/wiki/Ch%E1%BA%A5t_l%C6%B0%E1%BB%A3ng_cu%E1%BB%99c_s%E1%BB%91ng" TargetMode="External"/><Relationship Id="rId3" Type="http://schemas.openxmlformats.org/officeDocument/2006/relationships/image" Target="../media/image2.jpeg"/><Relationship Id="rId7" Type="http://schemas.openxmlformats.org/officeDocument/2006/relationships/image" Target="../media/image63.jpg"/><Relationship Id="rId12" Type="http://schemas.openxmlformats.org/officeDocument/2006/relationships/hyperlink" Target="https://vi.wikipedia.org/wiki/V%C6%B0%C6%A1ng_qu%E1%BB%91c_Bhutan" TargetMode="External"/><Relationship Id="rId17" Type="http://schemas.openxmlformats.org/officeDocument/2006/relationships/hyperlink" Target="https://vi.wikipedia.org/wiki/M%E1%BB%A9c_s%E1%BB%91ng" TargetMode="External"/><Relationship Id="rId2" Type="http://schemas.openxmlformats.org/officeDocument/2006/relationships/notesSlide" Target="../notesSlides/notesSlide9.xml"/><Relationship Id="rId16" Type="http://schemas.openxmlformats.org/officeDocument/2006/relationships/hyperlink" Target="https://vi.wikipedia.org/wiki/M%C3%B4i_tr%C6%B0%E1%BB%9Dng" TargetMode="External"/><Relationship Id="rId1" Type="http://schemas.openxmlformats.org/officeDocument/2006/relationships/slideLayout" Target="../slideLayouts/slideLayout64.xml"/><Relationship Id="rId6" Type="http://schemas.openxmlformats.org/officeDocument/2006/relationships/image" Target="../media/image14.png"/><Relationship Id="rId11" Type="http://schemas.openxmlformats.org/officeDocument/2006/relationships/image" Target="../media/image67.svg"/><Relationship Id="rId5" Type="http://schemas.openxmlformats.org/officeDocument/2006/relationships/image" Target="../media/image13.png"/><Relationship Id="rId15" Type="http://schemas.openxmlformats.org/officeDocument/2006/relationships/hyperlink" Target="https://vi.wikipedia.org/wiki/Gi%C3%A1o_d%E1%BB%A5c" TargetMode="External"/><Relationship Id="rId10" Type="http://schemas.openxmlformats.org/officeDocument/2006/relationships/image" Target="../media/image66.png"/><Relationship Id="rId4" Type="http://schemas.openxmlformats.org/officeDocument/2006/relationships/image" Target="../media/image12.png"/><Relationship Id="rId9" Type="http://schemas.openxmlformats.org/officeDocument/2006/relationships/image" Target="../media/image65.jpeg"/><Relationship Id="rId14" Type="http://schemas.openxmlformats.org/officeDocument/2006/relationships/hyperlink" Target="https://vi.wikipedia.org/wiki/Tinh_th%E1%BA%A7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eg"/><Relationship Id="rId7" Type="http://schemas.microsoft.com/office/2007/relationships/hdphoto" Target="../media/hdphoto10.wdp"/><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svg"/><Relationship Id="rId10" Type="http://schemas.openxmlformats.org/officeDocument/2006/relationships/image" Target="../media/image74.png"/><Relationship Id="rId4" Type="http://schemas.openxmlformats.org/officeDocument/2006/relationships/image" Target="../media/image70.png"/><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tags" Target="../tags/tag3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9.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5.xml"/><Relationship Id="rId1" Type="http://schemas.openxmlformats.org/officeDocument/2006/relationships/tags" Target="../tags/tag32.xml"/><Relationship Id="rId5" Type="http://schemas.openxmlformats.org/officeDocument/2006/relationships/image" Target="../media/image2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6.svg"/><Relationship Id="rId10"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năm</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5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609601"/>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88259" y="1443319"/>
            <a:ext cx="118199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từ</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Mở</a:t>
            </a:r>
            <a:r>
              <a:rPr lang="en-US" altLang="en-US" sz="4000" b="1" dirty="0">
                <a:solidFill>
                  <a:srgbClr val="3333FF"/>
                </a:solidFill>
              </a:rPr>
              <a:t> </a:t>
            </a:r>
            <a:r>
              <a:rPr lang="en-US" altLang="en-US" sz="4000" b="1" dirty="0" err="1">
                <a:solidFill>
                  <a:srgbClr val="3333FF"/>
                </a:solidFill>
              </a:rPr>
              <a:t>rộng</a:t>
            </a:r>
            <a:r>
              <a:rPr lang="en-US" altLang="en-US" sz="4000" b="1" dirty="0">
                <a:solidFill>
                  <a:srgbClr val="3333FF"/>
                </a:solidFill>
              </a:rPr>
              <a:t> </a:t>
            </a:r>
            <a:r>
              <a:rPr lang="en-US" altLang="en-US" sz="4000" b="1" dirty="0" err="1">
                <a:solidFill>
                  <a:srgbClr val="3333FF"/>
                </a:solidFill>
              </a:rPr>
              <a:t>vốn</a:t>
            </a:r>
            <a:r>
              <a:rPr lang="en-US" altLang="en-US" sz="4000" b="1" dirty="0">
                <a:solidFill>
                  <a:srgbClr val="3333FF"/>
                </a:solidFill>
              </a:rPr>
              <a:t> </a:t>
            </a:r>
            <a:r>
              <a:rPr lang="en-US" altLang="en-US" sz="4000" b="1" dirty="0" err="1">
                <a:solidFill>
                  <a:srgbClr val="3333FF"/>
                </a:solidFill>
              </a:rPr>
              <a:t>từ</a:t>
            </a:r>
            <a:r>
              <a:rPr lang="en-US" altLang="en-US" sz="4000" b="1" dirty="0">
                <a:solidFill>
                  <a:srgbClr val="3333FF"/>
                </a:solidFill>
              </a:rPr>
              <a:t> </a:t>
            </a:r>
            <a:r>
              <a:rPr lang="en-US" altLang="en-US" sz="4000" b="1" i="1" dirty="0" err="1">
                <a:solidFill>
                  <a:srgbClr val="3333FF"/>
                </a:solidFill>
              </a:rPr>
              <a:t>Hạnh</a:t>
            </a:r>
            <a:r>
              <a:rPr lang="en-US" altLang="en-US" sz="4000" b="1" i="1" dirty="0">
                <a:solidFill>
                  <a:srgbClr val="3333FF"/>
                </a:solidFill>
              </a:rPr>
              <a:t> </a:t>
            </a:r>
            <a:r>
              <a:rPr lang="en-US" altLang="en-US" sz="4000" b="1" i="1" dirty="0" err="1">
                <a:solidFill>
                  <a:srgbClr val="3333FF"/>
                </a:solidFill>
              </a:rPr>
              <a:t>phúc</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1457326" y="385352"/>
            <a:ext cx="10246048" cy="6472648"/>
          </a:xfrm>
          <a:prstGeom prst="rect">
            <a:avLst/>
          </a:prstGeom>
        </p:spPr>
      </p:pic>
      <p:sp>
        <p:nvSpPr>
          <p:cNvPr id="15" name="Hộp Văn bản 14">
            <a:extLst>
              <a:ext uri="{FF2B5EF4-FFF2-40B4-BE49-F238E27FC236}">
                <a16:creationId xmlns:a16="http://schemas.microsoft.com/office/drawing/2014/main" id="{FB78D4E0-CA38-F4AD-9539-10F00E986761}"/>
              </a:ext>
            </a:extLst>
          </p:cNvPr>
          <p:cNvSpPr txBox="1"/>
          <p:nvPr/>
        </p:nvSpPr>
        <p:spPr>
          <a:xfrm>
            <a:off x="1530952" y="2624660"/>
            <a:ext cx="6188427" cy="707886"/>
          </a:xfrm>
          <a:prstGeom prst="rect">
            <a:avLst/>
          </a:prstGeom>
          <a:noFill/>
        </p:spPr>
        <p:txBody>
          <a:bodyPr wrap="square">
            <a:spAutoFit/>
          </a:bodyPr>
          <a:lstStyle/>
          <a:p>
            <a:pPr algn="ctr"/>
            <a:r>
              <a:rPr lang="vi-VN" sz="4000" b="1">
                <a:solidFill>
                  <a:schemeClr val="bg1"/>
                </a:solidFill>
                <a:latin typeface="Calibri" panose="020F0502020204030204"/>
              </a:rPr>
              <a:t>sung sướng, </a:t>
            </a:r>
            <a:endParaRPr lang="vi-VN" sz="2400" dirty="0">
              <a:solidFill>
                <a:schemeClr val="bg1"/>
              </a:solidFill>
            </a:endParaRPr>
          </a:p>
        </p:txBody>
      </p:sp>
      <p:sp>
        <p:nvSpPr>
          <p:cNvPr id="16" name="Hộp Văn bản 15">
            <a:extLst>
              <a:ext uri="{FF2B5EF4-FFF2-40B4-BE49-F238E27FC236}">
                <a16:creationId xmlns:a16="http://schemas.microsoft.com/office/drawing/2014/main" id="{4E71B92B-77C8-E60D-B58F-2B161C698EFB}"/>
              </a:ext>
            </a:extLst>
          </p:cNvPr>
          <p:cNvSpPr txBox="1"/>
          <p:nvPr/>
        </p:nvSpPr>
        <p:spPr>
          <a:xfrm>
            <a:off x="3154333" y="3745174"/>
            <a:ext cx="2941667" cy="707886"/>
          </a:xfrm>
          <a:prstGeom prst="rect">
            <a:avLst/>
          </a:prstGeom>
          <a:noFill/>
        </p:spPr>
        <p:txBody>
          <a:bodyPr wrap="square">
            <a:spAutoFit/>
          </a:bodyPr>
          <a:lstStyle/>
          <a:p>
            <a:pPr algn="ctr"/>
            <a:r>
              <a:rPr lang="vi-VN" sz="4000" b="1">
                <a:solidFill>
                  <a:schemeClr val="bg1"/>
                </a:solidFill>
                <a:latin typeface="Calibri" panose="020F0502020204030204"/>
              </a:rPr>
              <a:t>vui sướng, </a:t>
            </a:r>
            <a:endParaRPr lang="vi-VN" sz="2400" dirty="0">
              <a:solidFill>
                <a:schemeClr val="bg1"/>
              </a:solidFill>
            </a:endParaRPr>
          </a:p>
        </p:txBody>
      </p:sp>
      <p:sp>
        <p:nvSpPr>
          <p:cNvPr id="17" name="Hộp Văn bản 16">
            <a:extLst>
              <a:ext uri="{FF2B5EF4-FFF2-40B4-BE49-F238E27FC236}">
                <a16:creationId xmlns:a16="http://schemas.microsoft.com/office/drawing/2014/main" id="{ECA160B6-11CC-22C7-6324-3E995127BA26}"/>
              </a:ext>
            </a:extLst>
          </p:cNvPr>
          <p:cNvSpPr txBox="1"/>
          <p:nvPr/>
        </p:nvSpPr>
        <p:spPr>
          <a:xfrm>
            <a:off x="3743848" y="4699500"/>
            <a:ext cx="3301838" cy="707886"/>
          </a:xfrm>
          <a:prstGeom prst="rect">
            <a:avLst/>
          </a:prstGeom>
          <a:noFill/>
        </p:spPr>
        <p:txBody>
          <a:bodyPr wrap="square">
            <a:spAutoFit/>
          </a:bodyPr>
          <a:lstStyle/>
          <a:p>
            <a:pPr algn="ctr"/>
            <a:r>
              <a:rPr lang="en-US" sz="4000" b="1">
                <a:solidFill>
                  <a:schemeClr val="bg1"/>
                </a:solidFill>
                <a:latin typeface="Calibri" panose="020F0502020204030204"/>
              </a:rPr>
              <a:t>mãn nguyện</a:t>
            </a:r>
            <a:endParaRPr lang="vi-VN" sz="2400" dirty="0">
              <a:solidFill>
                <a:schemeClr val="bg1"/>
              </a:solidFill>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Tìm 2 – 3 từ </a:t>
            </a:r>
            <a:r>
              <a:rPr lang="en-US" sz="4000" b="1">
                <a:solidFill>
                  <a:srgbClr val="FF0000"/>
                </a:solidFill>
              </a:rPr>
              <a:t>đồng nghĩa </a:t>
            </a:r>
            <a:r>
              <a:rPr lang="en-US" sz="4000" b="1">
                <a:solidFill>
                  <a:srgbClr val="002060"/>
                </a:solidFill>
              </a:rPr>
              <a:t>với "Hạnh phúc"</a:t>
            </a:r>
            <a:endParaRPr lang="en-US" sz="4000" b="1" dirty="0">
              <a:solidFill>
                <a:srgbClr val="00B050"/>
              </a:solidFill>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365"/>
            <a:ext cx="12293600" cy="6858000"/>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617341">
            <a:off x="2374151" y="-222931"/>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pic>
        <p:nvPicPr>
          <p:cNvPr id="17" name="Picture 3"/>
          <p:cNvPicPr>
            <a:picLocks noChangeAspect="1"/>
          </p:cNvPicPr>
          <p:nvPr/>
        </p:nvPicPr>
        <p:blipFill>
          <a:blip r:embed="rId6">
            <a:alphaModFix amt="8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138" y="275545"/>
            <a:ext cx="11835324" cy="6306910"/>
          </a:xfrm>
          <a:prstGeom prst="rect">
            <a:avLst/>
          </a:prstGeom>
        </p:spPr>
      </p:pic>
      <p:pic>
        <p:nvPicPr>
          <p:cNvPr id="16" name="Picture 8"/>
          <p:cNvPicPr>
            <a:picLocks noChangeAspect="1"/>
          </p:cNvPicPr>
          <p:nvPr/>
        </p:nvPicPr>
        <p:blipFill>
          <a:blip r:embed="rId8"/>
          <a:srcRect/>
          <a:stretch>
            <a:fillRect/>
          </a:stretch>
        </p:blipFill>
        <p:spPr>
          <a:xfrm>
            <a:off x="7010399" y="1009776"/>
            <a:ext cx="3436186" cy="22962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94678" y="989968"/>
            <a:ext cx="3474490" cy="22765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4377907" y="3808391"/>
            <a:ext cx="3436186" cy="22716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40815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1457326" y="385352"/>
            <a:ext cx="10246048" cy="6472648"/>
          </a:xfrm>
          <a:prstGeom prst="rect">
            <a:avLst/>
          </a:prstGeom>
        </p:spPr>
      </p:pic>
      <p:sp>
        <p:nvSpPr>
          <p:cNvPr id="15" name="Hộp Văn bản 14">
            <a:extLst>
              <a:ext uri="{FF2B5EF4-FFF2-40B4-BE49-F238E27FC236}">
                <a16:creationId xmlns:a16="http://schemas.microsoft.com/office/drawing/2014/main" id="{FB78D4E0-CA38-F4AD-9539-10F00E986761}"/>
              </a:ext>
            </a:extLst>
          </p:cNvPr>
          <p:cNvSpPr txBox="1"/>
          <p:nvPr/>
        </p:nvSpPr>
        <p:spPr>
          <a:xfrm>
            <a:off x="1530952" y="2624660"/>
            <a:ext cx="618842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Calibri" panose="020F0502020204030204"/>
              </a:rPr>
              <a:t>bất hạnh</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ộp Văn bản 15">
            <a:extLst>
              <a:ext uri="{FF2B5EF4-FFF2-40B4-BE49-F238E27FC236}">
                <a16:creationId xmlns:a16="http://schemas.microsoft.com/office/drawing/2014/main" id="{4E71B92B-77C8-E60D-B58F-2B161C698EFB}"/>
              </a:ext>
            </a:extLst>
          </p:cNvPr>
          <p:cNvSpPr txBox="1"/>
          <p:nvPr/>
        </p:nvSpPr>
        <p:spPr>
          <a:xfrm>
            <a:off x="3154333" y="3745174"/>
            <a:ext cx="294166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Calibri" panose="020F0502020204030204"/>
              </a:rPr>
              <a:t>đau khổ</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ộp Văn bản 16">
            <a:extLst>
              <a:ext uri="{FF2B5EF4-FFF2-40B4-BE49-F238E27FC236}">
                <a16:creationId xmlns:a16="http://schemas.microsoft.com/office/drawing/2014/main" id="{ECA160B6-11CC-22C7-6324-3E995127BA26}"/>
              </a:ext>
            </a:extLst>
          </p:cNvPr>
          <p:cNvSpPr txBox="1"/>
          <p:nvPr/>
        </p:nvSpPr>
        <p:spPr>
          <a:xfrm>
            <a:off x="3743848" y="4699500"/>
            <a:ext cx="330183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tuyệt</a:t>
            </a:r>
            <a:r>
              <a:rPr kumimoji="0" lang="en-US" sz="4000" b="1" i="0" u="none" strike="noStrike" kern="1200" cap="none" spc="0" normalizeH="0" noProof="0">
                <a:ln>
                  <a:noFill/>
                </a:ln>
                <a:solidFill>
                  <a:prstClr val="white"/>
                </a:solidFill>
                <a:effectLst/>
                <a:uLnTx/>
                <a:uFillTx/>
                <a:latin typeface="Calibri" panose="020F0502020204030204"/>
                <a:ea typeface="+mn-ea"/>
                <a:cs typeface="+mn-cs"/>
              </a:rPr>
              <a:t> vọng</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Tìm 2 – 3 từ </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trái nghĩa</a:t>
            </a: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 với "Hạnh phúc"</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9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365"/>
            <a:ext cx="12293600" cy="6858000"/>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617341">
            <a:off x="2374151" y="-222931"/>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pic>
        <p:nvPicPr>
          <p:cNvPr id="17" name="Picture 3"/>
          <p:cNvPicPr>
            <a:picLocks noChangeAspect="1"/>
          </p:cNvPicPr>
          <p:nvPr/>
        </p:nvPicPr>
        <p:blipFill>
          <a:blip r:embed="rId6">
            <a:alphaModFix amt="8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138" y="275545"/>
            <a:ext cx="11835324" cy="6306910"/>
          </a:xfrm>
          <a:prstGeom prst="rect">
            <a:avLst/>
          </a:prstGeom>
        </p:spPr>
      </p:pic>
      <p:pic>
        <p:nvPicPr>
          <p:cNvPr id="1026" name="Picture 2" descr="Tết mong manh của những mảnh đời bất hạ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7146" y="946921"/>
            <a:ext cx="3810000" cy="259193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30" name="Picture 6" descr="Nhói tim” trước hình ảnh về những mảnh đời trẻ thơ bất hạ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7226" y="963250"/>
            <a:ext cx="3823096" cy="25919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2" descr="Học sinh lớp 5 khóc nức nở phút chia tay trường tiểu họ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7834" y="3876979"/>
            <a:ext cx="3943118" cy="259194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371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52"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Scale>
                                      <p:cBhvr>
                                        <p:cTn id="13"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26"/>
                                        </p:tgtEl>
                                        <p:attrNameLst>
                                          <p:attrName>ppt_x</p:attrName>
                                          <p:attrName>ppt_y</p:attrName>
                                        </p:attrNameLst>
                                      </p:cBhvr>
                                    </p:animMotion>
                                    <p:animEffect transition="in" filter="fade">
                                      <p:cBhvr>
                                        <p:cTn id="15" dur="1000"/>
                                        <p:tgtEl>
                                          <p:spTgt spid="1026"/>
                                        </p:tgtEl>
                                      </p:cBhvr>
                                    </p:animEffect>
                                  </p:childTnLst>
                                </p:cTn>
                              </p:par>
                              <p:par>
                                <p:cTn id="16" presetID="25"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030"/>
                                        </p:tgtEl>
                                        <p:attrNameLst>
                                          <p:attrName>ppt_w</p:attrName>
                                        </p:attrNameLst>
                                      </p:cBhvr>
                                      <p:tavLst>
                                        <p:tav tm="0">
                                          <p:val>
                                            <p:strVal val="#ppt_w*.05"/>
                                          </p:val>
                                        </p:tav>
                                        <p:tav tm="100000">
                                          <p:val>
                                            <p:strVal val="#ppt_w"/>
                                          </p:val>
                                        </p:tav>
                                      </p:tavLst>
                                    </p:anim>
                                    <p:anim calcmode="lin" valueType="num">
                                      <p:cBhvr>
                                        <p:cTn id="21" dur="1000" fill="hold"/>
                                        <p:tgtEl>
                                          <p:spTgt spid="103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03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030"/>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C04F6C-FC01-E581-6390-2676437816F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B22676F9-E862-9E6E-B5BF-301A8027D006}"/>
              </a:ext>
            </a:extLst>
          </p:cNvPr>
          <p:cNvSpPr txBox="1"/>
          <p:nvPr/>
        </p:nvSpPr>
        <p:spPr>
          <a:xfrm>
            <a:off x="755103" y="1304790"/>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381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Mother" panose="02040603050506020204" pitchFamily="18" charset="0"/>
              </a:rPr>
              <a:t>b. Đặt một câu với từ </a:t>
            </a:r>
            <a:r>
              <a:rPr lang="en-US" sz="6000" b="1">
                <a:ln w="3810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Mother" panose="02040603050506020204" pitchFamily="18" charset="0"/>
              </a:rPr>
              <a:t>“hạnh phúc”.</a:t>
            </a:r>
            <a:endParaRPr kumimoji="0" lang="en-US" sz="6000" b="1" i="0" u="none" strike="noStrike" kern="1200" cap="none" spc="0" normalizeH="0" baseline="0" noProof="0" dirty="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62392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1CDD4DD-6CBF-5779-D0B0-4CA02E277791}"/>
              </a:ext>
            </a:extLst>
          </p:cNvPr>
          <p:cNvSpPr/>
          <p:nvPr/>
        </p:nvSpPr>
        <p:spPr>
          <a:xfrm>
            <a:off x="-419739" y="4222125"/>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FFFF">
              <a:alpha val="35000"/>
            </a:srgbClr>
          </a:solidFill>
          <a:ln w="25400" cap="flat" cmpd="sng" algn="ctr">
            <a:noFill/>
            <a:prstDash val="solid"/>
          </a:ln>
          <a:effectLst/>
        </p:spPr>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59B769BF-C885-F9DE-42F7-AA65B0ED4746}"/>
              </a:ext>
            </a:extLst>
          </p:cNvPr>
          <p:cNvSpPr/>
          <p:nvPr/>
        </p:nvSpPr>
        <p:spPr>
          <a:xfrm>
            <a:off x="-419739" y="494004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FFFF">
              <a:alpha val="58000"/>
            </a:srgbClr>
          </a:solidFill>
          <a:ln w="25400" cap="flat" cmpd="sng" algn="ctr">
            <a:noFill/>
            <a:prstDash val="solid"/>
          </a:ln>
          <a:effectLst/>
        </p:spPr>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DAE388B6-5E5A-6613-EC76-DB68A71BC4B6}"/>
              </a:ext>
            </a:extLst>
          </p:cNvPr>
          <p:cNvGrpSpPr/>
          <p:nvPr/>
        </p:nvGrpSpPr>
        <p:grpSpPr>
          <a:xfrm>
            <a:off x="4637529" y="438846"/>
            <a:ext cx="7249446" cy="5985516"/>
            <a:chOff x="6072706" y="1132468"/>
            <a:chExt cx="2704238" cy="2625772"/>
          </a:xfrm>
        </p:grpSpPr>
        <p:sp>
          <p:nvSpPr>
            <p:cNvPr id="2" name="Flowchart: Terminator 1">
              <a:extLst>
                <a:ext uri="{FF2B5EF4-FFF2-40B4-BE49-F238E27FC236}">
                  <a16:creationId xmlns:a16="http://schemas.microsoft.com/office/drawing/2014/main" id="{66FC4F87-C31D-7B0A-1AE0-7329026EAF3B}"/>
                </a:ext>
              </a:extLst>
            </p:cNvPr>
            <p:cNvSpPr/>
            <p:nvPr/>
          </p:nvSpPr>
          <p:spPr>
            <a:xfrm>
              <a:off x="6072706" y="1633843"/>
              <a:ext cx="2651393" cy="175592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 name="Heart 3">
              <a:extLst>
                <a:ext uri="{FF2B5EF4-FFF2-40B4-BE49-F238E27FC236}">
                  <a16:creationId xmlns:a16="http://schemas.microsoft.com/office/drawing/2014/main" id="{5ACB095B-8FC5-B51B-EF2D-0E6C87BB5EDA}"/>
                </a:ext>
              </a:extLst>
            </p:cNvPr>
            <p:cNvSpPr/>
            <p:nvPr/>
          </p:nvSpPr>
          <p:spPr>
            <a:xfrm rot="20943956">
              <a:off x="8261409" y="3337628"/>
              <a:ext cx="361499" cy="420612"/>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14" name="Heart 13">
              <a:extLst>
                <a:ext uri="{FF2B5EF4-FFF2-40B4-BE49-F238E27FC236}">
                  <a16:creationId xmlns:a16="http://schemas.microsoft.com/office/drawing/2014/main" id="{A1551433-AF83-1470-A7FB-7BF74A0FDD1C}"/>
                </a:ext>
              </a:extLst>
            </p:cNvPr>
            <p:cNvSpPr/>
            <p:nvPr/>
          </p:nvSpPr>
          <p:spPr>
            <a:xfrm rot="1955642">
              <a:off x="7993925" y="1132468"/>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prstClr val="white"/>
                </a:solidFill>
                <a:effectLst/>
                <a:uLnTx/>
                <a:uFillTx/>
                <a:latin typeface="字魂59号-创粗黑" panose="020F0502020204030204"/>
                <a:cs typeface="+mn-cs"/>
              </a:endParaRPr>
            </a:p>
          </p:txBody>
        </p:sp>
      </p:grpSp>
      <p:sp>
        <p:nvSpPr>
          <p:cNvPr id="6" name="TextBox 5">
            <a:extLst>
              <a:ext uri="{FF2B5EF4-FFF2-40B4-BE49-F238E27FC236}">
                <a16:creationId xmlns:a16="http://schemas.microsoft.com/office/drawing/2014/main" id="{315AC315-D66D-BCB3-CBC6-D3BE69BA4027}"/>
              </a:ext>
            </a:extLst>
          </p:cNvPr>
          <p:cNvSpPr txBox="1"/>
          <p:nvPr/>
        </p:nvSpPr>
        <p:spPr>
          <a:xfrm>
            <a:off x="4803699" y="1744884"/>
            <a:ext cx="6775439" cy="3416320"/>
          </a:xfrm>
          <a:prstGeom prst="rect">
            <a:avLst/>
          </a:prstGeom>
          <a:noFill/>
        </p:spPr>
        <p:txBody>
          <a:bodyPr wrap="square" rtlCol="0">
            <a:spAutoFit/>
          </a:bodyPr>
          <a:lstStyle/>
          <a:p>
            <a:pPr lvl="0" algn="ctr"/>
            <a:r>
              <a:rPr lang="en-US" sz="7200" b="1">
                <a:solidFill>
                  <a:srgbClr val="002060"/>
                </a:solidFill>
                <a:latin typeface="UTM Duepuntozero" panose="02040603050506020204" pitchFamily="18" charset="0"/>
              </a:rPr>
              <a:t>MẪU:</a:t>
            </a:r>
          </a:p>
          <a:p>
            <a:pPr lvl="0" algn="ctr"/>
            <a:r>
              <a:rPr lang="en-US" sz="7200" b="1">
                <a:solidFill>
                  <a:srgbClr val="FF0000"/>
                </a:solidFill>
                <a:latin typeface="UTM Duepuntozero" panose="02040603050506020204" pitchFamily="18" charset="0"/>
              </a:rPr>
              <a:t>Gia đình em rất </a:t>
            </a:r>
            <a:r>
              <a:rPr lang="en-US" sz="7200" b="1">
                <a:solidFill>
                  <a:srgbClr val="C00000"/>
                </a:solidFill>
                <a:latin typeface="UTM Duepuntozero" panose="02040603050506020204" pitchFamily="18" charset="0"/>
              </a:rPr>
              <a:t>hạnh phúc</a:t>
            </a:r>
            <a:r>
              <a:rPr lang="en-US" sz="7200" b="1">
                <a:solidFill>
                  <a:srgbClr val="FF0000"/>
                </a:solidFill>
                <a:latin typeface="UTM Duepuntozero" panose="02040603050506020204" pitchFamily="18" charset="0"/>
              </a:rPr>
              <a:t>.</a:t>
            </a:r>
            <a:endParaRPr kumimoji="0" lang="en-US" sz="11500" b="1" i="0" u="none" strike="noStrike" kern="1200" cap="none" spc="0" normalizeH="0" baseline="0" noProof="0" dirty="0">
              <a:ln w="12700">
                <a:solidFill>
                  <a:srgbClr val="EB859B">
                    <a:lumMod val="50000"/>
                  </a:srgbClr>
                </a:solidFill>
                <a:prstDash val="solid"/>
              </a:ln>
              <a:solidFill>
                <a:srgbClr val="FF0000"/>
              </a:solidFill>
              <a:effectLst/>
              <a:uLnTx/>
              <a:uFillTx/>
              <a:latin typeface="#9Slide05 SVNClementine" panose="020F0502020204030203" pitchFamily="34" charset="0"/>
            </a:endParaRPr>
          </a:p>
        </p:txBody>
      </p:sp>
      <p:pic>
        <p:nvPicPr>
          <p:cNvPr id="3" name="Picture 4">
            <a:extLst>
              <a:ext uri="{FF2B5EF4-FFF2-40B4-BE49-F238E27FC236}">
                <a16:creationId xmlns:a16="http://schemas.microsoft.com/office/drawing/2014/main" id="{E5C9D6A1-B67C-17AD-EA5C-03A4BDA09ACF}"/>
              </a:ext>
            </a:extLst>
          </p:cNvPr>
          <p:cNvPicPr>
            <a:picLocks noChangeAspect="1"/>
          </p:cNvPicPr>
          <p:nvPr/>
        </p:nvPicPr>
        <p:blipFill>
          <a:blip r:embed="rId4"/>
          <a:srcRect/>
          <a:stretch>
            <a:fillRect/>
          </a:stretch>
        </p:blipFill>
        <p:spPr>
          <a:xfrm>
            <a:off x="9910147" y="4568417"/>
            <a:ext cx="2244307" cy="2358292"/>
          </a:xfrm>
          <a:prstGeom prst="rect">
            <a:avLst/>
          </a:prstGeom>
        </p:spPr>
      </p:pic>
    </p:spTree>
    <p:extLst>
      <p:ext uri="{BB962C8B-B14F-4D97-AF65-F5344CB8AC3E}">
        <p14:creationId xmlns:p14="http://schemas.microsoft.com/office/powerpoint/2010/main" val="20483210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7" presetClass="entr" presetSubtype="1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1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93600" cy="6858000"/>
          </a:xfrm>
          <a:prstGeom prst="rect">
            <a:avLst/>
          </a:prstGeom>
        </p:spPr>
      </p:pic>
      <p:pic>
        <p:nvPicPr>
          <p:cNvPr id="12" name="图片 11">
            <a:extLst>
              <a:ext uri="{FF2B5EF4-FFF2-40B4-BE49-F238E27FC236}">
                <a16:creationId xmlns:a16="http://schemas.microsoft.com/office/drawing/2014/main" id="{766BD95C-1790-43C3-BC00-70534FF7EE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38303" y="0"/>
            <a:ext cx="5110976" cy="3771900"/>
          </a:xfrm>
          <a:prstGeom prst="rect">
            <a:avLst/>
          </a:prstGeom>
        </p:spPr>
      </p:pic>
      <p:pic>
        <p:nvPicPr>
          <p:cNvPr id="13" name="图片 12">
            <a:extLst>
              <a:ext uri="{FF2B5EF4-FFF2-40B4-BE49-F238E27FC236}">
                <a16:creationId xmlns:a16="http://schemas.microsoft.com/office/drawing/2014/main" id="{CF499466-7050-4849-B0E1-C29BDA0FF0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455698" y="-1865056"/>
            <a:ext cx="4812898" cy="4006677"/>
          </a:xfrm>
          <a:prstGeom prst="rect">
            <a:avLst/>
          </a:prstGeom>
        </p:spPr>
      </p:pic>
      <p:grpSp>
        <p:nvGrpSpPr>
          <p:cNvPr id="17" name="组合 16">
            <a:extLst>
              <a:ext uri="{FF2B5EF4-FFF2-40B4-BE49-F238E27FC236}">
                <a16:creationId xmlns:a16="http://schemas.microsoft.com/office/drawing/2014/main" id="{9568B26D-28DF-429D-A154-9423865009F5}"/>
              </a:ext>
            </a:extLst>
          </p:cNvPr>
          <p:cNvGrpSpPr/>
          <p:nvPr/>
        </p:nvGrpSpPr>
        <p:grpSpPr>
          <a:xfrm>
            <a:off x="4954623" y="1922225"/>
            <a:ext cx="988629" cy="988629"/>
            <a:chOff x="3059832" y="3339719"/>
            <a:chExt cx="3607562" cy="3607562"/>
          </a:xfrm>
        </p:grpSpPr>
        <p:sp>
          <p:nvSpPr>
            <p:cNvPr id="23" name="椭圆 22">
              <a:extLst>
                <a:ext uri="{FF2B5EF4-FFF2-40B4-BE49-F238E27FC236}">
                  <a16:creationId xmlns:a16="http://schemas.microsoft.com/office/drawing/2014/main" id="{DC516AA0-AF59-4A01-B018-05EBAF1E9D02}"/>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FF505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同心圆 69">
              <a:extLst>
                <a:ext uri="{FF2B5EF4-FFF2-40B4-BE49-F238E27FC236}">
                  <a16:creationId xmlns:a16="http://schemas.microsoft.com/office/drawing/2014/main" id="{FE4ED645-3C41-41E3-AADA-2C492240BCE2}"/>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505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251D5372-F1A1-4299-A8D6-84D466916C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2874">
            <a:off x="1911297" y="4130205"/>
            <a:ext cx="3268303" cy="1918953"/>
          </a:xfrm>
          <a:prstGeom prst="rect">
            <a:avLst/>
          </a:prstGeom>
        </p:spPr>
      </p:pic>
      <p:pic>
        <p:nvPicPr>
          <p:cNvPr id="14" name="Picture 4"/>
          <p:cNvPicPr>
            <a:picLocks noChangeAspect="1"/>
          </p:cNvPicPr>
          <p:nvPr/>
        </p:nvPicPr>
        <p:blipFill>
          <a:blip r:embed="rId7">
            <a:alphaModFix amt="8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466" flipV="1">
            <a:off x="-1425108" y="346240"/>
            <a:ext cx="11942218" cy="4833063"/>
          </a:xfrm>
          <a:prstGeom prst="rect">
            <a:avLst/>
          </a:prstGeom>
        </p:spPr>
      </p:pic>
      <p:sp>
        <p:nvSpPr>
          <p:cNvPr id="2" name="TextBox 1"/>
          <p:cNvSpPr txBox="1"/>
          <p:nvPr/>
        </p:nvSpPr>
        <p:spPr>
          <a:xfrm>
            <a:off x="556221" y="1164519"/>
            <a:ext cx="7778091"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b="1">
                <a:solidFill>
                  <a:srgbClr val="FF0000"/>
                </a:solidFill>
                <a:latin typeface="Times New Roman" panose="02020603050405020304" pitchFamily="18" charset="0"/>
                <a:ea typeface="字魂59号-创粗黑"/>
                <a:cs typeface="Times New Roman" panose="02020603050405020304" pitchFamily="18" charset="0"/>
              </a:rPr>
              <a:t>Đ</a:t>
            </a:r>
            <a:r>
              <a:rPr kumimoji="0" lang="en-US" sz="5000" b="1" i="0" u="none" strike="noStrike" kern="1200" cap="none" spc="0" normalizeH="0" baseline="0" noProof="0">
                <a:ln>
                  <a:noFill/>
                </a:ln>
                <a:solidFill>
                  <a:srgbClr val="FF0000"/>
                </a:solidFill>
                <a:effectLst/>
                <a:uLnTx/>
                <a:uFillTx/>
                <a:latin typeface="Times New Roman" panose="02020603050405020304" pitchFamily="18" charset="0"/>
                <a:ea typeface="字魂59号-创粗黑"/>
                <a:cs typeface="Times New Roman" panose="02020603050405020304" pitchFamily="18" charset="0"/>
              </a:rPr>
              <a:t>ặt 1 câu </a:t>
            </a: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a:cs typeface="Times New Roman" panose="02020603050405020304" pitchFamily="18" charset="0"/>
              </a:rPr>
              <a:t>với</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a:cs typeface="Times New Roman" panose="02020603050405020304" pitchFamily="18" charset="0"/>
              </a:rPr>
              <a:t>từ</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1" i="0" u="none" strike="noStrike" kern="1200" cap="none" spc="0" normalizeH="0" baseline="0" noProof="0" dirty="0" err="1">
                <a:ln>
                  <a:noFill/>
                </a:ln>
                <a:solidFill>
                  <a:srgbClr val="336600"/>
                </a:solidFill>
                <a:effectLst/>
                <a:uLnTx/>
                <a:uFillTx/>
                <a:latin typeface="Times New Roman" panose="02020603050405020304" pitchFamily="18" charset="0"/>
                <a:ea typeface="字魂59号-创粗黑"/>
                <a:cs typeface="Times New Roman" panose="02020603050405020304" pitchFamily="18" charset="0"/>
              </a:rPr>
              <a:t>hạnh</a:t>
            </a:r>
            <a:r>
              <a:rPr kumimoji="0" lang="en-US" sz="5000" b="1" i="0" u="none" strike="noStrike" kern="1200" cap="none" spc="0" normalizeH="0" baseline="0" noProof="0" dirty="0">
                <a:ln>
                  <a:noFill/>
                </a:ln>
                <a:solidFill>
                  <a:srgbClr val="336600"/>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1" i="0" u="none" strike="noStrike" kern="1200" cap="none" spc="0" normalizeH="0" baseline="0" noProof="0" dirty="0" err="1">
                <a:ln>
                  <a:noFill/>
                </a:ln>
                <a:solidFill>
                  <a:srgbClr val="336600"/>
                </a:solidFill>
                <a:effectLst/>
                <a:uLnTx/>
                <a:uFillTx/>
                <a:latin typeface="Times New Roman" panose="02020603050405020304" pitchFamily="18" charset="0"/>
                <a:ea typeface="字魂59号-创粗黑"/>
                <a:cs typeface="Times New Roman" panose="02020603050405020304" pitchFamily="18" charset="0"/>
              </a:rPr>
              <a:t>phúc</a:t>
            </a:r>
            <a:r>
              <a:rPr kumimoji="0" lang="en-US" sz="5000" b="1" i="0" u="none" strike="noStrike" kern="1200" cap="none" spc="0" normalizeH="0" baseline="0" noProof="0" dirty="0">
                <a:ln>
                  <a:noFill/>
                </a:ln>
                <a:solidFill>
                  <a:srgbClr val="FF3300"/>
                </a:solidFill>
                <a:effectLst/>
                <a:uLnTx/>
                <a:uFillTx/>
                <a:latin typeface="Times New Roman" panose="02020603050405020304" pitchFamily="18" charset="0"/>
                <a:ea typeface="字魂59号-创粗黑"/>
                <a:cs typeface="Times New Roman" panose="02020603050405020304" pitchFamily="18" charset="0"/>
              </a:rPr>
              <a:t>.</a:t>
            </a:r>
          </a:p>
        </p:txBody>
      </p:sp>
      <p:sp>
        <p:nvSpPr>
          <p:cNvPr id="3" name="TextBox 2"/>
          <p:cNvSpPr txBox="1"/>
          <p:nvPr/>
        </p:nvSpPr>
        <p:spPr>
          <a:xfrm>
            <a:off x="359895" y="1868178"/>
            <a:ext cx="1805302"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1" u="sng"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Ví</a:t>
            </a:r>
            <a:r>
              <a:rPr kumimoji="0" lang="en-US" sz="5000" b="0" i="1" u="sng"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1" u="sng"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dụ</a:t>
            </a:r>
            <a:r>
              <a:rPr kumimoji="0" lang="en-US" sz="5000" b="0" i="1" u="sng"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p>
        </p:txBody>
      </p:sp>
      <p:sp>
        <p:nvSpPr>
          <p:cNvPr id="20" name="TextBox 19"/>
          <p:cNvSpPr txBox="1"/>
          <p:nvPr/>
        </p:nvSpPr>
        <p:spPr>
          <a:xfrm>
            <a:off x="232546" y="2662156"/>
            <a:ext cx="8425705"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Mẹ</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mỉm</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cười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hạnh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phúc</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khi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em</a:t>
            </a:r>
            <a:endPar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đạt</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thành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tích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tốt</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trong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học</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tập</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p>
        </p:txBody>
      </p:sp>
      <p:pic>
        <p:nvPicPr>
          <p:cNvPr id="5" name="Picture 4">
            <a:extLst>
              <a:ext uri="{FF2B5EF4-FFF2-40B4-BE49-F238E27FC236}">
                <a16:creationId xmlns:a16="http://schemas.microsoft.com/office/drawing/2014/main" id="{6D88AEE1-A265-4331-8072-E98176AE056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842" b="52581" l="72906" r="96990"/>
                    </a14:imgEffect>
                  </a14:imgLayer>
                </a14:imgProps>
              </a:ext>
              <a:ext uri="{28A0092B-C50C-407E-A947-70E740481C1C}">
                <a14:useLocalDpi xmlns:a14="http://schemas.microsoft.com/office/drawing/2010/main" val="0"/>
              </a:ext>
            </a:extLst>
          </a:blip>
          <a:srcRect l="69896" b="41577"/>
          <a:stretch/>
        </p:blipFill>
        <p:spPr>
          <a:xfrm>
            <a:off x="6875909" y="1543048"/>
            <a:ext cx="6536748" cy="7135831"/>
          </a:xfrm>
          <a:prstGeom prst="rect">
            <a:avLst/>
          </a:prstGeom>
        </p:spPr>
      </p:pic>
    </p:spTree>
    <p:extLst>
      <p:ext uri="{BB962C8B-B14F-4D97-AF65-F5344CB8AC3E}">
        <p14:creationId xmlns:p14="http://schemas.microsoft.com/office/powerpoint/2010/main" val="2892011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646386"/>
            <a:ext cx="12192000" cy="32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3" name="Hộp Văn bản 4">
            <a:extLst>
              <a:ext uri="{FF2B5EF4-FFF2-40B4-BE49-F238E27FC236}">
                <a16:creationId xmlns:a16="http://schemas.microsoft.com/office/drawing/2014/main" id="{41F40B31-DCC2-73BD-8DC1-DCE905910D25}"/>
              </a:ext>
            </a:extLst>
          </p:cNvPr>
          <p:cNvSpPr txBox="1"/>
          <p:nvPr/>
        </p:nvSpPr>
        <p:spPr>
          <a:xfrm>
            <a:off x="1108054" y="932419"/>
            <a:ext cx="94527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Tìm hiểu nghĩa của các từ chứa tiếng </a:t>
            </a:r>
            <a:r>
              <a:rPr kumimoji="0" lang="en-US" sz="6000" b="1" i="0" u="none" strike="noStrike" kern="1200" cap="none" spc="0" normalizeH="0" baseline="0" noProof="0">
                <a:ln w="38100">
                  <a:solidFill>
                    <a:srgbClr val="002060"/>
                  </a:solidFill>
                  <a:prstDash val="solid"/>
                </a:ln>
                <a:solidFill>
                  <a:srgbClr val="C0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“phúc” </a:t>
            </a:r>
            <a:endParaRPr kumimoji="0" lang="en-US" sz="6000" b="1" i="0" u="none" strike="noStrike" kern="1200" cap="none" spc="0" normalizeH="0" baseline="0" noProof="0" dirty="0">
              <a:ln w="38100">
                <a:solidFill>
                  <a:srgbClr val="002060"/>
                </a:solidFill>
                <a:prstDash val="solid"/>
              </a:ln>
              <a:solidFill>
                <a:srgbClr val="C0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7165351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72338"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533690" y="375985"/>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baseline="0">
                <a:solidFill>
                  <a:srgbClr val="FF00FF"/>
                </a:solidFill>
                <a:latin typeface="Arial-Rounded-Bold"/>
              </a:rPr>
              <a:t>2. </a:t>
            </a:r>
            <a:r>
              <a:rPr lang="en-US" sz="3600" b="1" i="0" u="none" strike="noStrike" baseline="0">
                <a:solidFill>
                  <a:srgbClr val="000000"/>
                </a:solidFill>
                <a:latin typeface="Arial-BoldMT"/>
              </a:rPr>
              <a:t>Đọc các từ trong khung và thực hiện yêu cầu:</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2F35BE8-61A6-F423-9E15-5EDB2692078D}"/>
              </a:ext>
            </a:extLst>
          </p:cNvPr>
          <p:cNvSpPr/>
          <p:nvPr/>
        </p:nvSpPr>
        <p:spPr>
          <a:xfrm>
            <a:off x="1095419" y="4378081"/>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i="0" u="none" strike="noStrike" baseline="0">
                <a:solidFill>
                  <a:srgbClr val="FF0000"/>
                </a:solidFill>
                <a:latin typeface="Arial-Rounded-Bold"/>
              </a:rPr>
              <a:t>a. </a:t>
            </a:r>
            <a:r>
              <a:rPr lang="vi-VN" sz="4000" i="0" u="none" strike="noStrike" baseline="0">
                <a:solidFill>
                  <a:schemeClr val="tx1"/>
                </a:solidFill>
                <a:latin typeface="Arial-Rounded-Bold"/>
              </a:rPr>
              <a:t>Tìm các từ chứa “phúc” có nghĩa là </a:t>
            </a:r>
            <a:endParaRPr lang="en-US" sz="4000" i="0" u="none" strike="noStrike" baseline="0">
              <a:solidFill>
                <a:schemeClr val="tx1"/>
              </a:solidFill>
              <a:latin typeface="Arial-Rounded-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i="0" u="none" strike="noStrike" baseline="0">
                <a:solidFill>
                  <a:schemeClr val="tx1"/>
                </a:solidFill>
                <a:latin typeface="Arial-Rounded-Bold"/>
              </a:rPr>
              <a:t>“tốt lành, may mắn”.</a:t>
            </a:r>
            <a:endParaRPr lang="en-US" sz="4000" i="0" u="none" strike="noStrike" baseline="0">
              <a:solidFill>
                <a:schemeClr val="tx1"/>
              </a:solidFill>
              <a:latin typeface="Arial-Rounded-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i="0" u="none" strike="noStrike" baseline="0">
              <a:solidFill>
                <a:schemeClr val="tx1"/>
              </a:solidFill>
              <a:latin typeface="Arial-Rounded-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i="0" u="none" strike="noStrike" baseline="0">
                <a:solidFill>
                  <a:srgbClr val="FF0000"/>
                </a:solidFill>
                <a:latin typeface="Arial-Rounded-Bold"/>
              </a:rPr>
              <a:t>b. </a:t>
            </a:r>
            <a:r>
              <a:rPr lang="vi-VN" sz="4000" i="0" u="none" strike="noStrike" baseline="0">
                <a:solidFill>
                  <a:schemeClr val="tx1"/>
                </a:solidFill>
                <a:latin typeface="Arial-Rounded-Bold"/>
              </a:rPr>
              <a:t>Đặt câu với hai từ tìm được ở bài tập a.</a:t>
            </a:r>
            <a:endParaRPr kumimoji="0" lang="en-US" sz="32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BA05648-9F90-E260-700C-F69FE1542E7F}"/>
              </a:ext>
            </a:extLst>
          </p:cNvPr>
          <p:cNvGrpSpPr/>
          <p:nvPr/>
        </p:nvGrpSpPr>
        <p:grpSpPr>
          <a:xfrm>
            <a:off x="474424" y="1205784"/>
            <a:ext cx="11243151" cy="2440505"/>
            <a:chOff x="474424" y="1205784"/>
            <a:chExt cx="11243151" cy="2440505"/>
          </a:xfrm>
        </p:grpSpPr>
        <p:sp>
          <p:nvSpPr>
            <p:cNvPr id="8" name="Rectangle: Rounded Corners 7">
              <a:extLst>
                <a:ext uri="{FF2B5EF4-FFF2-40B4-BE49-F238E27FC236}">
                  <a16:creationId xmlns:a16="http://schemas.microsoft.com/office/drawing/2014/main" id="{18BA8753-63F2-86CB-BCF8-802A82092035}"/>
                </a:ext>
              </a:extLst>
            </p:cNvPr>
            <p:cNvSpPr/>
            <p:nvPr/>
          </p:nvSpPr>
          <p:spPr>
            <a:xfrm>
              <a:off x="474424" y="1891398"/>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i="0" u="none" strike="noStrike" baseline="0">
                  <a:solidFill>
                    <a:schemeClr val="tx1"/>
                  </a:solidFill>
                  <a:latin typeface="Arial-Rounded-Bold"/>
                </a:rPr>
                <a:t>phúc hậu, phúc khảo, phúc lợi, </a:t>
              </a:r>
              <a:endParaRPr lang="en-US" sz="4000" i="0" u="none" strike="noStrike" baseline="0">
                <a:solidFill>
                  <a:schemeClr val="tx1"/>
                </a:solidFill>
                <a:latin typeface="Arial-Rounded-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i="0" u="none" strike="noStrike" baseline="0">
                  <a:solidFill>
                    <a:schemeClr val="tx1"/>
                  </a:solidFill>
                  <a:latin typeface="Arial-Rounded-Bold"/>
                </a:rPr>
                <a:t>phúc đức, phúc lộc, phúc tra, phúc đáp</a:t>
              </a:r>
              <a:endParaRPr kumimoji="0" lang="en-US" sz="32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479F6D7-6363-6C3A-D549-C28A47743E41}"/>
                </a:ext>
              </a:extLst>
            </p:cNvPr>
            <p:cNvSpPr/>
            <p:nvPr/>
          </p:nvSpPr>
          <p:spPr>
            <a:xfrm>
              <a:off x="1340069" y="1513490"/>
              <a:ext cx="9538138" cy="1797269"/>
            </a:xfrm>
            <a:prstGeom prst="roundRect">
              <a:avLst/>
            </a:prstGeom>
            <a:noFill/>
            <a:ln w="76200">
              <a:solidFill>
                <a:srgbClr val="92D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Những Bông Hoa đẹp Màu Nước Trang Trí Với Những Bông Hoa Có Viền  PNG , Màu Nước Hoa, Trang Trí Hoa, Phác Thảo Hoa PNG miễn phí tải tập">
              <a:extLst>
                <a:ext uri="{FF2B5EF4-FFF2-40B4-BE49-F238E27FC236}">
                  <a16:creationId xmlns:a16="http://schemas.microsoft.com/office/drawing/2014/main" id="{42BAC7FA-2F19-6386-67D7-8D5DFD45F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824" y="2488421"/>
              <a:ext cx="1355670" cy="11578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flower petals 1590600 Vector Art at Vecteezy">
              <a:extLst>
                <a:ext uri="{FF2B5EF4-FFF2-40B4-BE49-F238E27FC236}">
                  <a16:creationId xmlns:a16="http://schemas.microsoft.com/office/drawing/2014/main" id="{13E2C69B-E7F0-4E60-ACCB-6CA49BB3D5B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812" y="1205784"/>
              <a:ext cx="993321" cy="9933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791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8">
            <a:extLst>
              <a:ext uri="{FF2B5EF4-FFF2-40B4-BE49-F238E27FC236}">
                <a16:creationId xmlns:a16="http://schemas.microsoft.com/office/drawing/2014/main" id="{6DD23027-72E5-98E5-E521-D8C38C0025CA}"/>
              </a:ext>
            </a:extLst>
          </p:cNvPr>
          <p:cNvGrpSpPr/>
          <p:nvPr/>
        </p:nvGrpSpPr>
        <p:grpSpPr>
          <a:xfrm>
            <a:off x="2997259" y="498045"/>
            <a:ext cx="5594948" cy="5861909"/>
            <a:chOff x="1037315" y="3061422"/>
            <a:chExt cx="3517829" cy="3708768"/>
          </a:xfrm>
        </p:grpSpPr>
        <p:sp>
          <p:nvSpPr>
            <p:cNvPr id="14" name="Rectangle: Rounded Corners 37">
              <a:extLst>
                <a:ext uri="{FF2B5EF4-FFF2-40B4-BE49-F238E27FC236}">
                  <a16:creationId xmlns:a16="http://schemas.microsoft.com/office/drawing/2014/main" id="{AD8AF99F-77B0-AD12-F2DD-F9909342657A}"/>
                </a:ext>
              </a:extLst>
            </p:cNvPr>
            <p:cNvSpPr/>
            <p:nvPr/>
          </p:nvSpPr>
          <p:spPr>
            <a:xfrm>
              <a:off x="1236367" y="3061422"/>
              <a:ext cx="3195680" cy="1799136"/>
            </a:xfrm>
            <a:prstGeom prst="roundRect">
              <a:avLst/>
            </a:prstGeom>
            <a:solidFill>
              <a:srgbClr val="CC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r>
                <a:rPr lang="en-US" sz="60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Thảo luận nhóm đôi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15" name="Group 35">
              <a:extLst>
                <a:ext uri="{FF2B5EF4-FFF2-40B4-BE49-F238E27FC236}">
                  <a16:creationId xmlns:a16="http://schemas.microsoft.com/office/drawing/2014/main" id="{F8E9FE0E-AFFE-3364-659C-097AF1D9DDAB}"/>
                </a:ext>
              </a:extLst>
            </p:cNvPr>
            <p:cNvGrpSpPr/>
            <p:nvPr/>
          </p:nvGrpSpPr>
          <p:grpSpPr>
            <a:xfrm>
              <a:off x="1037315" y="4536961"/>
              <a:ext cx="3517829" cy="2233229"/>
              <a:chOff x="1688739" y="3003054"/>
              <a:chExt cx="1914576" cy="1229610"/>
            </a:xfrm>
          </p:grpSpPr>
          <p:pic>
            <p:nvPicPr>
              <p:cNvPr id="16" name="Graphic 32">
                <a:extLst>
                  <a:ext uri="{FF2B5EF4-FFF2-40B4-BE49-F238E27FC236}">
                    <a16:creationId xmlns:a16="http://schemas.microsoft.com/office/drawing/2014/main" id="{27BC829E-99F7-C933-FAEB-1E00ADBE7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1350" y="3066094"/>
                <a:ext cx="1031965" cy="1166570"/>
              </a:xfrm>
              <a:prstGeom prst="rect">
                <a:avLst/>
              </a:prstGeom>
            </p:spPr>
          </p:pic>
          <p:pic>
            <p:nvPicPr>
              <p:cNvPr id="17" name="Graphic 34">
                <a:extLst>
                  <a:ext uri="{FF2B5EF4-FFF2-40B4-BE49-F238E27FC236}">
                    <a16:creationId xmlns:a16="http://schemas.microsoft.com/office/drawing/2014/main" id="{CAC412A8-B1A0-1844-2A04-0058255BC7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88739" y="3003054"/>
                <a:ext cx="985904" cy="1229610"/>
              </a:xfrm>
              <a:prstGeom prst="rect">
                <a:avLst/>
              </a:prstGeom>
            </p:spPr>
          </p:pic>
        </p:grpSp>
      </p:grpSp>
    </p:spTree>
    <p:extLst>
      <p:ext uri="{BB962C8B-B14F-4D97-AF65-F5344CB8AC3E}">
        <p14:creationId xmlns:p14="http://schemas.microsoft.com/office/powerpoint/2010/main" val="230192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0" y="1640902"/>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FCE2F324-317F-79E1-CF79-37A1615F025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110063F3-49D3-CBC2-E76A-B18F70D2008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97BF8A31-28E4-63AD-D4C8-1EFC5422EB9B}"/>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11" name="Picture 10">
            <a:extLst>
              <a:ext uri="{FF2B5EF4-FFF2-40B4-BE49-F238E27FC236}">
                <a16:creationId xmlns:a16="http://schemas.microsoft.com/office/drawing/2014/main" id="{EE15003A-3C7D-1D4A-8EB0-FD5B5D09E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14" y="1110573"/>
            <a:ext cx="7312968" cy="6406020"/>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278268" y="5367708"/>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10" name="Picture 9">
            <a:extLst>
              <a:ext uri="{FF2B5EF4-FFF2-40B4-BE49-F238E27FC236}">
                <a16:creationId xmlns:a16="http://schemas.microsoft.com/office/drawing/2014/main" id="{FB9AABA9-9A7B-7E76-EDA3-69CFAB5F07B0}"/>
              </a:ext>
            </a:extLst>
          </p:cNvPr>
          <p:cNvPicPr>
            <a:picLocks noChangeAspect="1"/>
          </p:cNvPicPr>
          <p:nvPr/>
        </p:nvPicPr>
        <p:blipFill>
          <a:blip r:embed="rId5"/>
          <a:stretch>
            <a:fillRect/>
          </a:stretch>
        </p:blipFill>
        <p:spPr>
          <a:xfrm>
            <a:off x="3807858" y="2206767"/>
            <a:ext cx="8854137" cy="2075850"/>
          </a:xfrm>
          <a:prstGeom prst="rect">
            <a:avLst/>
          </a:prstGeom>
        </p:spPr>
      </p:pic>
    </p:spTree>
    <p:custDataLst>
      <p:tags r:id="rId1"/>
    </p:custDataLst>
    <p:extLst>
      <p:ext uri="{BB962C8B-B14F-4D97-AF65-F5344CB8AC3E}">
        <p14:creationId xmlns:p14="http://schemas.microsoft.com/office/powerpoint/2010/main" val="1946397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12191" y="170382"/>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2F35BE8-61A6-F423-9E15-5EDB2692078D}"/>
              </a:ext>
            </a:extLst>
          </p:cNvPr>
          <p:cNvSpPr/>
          <p:nvPr/>
        </p:nvSpPr>
        <p:spPr>
          <a:xfrm>
            <a:off x="1103586" y="2983815"/>
            <a:ext cx="10011103"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Arial-Rounded-Bold"/>
                <a:ea typeface="+mn-ea"/>
                <a:cs typeface="+mn-cs"/>
              </a:rPr>
              <a:t>a. </a:t>
            </a:r>
            <a:r>
              <a:rPr kumimoji="0" lang="vi-VN" sz="4400" b="0" i="0" u="none" strike="noStrike" kern="1200" cap="none" spc="0" normalizeH="0" baseline="0" noProof="0">
                <a:ln>
                  <a:noFill/>
                </a:ln>
                <a:solidFill>
                  <a:prstClr val="black"/>
                </a:solidFill>
                <a:effectLst/>
                <a:uLnTx/>
                <a:uFillTx/>
                <a:latin typeface="Arial-Rounded-Bold"/>
                <a:ea typeface="+mn-ea"/>
                <a:cs typeface="+mn-cs"/>
              </a:rPr>
              <a:t>Tìm các từ chứa “phúc” có nghĩa là </a:t>
            </a:r>
            <a:endParaRPr kumimoji="0" lang="en-US" sz="4400" b="0" i="0" u="none" strike="noStrike" kern="1200" cap="none" spc="0" normalizeH="0" baseline="0" noProof="0">
              <a:ln>
                <a:noFill/>
              </a:ln>
              <a:solidFill>
                <a:prstClr val="black"/>
              </a:solidFill>
              <a:effectLst/>
              <a:uLnTx/>
              <a:uFillTx/>
              <a:latin typeface="Arial-Rounded-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Arial-Rounded-Bold"/>
                <a:ea typeface="+mn-ea"/>
                <a:cs typeface="+mn-cs"/>
              </a:rPr>
              <a:t>“tốt lành, may mắn”.</a:t>
            </a:r>
            <a:endParaRPr kumimoji="0" lang="en-US" sz="4400" b="1" i="0" u="none" strike="noStrike" kern="1200" cap="none" spc="0" normalizeH="0" baseline="0" noProof="0">
              <a:ln>
                <a:noFill/>
              </a:ln>
              <a:solidFill>
                <a:srgbClr val="0070C0"/>
              </a:solidFill>
              <a:effectLst/>
              <a:uLnTx/>
              <a:uFillTx/>
              <a:latin typeface="Arial-Rounded-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Rounded-Bold"/>
              <a:ea typeface="+mn-ea"/>
              <a:cs typeface="+mn-cs"/>
            </a:endParaRPr>
          </a:p>
        </p:txBody>
      </p:sp>
      <p:grpSp>
        <p:nvGrpSpPr>
          <p:cNvPr id="11" name="Group 10">
            <a:extLst>
              <a:ext uri="{FF2B5EF4-FFF2-40B4-BE49-F238E27FC236}">
                <a16:creationId xmlns:a16="http://schemas.microsoft.com/office/drawing/2014/main" id="{6BA05648-9F90-E260-700C-F69FE1542E7F}"/>
              </a:ext>
            </a:extLst>
          </p:cNvPr>
          <p:cNvGrpSpPr/>
          <p:nvPr/>
        </p:nvGrpSpPr>
        <p:grpSpPr>
          <a:xfrm>
            <a:off x="474424" y="149290"/>
            <a:ext cx="11243151" cy="2440505"/>
            <a:chOff x="474424" y="1205784"/>
            <a:chExt cx="11243151" cy="2440505"/>
          </a:xfrm>
        </p:grpSpPr>
        <p:sp>
          <p:nvSpPr>
            <p:cNvPr id="8" name="Rectangle: Rounded Corners 7">
              <a:extLst>
                <a:ext uri="{FF2B5EF4-FFF2-40B4-BE49-F238E27FC236}">
                  <a16:creationId xmlns:a16="http://schemas.microsoft.com/office/drawing/2014/main" id="{18BA8753-63F2-86CB-BCF8-802A82092035}"/>
                </a:ext>
              </a:extLst>
            </p:cNvPr>
            <p:cNvSpPr/>
            <p:nvPr/>
          </p:nvSpPr>
          <p:spPr>
            <a:xfrm>
              <a:off x="474424" y="1891398"/>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Bold"/>
                  <a:ea typeface="+mn-ea"/>
                  <a:cs typeface="+mn-cs"/>
                </a:rPr>
                <a:t>phúc hậu, phúc khảo, phúc lợi, </a:t>
              </a:r>
              <a:endParaRPr kumimoji="0" lang="en-US" sz="4000" b="0" i="0" u="none" strike="noStrike" kern="1200" cap="none" spc="0" normalizeH="0" baseline="0" noProof="0">
                <a:ln>
                  <a:noFill/>
                </a:ln>
                <a:solidFill>
                  <a:prstClr val="black"/>
                </a:solidFill>
                <a:effectLst/>
                <a:uLnTx/>
                <a:uFillTx/>
                <a:latin typeface="Arial-Rounded-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Bold"/>
                  <a:ea typeface="+mn-ea"/>
                  <a:cs typeface="+mn-cs"/>
                </a:rPr>
                <a:t>phúc đức, phúc lộc, phúc tra, phúc đáp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479F6D7-6363-6C3A-D549-C28A47743E41}"/>
                </a:ext>
              </a:extLst>
            </p:cNvPr>
            <p:cNvSpPr/>
            <p:nvPr/>
          </p:nvSpPr>
          <p:spPr>
            <a:xfrm>
              <a:off x="1340069" y="1513490"/>
              <a:ext cx="9538138" cy="1797269"/>
            </a:xfrm>
            <a:prstGeom prst="roundRect">
              <a:avLst/>
            </a:prstGeom>
            <a:noFill/>
            <a:ln w="76200">
              <a:solidFill>
                <a:srgbClr val="92D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ình ảnh Những Bông Hoa đẹp Màu Nước Trang Trí Với Những Bông Hoa Có Viền  PNG , Màu Nước Hoa, Trang Trí Hoa, Phác Thảo Hoa PNG miễn phí tải tập">
              <a:extLst>
                <a:ext uri="{FF2B5EF4-FFF2-40B4-BE49-F238E27FC236}">
                  <a16:creationId xmlns:a16="http://schemas.microsoft.com/office/drawing/2014/main" id="{42BAC7FA-2F19-6386-67D7-8D5DFD45F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824" y="2488421"/>
              <a:ext cx="1355670" cy="11578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flower petals 1590600 Vector Art at Vecteezy">
              <a:extLst>
                <a:ext uri="{FF2B5EF4-FFF2-40B4-BE49-F238E27FC236}">
                  <a16:creationId xmlns:a16="http://schemas.microsoft.com/office/drawing/2014/main" id="{13E2C69B-E7F0-4E60-ACCB-6CA49BB3D5B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812" y="1205784"/>
              <a:ext cx="993321" cy="99332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id="{DA44C6FA-07B1-27BD-4C1B-E93E8724B23F}"/>
              </a:ext>
            </a:extLst>
          </p:cNvPr>
          <p:cNvSpPr/>
          <p:nvPr/>
        </p:nvSpPr>
        <p:spPr>
          <a:xfrm>
            <a:off x="2292002" y="552159"/>
            <a:ext cx="2759956"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Rounded-Bold"/>
                <a:ea typeface="+mn-ea"/>
                <a:cs typeface="+mn-cs"/>
              </a:rPr>
              <a:t>phúc hậu</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F6CE4A26-CA4C-B363-700F-FF8D1983EDB0}"/>
              </a:ext>
            </a:extLst>
          </p:cNvPr>
          <p:cNvSpPr/>
          <p:nvPr/>
        </p:nvSpPr>
        <p:spPr>
          <a:xfrm>
            <a:off x="7151740" y="556873"/>
            <a:ext cx="2759956"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Rounded-Bold"/>
                <a:ea typeface="+mn-ea"/>
                <a:cs typeface="+mn-cs"/>
              </a:rPr>
              <a:t>phúc </a:t>
            </a:r>
            <a:r>
              <a:rPr kumimoji="0" lang="en-US" sz="4000" b="0" i="0" u="none" strike="noStrike" kern="1200" cap="none" spc="0" normalizeH="0" baseline="0" noProof="0">
                <a:ln>
                  <a:noFill/>
                </a:ln>
                <a:solidFill>
                  <a:srgbClr val="FF0000"/>
                </a:solidFill>
                <a:effectLst/>
                <a:uLnTx/>
                <a:uFillTx/>
                <a:latin typeface="Arial-Rounded-Bold"/>
                <a:ea typeface="+mn-ea"/>
                <a:cs typeface="+mn-cs"/>
              </a:rPr>
              <a:t>lợi</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5A100BF-0221-7DCD-0A5A-421549DCB96F}"/>
              </a:ext>
            </a:extLst>
          </p:cNvPr>
          <p:cNvSpPr/>
          <p:nvPr/>
        </p:nvSpPr>
        <p:spPr>
          <a:xfrm>
            <a:off x="1371601" y="1153507"/>
            <a:ext cx="2759956"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0" i="0" u="none" strike="noStrike" kern="1200" cap="none" spc="0" normalizeH="0" baseline="0" noProof="0">
                <a:ln>
                  <a:noFill/>
                </a:ln>
                <a:solidFill>
                  <a:srgbClr val="FF0000"/>
                </a:solidFill>
                <a:effectLst/>
                <a:uLnTx/>
                <a:uFillTx/>
                <a:latin typeface="Arial-Rounded-Bold"/>
                <a:ea typeface="+mn-ea"/>
                <a:cs typeface="+mn-cs"/>
              </a:rPr>
              <a:t>phúc </a:t>
            </a:r>
            <a:r>
              <a:rPr lang="en-US" sz="4000">
                <a:solidFill>
                  <a:srgbClr val="FF0000"/>
                </a:solidFill>
                <a:latin typeface="Arial-Rounded-Bold"/>
              </a:rPr>
              <a:t>đức</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D44BE15-B988-C2C5-3924-4E3FABD95314}"/>
              </a:ext>
            </a:extLst>
          </p:cNvPr>
          <p:cNvSpPr/>
          <p:nvPr/>
        </p:nvSpPr>
        <p:spPr>
          <a:xfrm>
            <a:off x="3671980" y="1142611"/>
            <a:ext cx="2759956"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0" i="0" u="none" strike="noStrike" kern="1200" cap="none" spc="0" normalizeH="0" baseline="0" noProof="0">
                <a:ln>
                  <a:noFill/>
                </a:ln>
                <a:solidFill>
                  <a:srgbClr val="FF0000"/>
                </a:solidFill>
                <a:effectLst/>
                <a:uLnTx/>
                <a:uFillTx/>
                <a:latin typeface="Arial-Rounded-Bold"/>
                <a:ea typeface="+mn-ea"/>
                <a:cs typeface="+mn-cs"/>
              </a:rPr>
              <a:t>phúc </a:t>
            </a:r>
            <a:r>
              <a:rPr lang="en-US" sz="4000">
                <a:solidFill>
                  <a:srgbClr val="FF0000"/>
                </a:solidFill>
                <a:latin typeface="Arial-Rounded-Bold"/>
              </a:rPr>
              <a:t>lộc</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Flowchart: Terminator 12">
            <a:extLst>
              <a:ext uri="{FF2B5EF4-FFF2-40B4-BE49-F238E27FC236}">
                <a16:creationId xmlns:a16="http://schemas.microsoft.com/office/drawing/2014/main" id="{38121C8C-63B2-A991-530E-121A9F8B4319}"/>
              </a:ext>
            </a:extLst>
          </p:cNvPr>
          <p:cNvSpPr/>
          <p:nvPr/>
        </p:nvSpPr>
        <p:spPr>
          <a:xfrm>
            <a:off x="1881724" y="4138426"/>
            <a:ext cx="8428549" cy="213303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b="1" i="1">
                <a:solidFill>
                  <a:srgbClr val="FF0000"/>
                </a:solidFill>
                <a:effectLst/>
                <a:latin typeface="Times New Roman" panose="02020603050405020304" pitchFamily="18" charset="0"/>
                <a:ea typeface="Calibri" panose="020F0502020204030204" pitchFamily="34" charset="0"/>
              </a:rPr>
              <a:t>phúc hậu, phúc lợi, phúc đức, phúc lộc</a:t>
            </a:r>
            <a:endParaRPr kumimoji="0" lang="en-US" sz="6600" b="1" i="0" u="none" strike="noStrike" kern="1200" cap="none" spc="0" normalizeH="0" baseline="0" noProof="0">
              <a:ln>
                <a:noFill/>
              </a:ln>
              <a:solidFill>
                <a:srgbClr val="FF0000"/>
              </a:solidFill>
              <a:effectLst/>
              <a:uLnTx/>
              <a:uFillTx/>
              <a:latin typeface="字魂59号-创粗黑" panose="020F0502020204030204"/>
            </a:endParaRPr>
          </a:p>
        </p:txBody>
      </p:sp>
    </p:spTree>
    <p:extLst>
      <p:ext uri="{BB962C8B-B14F-4D97-AF65-F5344CB8AC3E}">
        <p14:creationId xmlns:p14="http://schemas.microsoft.com/office/powerpoint/2010/main" val="397077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93600" cy="6858000"/>
          </a:xfrm>
          <a:prstGeom prst="rect">
            <a:avLst/>
          </a:prstGeom>
        </p:spPr>
      </p:pic>
      <p:pic>
        <p:nvPicPr>
          <p:cNvPr id="18" name="图片 17">
            <a:extLst>
              <a:ext uri="{FF2B5EF4-FFF2-40B4-BE49-F238E27FC236}">
                <a16:creationId xmlns:a16="http://schemas.microsoft.com/office/drawing/2014/main" id="{18F1D389-308D-4F07-BB7B-2E2AEB0C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38303" y="0"/>
            <a:ext cx="3543503" cy="2615105"/>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3" name="图片 2">
            <a:extLst>
              <a:ext uri="{FF2B5EF4-FFF2-40B4-BE49-F238E27FC236}">
                <a16:creationId xmlns:a16="http://schemas.microsoft.com/office/drawing/2014/main" id="{C1351F26-AA5F-49AB-8682-B4F17715C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2485" y="-25365"/>
            <a:ext cx="762037" cy="678084"/>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17341">
            <a:off x="2374151" y="-222931"/>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pic>
        <p:nvPicPr>
          <p:cNvPr id="19" name="Picture 3"/>
          <p:cNvPicPr>
            <a:picLocks noChangeAspect="1"/>
          </p:cNvPicPr>
          <p:nvPr/>
        </p:nvPicPr>
        <p:blipFill>
          <a:blip r:embed="rId7">
            <a:alphaModFix amt="84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4834" y="441153"/>
            <a:ext cx="11903932" cy="6326542"/>
          </a:xfrm>
          <a:prstGeom prst="rect">
            <a:avLst/>
          </a:prstGeom>
        </p:spPr>
      </p:pic>
      <p:sp>
        <p:nvSpPr>
          <p:cNvPr id="21" name="TextBox 20"/>
          <p:cNvSpPr txBox="1"/>
          <p:nvPr/>
        </p:nvSpPr>
        <p:spPr>
          <a:xfrm>
            <a:off x="1040098" y="4368235"/>
            <a:ext cx="98812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Phúc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đức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điều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tốt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lành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lại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cho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con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cháu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a:t>
            </a:r>
          </a:p>
        </p:txBody>
      </p:sp>
      <p:sp>
        <p:nvSpPr>
          <p:cNvPr id="22" name="TextBox 21"/>
          <p:cNvSpPr txBox="1"/>
          <p:nvPr/>
        </p:nvSpPr>
        <p:spPr>
          <a:xfrm>
            <a:off x="1147063" y="1168882"/>
            <a:ext cx="95631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Phúc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hậu</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lòng</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nhân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hậu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hay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làm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điều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tốt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đẹp</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cho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người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khác</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a:t>
            </a:r>
          </a:p>
        </p:txBody>
      </p:sp>
      <p:sp>
        <p:nvSpPr>
          <p:cNvPr id="23" name="TextBox 22"/>
          <p:cNvSpPr txBox="1"/>
          <p:nvPr/>
        </p:nvSpPr>
        <p:spPr>
          <a:xfrm>
            <a:off x="1040098" y="5271698"/>
            <a:ext cx="97770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Phúc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lộc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gia</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đình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yên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ấm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tiền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của</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dồi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dào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a:t>
            </a:r>
          </a:p>
        </p:txBody>
      </p:sp>
      <p:sp>
        <p:nvSpPr>
          <p:cNvPr id="30" name="TextBox 29"/>
          <p:cNvSpPr txBox="1"/>
          <p:nvPr/>
        </p:nvSpPr>
        <p:spPr>
          <a:xfrm>
            <a:off x="1066763" y="2554230"/>
            <a:ext cx="1093040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Phúc</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srgbClr val="006600"/>
                </a:solidFill>
                <a:effectLst/>
                <a:uLnTx/>
                <a:uFillTx/>
                <a:latin typeface="Arial" panose="020B0604020202020204" pitchFamily="34" charset="0"/>
                <a:ea typeface="字魂59号-创粗黑"/>
                <a:cs typeface="Arial" panose="020B0604020202020204" pitchFamily="34" charset="0"/>
              </a:rPr>
              <a:t>lợi</a:t>
            </a: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lợi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ích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công</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cộng</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người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dân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được</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hưởng</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không</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phải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trả</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tiền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hoặc</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chỉ</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trả</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Arial" panose="020B0604020202020204" pitchFamily="34" charset="0"/>
              </a:rPr>
              <a:t>phần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rPr>
              <a:t>.</a:t>
            </a:r>
          </a:p>
        </p:txBody>
      </p:sp>
    </p:spTree>
    <p:extLst>
      <p:ext uri="{BB962C8B-B14F-4D97-AF65-F5344CB8AC3E}">
        <p14:creationId xmlns:p14="http://schemas.microsoft.com/office/powerpoint/2010/main" val="337720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DD0A87AA-604E-5D7F-4EF8-B553C66B6B17}"/>
              </a:ext>
            </a:extLst>
          </p:cNvPr>
          <p:cNvSpPr txBox="1"/>
          <p:nvPr/>
        </p:nvSpPr>
        <p:spPr>
          <a:xfrm>
            <a:off x="704850" y="919192"/>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a:ln w="381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Mother" panose="02040603050506020204" pitchFamily="18" charset="0"/>
              </a:rPr>
              <a:t>b. Đặt câu với hai từ tìm được ở bài tập a.</a:t>
            </a: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7F1F4BEE-96DF-4FA1-0103-4A1DCB75EF99}"/>
              </a:ext>
            </a:extLst>
          </p:cNvPr>
          <p:cNvGrpSpPr/>
          <p:nvPr/>
        </p:nvGrpSpPr>
        <p:grpSpPr>
          <a:xfrm>
            <a:off x="3368351" y="1095173"/>
            <a:ext cx="5607698" cy="1200329"/>
            <a:chOff x="3433666" y="1095173"/>
            <a:chExt cx="5607698" cy="1200329"/>
          </a:xfrm>
        </p:grpSpPr>
        <p:sp>
          <p:nvSpPr>
            <p:cNvPr id="2" name="TextBox 1">
              <a:extLst>
                <a:ext uri="{FF2B5EF4-FFF2-40B4-BE49-F238E27FC236}">
                  <a16:creationId xmlns:a16="http://schemas.microsoft.com/office/drawing/2014/main" id="{4984C878-F13E-FE3F-1B23-1824466A9F2F}"/>
                </a:ext>
              </a:extLst>
            </p:cNvPr>
            <p:cNvSpPr txBox="1"/>
            <p:nvPr/>
          </p:nvSpPr>
          <p:spPr>
            <a:xfrm rot="21428974">
              <a:off x="3433666" y="1095173"/>
              <a:ext cx="56076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17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TIẾP SỨC</a:t>
              </a:r>
              <a:endParaRPr kumimoji="0" lang="en-US" sz="7200" b="1" i="0" u="none" strike="noStrike" kern="1200" cap="none" spc="0" normalizeH="0" baseline="0" noProof="0" dirty="0">
                <a:ln w="317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
          <p:nvSpPr>
            <p:cNvPr id="4" name="TextBox 3">
              <a:extLst>
                <a:ext uri="{FF2B5EF4-FFF2-40B4-BE49-F238E27FC236}">
                  <a16:creationId xmlns:a16="http://schemas.microsoft.com/office/drawing/2014/main" id="{C8831514-E509-C437-C208-F9680ED43A91}"/>
                </a:ext>
              </a:extLst>
            </p:cNvPr>
            <p:cNvSpPr txBox="1"/>
            <p:nvPr/>
          </p:nvSpPr>
          <p:spPr>
            <a:xfrm rot="21428974">
              <a:off x="3433666" y="1095173"/>
              <a:ext cx="56076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TIẾP SỨC</a:t>
              </a:r>
              <a:endParaRPr kumimoji="0" lang="en-US" sz="72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42445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885844" y="2543471"/>
            <a:ext cx="6584358" cy="1634391"/>
          </a:xfrm>
          <a:prstGeom prst="roundRect">
            <a:avLst>
              <a:gd name="adj" fmla="val 39526"/>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Bà của em rất </a:t>
            </a:r>
            <a:r>
              <a:rPr lang="en-US" sz="4800" b="1">
                <a:solidFill>
                  <a:srgbClr val="FF0000"/>
                </a:solidFill>
              </a:rPr>
              <a:t>phúc hậu</a:t>
            </a:r>
          </a:p>
        </p:txBody>
      </p:sp>
      <p:sp>
        <p:nvSpPr>
          <p:cNvPr id="3" name="Flowchart: Terminator 2">
            <a:extLst>
              <a:ext uri="{FF2B5EF4-FFF2-40B4-BE49-F238E27FC236}">
                <a16:creationId xmlns:a16="http://schemas.microsoft.com/office/drawing/2014/main" id="{92A6FA84-C90B-8CF2-024B-8E938B57D04E}"/>
              </a:ext>
            </a:extLst>
          </p:cNvPr>
          <p:cNvSpPr/>
          <p:nvPr/>
        </p:nvSpPr>
        <p:spPr>
          <a:xfrm>
            <a:off x="2803821" y="567558"/>
            <a:ext cx="6584358" cy="1761772"/>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1">
                <a:solidFill>
                  <a:srgbClr val="FF0000"/>
                </a:solidFill>
                <a:effectLst/>
                <a:latin typeface="Times New Roman" panose="02020603050405020304" pitchFamily="18" charset="0"/>
                <a:ea typeface="Calibri" panose="020F0502020204030204" pitchFamily="34" charset="0"/>
              </a:rPr>
              <a:t>phúc hậu, phúc lợi, phúc đức, phúc lộc</a:t>
            </a:r>
            <a:endParaRPr kumimoji="0" lang="en-US" sz="4800" b="1" i="0" u="none" strike="noStrike" kern="1200" cap="none" spc="0" normalizeH="0" baseline="0" noProof="0">
              <a:ln>
                <a:noFill/>
              </a:ln>
              <a:solidFill>
                <a:srgbClr val="FF0000"/>
              </a:solidFill>
              <a:effectLst/>
              <a:uLnTx/>
              <a:uFillTx/>
              <a:latin typeface="字魂59号-创粗黑" panose="020F0502020204030204"/>
            </a:endParaRPr>
          </a:p>
        </p:txBody>
      </p:sp>
      <p:sp>
        <p:nvSpPr>
          <p:cNvPr id="12" name="Rectangle: Rounded Corners 11">
            <a:extLst>
              <a:ext uri="{FF2B5EF4-FFF2-40B4-BE49-F238E27FC236}">
                <a16:creationId xmlns:a16="http://schemas.microsoft.com/office/drawing/2014/main" id="{2EA5F6C0-37F6-A785-F4BA-EA9AF0B986FA}"/>
              </a:ext>
            </a:extLst>
          </p:cNvPr>
          <p:cNvSpPr/>
          <p:nvPr/>
        </p:nvSpPr>
        <p:spPr>
          <a:xfrm>
            <a:off x="5363251" y="4574496"/>
            <a:ext cx="6350528" cy="1907510"/>
          </a:xfrm>
          <a:prstGeom prst="roundRect">
            <a:avLst>
              <a:gd name="adj" fmla="val 39526"/>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Gia đình ấy </a:t>
            </a:r>
            <a:r>
              <a:rPr lang="en-US" sz="4800" b="1">
                <a:solidFill>
                  <a:srgbClr val="FF0000"/>
                </a:solidFill>
              </a:rPr>
              <a:t>phúc lộc </a:t>
            </a:r>
            <a:r>
              <a:rPr lang="en-US" sz="4800" b="1">
                <a:solidFill>
                  <a:srgbClr val="002060"/>
                </a:solidFill>
              </a:rPr>
              <a:t>dồi dào.</a:t>
            </a:r>
            <a:endParaRPr lang="en-US" sz="4800" b="1" dirty="0">
              <a:solidFill>
                <a:srgbClr val="002060"/>
              </a:solidFill>
            </a:endParaRPr>
          </a:p>
        </p:txBody>
      </p:sp>
    </p:spTree>
    <p:extLst>
      <p:ext uri="{BB962C8B-B14F-4D97-AF65-F5344CB8AC3E}">
        <p14:creationId xmlns:p14="http://schemas.microsoft.com/office/powerpoint/2010/main" val="265022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646386"/>
            <a:ext cx="12192000" cy="32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3" name="Hộp Văn bản 4">
            <a:extLst>
              <a:ext uri="{FF2B5EF4-FFF2-40B4-BE49-F238E27FC236}">
                <a16:creationId xmlns:a16="http://schemas.microsoft.com/office/drawing/2014/main" id="{41F40B31-DCC2-73BD-8DC1-DCE905910D25}"/>
              </a:ext>
            </a:extLst>
          </p:cNvPr>
          <p:cNvSpPr txBox="1"/>
          <p:nvPr/>
        </p:nvSpPr>
        <p:spPr>
          <a:xfrm>
            <a:off x="1369629" y="910807"/>
            <a:ext cx="945274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Tìm hiểu thành ngữ, tục ngữ có nội dung nói về những biểu hiện của gia đình hạnh phúc </a:t>
            </a:r>
            <a:endParaRPr kumimoji="0" lang="en-US" sz="4800" b="1" i="0" u="none" strike="noStrike" kern="1200" cap="none" spc="0" normalizeH="0" baseline="0" noProof="0" dirty="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2585930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72338"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533690" y="375985"/>
            <a:ext cx="11804880"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strike="noStrike" baseline="0">
                <a:solidFill>
                  <a:srgbClr val="FF00FF"/>
                </a:solidFill>
                <a:latin typeface="Arial-Rounded-Bold"/>
              </a:rPr>
              <a:t>3. </a:t>
            </a:r>
            <a:r>
              <a:rPr lang="en-US" sz="3200" b="1" i="0" u="none" strike="noStrike" baseline="0">
                <a:solidFill>
                  <a:srgbClr val="000000"/>
                </a:solidFill>
                <a:latin typeface="Arial-BoldMT"/>
              </a:rPr>
              <a:t>Đọc các thành ngữ, tục ngữ sau và thực hiện yêu cầu:</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2F35BE8-61A6-F423-9E15-5EDB2692078D}"/>
              </a:ext>
            </a:extLst>
          </p:cNvPr>
          <p:cNvSpPr/>
          <p:nvPr/>
        </p:nvSpPr>
        <p:spPr>
          <a:xfrm>
            <a:off x="814554" y="4371603"/>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0" i="0" u="none" strike="noStrike" baseline="0">
                <a:solidFill>
                  <a:srgbClr val="FF0000"/>
                </a:solidFill>
                <a:latin typeface="ArialMT"/>
              </a:rPr>
              <a:t>a.</a:t>
            </a:r>
            <a:r>
              <a:rPr lang="en-US" sz="3600" b="0" i="0" u="none" strike="noStrike" baseline="0">
                <a:solidFill>
                  <a:schemeClr val="tx1"/>
                </a:solidFill>
                <a:latin typeface="ArialMT"/>
              </a:rPr>
              <a:t> Những thành ngữ, tục ngữ nào có nội dung nói về những biểu hiện của gia đình hạnh phúc.</a:t>
            </a:r>
          </a:p>
          <a:p>
            <a:pPr algn="l"/>
            <a:endParaRPr lang="en-US" sz="3600" b="0" i="0" u="none" strike="noStrike" baseline="0">
              <a:solidFill>
                <a:schemeClr val="tx1"/>
              </a:solidFill>
              <a:latin typeface="ArialMT"/>
            </a:endParaRPr>
          </a:p>
          <a:p>
            <a:pPr algn="l"/>
            <a:r>
              <a:rPr lang="vi-VN" sz="3600" b="0" i="0" u="none" strike="noStrike" baseline="0">
                <a:solidFill>
                  <a:srgbClr val="FF0000"/>
                </a:solidFill>
                <a:latin typeface="ArialMT"/>
              </a:rPr>
              <a:t>b.</a:t>
            </a:r>
            <a:r>
              <a:rPr lang="vi-VN" sz="3600" b="0" i="0" u="none" strike="noStrike" baseline="0">
                <a:solidFill>
                  <a:schemeClr val="tx1"/>
                </a:solidFill>
                <a:latin typeface="ArialMT"/>
              </a:rPr>
              <a:t> Đặt câu với một thành ngữ hoặc tục ngữ tìm được ở bài tập a.</a:t>
            </a:r>
            <a:endPar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1DDEFA3-AB6F-F71A-7820-F92E20D4E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15" y="1308539"/>
            <a:ext cx="11132739" cy="1658510"/>
          </a:xfrm>
          <a:prstGeom prst="rect">
            <a:avLst/>
          </a:prstGeom>
        </p:spPr>
      </p:pic>
    </p:spTree>
    <p:extLst>
      <p:ext uri="{BB962C8B-B14F-4D97-AF65-F5344CB8AC3E}">
        <p14:creationId xmlns:p14="http://schemas.microsoft.com/office/powerpoint/2010/main" val="3820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7F1F4BEE-96DF-4FA1-0103-4A1DCB75EF99}"/>
              </a:ext>
            </a:extLst>
          </p:cNvPr>
          <p:cNvGrpSpPr/>
          <p:nvPr/>
        </p:nvGrpSpPr>
        <p:grpSpPr>
          <a:xfrm>
            <a:off x="3368351" y="541174"/>
            <a:ext cx="5607699" cy="2308326"/>
            <a:chOff x="3433666" y="541174"/>
            <a:chExt cx="5607699" cy="2308326"/>
          </a:xfrm>
        </p:grpSpPr>
        <p:sp>
          <p:nvSpPr>
            <p:cNvPr id="2" name="TextBox 1">
              <a:extLst>
                <a:ext uri="{FF2B5EF4-FFF2-40B4-BE49-F238E27FC236}">
                  <a16:creationId xmlns:a16="http://schemas.microsoft.com/office/drawing/2014/main" id="{4984C878-F13E-FE3F-1B23-1824466A9F2F}"/>
                </a:ext>
              </a:extLst>
            </p:cNvPr>
            <p:cNvSpPr txBox="1"/>
            <p:nvPr/>
          </p:nvSpPr>
          <p:spPr>
            <a:xfrm rot="21428974">
              <a:off x="3433666" y="541176"/>
              <a:ext cx="56076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317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Ai nhanh tay hơn? </a:t>
              </a:r>
              <a:endParaRPr kumimoji="0" lang="en-US" sz="7200" b="1" i="0" u="none" strike="noStrike" kern="1200" cap="none" spc="0" normalizeH="0" baseline="0" noProof="0" dirty="0">
                <a:ln w="317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
          <p:nvSpPr>
            <p:cNvPr id="4" name="TextBox 3">
              <a:extLst>
                <a:ext uri="{FF2B5EF4-FFF2-40B4-BE49-F238E27FC236}">
                  <a16:creationId xmlns:a16="http://schemas.microsoft.com/office/drawing/2014/main" id="{C8831514-E509-C437-C208-F9680ED43A91}"/>
                </a:ext>
              </a:extLst>
            </p:cNvPr>
            <p:cNvSpPr txBox="1"/>
            <p:nvPr/>
          </p:nvSpPr>
          <p:spPr>
            <a:xfrm rot="21428974">
              <a:off x="3433667" y="541174"/>
              <a:ext cx="56076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Ai nhanh tay hơn? </a:t>
              </a:r>
              <a:endParaRPr kumimoji="0" lang="en-US" sz="72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223939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72338"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533690" y="375985"/>
            <a:ext cx="11804880"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3. </a:t>
            </a:r>
            <a:r>
              <a:rPr kumimoji="0" lang="en-US" sz="3200" b="1" i="0" u="none" strike="noStrike" kern="1200" cap="none" spc="0" normalizeH="0" baseline="0" noProof="0">
                <a:ln>
                  <a:noFill/>
                </a:ln>
                <a:solidFill>
                  <a:srgbClr val="000000"/>
                </a:solidFill>
                <a:effectLst/>
                <a:uLnTx/>
                <a:uFillTx/>
                <a:latin typeface="Arial-BoldMT"/>
                <a:ea typeface="+mn-ea"/>
                <a:cs typeface="+mn-cs"/>
              </a:rPr>
              <a:t>Đọc các thành ngữ, tục ngữ sau và thực hiện yêu cầu:</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2F35BE8-61A6-F423-9E15-5EDB2692078D}"/>
              </a:ext>
            </a:extLst>
          </p:cNvPr>
          <p:cNvSpPr/>
          <p:nvPr/>
        </p:nvSpPr>
        <p:spPr>
          <a:xfrm>
            <a:off x="814554" y="4371603"/>
            <a:ext cx="11243151"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MT"/>
                <a:ea typeface="+mn-ea"/>
                <a:cs typeface="+mn-cs"/>
              </a:rPr>
              <a:t>a.</a:t>
            </a:r>
            <a:r>
              <a:rPr kumimoji="0" lang="en-US" sz="3600" b="0" i="0" u="none" strike="noStrike" kern="1200" cap="none" spc="0" normalizeH="0" baseline="0" noProof="0">
                <a:ln>
                  <a:noFill/>
                </a:ln>
                <a:solidFill>
                  <a:prstClr val="black"/>
                </a:solidFill>
                <a:effectLst/>
                <a:uLnTx/>
                <a:uFillTx/>
                <a:latin typeface="ArialMT"/>
                <a:ea typeface="+mn-ea"/>
                <a:cs typeface="+mn-cs"/>
              </a:rPr>
              <a:t> Những thành ngữ, tục ngữ có nội dung nói về những biểu hiện của gia đình hạnh phúc</a:t>
            </a:r>
            <a:r>
              <a:rPr kumimoji="0" lang="en-US" sz="3600" b="0" i="0" u="none" strike="noStrike" kern="1200" cap="none" spc="0" normalizeH="0" noProof="0">
                <a:ln>
                  <a:noFill/>
                </a:ln>
                <a:solidFill>
                  <a:prstClr val="black"/>
                </a:solidFill>
                <a:effectLst/>
                <a:uLnTx/>
                <a:uFillTx/>
                <a:latin typeface="ArialMT"/>
                <a:ea typeface="+mn-ea"/>
                <a:cs typeface="+mn-cs"/>
              </a:rPr>
              <a:t> là:</a:t>
            </a:r>
            <a:endParaRPr kumimoji="0" lang="en-US" sz="3600" b="0" i="0" u="none" strike="noStrike" kern="1200" cap="none" spc="0" normalizeH="0" baseline="0" noProof="0">
              <a:ln>
                <a:noFill/>
              </a:ln>
              <a:solidFill>
                <a:prstClr val="black"/>
              </a:solidFill>
              <a:effectLst/>
              <a:uLnTx/>
              <a:uFillTx/>
              <a:latin typeface="ArialMT"/>
              <a:ea typeface="+mn-ea"/>
              <a:cs typeface="+mn-cs"/>
            </a:endParaRPr>
          </a:p>
        </p:txBody>
      </p:sp>
      <p:pic>
        <p:nvPicPr>
          <p:cNvPr id="6" name="Picture 5">
            <a:extLst>
              <a:ext uri="{FF2B5EF4-FFF2-40B4-BE49-F238E27FC236}">
                <a16:creationId xmlns:a16="http://schemas.microsoft.com/office/drawing/2014/main" id="{B1DDEFA3-AB6F-F71A-7820-F92E20D4E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15" y="2010815"/>
            <a:ext cx="11132739" cy="1658510"/>
          </a:xfrm>
          <a:prstGeom prst="rect">
            <a:avLst/>
          </a:prstGeom>
        </p:spPr>
      </p:pic>
      <p:sp>
        <p:nvSpPr>
          <p:cNvPr id="4" name="Rectangle 3">
            <a:extLst>
              <a:ext uri="{FF2B5EF4-FFF2-40B4-BE49-F238E27FC236}">
                <a16:creationId xmlns:a16="http://schemas.microsoft.com/office/drawing/2014/main" id="{8002C6F3-1AF1-FCFB-3220-88AFAFC78000}"/>
              </a:ext>
            </a:extLst>
          </p:cNvPr>
          <p:cNvSpPr/>
          <p:nvPr/>
        </p:nvSpPr>
        <p:spPr>
          <a:xfrm>
            <a:off x="4400550" y="1896515"/>
            <a:ext cx="3676650" cy="932553"/>
          </a:xfrm>
          <a:prstGeom prst="rect">
            <a:avLst/>
          </a:prstGeom>
          <a:solidFill>
            <a:srgbClr val="F2FBFE"/>
          </a:solidFill>
          <a:ln>
            <a:solidFill>
              <a:srgbClr val="EEFA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A530E3-8909-A2B1-8BA0-FFBD62A65A6C}"/>
              </a:ext>
            </a:extLst>
          </p:cNvPr>
          <p:cNvSpPr/>
          <p:nvPr/>
        </p:nvSpPr>
        <p:spPr>
          <a:xfrm>
            <a:off x="4400550" y="2898129"/>
            <a:ext cx="3676650" cy="932553"/>
          </a:xfrm>
          <a:prstGeom prst="rect">
            <a:avLst/>
          </a:prstGeom>
          <a:solidFill>
            <a:srgbClr val="F2FBFE"/>
          </a:solidFill>
          <a:ln>
            <a:solidFill>
              <a:srgbClr val="EEFA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05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4366"/>
            <a:ext cx="12192000" cy="792414"/>
          </a:xfrm>
          <a:prstGeom prst="rect">
            <a:avLst/>
          </a:prstGeom>
        </p:spPr>
      </p:pic>
      <p:pic>
        <p:nvPicPr>
          <p:cNvPr id="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78" y="200244"/>
            <a:ext cx="11329221" cy="2733978"/>
          </a:xfrm>
          <a:prstGeom prst="rect">
            <a:avLst/>
          </a:prstGeom>
        </p:spPr>
      </p:pic>
      <p:pic>
        <p:nvPicPr>
          <p:cNvPr id="6"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292" y="4307175"/>
            <a:ext cx="1371487" cy="2310193"/>
          </a:xfrm>
          <a:prstGeom prst="rect">
            <a:avLst/>
          </a:prstGeom>
        </p:spPr>
      </p:pic>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3378" y="1731464"/>
            <a:ext cx="4255751" cy="4885904"/>
          </a:xfrm>
          <a:prstGeom prst="rect">
            <a:avLst/>
          </a:prstGeom>
        </p:spPr>
      </p:pic>
      <p:sp>
        <p:nvSpPr>
          <p:cNvPr id="8" name="TextBox 7"/>
          <p:cNvSpPr txBox="1"/>
          <p:nvPr/>
        </p:nvSpPr>
        <p:spPr>
          <a:xfrm>
            <a:off x="3830094" y="438342"/>
            <a:ext cx="316304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UTM Mother" panose="02040603050506020204" pitchFamily="18" charset="0"/>
                <a:ea typeface="字魂59号-创粗黑"/>
              </a:rPr>
              <a:t>Đặt câu</a:t>
            </a:r>
            <a:endParaRPr kumimoji="0" lang="en-US" sz="6000" b="0" i="0" u="none" strike="noStrike" kern="1200" cap="none" spc="0" normalizeH="0" baseline="0" noProof="0" dirty="0">
              <a:ln>
                <a:noFill/>
              </a:ln>
              <a:solidFill>
                <a:prstClr val="black"/>
              </a:solidFill>
              <a:effectLst/>
              <a:uLnTx/>
              <a:uFillTx/>
              <a:latin typeface="UTM Mother" panose="02040603050506020204" pitchFamily="18" charset="0"/>
              <a:ea typeface="字魂59号-创粗黑"/>
            </a:endParaRPr>
          </a:p>
        </p:txBody>
      </p:sp>
      <p:sp>
        <p:nvSpPr>
          <p:cNvPr id="9" name="TextBox 8"/>
          <p:cNvSpPr txBox="1"/>
          <p:nvPr/>
        </p:nvSpPr>
        <p:spPr>
          <a:xfrm>
            <a:off x="994035" y="1547278"/>
            <a:ext cx="9924512" cy="769441"/>
          </a:xfrm>
          <a:prstGeom prst="rect">
            <a:avLst/>
          </a:prstGeom>
          <a:noFill/>
        </p:spPr>
        <p:txBody>
          <a:bodyPr wrap="none" rtlCol="0">
            <a:spAutoFit/>
          </a:bodyPr>
          <a:lstStyle/>
          <a:p>
            <a:pPr lvl="0" algn="ctr"/>
            <a:r>
              <a:rPr lang="en-US" sz="4400" b="1">
                <a:solidFill>
                  <a:srgbClr val="0070C0"/>
                </a:solidFill>
                <a:effectLst>
                  <a:outerShdw blurRad="38100" dist="38100" dir="2700000" algn="tl">
                    <a:srgbClr val="000000">
                      <a:alpha val="43137"/>
                    </a:srgbClr>
                  </a:outerShdw>
                </a:effectLst>
                <a:latin typeface="UTM Americana EB" panose="02040603050506020204" pitchFamily="18" charset="0"/>
              </a:rPr>
              <a:t>Gia đình em trong ấm, ngoài êm.</a:t>
            </a:r>
            <a:endParaRPr kumimoji="0" 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TM Americana EB" panose="02040603050506020204" pitchFamily="18" charset="0"/>
              <a:ea typeface="字魂59号-创粗黑"/>
            </a:endParaRPr>
          </a:p>
        </p:txBody>
      </p:sp>
      <p:pic>
        <p:nvPicPr>
          <p:cNvPr id="13" name="Picture 3">
            <a:extLst>
              <a:ext uri="{FF2B5EF4-FFF2-40B4-BE49-F238E27FC236}">
                <a16:creationId xmlns:a16="http://schemas.microsoft.com/office/drawing/2014/main" id="{CA400BA3-42E9-4B2E-BA44-F11E87E6A60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4222" y="3082329"/>
            <a:ext cx="4383747" cy="3707920"/>
          </a:xfrm>
          <a:prstGeom prst="rect">
            <a:avLst/>
          </a:prstGeom>
        </p:spPr>
      </p:pic>
    </p:spTree>
    <p:extLst>
      <p:ext uri="{BB962C8B-B14F-4D97-AF65-F5344CB8AC3E}">
        <p14:creationId xmlns:p14="http://schemas.microsoft.com/office/powerpoint/2010/main" val="36775930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an15.ltvc.tiet1.video3">
            <a:hlinkClick r:id="" action="ppaction://media"/>
            <a:extLst>
              <a:ext uri="{FF2B5EF4-FFF2-40B4-BE49-F238E27FC236}">
                <a16:creationId xmlns:a16="http://schemas.microsoft.com/office/drawing/2014/main" id="{CB9CB1BC-25FD-9235-0C2B-3307B67B6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688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646386"/>
            <a:ext cx="12192000" cy="32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3" name="Hộp Văn bản 4">
            <a:extLst>
              <a:ext uri="{FF2B5EF4-FFF2-40B4-BE49-F238E27FC236}">
                <a16:creationId xmlns:a16="http://schemas.microsoft.com/office/drawing/2014/main" id="{41F40B31-DCC2-73BD-8DC1-DCE905910D25}"/>
              </a:ext>
            </a:extLst>
          </p:cNvPr>
          <p:cNvSpPr txBox="1"/>
          <p:nvPr/>
        </p:nvSpPr>
        <p:spPr>
          <a:xfrm>
            <a:off x="1369629" y="910807"/>
            <a:ext cx="945274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Viết đoạn văn chia sẻ niềm vui khi làm được một việc tốt </a:t>
            </a:r>
            <a:endParaRPr kumimoji="0" lang="en-US" sz="4800" b="1" i="0" u="none" strike="noStrike" kern="1200" cap="none" spc="0" normalizeH="0" baseline="0" noProof="0" dirty="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12571866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412879" y="451848"/>
            <a:ext cx="11366242" cy="1106364"/>
          </a:xfrm>
          <a:prstGeom prst="roundRect">
            <a:avLst>
              <a:gd name="adj" fmla="val 39526"/>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rgbClr val="002060"/>
                </a:solidFill>
              </a:rPr>
              <a:t>4. Viết đoạn văn (từ 4 đến 5 câu) chia sẻ niềm vui của em khi làm được</a:t>
            </a:r>
            <a:r>
              <a:rPr lang="en-US" sz="3200" b="1">
                <a:solidFill>
                  <a:srgbClr val="002060"/>
                </a:solidFill>
              </a:rPr>
              <a:t> </a:t>
            </a:r>
            <a:r>
              <a:rPr lang="vi-VN" sz="3200" b="1">
                <a:solidFill>
                  <a:srgbClr val="002060"/>
                </a:solidFill>
              </a:rPr>
              <a:t>một việc tốt.</a:t>
            </a:r>
            <a:endParaRPr lang="en-US" sz="3200" b="1" dirty="0">
              <a:solidFill>
                <a:srgbClr val="002060"/>
              </a:solidFill>
            </a:endParaRPr>
          </a:p>
        </p:txBody>
      </p:sp>
      <p:pic>
        <p:nvPicPr>
          <p:cNvPr id="12" name="Hình ảnh 11" descr="Ảnh có chứa Mặt người, búp bê, trang phục, người&#10;&#10;Mô tả được tạo tự động">
            <a:extLst>
              <a:ext uri="{FF2B5EF4-FFF2-40B4-BE49-F238E27FC236}">
                <a16:creationId xmlns:a16="http://schemas.microsoft.com/office/drawing/2014/main" id="{1E94646F-0390-9A25-623F-746D9E7A140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89984" l="7511" r="93640">
                        <a14:foregroundMark x1="49697" y1="31099" x2="49273" y2="34289"/>
                        <a14:foregroundMark x1="7511" y1="74031" x2="11993" y2="81381"/>
                        <a14:foregroundMark x1="93640" y1="75283" x2="92823" y2="83037"/>
                        <a14:foregroundMark x1="77286" y1="49435" x2="80921" y2="67084"/>
                      </a14:backgroundRemoval>
                    </a14:imgEffect>
                  </a14:imgLayer>
                </a14:imgProps>
              </a:ext>
              <a:ext uri="{28A0092B-C50C-407E-A947-70E740481C1C}">
                <a14:useLocalDpi xmlns:a14="http://schemas.microsoft.com/office/drawing/2010/main" val="0"/>
              </a:ext>
            </a:extLst>
          </a:blip>
          <a:stretch>
            <a:fillRect/>
          </a:stretch>
        </p:blipFill>
        <p:spPr>
          <a:xfrm>
            <a:off x="2825002" y="2591502"/>
            <a:ext cx="5863305" cy="4397127"/>
          </a:xfrm>
          <a:prstGeom prst="rect">
            <a:avLst/>
          </a:prstGeom>
        </p:spPr>
      </p:pic>
      <p:sp>
        <p:nvSpPr>
          <p:cNvPr id="18" name="Hộp Văn bản 17">
            <a:extLst>
              <a:ext uri="{FF2B5EF4-FFF2-40B4-BE49-F238E27FC236}">
                <a16:creationId xmlns:a16="http://schemas.microsoft.com/office/drawing/2014/main" id="{CED59E09-2965-0B39-12AA-2B91E7D02F32}"/>
              </a:ext>
            </a:extLst>
          </p:cNvPr>
          <p:cNvSpPr txBox="1"/>
          <p:nvPr/>
        </p:nvSpPr>
        <p:spPr>
          <a:xfrm>
            <a:off x="3752928" y="2176003"/>
            <a:ext cx="38928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Viết vào Vở bài tập</a:t>
            </a:r>
            <a:endParaRPr kumimoji="0" lang="vi-VN" sz="4800" b="0"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7814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72338"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2F35BE8-61A6-F423-9E15-5EDB2692078D}"/>
              </a:ext>
            </a:extLst>
          </p:cNvPr>
          <p:cNvSpPr/>
          <p:nvPr/>
        </p:nvSpPr>
        <p:spPr>
          <a:xfrm>
            <a:off x="676511" y="2962723"/>
            <a:ext cx="10905889" cy="932553"/>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rialMT"/>
                <a:ea typeface="+mn-ea"/>
                <a:cs typeface="+mn-cs"/>
              </a:rPr>
              <a:t>	</a:t>
            </a:r>
            <a:r>
              <a:rPr kumimoji="0" lang="vi-VN" sz="3200" b="0" i="0" u="none" strike="noStrike" kern="1200" cap="none" spc="0" normalizeH="0" baseline="0" noProof="0">
                <a:ln>
                  <a:noFill/>
                </a:ln>
                <a:solidFill>
                  <a:schemeClr val="tx1"/>
                </a:solidFill>
                <a:effectLst/>
                <a:uLnTx/>
                <a:uFillTx/>
                <a:latin typeface="ArialMT"/>
                <a:ea typeface="+mn-ea"/>
                <a:cs typeface="+mn-cs"/>
              </a:rPr>
              <a:t>Sáng nay, do bố bận việc nên em đến trường từ rất sớm. Lúc ấy, chỉ có bác lao công là đang quét dọn lá khô trên sân trường. Thấy bác làm một mình vất vả, em liền chạy lại xin giúp bác. Mới đầu, bác không đồng ý, nhưng sau thấy em nài nỉ quá bác đành gật đầu. Thế là, em kéo theo cái túi đựng lá khô, chạy theo bác khắp sân, khi thì nhặt lá khô, khi thì mở túi cho bác đổ lá vào. Chỉ một thoáng sau, sân đã sạch sẽ. Lúc ấy, cũng sắp đến giờ học, nên em liền chào bác và chạy ù về lớp. Suốt ngày hôm ây, em cảm thấy rất vui vẻ và phấn khởi vì đã làm được một việc tốt.</a:t>
            </a:r>
            <a:endParaRPr kumimoji="0" lang="en-US" sz="3200" b="0" i="0" u="none" strike="noStrike" kern="1200" cap="none" spc="0" normalizeH="0" baseline="0" noProof="0">
              <a:ln>
                <a:noFill/>
              </a:ln>
              <a:solidFill>
                <a:schemeClr val="tx1"/>
              </a:solidFill>
              <a:effectLst/>
              <a:uLnTx/>
              <a:uFillTx/>
              <a:latin typeface="ArialMT"/>
              <a:ea typeface="+mn-ea"/>
              <a:cs typeface="+mn-cs"/>
            </a:endParaRPr>
          </a:p>
        </p:txBody>
      </p:sp>
    </p:spTree>
    <p:extLst>
      <p:ext uri="{BB962C8B-B14F-4D97-AF65-F5344CB8AC3E}">
        <p14:creationId xmlns:p14="http://schemas.microsoft.com/office/powerpoint/2010/main" val="320254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646386"/>
            <a:ext cx="12192000" cy="32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3" name="Hộp Văn bản 4">
            <a:extLst>
              <a:ext uri="{FF2B5EF4-FFF2-40B4-BE49-F238E27FC236}">
                <a16:creationId xmlns:a16="http://schemas.microsoft.com/office/drawing/2014/main" id="{41F40B31-DCC2-73BD-8DC1-DCE905910D25}"/>
              </a:ext>
            </a:extLst>
          </p:cNvPr>
          <p:cNvSpPr txBox="1"/>
          <p:nvPr/>
        </p:nvSpPr>
        <p:spPr>
          <a:xfrm>
            <a:off x="1369629" y="566678"/>
            <a:ext cx="945274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Vận dụng</a:t>
            </a:r>
            <a:endParaRPr kumimoji="0" lang="en-US" sz="11500" b="1" i="0" u="none" strike="noStrike" kern="1200" cap="none" spc="0" normalizeH="0" baseline="0" noProof="0" dirty="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68900689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93600" cy="6858000"/>
          </a:xfrm>
          <a:prstGeom prst="rect">
            <a:avLst/>
          </a:prstGeom>
        </p:spPr>
      </p:pic>
      <p:pic>
        <p:nvPicPr>
          <p:cNvPr id="18" name="图片 17">
            <a:extLst>
              <a:ext uri="{FF2B5EF4-FFF2-40B4-BE49-F238E27FC236}">
                <a16:creationId xmlns:a16="http://schemas.microsoft.com/office/drawing/2014/main" id="{18F1D389-308D-4F07-BB7B-2E2AEB0C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38303" y="0"/>
            <a:ext cx="3543503" cy="2615105"/>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3" name="图片 2">
            <a:extLst>
              <a:ext uri="{FF2B5EF4-FFF2-40B4-BE49-F238E27FC236}">
                <a16:creationId xmlns:a16="http://schemas.microsoft.com/office/drawing/2014/main" id="{C1351F26-AA5F-49AB-8682-B4F17715C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2485" y="-25365"/>
            <a:ext cx="762037" cy="678084"/>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17341">
            <a:off x="2374151" y="-222931"/>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sp>
        <p:nvSpPr>
          <p:cNvPr id="2" name="AutoShape 4" descr="https://nhandan.vn/imgold/media/k2/items/src/4224/be2cc2418123410f63e6d856bbd9e46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14690">
            <a:off x="689632" y="1122309"/>
            <a:ext cx="3721101" cy="2793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3387">
            <a:off x="7824542" y="968820"/>
            <a:ext cx="3789490" cy="2893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Bhutan: Taking the Middle Path to Happiness - From the Heart Productions  IncFrom the Heart Productions In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296" y="191022"/>
            <a:ext cx="3784404" cy="35758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3"/>
          <p:cNvPicPr>
            <a:picLocks noChangeAspect="1"/>
          </p:cNvPicPr>
          <p:nvPr/>
        </p:nvPicPr>
        <p:blipFill>
          <a:blip r:embed="rId10">
            <a:alphaModFix amt="8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797" y="4306127"/>
            <a:ext cx="12679194" cy="2916533"/>
          </a:xfrm>
          <a:prstGeom prst="rect">
            <a:avLst/>
          </a:prstGeom>
        </p:spPr>
      </p:pic>
      <p:sp>
        <p:nvSpPr>
          <p:cNvPr id="8" name="Rectangle 7"/>
          <p:cNvSpPr/>
          <p:nvPr/>
        </p:nvSpPr>
        <p:spPr>
          <a:xfrm>
            <a:off x="580787" y="4856453"/>
            <a:ext cx="1113202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2" tooltip="Vương quốc Bhutan"/>
              </a:rPr>
              <a:t>Vương quốc 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hlinkClick r:id="rId12" tooltip="Vương quốc Bhutan"/>
              </a:rPr>
              <a:t>h</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2" tooltip="Vương quốc Bhutan"/>
              </a:rPr>
              <a:t>utan</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là đất nước bí ẩn nằm giữa Ấn Độ và Trung Quốc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được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mệnh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danh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là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quốc</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gia</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hạnh</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phúc</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nhất</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thế</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giới</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字魂59号-创粗黑"/>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dựa trên các yếu tố như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3" tooltip="Sức khỏe"/>
              </a:rPr>
              <a:t>sức khỏe</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4" tooltip="Tinh thần"/>
              </a:rPr>
              <a:t>tinh thần</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5" tooltip="Giáo dục"/>
              </a:rPr>
              <a:t>giáo dục</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6" tooltip="Môi trường"/>
              </a:rPr>
              <a:t>môi trường</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a:t>
            </a:r>
            <a:r>
              <a:rPr kumimoji="0" lang="vi-VN" sz="2800" b="1" i="0" u="none" strike="noStrike" kern="1200" cap="none" spc="0" normalizeH="0" baseline="0" noProof="0" dirty="0">
                <a:ln>
                  <a:noFill/>
                </a:ln>
                <a:solidFill>
                  <a:srgbClr val="0000CC"/>
                </a:solidFill>
                <a:effectLst/>
                <a:uLnTx/>
                <a:uFillTx/>
                <a:latin typeface="Times New Roman" pitchFamily="18" charset="0"/>
                <a:ea typeface="字魂59号-创粗黑"/>
                <a:cs typeface="Times New Roman" pitchFamily="18" charset="0"/>
              </a:rPr>
              <a:t>chất lượng quản lý</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7" tooltip="Mức sống"/>
              </a:rPr>
              <a:t>mức sống</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và </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hlinkClick r:id="rId18" tooltip="Chất lượng cuộc sống"/>
              </a:rPr>
              <a:t>chất lượng sống</a:t>
            </a:r>
            <a:r>
              <a:rPr kumimoji="0" lang="vi-VN" sz="2800" b="1" i="0" u="none" strike="noStrike" kern="1200" cap="none" spc="0" normalizeH="0" baseline="0" noProof="0" dirty="0">
                <a:ln>
                  <a:noFill/>
                </a:ln>
                <a:solidFill>
                  <a:prstClr val="black"/>
                </a:solidFill>
                <a:effectLst/>
                <a:uLnTx/>
                <a:uFillTx/>
                <a:latin typeface="Times New Roman" pitchFamily="18" charset="0"/>
                <a:ea typeface="字魂59号-创粗黑"/>
                <a:cs typeface="Times New Roman" pitchFamily="18" charset="0"/>
              </a:rPr>
              <a:t> của người dân.</a:t>
            </a:r>
            <a:endParaRPr kumimoji="0" lang="vi-VN" sz="2800" b="1" i="0" u="none" strike="noStrike" kern="1200" cap="none" spc="0" normalizeH="0" baseline="0" noProof="0" dirty="0">
              <a:ln>
                <a:noFill/>
              </a:ln>
              <a:solidFill>
                <a:srgbClr val="70AD47"/>
              </a:solidFill>
              <a:effectLst>
                <a:outerShdw blurRad="38100" dist="38100" dir="2700000" algn="tl">
                  <a:srgbClr val="000000">
                    <a:alpha val="43137"/>
                  </a:srgbClr>
                </a:outerShdw>
              </a:effectLst>
              <a:uLnTx/>
              <a:uFillTx/>
              <a:latin typeface="Times New Roman" pitchFamily="18" charset="0"/>
              <a:ea typeface="字魂59号-创粗黑"/>
              <a:cs typeface="Times New Roman" pitchFamily="18" charset="0"/>
            </a:endParaRPr>
          </a:p>
        </p:txBody>
      </p:sp>
    </p:spTree>
    <p:extLst>
      <p:ext uri="{BB962C8B-B14F-4D97-AF65-F5344CB8AC3E}">
        <p14:creationId xmlns:p14="http://schemas.microsoft.com/office/powerpoint/2010/main" val="83480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93600" cy="6858000"/>
          </a:xfrm>
          <a:prstGeom prst="rect">
            <a:avLst/>
          </a:prstGeom>
        </p:spPr>
      </p:pic>
      <p:pic>
        <p:nvPicPr>
          <p:cNvPr id="18" name="图片 17">
            <a:extLst>
              <a:ext uri="{FF2B5EF4-FFF2-40B4-BE49-F238E27FC236}">
                <a16:creationId xmlns:a16="http://schemas.microsoft.com/office/drawing/2014/main" id="{18F1D389-308D-4F07-BB7B-2E2AEB0C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38303" y="0"/>
            <a:ext cx="3543503" cy="2615105"/>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3" name="图片 2">
            <a:extLst>
              <a:ext uri="{FF2B5EF4-FFF2-40B4-BE49-F238E27FC236}">
                <a16:creationId xmlns:a16="http://schemas.microsoft.com/office/drawing/2014/main" id="{C1351F26-AA5F-49AB-8682-B4F17715C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2485" y="-25365"/>
            <a:ext cx="762037" cy="678084"/>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17341">
            <a:off x="2374151" y="-222931"/>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pic>
        <p:nvPicPr>
          <p:cNvPr id="31"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30484" y="1377025"/>
            <a:ext cx="8897937" cy="4365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30483" y="180681"/>
            <a:ext cx="8897937" cy="1015663"/>
          </a:xfrm>
          <a:prstGeom prst="rect">
            <a:avLst/>
          </a:prstGeom>
          <a:effectLst>
            <a:glow rad="2286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UTM Isadora" panose="02040603050506020204" pitchFamily="18" charset="0"/>
                <a:ea typeface="字魂59号-创粗黑"/>
                <a:cs typeface="+mn-cs"/>
              </a:rPr>
              <a:t>Ngày</a:t>
            </a:r>
            <a:r>
              <a:rPr kumimoji="0" lang="en-US" sz="3000" b="1" i="0" u="none" strike="noStrike" kern="1200" cap="none" spc="0" normalizeH="0" baseline="0" noProof="0" dirty="0">
                <a:ln>
                  <a:noFill/>
                </a:ln>
                <a:solidFill>
                  <a:srgbClr val="FF0000"/>
                </a:solidFill>
                <a:effectLst/>
                <a:uLnTx/>
                <a:uFillTx/>
                <a:latin typeface="UTM Isadora" panose="02040603050506020204" pitchFamily="18" charset="0"/>
                <a:ea typeface="字魂59号-创粗黑"/>
                <a:cs typeface="+mn-cs"/>
              </a:rPr>
              <a:t> 20 </a:t>
            </a:r>
            <a:r>
              <a:rPr kumimoji="0" lang="en-US" sz="3000" b="1" i="0" u="none" strike="noStrike" kern="1200" cap="none" spc="0" normalizeH="0" baseline="0" noProof="0" dirty="0" err="1">
                <a:ln>
                  <a:noFill/>
                </a:ln>
                <a:solidFill>
                  <a:srgbClr val="FF0000"/>
                </a:solidFill>
                <a:effectLst/>
                <a:uLnTx/>
                <a:uFillTx/>
                <a:latin typeface="UTM Isadora" panose="02040603050506020204" pitchFamily="18" charset="0"/>
                <a:ea typeface="字魂59号-创粗黑"/>
                <a:cs typeface="+mn-cs"/>
              </a:rPr>
              <a:t>tháng</a:t>
            </a:r>
            <a:r>
              <a:rPr kumimoji="0" lang="en-US" sz="3000" b="1" i="0" u="none" strike="noStrike" kern="1200" cap="none" spc="0" normalizeH="0" baseline="0" noProof="0" dirty="0">
                <a:ln>
                  <a:noFill/>
                </a:ln>
                <a:solidFill>
                  <a:srgbClr val="FF0000"/>
                </a:solidFill>
                <a:effectLst/>
                <a:uLnTx/>
                <a:uFillTx/>
                <a:latin typeface="UTM Isadora" panose="02040603050506020204" pitchFamily="18" charset="0"/>
                <a:ea typeface="字魂59号-创粗黑"/>
                <a:cs typeface="+mn-cs"/>
              </a:rPr>
              <a:t> 3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hằng</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năm</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được</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Liên</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Hiệp</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Quốc</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chọn</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prstClr val="black"/>
                </a:solidFill>
                <a:effectLst/>
                <a:uLnTx/>
                <a:uFillTx/>
                <a:latin typeface="UTM Isadora" panose="02040603050506020204" pitchFamily="18" charset="0"/>
                <a:ea typeface="字魂59号-创粗黑"/>
                <a:cs typeface="+mn-cs"/>
              </a:rPr>
              <a:t>là</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srgbClr val="006600"/>
                </a:solidFill>
                <a:effectLst/>
                <a:uLnTx/>
                <a:uFillTx/>
                <a:latin typeface="UTM Isadora" panose="02040603050506020204" pitchFamily="18" charset="0"/>
                <a:ea typeface="字魂59号-创粗黑"/>
                <a:cs typeface="+mn-cs"/>
              </a:rPr>
              <a:t>Ngày</a:t>
            </a:r>
            <a:r>
              <a:rPr kumimoji="0" lang="en-US" sz="3000" b="1" i="0" u="none" strike="noStrike" kern="1200" cap="none" spc="0" normalizeH="0" baseline="0" noProof="0" dirty="0">
                <a:ln>
                  <a:noFill/>
                </a:ln>
                <a:solidFill>
                  <a:srgbClr val="006600"/>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srgbClr val="006600"/>
                </a:solidFill>
                <a:effectLst/>
                <a:uLnTx/>
                <a:uFillTx/>
                <a:latin typeface="UTM Isadora" panose="02040603050506020204" pitchFamily="18" charset="0"/>
                <a:ea typeface="字魂59号-创粗黑"/>
                <a:cs typeface="+mn-cs"/>
              </a:rPr>
              <a:t>Quốc</a:t>
            </a:r>
            <a:r>
              <a:rPr kumimoji="0" lang="en-US" sz="3000" b="1" i="0" u="none" strike="noStrike" kern="1200" cap="none" spc="0" normalizeH="0" baseline="0" noProof="0" dirty="0">
                <a:ln>
                  <a:noFill/>
                </a:ln>
                <a:solidFill>
                  <a:srgbClr val="006600"/>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srgbClr val="006600"/>
                </a:solidFill>
                <a:effectLst/>
                <a:uLnTx/>
                <a:uFillTx/>
                <a:latin typeface="UTM Isadora" panose="02040603050506020204" pitchFamily="18" charset="0"/>
                <a:ea typeface="字魂59号-创粗黑"/>
                <a:cs typeface="+mn-cs"/>
              </a:rPr>
              <a:t>tế</a:t>
            </a:r>
            <a:r>
              <a:rPr kumimoji="0" lang="en-US" sz="3000" b="1" i="0" u="none" strike="noStrike" kern="1200" cap="none" spc="0" normalizeH="0" baseline="0" noProof="0" dirty="0">
                <a:ln>
                  <a:noFill/>
                </a:ln>
                <a:solidFill>
                  <a:srgbClr val="006600"/>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srgbClr val="006600"/>
                </a:solidFill>
                <a:effectLst/>
                <a:uLnTx/>
                <a:uFillTx/>
                <a:latin typeface="UTM Isadora" panose="02040603050506020204" pitchFamily="18" charset="0"/>
                <a:ea typeface="字魂59号-创粗黑"/>
                <a:cs typeface="+mn-cs"/>
              </a:rPr>
              <a:t>Hạnh</a:t>
            </a:r>
            <a:r>
              <a:rPr kumimoji="0" lang="en-US" sz="3000" b="1" i="0" u="none" strike="noStrike" kern="1200" cap="none" spc="0" normalizeH="0" baseline="0" noProof="0" dirty="0">
                <a:ln>
                  <a:noFill/>
                </a:ln>
                <a:solidFill>
                  <a:srgbClr val="006600"/>
                </a:solidFill>
                <a:effectLst/>
                <a:uLnTx/>
                <a:uFillTx/>
                <a:latin typeface="UTM Isadora" panose="02040603050506020204" pitchFamily="18" charset="0"/>
                <a:ea typeface="字魂59号-创粗黑"/>
                <a:cs typeface="+mn-cs"/>
              </a:rPr>
              <a:t> </a:t>
            </a:r>
            <a:r>
              <a:rPr kumimoji="0" lang="en-US" sz="3000" b="1" i="0" u="none" strike="noStrike" kern="1200" cap="none" spc="0" normalizeH="0" baseline="0" noProof="0" dirty="0" err="1">
                <a:ln>
                  <a:noFill/>
                </a:ln>
                <a:solidFill>
                  <a:srgbClr val="006600"/>
                </a:solidFill>
                <a:effectLst/>
                <a:uLnTx/>
                <a:uFillTx/>
                <a:latin typeface="UTM Isadora" panose="02040603050506020204" pitchFamily="18" charset="0"/>
                <a:ea typeface="字魂59号-创粗黑"/>
                <a:cs typeface="+mn-cs"/>
              </a:rPr>
              <a:t>phúc</a:t>
            </a:r>
            <a:r>
              <a:rPr kumimoji="0" lang="en-US" sz="3000" b="1" i="0" u="none" strike="noStrike" kern="1200" cap="none" spc="0" normalizeH="0" baseline="0" noProof="0" dirty="0">
                <a:ln>
                  <a:noFill/>
                </a:ln>
                <a:solidFill>
                  <a:prstClr val="black"/>
                </a:solidFill>
                <a:effectLst/>
                <a:uLnTx/>
                <a:uFillTx/>
                <a:latin typeface="UTM Isadora" panose="02040603050506020204" pitchFamily="18" charset="0"/>
                <a:ea typeface="字魂59号-创粗黑"/>
                <a:cs typeface="+mn-cs"/>
              </a:rPr>
              <a:t>.</a:t>
            </a:r>
          </a:p>
        </p:txBody>
      </p:sp>
    </p:spTree>
    <p:extLst>
      <p:ext uri="{BB962C8B-B14F-4D97-AF65-F5344CB8AC3E}">
        <p14:creationId xmlns:p14="http://schemas.microsoft.com/office/powerpoint/2010/main" val="28195404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A455DB4-8B86-4E94-98F9-A583A35E97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6" name="Picture 4"/>
          <p:cNvPicPr>
            <a:picLocks noChangeAspect="1"/>
          </p:cNvPicPr>
          <p:nvPr/>
        </p:nvPicPr>
        <p:blipFill>
          <a:blip r:embed="rId4">
            <a:alphaModFix amt="7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5455" y="140221"/>
            <a:ext cx="8934384" cy="4698513"/>
          </a:xfrm>
          <a:prstGeom prst="rect">
            <a:avLst/>
          </a:prstGeom>
        </p:spPr>
      </p:pic>
      <p:sp>
        <p:nvSpPr>
          <p:cNvPr id="2" name="TextBox 1"/>
          <p:cNvSpPr txBox="1"/>
          <p:nvPr/>
        </p:nvSpPr>
        <p:spPr>
          <a:xfrm>
            <a:off x="2369843" y="1318792"/>
            <a:ext cx="8061822" cy="263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006600"/>
                </a:solidFill>
                <a:effectLst/>
                <a:uLnTx/>
                <a:uFillTx/>
                <a:latin typeface="SVN-TradeMark" panose="02000000000000000000" pitchFamily="2" charset="0"/>
                <a:ea typeface="字魂59号-创粗黑"/>
                <a:cs typeface="+mn-cs"/>
              </a:rPr>
              <a:t>Hạnh</a:t>
            </a:r>
            <a:r>
              <a:rPr kumimoji="0" lang="en-US" sz="5500" b="1" i="0" u="none" strike="noStrike" kern="1200" cap="none" spc="0" normalizeH="0" baseline="0" noProof="0" dirty="0">
                <a:ln>
                  <a:noFill/>
                </a:ln>
                <a:solidFill>
                  <a:srgbClr val="006600"/>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srgbClr val="006600"/>
                </a:solidFill>
                <a:effectLst/>
                <a:uLnTx/>
                <a:uFillTx/>
                <a:latin typeface="SVN-TradeMark" panose="02000000000000000000" pitchFamily="2" charset="0"/>
                <a:ea typeface="字魂59号-创粗黑"/>
                <a:cs typeface="+mn-cs"/>
              </a:rPr>
              <a:t>phúc</a:t>
            </a:r>
            <a:r>
              <a:rPr kumimoji="0" lang="en-US" sz="5500" b="1" i="0" u="none" strike="noStrike" kern="1200" cap="none" spc="0" normalizeH="0" baseline="0" noProof="0" dirty="0">
                <a:ln>
                  <a:noFill/>
                </a:ln>
                <a:solidFill>
                  <a:srgbClr val="006600"/>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là</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trạng</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thái</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sung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sướng</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vì</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cảm</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thấy</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hoàn</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toàn</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đạt</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được</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 ý </a:t>
            </a:r>
            <a:r>
              <a:rPr kumimoji="0" lang="en-US" sz="5500" b="1" i="0" u="none" strike="noStrike" kern="1200" cap="none" spc="0" normalizeH="0" baseline="0" noProof="0" dirty="0" err="1">
                <a:ln>
                  <a:noFill/>
                </a:ln>
                <a:solidFill>
                  <a:prstClr val="black"/>
                </a:solidFill>
                <a:effectLst/>
                <a:uLnTx/>
                <a:uFillTx/>
                <a:latin typeface="SVN-TradeMark" panose="02000000000000000000" pitchFamily="2" charset="0"/>
                <a:ea typeface="字魂59号-创粗黑"/>
                <a:cs typeface="+mn-cs"/>
              </a:rPr>
              <a:t>nguyện</a:t>
            </a:r>
            <a:r>
              <a:rPr kumimoji="0" lang="en-US" sz="5500" b="1" i="0" u="none" strike="noStrike" kern="1200" cap="none" spc="0" normalizeH="0" baseline="0" noProof="0" dirty="0">
                <a:ln>
                  <a:noFill/>
                </a:ln>
                <a:solidFill>
                  <a:prstClr val="black"/>
                </a:solidFill>
                <a:effectLst/>
                <a:uLnTx/>
                <a:uFillTx/>
                <a:latin typeface="SVN-TradeMark" panose="02000000000000000000" pitchFamily="2" charset="0"/>
                <a:ea typeface="字魂59号-创粗黑"/>
                <a:cs typeface="+mn-cs"/>
              </a:rPr>
              <a:t>.</a:t>
            </a:r>
          </a:p>
        </p:txBody>
      </p:sp>
      <p:sp>
        <p:nvSpPr>
          <p:cNvPr id="19" name="TextBox 18"/>
          <p:cNvSpPr txBox="1"/>
          <p:nvPr/>
        </p:nvSpPr>
        <p:spPr>
          <a:xfrm>
            <a:off x="3793692" y="1900672"/>
            <a:ext cx="4842992" cy="9387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0000"/>
                </a:solidFill>
                <a:effectLst/>
                <a:uLnTx/>
                <a:uFillTx/>
                <a:latin typeface="SVN-TradeMark" panose="02000000000000000000" pitchFamily="2" charset="0"/>
                <a:ea typeface="字魂59号-创粗黑"/>
                <a:cs typeface="+mn-cs"/>
              </a:rPr>
              <a:t>Hạnh</a:t>
            </a:r>
            <a:r>
              <a:rPr kumimoji="0" lang="en-US" sz="5500" b="1" i="0" u="none" strike="noStrike" kern="1200" cap="none" spc="0" normalizeH="0" baseline="0" noProof="0" dirty="0">
                <a:ln>
                  <a:noFill/>
                </a:ln>
                <a:solidFill>
                  <a:srgbClr val="FF0000"/>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srgbClr val="FF0000"/>
                </a:solidFill>
                <a:effectLst/>
                <a:uLnTx/>
                <a:uFillTx/>
                <a:latin typeface="SVN-TradeMark" panose="02000000000000000000" pitchFamily="2" charset="0"/>
                <a:ea typeface="字魂59号-创粗黑"/>
                <a:cs typeface="+mn-cs"/>
              </a:rPr>
              <a:t>phúc</a:t>
            </a:r>
            <a:r>
              <a:rPr kumimoji="0" lang="en-US" sz="5500" b="1" i="0" u="none" strike="noStrike" kern="1200" cap="none" spc="0" normalizeH="0" baseline="0" noProof="0" dirty="0">
                <a:ln>
                  <a:noFill/>
                </a:ln>
                <a:solidFill>
                  <a:srgbClr val="FF0000"/>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srgbClr val="FF0000"/>
                </a:solidFill>
                <a:effectLst/>
                <a:uLnTx/>
                <a:uFillTx/>
                <a:latin typeface="SVN-TradeMark" panose="02000000000000000000" pitchFamily="2" charset="0"/>
                <a:ea typeface="字魂59号-创粗黑"/>
                <a:cs typeface="+mn-cs"/>
              </a:rPr>
              <a:t>là</a:t>
            </a:r>
            <a:r>
              <a:rPr kumimoji="0" lang="en-US" sz="5500" b="1" i="0" u="none" strike="noStrike" kern="1200" cap="none" spc="0" normalizeH="0" baseline="0" noProof="0" dirty="0">
                <a:ln>
                  <a:noFill/>
                </a:ln>
                <a:solidFill>
                  <a:srgbClr val="FF0000"/>
                </a:solidFill>
                <a:effectLst/>
                <a:uLnTx/>
                <a:uFillTx/>
                <a:latin typeface="SVN-TradeMark" panose="02000000000000000000" pitchFamily="2" charset="0"/>
                <a:ea typeface="字魂59号-创粗黑"/>
                <a:cs typeface="+mn-cs"/>
              </a:rPr>
              <a:t> </a:t>
            </a:r>
            <a:r>
              <a:rPr kumimoji="0" lang="en-US" sz="5500" b="1" i="0" u="none" strike="noStrike" kern="1200" cap="none" spc="0" normalizeH="0" baseline="0" noProof="0" dirty="0" err="1">
                <a:ln>
                  <a:noFill/>
                </a:ln>
                <a:solidFill>
                  <a:srgbClr val="FF0000"/>
                </a:solidFill>
                <a:effectLst/>
                <a:uLnTx/>
                <a:uFillTx/>
                <a:latin typeface="SVN-TradeMark" panose="02000000000000000000" pitchFamily="2" charset="0"/>
                <a:ea typeface="字魂59号-创粗黑"/>
                <a:cs typeface="+mn-cs"/>
              </a:rPr>
              <a:t>gì</a:t>
            </a:r>
            <a:r>
              <a:rPr kumimoji="0" lang="en-US" sz="5500" b="1" i="0" u="none" strike="noStrike" kern="1200" cap="none" spc="0" normalizeH="0" baseline="0" noProof="0" dirty="0">
                <a:ln>
                  <a:noFill/>
                </a:ln>
                <a:solidFill>
                  <a:srgbClr val="FF0000"/>
                </a:solidFill>
                <a:effectLst/>
                <a:uLnTx/>
                <a:uFillTx/>
                <a:latin typeface="SVN-TradeMark" panose="02000000000000000000" pitchFamily="2" charset="0"/>
                <a:ea typeface="字魂59号-创粗黑"/>
                <a:cs typeface="+mn-cs"/>
              </a:rPr>
              <a:t>?</a:t>
            </a:r>
          </a:p>
        </p:txBody>
      </p:sp>
      <p:grpSp>
        <p:nvGrpSpPr>
          <p:cNvPr id="21" name="Group 20">
            <a:extLst>
              <a:ext uri="{FF2B5EF4-FFF2-40B4-BE49-F238E27FC236}">
                <a16:creationId xmlns:a16="http://schemas.microsoft.com/office/drawing/2014/main" id="{E3C1459B-B9D8-44D4-A503-7873C99432D2}"/>
              </a:ext>
            </a:extLst>
          </p:cNvPr>
          <p:cNvGrpSpPr/>
          <p:nvPr/>
        </p:nvGrpSpPr>
        <p:grpSpPr>
          <a:xfrm>
            <a:off x="-291985" y="2275552"/>
            <a:ext cx="2899633" cy="4653895"/>
            <a:chOff x="3528816" y="1219200"/>
            <a:chExt cx="3240675" cy="5201266"/>
          </a:xfrm>
        </p:grpSpPr>
        <p:pic>
          <p:nvPicPr>
            <p:cNvPr id="22" name="Picture 2" descr="Cartoon students Royalty Free Vector Image - VectorStock">
              <a:extLst>
                <a:ext uri="{FF2B5EF4-FFF2-40B4-BE49-F238E27FC236}">
                  <a16:creationId xmlns:a16="http://schemas.microsoft.com/office/drawing/2014/main" id="{0B0B453E-40F4-419F-8821-ABB51E56580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hiếu niên tiền phong quàng khăn đỏ minh họa">
              <a:extLst>
                <a:ext uri="{FF2B5EF4-FFF2-40B4-BE49-F238E27FC236}">
                  <a16:creationId xmlns:a16="http://schemas.microsoft.com/office/drawing/2014/main" id="{72BF3918-7AD3-4B34-B534-917536B8F39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D6F4CB37-66C8-4471-8F7C-CC9E52DACFCE}"/>
              </a:ext>
            </a:extLst>
          </p:cNvPr>
          <p:cNvGrpSpPr/>
          <p:nvPr/>
        </p:nvGrpSpPr>
        <p:grpSpPr>
          <a:xfrm>
            <a:off x="9625889" y="1808750"/>
            <a:ext cx="2797399" cy="5145812"/>
            <a:chOff x="12843095" y="658761"/>
            <a:chExt cx="3036002" cy="5584723"/>
          </a:xfrm>
        </p:grpSpPr>
        <p:pic>
          <p:nvPicPr>
            <p:cNvPr id="25" name="Picture 2" descr="Cartoon students Royalty Free Vector Image - VectorStock">
              <a:extLst>
                <a:ext uri="{FF2B5EF4-FFF2-40B4-BE49-F238E27FC236}">
                  <a16:creationId xmlns:a16="http://schemas.microsoft.com/office/drawing/2014/main" id="{3DF60CB1-2538-4101-8C2E-46F5B564CF3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rtoon students Royalty Free Vector Image - VectorStock">
              <a:extLst>
                <a:ext uri="{FF2B5EF4-FFF2-40B4-BE49-F238E27FC236}">
                  <a16:creationId xmlns:a16="http://schemas.microsoft.com/office/drawing/2014/main" id="{58C729CF-6365-4321-8584-40100111FCD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thiếu niên tiền phong quàng khăn đỏ minh họa">
              <a:extLst>
                <a:ext uri="{FF2B5EF4-FFF2-40B4-BE49-F238E27FC236}">
                  <a16:creationId xmlns:a16="http://schemas.microsoft.com/office/drawing/2014/main" id="{333E6657-C1E0-455D-BABF-D87A5DD1B3C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15038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par>
                                <p:cTn id="14" presetID="32" presetClass="emph" presetSubtype="0" fill="hold" nodeType="withEffect">
                                  <p:stCondLst>
                                    <p:cond delay="0"/>
                                  </p:stCondLst>
                                  <p:childTnLst>
                                    <p:animRot by="120000">
                                      <p:cBhvr>
                                        <p:cTn id="15" dur="100" fill="hold">
                                          <p:stCondLst>
                                            <p:cond delay="0"/>
                                          </p:stCondLst>
                                        </p:cTn>
                                        <p:tgtEl>
                                          <p:spTgt spid="24"/>
                                        </p:tgtEl>
                                        <p:attrNameLst>
                                          <p:attrName>r</p:attrName>
                                        </p:attrNameLst>
                                      </p:cBhvr>
                                    </p:animRot>
                                    <p:animRot by="-240000">
                                      <p:cBhvr>
                                        <p:cTn id="16" dur="200" fill="hold">
                                          <p:stCondLst>
                                            <p:cond delay="200"/>
                                          </p:stCondLst>
                                        </p:cTn>
                                        <p:tgtEl>
                                          <p:spTgt spid="24"/>
                                        </p:tgtEl>
                                        <p:attrNameLst>
                                          <p:attrName>r</p:attrName>
                                        </p:attrNameLst>
                                      </p:cBhvr>
                                    </p:animRot>
                                    <p:animRot by="240000">
                                      <p:cBhvr>
                                        <p:cTn id="17" dur="200" fill="hold">
                                          <p:stCondLst>
                                            <p:cond delay="400"/>
                                          </p:stCondLst>
                                        </p:cTn>
                                        <p:tgtEl>
                                          <p:spTgt spid="24"/>
                                        </p:tgtEl>
                                        <p:attrNameLst>
                                          <p:attrName>r</p:attrName>
                                        </p:attrNameLst>
                                      </p:cBhvr>
                                    </p:animRot>
                                    <p:animRot by="-240000">
                                      <p:cBhvr>
                                        <p:cTn id="18" dur="200" fill="hold">
                                          <p:stCondLst>
                                            <p:cond delay="600"/>
                                          </p:stCondLst>
                                        </p:cTn>
                                        <p:tgtEl>
                                          <p:spTgt spid="24"/>
                                        </p:tgtEl>
                                        <p:attrNameLst>
                                          <p:attrName>r</p:attrName>
                                        </p:attrNameLst>
                                      </p:cBhvr>
                                    </p:animRot>
                                    <p:animRot by="120000">
                                      <p:cBhvr>
                                        <p:cTn id="19" dur="200" fill="hold">
                                          <p:stCondLst>
                                            <p:cond delay="800"/>
                                          </p:stCondLst>
                                        </p:cTn>
                                        <p:tgtEl>
                                          <p:spTgt spid="2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25"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0B56E1C4-7698-25DA-BE12-9828F597C9D5}"/>
              </a:ext>
            </a:extLst>
          </p:cNvPr>
          <p:cNvSpPr txBox="1"/>
          <p:nvPr/>
        </p:nvSpPr>
        <p:spPr>
          <a:xfrm>
            <a:off x="2977868" y="567681"/>
            <a:ext cx="6086699" cy="1015663"/>
          </a:xfrm>
          <a:prstGeom prst="rect">
            <a:avLst/>
          </a:prstGeom>
          <a:noFill/>
        </p:spPr>
        <p:txBody>
          <a:bodyPr wrap="square" rtlCol="0">
            <a:spAutoFit/>
          </a:bodyPr>
          <a:lstStyle/>
          <a:p>
            <a:pPr algn="ctr"/>
            <a:r>
              <a:rPr lang="en-US" sz="6000" b="1" dirty="0">
                <a:ln w="6600">
                  <a:solidFill>
                    <a:srgbClr val="964B00"/>
                  </a:solidFill>
                  <a:prstDash val="solid"/>
                </a:ln>
                <a:solidFill>
                  <a:srgbClr val="FFFF99"/>
                </a:solidFill>
                <a:effectLst>
                  <a:outerShdw dist="38100" dir="2700000" algn="tl" rotWithShape="0">
                    <a:srgbClr val="964B00"/>
                  </a:outerShdw>
                </a:effectLst>
                <a:latin typeface="SVN-Poky's" panose="020B0606040200020203" pitchFamily="34" charset="0"/>
              </a:rPr>
              <a:t>DẶN DÒ</a:t>
            </a: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ACD40263-900B-DF18-911F-38C5FBC0012F}"/>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4F4ECF4-C2D3-A3A2-2D08-4A00C67A268A}"/>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E10A3EBA-8AFA-F9B7-C5F9-0CB976D5192F}"/>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CA0E19FC-CE7B-44F2-C83A-76D457DC7F16}"/>
              </a:ext>
            </a:extLst>
          </p:cNvPr>
          <p:cNvPicPr>
            <a:picLocks noChangeAspect="1"/>
          </p:cNvPicPr>
          <p:nvPr/>
        </p:nvPicPr>
        <p:blipFill>
          <a:blip r:embed="rId4"/>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P spid="17" grpId="0" uiExpand="1" build="p"/>
      <p:bldP spid="1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ED9762-76D7-A75E-0556-D3CB4C49F38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55B6BB13-CC2B-8910-D124-D04434E72DC0}"/>
              </a:ext>
            </a:extLst>
          </p:cNvPr>
          <p:cNvGrpSpPr/>
          <p:nvPr/>
        </p:nvGrpSpPr>
        <p:grpSpPr>
          <a:xfrm>
            <a:off x="513647" y="656655"/>
            <a:ext cx="10963649" cy="1278024"/>
            <a:chOff x="4133327" y="8204395"/>
            <a:chExt cx="7210038" cy="1278024"/>
          </a:xfrm>
        </p:grpSpPr>
        <p:sp>
          <p:nvSpPr>
            <p:cNvPr id="6" name="TextBox 5">
              <a:extLst>
                <a:ext uri="{FF2B5EF4-FFF2-40B4-BE49-F238E27FC236}">
                  <a16:creationId xmlns:a16="http://schemas.microsoft.com/office/drawing/2014/main" id="{92BDCEB9-51C8-3D43-7606-96C5E9D62178}"/>
                </a:ext>
              </a:extLst>
            </p:cNvPr>
            <p:cNvSpPr txBox="1"/>
            <p:nvPr/>
          </p:nvSpPr>
          <p:spPr>
            <a:xfrm>
              <a:off x="4149463" y="8204395"/>
              <a:ext cx="7193902" cy="1265667"/>
            </a:xfrm>
            <a:prstGeom prst="rect">
              <a:avLst/>
            </a:prstGeom>
            <a:noFill/>
          </p:spPr>
          <p:txBody>
            <a:bodyPr wrap="square" rtlCol="0">
              <a:spAutoFit/>
            </a:bodyPr>
            <a:lstStyle/>
            <a:p>
              <a:pPr algn="ctr">
                <a:lnSpc>
                  <a:spcPct val="130000"/>
                </a:lnSpc>
              </a:pPr>
              <a:r>
                <a:rPr lang="en-US" sz="66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7" name="TextBox 6">
              <a:extLst>
                <a:ext uri="{FF2B5EF4-FFF2-40B4-BE49-F238E27FC236}">
                  <a16:creationId xmlns:a16="http://schemas.microsoft.com/office/drawing/2014/main" id="{EE192102-D51B-18C8-0270-D87B603B6D82}"/>
                </a:ext>
              </a:extLst>
            </p:cNvPr>
            <p:cNvSpPr txBox="1"/>
            <p:nvPr/>
          </p:nvSpPr>
          <p:spPr>
            <a:xfrm>
              <a:off x="4133327" y="8216752"/>
              <a:ext cx="7193902" cy="1265667"/>
            </a:xfrm>
            <a:prstGeom prst="rect">
              <a:avLst/>
            </a:prstGeom>
            <a:noFill/>
          </p:spPr>
          <p:txBody>
            <a:bodyPr wrap="square" rtlCol="0">
              <a:spAutoFit/>
            </a:bodyPr>
            <a:lstStyle/>
            <a:p>
              <a:pPr algn="ctr">
                <a:lnSpc>
                  <a:spcPct val="13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209919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646386"/>
            <a:ext cx="12192000" cy="328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3" name="Hộp Văn bản 4">
            <a:extLst>
              <a:ext uri="{FF2B5EF4-FFF2-40B4-BE49-F238E27FC236}">
                <a16:creationId xmlns:a16="http://schemas.microsoft.com/office/drawing/2014/main" id="{41F40B31-DCC2-73BD-8DC1-DCE905910D25}"/>
              </a:ext>
            </a:extLst>
          </p:cNvPr>
          <p:cNvSpPr txBox="1"/>
          <p:nvPr/>
        </p:nvSpPr>
        <p:spPr>
          <a:xfrm>
            <a:off x="1369629" y="566678"/>
            <a:ext cx="945274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Tìm hiểu từ đồng nghĩa và từ trái nghĩa với từ </a:t>
            </a:r>
            <a:r>
              <a:rPr kumimoji="0" lang="en-US" sz="6000" b="1" i="0" u="none" strike="noStrike" kern="1200" cap="none" spc="0" normalizeH="0" baseline="0" noProof="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“hạnh phúc” </a:t>
            </a:r>
            <a:endParaRPr kumimoji="0" lang="en-US" sz="6000" b="1" i="0" u="none" strike="noStrike" kern="1200" cap="none" spc="0" normalizeH="0" baseline="0" noProof="0" dirty="0">
              <a:ln w="3810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0112284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272338"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B591B78-55FE-70A9-32A7-AC0AD9C46C95}"/>
              </a:ext>
            </a:extLst>
          </p:cNvPr>
          <p:cNvSpPr/>
          <p:nvPr/>
        </p:nvSpPr>
        <p:spPr>
          <a:xfrm>
            <a:off x="533690" y="375985"/>
            <a:ext cx="10333459" cy="2441196"/>
          </a:xfrm>
          <a:prstGeom prst="roundRect">
            <a:avLst>
              <a:gd name="adj" fmla="val 21792"/>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400" b="1" i="0" u="none" strike="noStrike" baseline="0">
                <a:solidFill>
                  <a:srgbClr val="FF00FF"/>
                </a:solidFill>
                <a:latin typeface="Arial-Rounded-Bold"/>
              </a:rPr>
              <a:t>1. </a:t>
            </a:r>
            <a:r>
              <a:rPr lang="en-US" sz="4000" b="1" i="0" u="none" strike="noStrike" baseline="0">
                <a:solidFill>
                  <a:srgbClr val="000000"/>
                </a:solidFill>
                <a:latin typeface="Arial-BoldMT"/>
              </a:rPr>
              <a:t>Thực hiện yêu cầu:</a:t>
            </a:r>
          </a:p>
          <a:p>
            <a:pPr algn="l"/>
            <a:r>
              <a:rPr lang="vi-VN" sz="4000" b="0" i="0" u="none" strike="noStrike" baseline="0">
                <a:solidFill>
                  <a:srgbClr val="FF0000"/>
                </a:solidFill>
                <a:latin typeface="ArialMT"/>
              </a:rPr>
              <a:t>a. </a:t>
            </a:r>
            <a:r>
              <a:rPr lang="vi-VN" sz="4000" b="0" i="0" u="none" strike="noStrike" baseline="0">
                <a:solidFill>
                  <a:srgbClr val="000000"/>
                </a:solidFill>
                <a:latin typeface="ArialMT"/>
              </a:rPr>
              <a:t>Tìm 2 </a:t>
            </a:r>
            <a:r>
              <a:rPr lang="vi-VN" sz="4000" b="1" i="0" u="none" strike="noStrike" baseline="0">
                <a:solidFill>
                  <a:srgbClr val="000000"/>
                </a:solidFill>
                <a:latin typeface="Arial-BoldMT"/>
              </a:rPr>
              <a:t>– </a:t>
            </a:r>
            <a:r>
              <a:rPr lang="vi-VN" sz="4000" b="0" i="0" u="none" strike="noStrike" baseline="0">
                <a:solidFill>
                  <a:srgbClr val="000000"/>
                </a:solidFill>
                <a:latin typeface="ArialMT"/>
              </a:rPr>
              <a:t>3 từ đồng nghĩa và 2 </a:t>
            </a:r>
            <a:r>
              <a:rPr lang="vi-VN" sz="4000" b="1" i="0" u="none" strike="noStrike" baseline="0">
                <a:solidFill>
                  <a:srgbClr val="000000"/>
                </a:solidFill>
                <a:latin typeface="Arial-BoldMT"/>
              </a:rPr>
              <a:t>– </a:t>
            </a:r>
            <a:r>
              <a:rPr lang="vi-VN" sz="4000" b="0" i="0" u="none" strike="noStrike" baseline="0">
                <a:solidFill>
                  <a:srgbClr val="000000"/>
                </a:solidFill>
                <a:latin typeface="ArialMT"/>
              </a:rPr>
              <a:t>3 từ có nghĩa trái ngược với từ</a:t>
            </a:r>
            <a:r>
              <a:rPr lang="en-US" sz="4000" b="0" i="0" u="none" strike="noStrike" baseline="0">
                <a:solidFill>
                  <a:srgbClr val="000000"/>
                </a:solidFill>
                <a:latin typeface="ArialMT"/>
              </a:rPr>
              <a:t> “hạnh phúc”.</a:t>
            </a:r>
          </a:p>
          <a:p>
            <a:pPr algn="l"/>
            <a:r>
              <a:rPr lang="en-US" sz="4000" b="0" i="0" u="none" strike="noStrike" baseline="0">
                <a:solidFill>
                  <a:srgbClr val="FF0000"/>
                </a:solidFill>
                <a:latin typeface="ArialMT"/>
              </a:rPr>
              <a:t>b. </a:t>
            </a:r>
            <a:r>
              <a:rPr lang="en-US" sz="4000" b="0" i="0" u="none" strike="noStrike" baseline="0">
                <a:solidFill>
                  <a:srgbClr val="000000"/>
                </a:solidFill>
                <a:latin typeface="ArialMT"/>
              </a:rPr>
              <a:t>Đặt một câu với từ “hạnh phúc”.</a:t>
            </a:r>
            <a:endParaRPr lang="en-US" sz="4000" b="1" dirty="0">
              <a:solidFill>
                <a:srgbClr val="002060"/>
              </a:solidFill>
            </a:endParaRPr>
          </a:p>
        </p:txBody>
      </p:sp>
      <p:pic>
        <p:nvPicPr>
          <p:cNvPr id="1026" name="Picture 2" descr="Cartoon flower petals 1590600 Vector Art at Vecteezy">
            <a:extLst>
              <a:ext uri="{FF2B5EF4-FFF2-40B4-BE49-F238E27FC236}">
                <a16:creationId xmlns:a16="http://schemas.microsoft.com/office/drawing/2014/main" id="{13E2C69B-E7F0-4E60-ACCB-6CA49BB3D5B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3373"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35E373-B374-9576-13D9-7A610FCC5A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712" t="-824" r="-7" b="-1126"/>
          <a:stretch/>
        </p:blipFill>
        <p:spPr>
          <a:xfrm>
            <a:off x="2606396" y="2795228"/>
            <a:ext cx="2676254" cy="4212062"/>
          </a:xfrm>
          <a:prstGeom prst="rect">
            <a:avLst/>
          </a:prstGeom>
        </p:spPr>
      </p:pic>
      <p:pic>
        <p:nvPicPr>
          <p:cNvPr id="6" name="Picture 5">
            <a:extLst>
              <a:ext uri="{FF2B5EF4-FFF2-40B4-BE49-F238E27FC236}">
                <a16:creationId xmlns:a16="http://schemas.microsoft.com/office/drawing/2014/main" id="{FA2CE812-2084-5D1A-997E-EB69E09AB9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66" r="56705"/>
          <a:stretch/>
        </p:blipFill>
        <p:spPr>
          <a:xfrm>
            <a:off x="7616708" y="2847875"/>
            <a:ext cx="2730696" cy="3934534"/>
          </a:xfrm>
          <a:prstGeom prst="rect">
            <a:avLst/>
          </a:prstGeom>
        </p:spPr>
      </p:pic>
    </p:spTree>
    <p:extLst>
      <p:ext uri="{BB962C8B-B14F-4D97-AF65-F5344CB8AC3E}">
        <p14:creationId xmlns:p14="http://schemas.microsoft.com/office/powerpoint/2010/main" val="170421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D57361C-54A4-4DA6-BE53-DFE3E6256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365"/>
            <a:ext cx="12293600" cy="6858000"/>
          </a:xfrm>
          <a:prstGeom prst="rect">
            <a:avLst/>
          </a:prstGeom>
        </p:spPr>
      </p:pic>
      <p:pic>
        <p:nvPicPr>
          <p:cNvPr id="18" name="图片 17">
            <a:extLst>
              <a:ext uri="{FF2B5EF4-FFF2-40B4-BE49-F238E27FC236}">
                <a16:creationId xmlns:a16="http://schemas.microsoft.com/office/drawing/2014/main" id="{18F1D389-308D-4F07-BB7B-2E2AEB0C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136805" y="-13398"/>
            <a:ext cx="3543503" cy="2615105"/>
          </a:xfrm>
          <a:prstGeom prst="rect">
            <a:avLst/>
          </a:prstGeom>
        </p:spPr>
      </p:pic>
      <p:pic>
        <p:nvPicPr>
          <p:cNvPr id="20" name="图片 19">
            <a:extLst>
              <a:ext uri="{FF2B5EF4-FFF2-40B4-BE49-F238E27FC236}">
                <a16:creationId xmlns:a16="http://schemas.microsoft.com/office/drawing/2014/main" id="{6B08F3F9-00E3-43B2-BC58-6FC782874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750097" y="4242895"/>
            <a:ext cx="3543503" cy="2615105"/>
          </a:xfrm>
          <a:prstGeom prst="rect">
            <a:avLst/>
          </a:prstGeom>
        </p:spPr>
      </p:pic>
      <p:pic>
        <p:nvPicPr>
          <p:cNvPr id="3" name="图片 2">
            <a:extLst>
              <a:ext uri="{FF2B5EF4-FFF2-40B4-BE49-F238E27FC236}">
                <a16:creationId xmlns:a16="http://schemas.microsoft.com/office/drawing/2014/main" id="{C1351F26-AA5F-49AB-8682-B4F17715C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7066" y="-13398"/>
            <a:ext cx="762037" cy="678084"/>
          </a:xfrm>
          <a:prstGeom prst="rect">
            <a:avLst/>
          </a:prstGeom>
        </p:spPr>
      </p:pic>
      <p:pic>
        <p:nvPicPr>
          <p:cNvPr id="7" name="图片 6">
            <a:extLst>
              <a:ext uri="{FF2B5EF4-FFF2-40B4-BE49-F238E27FC236}">
                <a16:creationId xmlns:a16="http://schemas.microsoft.com/office/drawing/2014/main" id="{387EA1D5-98B4-4489-9D6A-A7879ACE2C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17341">
            <a:off x="-370638" y="-376878"/>
            <a:ext cx="2262097" cy="1328169"/>
          </a:xfrm>
          <a:prstGeom prst="rect">
            <a:avLst/>
          </a:prstGeom>
        </p:spPr>
      </p:pic>
      <p:pic>
        <p:nvPicPr>
          <p:cNvPr id="36" name="图片 35">
            <a:extLst>
              <a:ext uri="{FF2B5EF4-FFF2-40B4-BE49-F238E27FC236}">
                <a16:creationId xmlns:a16="http://schemas.microsoft.com/office/drawing/2014/main" id="{EBE4B21F-11A2-4F45-AF74-DE59022229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191250">
            <a:off x="8117726" y="5253945"/>
            <a:ext cx="2262097" cy="1328169"/>
          </a:xfrm>
          <a:prstGeom prst="rect">
            <a:avLst/>
          </a:prstGeom>
        </p:spPr>
      </p:pic>
      <p:pic>
        <p:nvPicPr>
          <p:cNvPr id="17" name="Picture 3"/>
          <p:cNvPicPr>
            <a:picLocks noChangeAspect="1"/>
          </p:cNvPicPr>
          <p:nvPr/>
        </p:nvPicPr>
        <p:blipFill>
          <a:blip r:embed="rId7">
            <a:alphaModFix amt="84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9138" y="275545"/>
            <a:ext cx="11835324" cy="6306910"/>
          </a:xfrm>
          <a:prstGeom prst="rect">
            <a:avLst/>
          </a:prstGeom>
        </p:spPr>
      </p:pic>
      <p:sp>
        <p:nvSpPr>
          <p:cNvPr id="19" name="TextBox 18"/>
          <p:cNvSpPr txBox="1"/>
          <p:nvPr/>
        </p:nvSpPr>
        <p:spPr>
          <a:xfrm>
            <a:off x="1153452" y="741607"/>
            <a:ext cx="10809409" cy="1446550"/>
          </a:xfrm>
          <a:prstGeom prst="rect">
            <a:avLst/>
          </a:prstGeom>
          <a:noFill/>
        </p:spPr>
        <p:txBody>
          <a:bodyPr wrap="square" rtlCol="0">
            <a:spAutoFit/>
          </a:bodyPr>
          <a:lstStyle/>
          <a:p>
            <a:pPr lvl="0"/>
            <a:r>
              <a:rPr lang="vi-VN" sz="4400">
                <a:solidFill>
                  <a:srgbClr val="FF0000"/>
                </a:solidFill>
                <a:latin typeface="ArialMT"/>
              </a:rPr>
              <a:t>a. </a:t>
            </a:r>
            <a:r>
              <a:rPr lang="vi-VN" sz="4400">
                <a:solidFill>
                  <a:srgbClr val="000000"/>
                </a:solidFill>
                <a:latin typeface="ArialMT"/>
              </a:rPr>
              <a:t>Tìm 2 </a:t>
            </a:r>
            <a:r>
              <a:rPr lang="vi-VN" sz="4400" b="1">
                <a:solidFill>
                  <a:srgbClr val="000000"/>
                </a:solidFill>
                <a:latin typeface="Arial-BoldMT"/>
              </a:rPr>
              <a:t>– </a:t>
            </a:r>
            <a:r>
              <a:rPr lang="vi-VN" sz="4400">
                <a:solidFill>
                  <a:srgbClr val="000000"/>
                </a:solidFill>
                <a:latin typeface="ArialMT"/>
              </a:rPr>
              <a:t>3 từ đồng nghĩa và 2 </a:t>
            </a:r>
            <a:r>
              <a:rPr lang="vi-VN" sz="4400" b="1">
                <a:solidFill>
                  <a:srgbClr val="000000"/>
                </a:solidFill>
                <a:latin typeface="Arial-BoldMT"/>
              </a:rPr>
              <a:t>– </a:t>
            </a:r>
            <a:r>
              <a:rPr lang="vi-VN" sz="4400">
                <a:solidFill>
                  <a:srgbClr val="000000"/>
                </a:solidFill>
                <a:latin typeface="ArialMT"/>
              </a:rPr>
              <a:t>3 từ có nghĩa trái ngược với từ</a:t>
            </a:r>
            <a:r>
              <a:rPr lang="en-US" sz="4400">
                <a:solidFill>
                  <a:srgbClr val="000000"/>
                </a:solidFill>
                <a:latin typeface="ArialMT"/>
              </a:rPr>
              <a:t> “hạnh phúc”.</a:t>
            </a:r>
          </a:p>
        </p:txBody>
      </p:sp>
      <p:cxnSp>
        <p:nvCxnSpPr>
          <p:cNvPr id="15" name="Straight Connector 14"/>
          <p:cNvCxnSpPr/>
          <p:nvPr/>
        </p:nvCxnSpPr>
        <p:spPr>
          <a:xfrm>
            <a:off x="5161485" y="1457355"/>
            <a:ext cx="2728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1355834" y="2149801"/>
            <a:ext cx="36579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9019" y="2437083"/>
            <a:ext cx="1153149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Từ</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đồng</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nghĩa</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là</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những</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từ</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có</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nghĩa</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giống</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nhau</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hoặc</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gần</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giống</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nhau</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p>
        </p:txBody>
      </p:sp>
      <p:sp>
        <p:nvSpPr>
          <p:cNvPr id="26" name="TextBox 25"/>
          <p:cNvSpPr txBox="1"/>
          <p:nvPr/>
        </p:nvSpPr>
        <p:spPr>
          <a:xfrm>
            <a:off x="532972" y="3806074"/>
            <a:ext cx="86745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Từ</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trái</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nghĩa</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là</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những</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từ</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có</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nghĩa</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trái</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ngược</a:t>
            </a:r>
            <a:r>
              <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500" b="0" i="0" u="none" strike="noStrike" kern="1200" cap="none" spc="0" normalizeH="0" baseline="0" noProof="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nhau</a:t>
            </a:r>
            <a:r>
              <a:rPr kumimoji="0" lang="en-US" sz="4500" b="0" i="0" u="none" strike="noStrike" kern="1200" cap="none" spc="0" normalizeH="0" baseline="0" noProof="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4500578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algn="ctr"/>
            <a:r>
              <a:rPr lang="en-US" sz="3200" b="1">
                <a:solidFill>
                  <a:srgbClr val="002060"/>
                </a:solidFill>
                <a:latin typeface="Calibri" panose="020F0502020204030204"/>
              </a:rPr>
              <a:t>Ý kiến </a:t>
            </a:r>
          </a:p>
          <a:p>
            <a:pPr algn="ctr"/>
            <a:r>
              <a:rPr lang="en-US" sz="3200" b="1">
                <a:solidFill>
                  <a:srgbClr val="002060"/>
                </a:solidFill>
                <a:latin typeface="Calibri" panose="020F0502020204030204"/>
              </a:rPr>
              <a:t>cá nhân</a:t>
            </a:r>
            <a:endParaRPr lang="vi-VN"/>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algn="ctr"/>
            <a:r>
              <a:rPr lang="en-US" sz="3200" b="1">
                <a:solidFill>
                  <a:srgbClr val="002060"/>
                </a:solidFill>
                <a:latin typeface="Calibri" panose="020F0502020204030204"/>
              </a:rPr>
              <a:t>Ý kiến </a:t>
            </a:r>
          </a:p>
          <a:p>
            <a:pPr algn="ctr"/>
            <a:r>
              <a:rPr lang="en-US" sz="3200" b="1">
                <a:solidFill>
                  <a:srgbClr val="002060"/>
                </a:solidFill>
                <a:latin typeface="Calibri" panose="020F0502020204030204"/>
              </a:rPr>
              <a:t>cá nhân</a:t>
            </a:r>
            <a:endParaRPr lang="vi-VN"/>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algn="ctr"/>
            <a:r>
              <a:rPr lang="en-US" sz="3200" b="1">
                <a:solidFill>
                  <a:srgbClr val="002060"/>
                </a:solidFill>
                <a:latin typeface="Calibri" panose="020F0502020204030204"/>
              </a:rPr>
              <a:t>Ý kiến </a:t>
            </a:r>
          </a:p>
          <a:p>
            <a:pPr algn="ctr"/>
            <a:r>
              <a:rPr lang="en-US" sz="3200" b="1">
                <a:solidFill>
                  <a:srgbClr val="002060"/>
                </a:solidFill>
                <a:latin typeface="Calibri" panose="020F0502020204030204"/>
              </a:rPr>
              <a:t>cá nhân</a:t>
            </a:r>
            <a:endParaRPr lang="vi-VN"/>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algn="ctr"/>
            <a:r>
              <a:rPr lang="en-US" sz="3200" b="1">
                <a:solidFill>
                  <a:srgbClr val="002060"/>
                </a:solidFill>
                <a:latin typeface="Calibri" panose="020F0502020204030204"/>
              </a:rPr>
              <a:t>Ý kiến </a:t>
            </a:r>
          </a:p>
          <a:p>
            <a:pPr algn="ctr"/>
            <a:r>
              <a:rPr lang="en-US" sz="3200" b="1">
                <a:solidFill>
                  <a:srgbClr val="002060"/>
                </a:solidFill>
                <a:latin typeface="Calibri" panose="020F0502020204030204"/>
              </a:rPr>
              <a:t>cá nhân</a:t>
            </a:r>
            <a:endParaRPr lang="vi-VN"/>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algn="ctr"/>
            <a:r>
              <a:rPr lang="en-US" sz="2800" b="1">
                <a:solidFill>
                  <a:srgbClr val="002060"/>
                </a:solidFill>
                <a:latin typeface="Calibri" panose="020F0502020204030204"/>
              </a:rPr>
              <a:t>Ý kiến chung </a:t>
            </a:r>
          </a:p>
          <a:p>
            <a:pPr algn="ctr"/>
            <a:r>
              <a:rPr lang="en-US" sz="2800" b="1">
                <a:solidFill>
                  <a:srgbClr val="002060"/>
                </a:solidFill>
                <a:latin typeface="Calibri" panose="020F0502020204030204"/>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381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Mother" panose="02040603050506020204" pitchFamily="18" charset="0"/>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0" y="1102178"/>
            <a:ext cx="12191365" cy="368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2" name="Picture 21">
            <a:extLst>
              <a:ext uri="{FF2B5EF4-FFF2-40B4-BE49-F238E27FC236}">
                <a16:creationId xmlns:a16="http://schemas.microsoft.com/office/drawing/2014/main" id="{96A63DE1-A24A-08B0-FBC3-A130F99E9B86}"/>
              </a:ext>
            </a:extLst>
          </p:cNvPr>
          <p:cNvPicPr>
            <a:picLocks noChangeAspect="1"/>
          </p:cNvPicPr>
          <p:nvPr/>
        </p:nvPicPr>
        <p:blipFill>
          <a:blip r:embed="rId3"/>
          <a:stretch>
            <a:fillRect/>
          </a:stretch>
        </p:blipFill>
        <p:spPr>
          <a:xfrm>
            <a:off x="9432049" y="3705714"/>
            <a:ext cx="3285905" cy="332398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 y="5354034"/>
            <a:ext cx="12717955" cy="1491910"/>
            <a:chOff x="-389042" y="5397105"/>
            <a:chExt cx="1271795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r="23601" b="16568"/>
            <a:stretch/>
          </p:blipFill>
          <p:spPr>
            <a:xfrm flipH="1">
              <a:off x="-389042" y="5397299"/>
              <a:ext cx="6573093"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a:extLst>
              <a:ext uri="{FF2B5EF4-FFF2-40B4-BE49-F238E27FC236}">
                <a16:creationId xmlns:a16="http://schemas.microsoft.com/office/drawing/2014/main" id="{41F5E2C2-6CAB-81C0-6981-21C772F6A3E2}"/>
              </a:ext>
            </a:extLst>
          </p:cNvPr>
          <p:cNvPicPr>
            <a:picLocks noChangeAspect="1"/>
          </p:cNvPicPr>
          <p:nvPr/>
        </p:nvPicPr>
        <p:blipFill>
          <a:blip r:embed="rId5"/>
          <a:stretch>
            <a:fillRect/>
          </a:stretch>
        </p:blipFill>
        <p:spPr>
          <a:xfrm>
            <a:off x="2510459" y="1101984"/>
            <a:ext cx="7171082" cy="3245698"/>
          </a:xfrm>
          <a:prstGeom prst="rect">
            <a:avLst/>
          </a:prstGeom>
        </p:spPr>
      </p:pic>
    </p:spTree>
    <p:custDataLst>
      <p:tags r:id="rId1"/>
    </p:custDataLst>
    <p:extLst>
      <p:ext uri="{BB962C8B-B14F-4D97-AF65-F5344CB8AC3E}">
        <p14:creationId xmlns:p14="http://schemas.microsoft.com/office/powerpoint/2010/main" val="12958618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2">
            <a:extLst>
              <a:ext uri="{FF2B5EF4-FFF2-40B4-BE49-F238E27FC236}">
                <a16:creationId xmlns:a16="http://schemas.microsoft.com/office/drawing/2014/main" id="{E5338E63-D965-4BB7-9468-A5C4435DD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7437384" y="-1329534"/>
            <a:ext cx="4812898" cy="4006677"/>
          </a:xfrm>
          <a:prstGeom prst="rect">
            <a:avLst/>
          </a:prstGeom>
        </p:spPr>
      </p:pic>
      <p:pic>
        <p:nvPicPr>
          <p:cNvPr id="21" name="Picture 3"/>
          <p:cNvPicPr>
            <a:picLocks noChangeAspect="1"/>
          </p:cNvPicPr>
          <p:nvPr/>
        </p:nvPicPr>
        <p:blipFill>
          <a:blip r:embed="rId4">
            <a:alphaModFix amt="84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1682" y="214276"/>
            <a:ext cx="8752115" cy="3214724"/>
          </a:xfrm>
          <a:prstGeom prst="rect">
            <a:avLst/>
          </a:prstGeom>
        </p:spPr>
      </p:pic>
      <p:pic>
        <p:nvPicPr>
          <p:cNvPr id="9" name="Picture 4">
            <a:extLst>
              <a:ext uri="{FF2B5EF4-FFF2-40B4-BE49-F238E27FC236}">
                <a16:creationId xmlns:a16="http://schemas.microsoft.com/office/drawing/2014/main" id="{17AF6B62-CB7C-4F78-A6C5-5E3845C722C3}"/>
              </a:ext>
            </a:extLst>
          </p:cNvPr>
          <p:cNvPicPr>
            <a:picLocks noChangeAspect="1"/>
          </p:cNvPicPr>
          <p:nvPr/>
        </p:nvPicPr>
        <p:blipFill>
          <a:blip r:embed="rId6"/>
          <a:srcRect/>
          <a:stretch>
            <a:fillRect/>
          </a:stretch>
        </p:blipFill>
        <p:spPr>
          <a:xfrm>
            <a:off x="45989" y="3429000"/>
            <a:ext cx="3372435" cy="3500798"/>
          </a:xfrm>
          <a:prstGeom prst="rect">
            <a:avLst/>
          </a:prstGeom>
        </p:spPr>
      </p:pic>
      <p:sp>
        <p:nvSpPr>
          <p:cNvPr id="2" name="TextBox 1"/>
          <p:cNvSpPr txBox="1"/>
          <p:nvPr/>
        </p:nvSpPr>
        <p:spPr>
          <a:xfrm>
            <a:off x="3466083" y="780942"/>
            <a:ext cx="767831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6600"/>
                </a:solidFill>
                <a:effectLst/>
                <a:uLnTx/>
                <a:uFillTx/>
                <a:latin typeface="Times New Roman" panose="02020603050405020304" pitchFamily="18" charset="0"/>
                <a:ea typeface="字魂59号-创粗黑"/>
                <a:cs typeface="Times New Roman" panose="02020603050405020304" pitchFamily="18" charset="0"/>
              </a:rPr>
              <a:t>Hạnh</a:t>
            </a:r>
            <a:r>
              <a:rPr kumimoji="0" lang="en-US" sz="4400" b="1" i="0" u="none" strike="noStrike" kern="1200" cap="none" spc="0" normalizeH="0" baseline="0" noProof="0" dirty="0">
                <a:ln>
                  <a:noFill/>
                </a:ln>
                <a:solidFill>
                  <a:srgbClr val="006600"/>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srgbClr val="006600"/>
                </a:solidFill>
                <a:effectLst/>
                <a:uLnTx/>
                <a:uFillTx/>
                <a:latin typeface="Times New Roman" panose="02020603050405020304" pitchFamily="18" charset="0"/>
                <a:ea typeface="字魂59号-创粗黑"/>
                <a:cs typeface="Times New Roman" panose="02020603050405020304" pitchFamily="18" charset="0"/>
              </a:rPr>
              <a:t>phúc</a:t>
            </a:r>
            <a:r>
              <a:rPr kumimoji="0" lang="en-US" sz="4400" b="1" i="0" u="none" strike="noStrike" kern="1200" cap="none" spc="0" normalizeH="0" baseline="0" noProof="0" dirty="0">
                <a:ln>
                  <a:noFill/>
                </a:ln>
                <a:solidFill>
                  <a:srgbClr val="006600"/>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là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thái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sung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sướng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vì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cảm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thấy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hoàn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toàn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đạt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được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nguyện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a:t>
            </a:r>
          </a:p>
        </p:txBody>
      </p:sp>
      <p:pic>
        <p:nvPicPr>
          <p:cNvPr id="23" name="Picture 2"/>
          <p:cNvPicPr>
            <a:picLocks noChangeAspect="1"/>
          </p:cNvPicPr>
          <p:nvPr/>
        </p:nvPicPr>
        <p:blipFill rotWithShape="1">
          <a:blip r:embed="rId7"/>
          <a:srcRect l="10444" r="44438"/>
          <a:stretch/>
        </p:blipFill>
        <p:spPr>
          <a:xfrm rot="919051">
            <a:off x="659202" y="471083"/>
            <a:ext cx="2233279" cy="2149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a:extLst>
              <a:ext uri="{FF2B5EF4-FFF2-40B4-BE49-F238E27FC236}">
                <a16:creationId xmlns:a16="http://schemas.microsoft.com/office/drawing/2014/main" id="{A4CE5998-A6F6-4F55-A26E-F75F413915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90132" y="3643276"/>
            <a:ext cx="3695085" cy="3214724"/>
          </a:xfrm>
          <a:prstGeom prst="rect">
            <a:avLst/>
          </a:prstGeom>
        </p:spPr>
      </p:pic>
      <p:pic>
        <p:nvPicPr>
          <p:cNvPr id="11" name="Picture 5">
            <a:extLst>
              <a:ext uri="{FF2B5EF4-FFF2-40B4-BE49-F238E27FC236}">
                <a16:creationId xmlns:a16="http://schemas.microsoft.com/office/drawing/2014/main" id="{BF2B5676-05AF-4787-B7E1-820F339015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41116" y="4136253"/>
            <a:ext cx="3372435" cy="2929803"/>
          </a:xfrm>
          <a:prstGeom prst="rect">
            <a:avLst/>
          </a:prstGeom>
        </p:spPr>
      </p:pic>
    </p:spTree>
    <p:extLst>
      <p:ext uri="{BB962C8B-B14F-4D97-AF65-F5344CB8AC3E}">
        <p14:creationId xmlns:p14="http://schemas.microsoft.com/office/powerpoint/2010/main" val="3253263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bsc5n2">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bsc5n2">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448</TotalTime>
  <Words>1028</Words>
  <Application>Microsoft Office PowerPoint</Application>
  <PresentationFormat>Widescreen</PresentationFormat>
  <Paragraphs>109</Paragraphs>
  <Slides>38</Slides>
  <Notes>11</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38</vt:i4>
      </vt:variant>
    </vt:vector>
  </HeadingPairs>
  <TitlesOfParts>
    <vt:vector size="61" baseType="lpstr">
      <vt:lpstr>UTM Duepuntozero</vt:lpstr>
      <vt:lpstr>Calibri Light</vt:lpstr>
      <vt:lpstr>SVN-Apple</vt:lpstr>
      <vt:lpstr>ArialMT</vt:lpstr>
      <vt:lpstr>UTM Isadora</vt:lpstr>
      <vt:lpstr>SVN-TradeMark</vt:lpstr>
      <vt:lpstr>UTM Americana EB</vt:lpstr>
      <vt:lpstr>Aptos</vt:lpstr>
      <vt:lpstr>字魂59号-创粗黑</vt:lpstr>
      <vt:lpstr>SVN-Poky's</vt:lpstr>
      <vt:lpstr>等线</vt:lpstr>
      <vt:lpstr>Arial</vt:lpstr>
      <vt:lpstr>UTM Mother</vt:lpstr>
      <vt:lpstr>Arial-BoldMT</vt:lpstr>
      <vt:lpstr>Times New Roman</vt:lpstr>
      <vt:lpstr>#9Slide05 SVNClementine</vt:lpstr>
      <vt:lpstr>Calibri</vt:lpstr>
      <vt:lpstr>UTM Cookies</vt:lpstr>
      <vt:lpstr>Arial-Rounded-Bold</vt:lpstr>
      <vt:lpstr>Office Theme</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22</cp:revision>
  <dcterms:created xsi:type="dcterms:W3CDTF">2022-07-18T14:47:46Z</dcterms:created>
  <dcterms:modified xsi:type="dcterms:W3CDTF">2024-11-17T07:08:30Z</dcterms:modified>
  <cp:category>9Slide.vn</cp:category>
</cp:coreProperties>
</file>