
<file path=[Content_Types].xml><?xml version="1.0" encoding="utf-8"?>
<Types xmlns="http://schemas.openxmlformats.org/package/2006/content-types">
  <Default Extension="bin" ContentType="application/vnd.ms-office.activeX"/>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tags/tag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51" r:id="rId1"/>
    <p:sldMasterId id="2147483875" r:id="rId2"/>
    <p:sldMasterId id="2147483879" r:id="rId3"/>
    <p:sldMasterId id="2147483887" r:id="rId4"/>
  </p:sldMasterIdLst>
  <p:notesMasterIdLst>
    <p:notesMasterId r:id="rId38"/>
  </p:notesMasterIdLst>
  <p:sldIdLst>
    <p:sldId id="384" r:id="rId5"/>
    <p:sldId id="257" r:id="rId6"/>
    <p:sldId id="397" r:id="rId7"/>
    <p:sldId id="398" r:id="rId8"/>
    <p:sldId id="403" r:id="rId9"/>
    <p:sldId id="325" r:id="rId10"/>
    <p:sldId id="399" r:id="rId11"/>
    <p:sldId id="404" r:id="rId12"/>
    <p:sldId id="405" r:id="rId13"/>
    <p:sldId id="406" r:id="rId14"/>
    <p:sldId id="263" r:id="rId15"/>
    <p:sldId id="265" r:id="rId16"/>
    <p:sldId id="408" r:id="rId17"/>
    <p:sldId id="409" r:id="rId18"/>
    <p:sldId id="410" r:id="rId19"/>
    <p:sldId id="3979" r:id="rId20"/>
    <p:sldId id="3980" r:id="rId21"/>
    <p:sldId id="411" r:id="rId22"/>
    <p:sldId id="412" r:id="rId23"/>
    <p:sldId id="413" r:id="rId24"/>
    <p:sldId id="270" r:id="rId25"/>
    <p:sldId id="3981" r:id="rId26"/>
    <p:sldId id="3982" r:id="rId27"/>
    <p:sldId id="276" r:id="rId28"/>
    <p:sldId id="3983" r:id="rId29"/>
    <p:sldId id="3984" r:id="rId30"/>
    <p:sldId id="281" r:id="rId31"/>
    <p:sldId id="365" r:id="rId32"/>
    <p:sldId id="367" r:id="rId33"/>
    <p:sldId id="3985" r:id="rId34"/>
    <p:sldId id="3986" r:id="rId35"/>
    <p:sldId id="3987" r:id="rId36"/>
    <p:sldId id="282" r:id="rId37"/>
  </p:sldIdLst>
  <p:sldSz cx="12192000" cy="6858000"/>
  <p:notesSz cx="6858000" cy="9144000"/>
  <p:embeddedFontLst>
    <p:embeddedFont>
      <p:font typeface="#9Slide02 Noi dung dai" panose="020B0604020202020204" charset="0"/>
      <p:regular r:id="rId39"/>
    </p:embeddedFont>
    <p:embeddedFont>
      <p:font typeface="#9Slide02 Tieu de dai" panose="020B0604020202020204" charset="0"/>
      <p:bold r:id="rId40"/>
    </p:embeddedFont>
    <p:embeddedFont>
      <p:font typeface="#9Slide05 SVNClementine" panose="020F0502020204030203" charset="0"/>
      <p:regular r:id="rId41"/>
    </p:embeddedFont>
    <p:embeddedFont>
      <p:font typeface="LNTH-Hoa Nho LNTH" panose="020B0604020202020204" charset="0"/>
      <p:regular r:id="rId42"/>
    </p:embeddedFont>
    <p:embeddedFont>
      <p:font typeface="Segoe UI Historic" panose="020B0502040204020203" pitchFamily="34" charset="0"/>
      <p:regular r:id="rId43"/>
    </p:embeddedFont>
  </p:embeddedFontLst>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FDD7"/>
    <a:srgbClr val="FFD88E"/>
    <a:srgbClr val="FEFE00"/>
    <a:srgbClr val="6AB3E7"/>
    <a:srgbClr val="FF7E68"/>
    <a:srgbClr val="EBE8F1"/>
    <a:srgbClr val="7ED6A6"/>
    <a:srgbClr val="EAF4F6"/>
    <a:srgbClr val="92CBD9"/>
    <a:srgbClr val="9D73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C2FF60-0075-4AC9-B035-60E514938F6E}" v="229" dt="2022-07-31T10:14:15.488"/>
    <p1510:client id="{9F872C5E-5F2E-4A46-ACAF-D3BFEE191C6D}" v="26" dt="2022-08-01T05:20:13.809"/>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08" autoAdjust="0"/>
    <p:restoredTop sz="94660"/>
  </p:normalViewPr>
  <p:slideViewPr>
    <p:cSldViewPr snapToGrid="0">
      <p:cViewPr varScale="1">
        <p:scale>
          <a:sx n="69" d="100"/>
          <a:sy n="69" d="100"/>
        </p:scale>
        <p:origin x="6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ùi Đức Việt" userId="c9bd2dcd3990363b" providerId="LiveId" clId="{50C2FF60-0075-4AC9-B035-60E514938F6E}"/>
    <pc:docChg chg="undo custSel addSld delSld modSld sldOrd">
      <pc:chgData name="Bùi Đức Việt" userId="c9bd2dcd3990363b" providerId="LiveId" clId="{50C2FF60-0075-4AC9-B035-60E514938F6E}" dt="2022-07-31T10:14:46.280" v="1737" actId="20577"/>
      <pc:docMkLst>
        <pc:docMk/>
      </pc:docMkLst>
      <pc:sldChg chg="modSp mod">
        <pc:chgData name="Bùi Đức Việt" userId="c9bd2dcd3990363b" providerId="LiveId" clId="{50C2FF60-0075-4AC9-B035-60E514938F6E}" dt="2022-07-31T09:35:26.397" v="89" actId="14100"/>
        <pc:sldMkLst>
          <pc:docMk/>
          <pc:sldMk cId="1341881353" sldId="256"/>
        </pc:sldMkLst>
        <pc:spChg chg="mod">
          <ac:chgData name="Bùi Đức Việt" userId="c9bd2dcd3990363b" providerId="LiveId" clId="{50C2FF60-0075-4AC9-B035-60E514938F6E}" dt="2022-07-31T09:35:26.397" v="89" actId="14100"/>
          <ac:spMkLst>
            <pc:docMk/>
            <pc:sldMk cId="1341881353" sldId="256"/>
            <ac:spMk id="2" creationId="{36D8BB8C-13CD-4CE6-8FEE-7F26290361E8}"/>
          </ac:spMkLst>
        </pc:spChg>
      </pc:sldChg>
      <pc:sldChg chg="addSp delSp modSp mod ord addAnim delAnim modAnim">
        <pc:chgData name="Bùi Đức Việt" userId="c9bd2dcd3990363b" providerId="LiveId" clId="{50C2FF60-0075-4AC9-B035-60E514938F6E}" dt="2022-07-31T09:50:46.295" v="508" actId="14100"/>
        <pc:sldMkLst>
          <pc:docMk/>
          <pc:sldMk cId="3037257365" sldId="257"/>
        </pc:sldMkLst>
        <pc:spChg chg="del">
          <ac:chgData name="Bùi Đức Việt" userId="c9bd2dcd3990363b" providerId="LiveId" clId="{50C2FF60-0075-4AC9-B035-60E514938F6E}" dt="2022-07-31T09:40:47.127" v="180" actId="478"/>
          <ac:spMkLst>
            <pc:docMk/>
            <pc:sldMk cId="3037257365" sldId="257"/>
            <ac:spMk id="3" creationId="{2192ECB5-2F68-45F2-9015-3DE164A7C0F2}"/>
          </ac:spMkLst>
        </pc:spChg>
        <pc:spChg chg="del">
          <ac:chgData name="Bùi Đức Việt" userId="c9bd2dcd3990363b" providerId="LiveId" clId="{50C2FF60-0075-4AC9-B035-60E514938F6E}" dt="2022-07-31T09:40:44.939" v="179" actId="478"/>
          <ac:spMkLst>
            <pc:docMk/>
            <pc:sldMk cId="3037257365" sldId="257"/>
            <ac:spMk id="4" creationId="{6B3DAE5D-594F-4772-B274-2616FC6BDB82}"/>
          </ac:spMkLst>
        </pc:spChg>
        <pc:spChg chg="add del mod">
          <ac:chgData name="Bùi Đức Việt" userId="c9bd2dcd3990363b" providerId="LiveId" clId="{50C2FF60-0075-4AC9-B035-60E514938F6E}" dt="2022-07-31T09:50:09.328" v="491" actId="22"/>
          <ac:spMkLst>
            <pc:docMk/>
            <pc:sldMk cId="3037257365" sldId="257"/>
            <ac:spMk id="13" creationId="{20CE91CB-CB32-4559-2FAC-15BFC47A24A4}"/>
          </ac:spMkLst>
        </pc:spChg>
        <pc:spChg chg="add mod">
          <ac:chgData name="Bùi Đức Việt" userId="c9bd2dcd3990363b" providerId="LiveId" clId="{50C2FF60-0075-4AC9-B035-60E514938F6E}" dt="2022-07-31T09:50:46.295" v="508" actId="14100"/>
          <ac:spMkLst>
            <pc:docMk/>
            <pc:sldMk cId="3037257365" sldId="257"/>
            <ac:spMk id="14" creationId="{8802EDB6-D72A-55B2-96A5-E3832F01D7AB}"/>
          </ac:spMkLst>
        </pc:spChg>
        <pc:picChg chg="del">
          <ac:chgData name="Bùi Đức Việt" userId="c9bd2dcd3990363b" providerId="LiveId" clId="{50C2FF60-0075-4AC9-B035-60E514938F6E}" dt="2022-07-31T09:40:44.939" v="179" actId="478"/>
          <ac:picMkLst>
            <pc:docMk/>
            <pc:sldMk cId="3037257365" sldId="257"/>
            <ac:picMk id="5" creationId="{FE6DBA00-3937-4477-B16A-2ADDCD1544D9}"/>
          </ac:picMkLst>
        </pc:picChg>
        <pc:picChg chg="mod">
          <ac:chgData name="Bùi Đức Việt" userId="c9bd2dcd3990363b" providerId="LiveId" clId="{50C2FF60-0075-4AC9-B035-60E514938F6E}" dt="2022-07-31T09:49:29.915" v="470" actId="1076"/>
          <ac:picMkLst>
            <pc:docMk/>
            <pc:sldMk cId="3037257365" sldId="257"/>
            <ac:picMk id="6" creationId="{E393C34D-33FA-4B36-B57E-31263C305A1B}"/>
          </ac:picMkLst>
        </pc:picChg>
        <pc:picChg chg="add del">
          <ac:chgData name="Bùi Đức Việt" userId="c9bd2dcd3990363b" providerId="LiveId" clId="{50C2FF60-0075-4AC9-B035-60E514938F6E}" dt="2022-07-31T09:49:30.117" v="471" actId="478"/>
          <ac:picMkLst>
            <pc:docMk/>
            <pc:sldMk cId="3037257365" sldId="257"/>
            <ac:picMk id="9" creationId="{27D19744-4453-4586-8772-4F93BE5586FF}"/>
          </ac:picMkLst>
        </pc:picChg>
        <pc:picChg chg="add del">
          <ac:chgData name="Bùi Đức Việt" userId="c9bd2dcd3990363b" providerId="LiveId" clId="{50C2FF60-0075-4AC9-B035-60E514938F6E}" dt="2022-07-31T09:49:29.725" v="469" actId="478"/>
          <ac:picMkLst>
            <pc:docMk/>
            <pc:sldMk cId="3037257365" sldId="257"/>
            <ac:picMk id="10" creationId="{88393D65-B380-41A6-8939-11192A3687F8}"/>
          </ac:picMkLst>
        </pc:picChg>
        <pc:picChg chg="mod">
          <ac:chgData name="Bùi Đức Việt" userId="c9bd2dcd3990363b" providerId="LiveId" clId="{50C2FF60-0075-4AC9-B035-60E514938F6E}" dt="2022-07-31T09:48:48.005" v="449" actId="1076"/>
          <ac:picMkLst>
            <pc:docMk/>
            <pc:sldMk cId="3037257365" sldId="257"/>
            <ac:picMk id="11" creationId="{FCAE35CF-1E67-4F37-AF8E-472450A3C184}"/>
          </ac:picMkLst>
        </pc:picChg>
        <pc:picChg chg="add del mod">
          <ac:chgData name="Bùi Đức Việt" userId="c9bd2dcd3990363b" providerId="LiveId" clId="{50C2FF60-0075-4AC9-B035-60E514938F6E}" dt="2022-07-31T09:49:33.093" v="479"/>
          <ac:picMkLst>
            <pc:docMk/>
            <pc:sldMk cId="3037257365" sldId="257"/>
            <ac:picMk id="12" creationId="{A2554641-5FE4-4527-B41C-85D9AD7D95EE}"/>
          </ac:picMkLst>
        </pc:picChg>
      </pc:sldChg>
      <pc:sldChg chg="delSp del mod">
        <pc:chgData name="Bùi Đức Việt" userId="c9bd2dcd3990363b" providerId="LiveId" clId="{50C2FF60-0075-4AC9-B035-60E514938F6E}" dt="2022-07-31T09:42:38.910" v="211" actId="47"/>
        <pc:sldMkLst>
          <pc:docMk/>
          <pc:sldMk cId="0" sldId="258"/>
        </pc:sldMkLst>
        <pc:spChg chg="del">
          <ac:chgData name="Bùi Đức Việt" userId="c9bd2dcd3990363b" providerId="LiveId" clId="{50C2FF60-0075-4AC9-B035-60E514938F6E}" dt="2022-07-31T09:42:36.694" v="210" actId="478"/>
          <ac:spMkLst>
            <pc:docMk/>
            <pc:sldMk cId="0" sldId="258"/>
            <ac:spMk id="9" creationId="{00000000-0000-0000-0000-000000000000}"/>
          </ac:spMkLst>
        </pc:spChg>
      </pc:sldChg>
      <pc:sldChg chg="addSp delSp modSp mod delAnim">
        <pc:chgData name="Bùi Đức Việt" userId="c9bd2dcd3990363b" providerId="LiveId" clId="{50C2FF60-0075-4AC9-B035-60E514938F6E}" dt="2022-07-31T09:37:57.005" v="148" actId="1076"/>
        <pc:sldMkLst>
          <pc:docMk/>
          <pc:sldMk cId="182018561" sldId="262"/>
        </pc:sldMkLst>
        <pc:spChg chg="mod">
          <ac:chgData name="Bùi Đức Việt" userId="c9bd2dcd3990363b" providerId="LiveId" clId="{50C2FF60-0075-4AC9-B035-60E514938F6E}" dt="2022-07-31T09:36:25.870" v="131" actId="14100"/>
          <ac:spMkLst>
            <pc:docMk/>
            <pc:sldMk cId="182018561" sldId="262"/>
            <ac:spMk id="2" creationId="{BA528E16-DDF6-41D5-B5F5-1A2D3C42CDD3}"/>
          </ac:spMkLst>
        </pc:spChg>
        <pc:spChg chg="del topLvl">
          <ac:chgData name="Bùi Đức Việt" userId="c9bd2dcd3990363b" providerId="LiveId" clId="{50C2FF60-0075-4AC9-B035-60E514938F6E}" dt="2022-07-31T09:35:56.468" v="92" actId="478"/>
          <ac:spMkLst>
            <pc:docMk/>
            <pc:sldMk cId="182018561" sldId="262"/>
            <ac:spMk id="10" creationId="{F93C2114-E23F-4A32-8F22-A6BE750FDD84}"/>
          </ac:spMkLst>
        </pc:spChg>
        <pc:spChg chg="del topLvl">
          <ac:chgData name="Bùi Đức Việt" userId="c9bd2dcd3990363b" providerId="LiveId" clId="{50C2FF60-0075-4AC9-B035-60E514938F6E}" dt="2022-07-31T09:35:57.799" v="93" actId="478"/>
          <ac:spMkLst>
            <pc:docMk/>
            <pc:sldMk cId="182018561" sldId="262"/>
            <ac:spMk id="14" creationId="{2C57A5F6-6D9F-4396-9A57-0CE7826646AC}"/>
          </ac:spMkLst>
        </pc:spChg>
        <pc:spChg chg="del topLvl">
          <ac:chgData name="Bùi Đức Việt" userId="c9bd2dcd3990363b" providerId="LiveId" clId="{50C2FF60-0075-4AC9-B035-60E514938F6E}" dt="2022-07-31T09:35:55.019" v="91" actId="478"/>
          <ac:spMkLst>
            <pc:docMk/>
            <pc:sldMk cId="182018561" sldId="262"/>
            <ac:spMk id="15" creationId="{9DBA908A-5ADC-4724-8B81-4159278D0598}"/>
          </ac:spMkLst>
        </pc:spChg>
        <pc:spChg chg="del topLvl">
          <ac:chgData name="Bùi Đức Việt" userId="c9bd2dcd3990363b" providerId="LiveId" clId="{50C2FF60-0075-4AC9-B035-60E514938F6E}" dt="2022-07-31T09:35:53.907" v="90" actId="478"/>
          <ac:spMkLst>
            <pc:docMk/>
            <pc:sldMk cId="182018561" sldId="262"/>
            <ac:spMk id="16" creationId="{0E354FE5-B468-4365-BE68-82C9D431F505}"/>
          </ac:spMkLst>
        </pc:spChg>
        <pc:grpChg chg="del">
          <ac:chgData name="Bùi Đức Việt" userId="c9bd2dcd3990363b" providerId="LiveId" clId="{50C2FF60-0075-4AC9-B035-60E514938F6E}" dt="2022-07-31T09:35:53.907" v="90" actId="478"/>
          <ac:grpSpMkLst>
            <pc:docMk/>
            <pc:sldMk cId="182018561" sldId="262"/>
            <ac:grpSpMk id="11" creationId="{5B34DD02-71EC-4BF1-8902-BABA2C8B4E4D}"/>
          </ac:grpSpMkLst>
        </pc:grpChg>
        <pc:grpChg chg="del">
          <ac:chgData name="Bùi Đức Việt" userId="c9bd2dcd3990363b" providerId="LiveId" clId="{50C2FF60-0075-4AC9-B035-60E514938F6E}" dt="2022-07-31T09:35:55.019" v="91" actId="478"/>
          <ac:grpSpMkLst>
            <pc:docMk/>
            <pc:sldMk cId="182018561" sldId="262"/>
            <ac:grpSpMk id="12" creationId="{36A1FA41-4630-4869-8617-2A31C9776620}"/>
          </ac:grpSpMkLst>
        </pc:grpChg>
        <pc:grpChg chg="del">
          <ac:chgData name="Bùi Đức Việt" userId="c9bd2dcd3990363b" providerId="LiveId" clId="{50C2FF60-0075-4AC9-B035-60E514938F6E}" dt="2022-07-31T09:35:56.468" v="92" actId="478"/>
          <ac:grpSpMkLst>
            <pc:docMk/>
            <pc:sldMk cId="182018561" sldId="262"/>
            <ac:grpSpMk id="13" creationId="{A92FC106-E89C-4B39-9958-9AF448185787}"/>
          </ac:grpSpMkLst>
        </pc:grpChg>
        <pc:grpChg chg="del">
          <ac:chgData name="Bùi Đức Việt" userId="c9bd2dcd3990363b" providerId="LiveId" clId="{50C2FF60-0075-4AC9-B035-60E514938F6E}" dt="2022-07-31T09:35:57.799" v="93" actId="478"/>
          <ac:grpSpMkLst>
            <pc:docMk/>
            <pc:sldMk cId="182018561" sldId="262"/>
            <ac:grpSpMk id="17" creationId="{55401E78-B334-429A-9EE8-7ADAE213A1AF}"/>
          </ac:grpSpMkLst>
        </pc:grpChg>
        <pc:picChg chg="topLvl">
          <ac:chgData name="Bùi Đức Việt" userId="c9bd2dcd3990363b" providerId="LiveId" clId="{50C2FF60-0075-4AC9-B035-60E514938F6E}" dt="2022-07-31T09:35:53.907" v="90" actId="478"/>
          <ac:picMkLst>
            <pc:docMk/>
            <pc:sldMk cId="182018561" sldId="262"/>
            <ac:picMk id="6" creationId="{A9069336-D689-4F5A-B75B-0550441BEE36}"/>
          </ac:picMkLst>
        </pc:picChg>
        <pc:picChg chg="del mod topLvl">
          <ac:chgData name="Bùi Đức Việt" userId="c9bd2dcd3990363b" providerId="LiveId" clId="{50C2FF60-0075-4AC9-B035-60E514938F6E}" dt="2022-07-31T09:36:01.548" v="95" actId="478"/>
          <ac:picMkLst>
            <pc:docMk/>
            <pc:sldMk cId="182018561" sldId="262"/>
            <ac:picMk id="7" creationId="{68B7B782-9599-482C-B5DD-5BAAA5066FEC}"/>
          </ac:picMkLst>
        </pc:picChg>
        <pc:picChg chg="topLvl">
          <ac:chgData name="Bùi Đức Việt" userId="c9bd2dcd3990363b" providerId="LiveId" clId="{50C2FF60-0075-4AC9-B035-60E514938F6E}" dt="2022-07-31T09:35:56.468" v="92" actId="478"/>
          <ac:picMkLst>
            <pc:docMk/>
            <pc:sldMk cId="182018561" sldId="262"/>
            <ac:picMk id="8" creationId="{C2156627-9547-4ED6-B78C-DF08682F1082}"/>
          </ac:picMkLst>
        </pc:picChg>
        <pc:picChg chg="del topLvl">
          <ac:chgData name="Bùi Đức Việt" userId="c9bd2dcd3990363b" providerId="LiveId" clId="{50C2FF60-0075-4AC9-B035-60E514938F6E}" dt="2022-07-31T09:36:02.024" v="96" actId="478"/>
          <ac:picMkLst>
            <pc:docMk/>
            <pc:sldMk cId="182018561" sldId="262"/>
            <ac:picMk id="9" creationId="{97A73AA0-F506-4D61-BA8E-3AAC1F1D552C}"/>
          </ac:picMkLst>
        </pc:picChg>
        <pc:picChg chg="add mod">
          <ac:chgData name="Bùi Đức Việt" userId="c9bd2dcd3990363b" providerId="LiveId" clId="{50C2FF60-0075-4AC9-B035-60E514938F6E}" dt="2022-07-31T09:37:57.005" v="148" actId="1076"/>
          <ac:picMkLst>
            <pc:docMk/>
            <pc:sldMk cId="182018561" sldId="262"/>
            <ac:picMk id="19" creationId="{3D665A37-05FD-13C5-7B88-B49E216E2B26}"/>
          </ac:picMkLst>
        </pc:picChg>
      </pc:sldChg>
      <pc:sldChg chg="delSp mod delAnim">
        <pc:chgData name="Bùi Đức Việt" userId="c9bd2dcd3990363b" providerId="LiveId" clId="{50C2FF60-0075-4AC9-B035-60E514938F6E}" dt="2022-07-31T09:41:52.801" v="198" actId="478"/>
        <pc:sldMkLst>
          <pc:docMk/>
          <pc:sldMk cId="3384080952" sldId="284"/>
        </pc:sldMkLst>
        <pc:spChg chg="del">
          <ac:chgData name="Bùi Đức Việt" userId="c9bd2dcd3990363b" providerId="LiveId" clId="{50C2FF60-0075-4AC9-B035-60E514938F6E}" dt="2022-07-31T09:41:52.801" v="198" actId="478"/>
          <ac:spMkLst>
            <pc:docMk/>
            <pc:sldMk cId="3384080952" sldId="284"/>
            <ac:spMk id="13" creationId="{A69C8F98-5C81-4234-8EF5-EA814B23EB9A}"/>
          </ac:spMkLst>
        </pc:spChg>
        <pc:spChg chg="del">
          <ac:chgData name="Bùi Đức Việt" userId="c9bd2dcd3990363b" providerId="LiveId" clId="{50C2FF60-0075-4AC9-B035-60E514938F6E}" dt="2022-07-31T09:41:52.801" v="198" actId="478"/>
          <ac:spMkLst>
            <pc:docMk/>
            <pc:sldMk cId="3384080952" sldId="284"/>
            <ac:spMk id="15" creationId="{311A2BDB-FD4D-4072-A670-CCB7CD0918CC}"/>
          </ac:spMkLst>
        </pc:spChg>
        <pc:spChg chg="del">
          <ac:chgData name="Bùi Đức Việt" userId="c9bd2dcd3990363b" providerId="LiveId" clId="{50C2FF60-0075-4AC9-B035-60E514938F6E}" dt="2022-07-31T09:41:52.801" v="198" actId="478"/>
          <ac:spMkLst>
            <pc:docMk/>
            <pc:sldMk cId="3384080952" sldId="284"/>
            <ac:spMk id="17" creationId="{D71017C4-7D09-4D5E-BC3E-8FEC4E4DDEFC}"/>
          </ac:spMkLst>
        </pc:spChg>
        <pc:spChg chg="del">
          <ac:chgData name="Bùi Đức Việt" userId="c9bd2dcd3990363b" providerId="LiveId" clId="{50C2FF60-0075-4AC9-B035-60E514938F6E}" dt="2022-07-31T09:41:52.801" v="198" actId="478"/>
          <ac:spMkLst>
            <pc:docMk/>
            <pc:sldMk cId="3384080952" sldId="284"/>
            <ac:spMk id="19" creationId="{870FC635-8472-4D76-A271-082F476A60B4}"/>
          </ac:spMkLst>
        </pc:spChg>
        <pc:spChg chg="del">
          <ac:chgData name="Bùi Đức Việt" userId="c9bd2dcd3990363b" providerId="LiveId" clId="{50C2FF60-0075-4AC9-B035-60E514938F6E}" dt="2022-07-31T09:41:52.801" v="198" actId="478"/>
          <ac:spMkLst>
            <pc:docMk/>
            <pc:sldMk cId="3384080952" sldId="284"/>
            <ac:spMk id="23" creationId="{7A9E28F4-0307-496D-8B52-9D6DBC8DB9FF}"/>
          </ac:spMkLst>
        </pc:spChg>
        <pc:spChg chg="del">
          <ac:chgData name="Bùi Đức Việt" userId="c9bd2dcd3990363b" providerId="LiveId" clId="{50C2FF60-0075-4AC9-B035-60E514938F6E}" dt="2022-07-31T09:41:52.801" v="198" actId="478"/>
          <ac:spMkLst>
            <pc:docMk/>
            <pc:sldMk cId="3384080952" sldId="284"/>
            <ac:spMk id="24" creationId="{503DB5B6-33A4-4292-8789-FC39CFBE9D4C}"/>
          </ac:spMkLst>
        </pc:spChg>
      </pc:sldChg>
      <pc:sldChg chg="addSp delSp modSp mod delAnim">
        <pc:chgData name="Bùi Đức Việt" userId="c9bd2dcd3990363b" providerId="LiveId" clId="{50C2FF60-0075-4AC9-B035-60E514938F6E}" dt="2022-07-31T10:10:42.913" v="1638" actId="1076"/>
        <pc:sldMkLst>
          <pc:docMk/>
          <pc:sldMk cId="3153463637" sldId="287"/>
        </pc:sldMkLst>
        <pc:spChg chg="del">
          <ac:chgData name="Bùi Đức Việt" userId="c9bd2dcd3990363b" providerId="LiveId" clId="{50C2FF60-0075-4AC9-B035-60E514938F6E}" dt="2022-07-31T09:41:05.870" v="183" actId="478"/>
          <ac:spMkLst>
            <pc:docMk/>
            <pc:sldMk cId="3153463637" sldId="287"/>
            <ac:spMk id="5" creationId="{9F0D27B4-6BA8-4B68-A043-18EEFB70CAB1}"/>
          </ac:spMkLst>
        </pc:spChg>
        <pc:spChg chg="del">
          <ac:chgData name="Bùi Đức Việt" userId="c9bd2dcd3990363b" providerId="LiveId" clId="{50C2FF60-0075-4AC9-B035-60E514938F6E}" dt="2022-07-31T09:41:05.870" v="183" actId="478"/>
          <ac:spMkLst>
            <pc:docMk/>
            <pc:sldMk cId="3153463637" sldId="287"/>
            <ac:spMk id="6" creationId="{869B3A3A-DCA3-4480-B660-02B590C25EDE}"/>
          </ac:spMkLst>
        </pc:spChg>
        <pc:spChg chg="add mod">
          <ac:chgData name="Bùi Đức Việt" userId="c9bd2dcd3990363b" providerId="LiveId" clId="{50C2FF60-0075-4AC9-B035-60E514938F6E}" dt="2022-07-31T10:10:42.913" v="1638" actId="1076"/>
          <ac:spMkLst>
            <pc:docMk/>
            <pc:sldMk cId="3153463637" sldId="287"/>
            <ac:spMk id="9" creationId="{CBA55829-1454-C78C-E0DD-8C97D33DBFA6}"/>
          </ac:spMkLst>
        </pc:spChg>
        <pc:picChg chg="del">
          <ac:chgData name="Bùi Đức Việt" userId="c9bd2dcd3990363b" providerId="LiveId" clId="{50C2FF60-0075-4AC9-B035-60E514938F6E}" dt="2022-07-31T09:41:06.425" v="184" actId="478"/>
          <ac:picMkLst>
            <pc:docMk/>
            <pc:sldMk cId="3153463637" sldId="287"/>
            <ac:picMk id="3" creationId="{8BB166F3-37AC-42AB-8E6D-F57719905244}"/>
          </ac:picMkLst>
        </pc:picChg>
        <pc:picChg chg="add del mod">
          <ac:chgData name="Bùi Đức Việt" userId="c9bd2dcd3990363b" providerId="LiveId" clId="{50C2FF60-0075-4AC9-B035-60E514938F6E}" dt="2022-07-31T10:05:56.030" v="1272" actId="21"/>
          <ac:picMkLst>
            <pc:docMk/>
            <pc:sldMk cId="3153463637" sldId="287"/>
            <ac:picMk id="8" creationId="{3C83BBD1-FFF5-6381-8FA7-839CBE4D0E32}"/>
          </ac:picMkLst>
        </pc:picChg>
        <pc:picChg chg="add mod">
          <ac:chgData name="Bùi Đức Việt" userId="c9bd2dcd3990363b" providerId="LiveId" clId="{50C2FF60-0075-4AC9-B035-60E514938F6E}" dt="2022-07-31T10:10:41.535" v="1637" actId="1076"/>
          <ac:picMkLst>
            <pc:docMk/>
            <pc:sldMk cId="3153463637" sldId="287"/>
            <ac:picMk id="11" creationId="{F0380EE5-3559-663E-58F2-50DAE0D70799}"/>
          </ac:picMkLst>
        </pc:picChg>
      </pc:sldChg>
      <pc:sldChg chg="delSp mod delAnim">
        <pc:chgData name="Bùi Đức Việt" userId="c9bd2dcd3990363b" providerId="LiveId" clId="{50C2FF60-0075-4AC9-B035-60E514938F6E}" dt="2022-07-31T09:42:09.858" v="202" actId="478"/>
        <pc:sldMkLst>
          <pc:docMk/>
          <pc:sldMk cId="733457953" sldId="291"/>
        </pc:sldMkLst>
        <pc:spChg chg="del">
          <ac:chgData name="Bùi Đức Việt" userId="c9bd2dcd3990363b" providerId="LiveId" clId="{50C2FF60-0075-4AC9-B035-60E514938F6E}" dt="2022-07-31T09:42:09.858" v="202" actId="478"/>
          <ac:spMkLst>
            <pc:docMk/>
            <pc:sldMk cId="733457953" sldId="291"/>
            <ac:spMk id="6" creationId="{1E634D9E-AA25-4E6B-8314-D9018673EF1A}"/>
          </ac:spMkLst>
        </pc:spChg>
        <pc:spChg chg="del">
          <ac:chgData name="Bùi Đức Việt" userId="c9bd2dcd3990363b" providerId="LiveId" clId="{50C2FF60-0075-4AC9-B035-60E514938F6E}" dt="2022-07-31T09:42:09.858" v="202" actId="478"/>
          <ac:spMkLst>
            <pc:docMk/>
            <pc:sldMk cId="733457953" sldId="291"/>
            <ac:spMk id="7" creationId="{0FD859D8-B286-4C2E-A8C0-BE33F61ED928}"/>
          </ac:spMkLst>
        </pc:spChg>
      </pc:sldChg>
      <pc:sldChg chg="addSp delSp modSp mod ord delAnim">
        <pc:chgData name="Bùi Đức Việt" userId="c9bd2dcd3990363b" providerId="LiveId" clId="{50C2FF60-0075-4AC9-B035-60E514938F6E}" dt="2022-07-31T10:14:23.105" v="1731" actId="20577"/>
        <pc:sldMkLst>
          <pc:docMk/>
          <pc:sldMk cId="415607575" sldId="292"/>
        </pc:sldMkLst>
        <pc:spChg chg="del">
          <ac:chgData name="Bùi Đức Việt" userId="c9bd2dcd3990363b" providerId="LiveId" clId="{50C2FF60-0075-4AC9-B035-60E514938F6E}" dt="2022-07-31T09:41:56.012" v="199" actId="478"/>
          <ac:spMkLst>
            <pc:docMk/>
            <pc:sldMk cId="415607575" sldId="292"/>
            <ac:spMk id="6" creationId="{CFADCEAF-7A71-4AE8-9AEE-57B2D61D78F2}"/>
          </ac:spMkLst>
        </pc:spChg>
        <pc:spChg chg="del">
          <ac:chgData name="Bùi Đức Việt" userId="c9bd2dcd3990363b" providerId="LiveId" clId="{50C2FF60-0075-4AC9-B035-60E514938F6E}" dt="2022-07-31T09:41:56.012" v="199" actId="478"/>
          <ac:spMkLst>
            <pc:docMk/>
            <pc:sldMk cId="415607575" sldId="292"/>
            <ac:spMk id="8" creationId="{45E372F5-8C32-4CCB-A94A-F0A0766F60B2}"/>
          </ac:spMkLst>
        </pc:spChg>
        <pc:spChg chg="add mod">
          <ac:chgData name="Bùi Đức Việt" userId="c9bd2dcd3990363b" providerId="LiveId" clId="{50C2FF60-0075-4AC9-B035-60E514938F6E}" dt="2022-07-31T10:14:23.105" v="1731" actId="20577"/>
          <ac:spMkLst>
            <pc:docMk/>
            <pc:sldMk cId="415607575" sldId="292"/>
            <ac:spMk id="10" creationId="{A20604CE-6F6D-4800-F261-B3960602D1BF}"/>
          </ac:spMkLst>
        </pc:spChg>
      </pc:sldChg>
      <pc:sldChg chg="delSp mod delAnim">
        <pc:chgData name="Bùi Đức Việt" userId="c9bd2dcd3990363b" providerId="LiveId" clId="{50C2FF60-0075-4AC9-B035-60E514938F6E}" dt="2022-07-31T09:42:29.570" v="208" actId="478"/>
        <pc:sldMkLst>
          <pc:docMk/>
          <pc:sldMk cId="516880014" sldId="293"/>
        </pc:sldMkLst>
        <pc:spChg chg="del">
          <ac:chgData name="Bùi Đức Việt" userId="c9bd2dcd3990363b" providerId="LiveId" clId="{50C2FF60-0075-4AC9-B035-60E514938F6E}" dt="2022-07-31T09:42:29.570" v="208" actId="478"/>
          <ac:spMkLst>
            <pc:docMk/>
            <pc:sldMk cId="516880014" sldId="293"/>
            <ac:spMk id="8" creationId="{2AD08A12-56CD-4FBB-B576-2E0A1EDDFEDA}"/>
          </ac:spMkLst>
        </pc:spChg>
        <pc:spChg chg="del">
          <ac:chgData name="Bùi Đức Việt" userId="c9bd2dcd3990363b" providerId="LiveId" clId="{50C2FF60-0075-4AC9-B035-60E514938F6E}" dt="2022-07-31T09:42:28.359" v="207" actId="478"/>
          <ac:spMkLst>
            <pc:docMk/>
            <pc:sldMk cId="516880014" sldId="293"/>
            <ac:spMk id="9" creationId="{4D676CD5-A65F-4E16-8C7A-685BFBA9AA69}"/>
          </ac:spMkLst>
        </pc:spChg>
      </pc:sldChg>
      <pc:sldChg chg="addSp delSp modSp mod delAnim">
        <pc:chgData name="Bùi Đức Việt" userId="c9bd2dcd3990363b" providerId="LiveId" clId="{50C2FF60-0075-4AC9-B035-60E514938F6E}" dt="2022-07-31T10:03:37.584" v="1257" actId="1076"/>
        <pc:sldMkLst>
          <pc:docMk/>
          <pc:sldMk cId="2259362811" sldId="294"/>
        </pc:sldMkLst>
        <pc:spChg chg="del">
          <ac:chgData name="Bùi Đức Việt" userId="c9bd2dcd3990363b" providerId="LiveId" clId="{50C2FF60-0075-4AC9-B035-60E514938F6E}" dt="2022-07-31T09:40:54.007" v="181" actId="478"/>
          <ac:spMkLst>
            <pc:docMk/>
            <pc:sldMk cId="2259362811" sldId="294"/>
            <ac:spMk id="5" creationId="{53B03F56-9A24-44B8-A5E5-71487143A90F}"/>
          </ac:spMkLst>
        </pc:spChg>
        <pc:spChg chg="del">
          <ac:chgData name="Bùi Đức Việt" userId="c9bd2dcd3990363b" providerId="LiveId" clId="{50C2FF60-0075-4AC9-B035-60E514938F6E}" dt="2022-07-31T09:40:54.007" v="181" actId="478"/>
          <ac:spMkLst>
            <pc:docMk/>
            <pc:sldMk cId="2259362811" sldId="294"/>
            <ac:spMk id="6" creationId="{DF4C6D56-A574-4D2E-AA47-6F69D6B36ADD}"/>
          </ac:spMkLst>
        </pc:spChg>
        <pc:spChg chg="add mod">
          <ac:chgData name="Bùi Đức Việt" userId="c9bd2dcd3990363b" providerId="LiveId" clId="{50C2FF60-0075-4AC9-B035-60E514938F6E}" dt="2022-07-31T10:03:37.584" v="1257" actId="1076"/>
          <ac:spMkLst>
            <pc:docMk/>
            <pc:sldMk cId="2259362811" sldId="294"/>
            <ac:spMk id="8" creationId="{FD6CC458-8E42-426D-6392-2C05D7CD2AFF}"/>
          </ac:spMkLst>
        </pc:spChg>
      </pc:sldChg>
      <pc:sldChg chg="addSp delSp modSp mod delAnim modAnim">
        <pc:chgData name="Bùi Đức Việt" userId="c9bd2dcd3990363b" providerId="LiveId" clId="{50C2FF60-0075-4AC9-B035-60E514938F6E}" dt="2022-07-31T09:40:24.007" v="178" actId="1076"/>
        <pc:sldMkLst>
          <pc:docMk/>
          <pc:sldMk cId="3252969431" sldId="295"/>
        </pc:sldMkLst>
        <pc:spChg chg="del">
          <ac:chgData name="Bùi Đức Việt" userId="c9bd2dcd3990363b" providerId="LiveId" clId="{50C2FF60-0075-4AC9-B035-60E514938F6E}" dt="2022-07-31T09:38:44.412" v="151" actId="478"/>
          <ac:spMkLst>
            <pc:docMk/>
            <pc:sldMk cId="3252969431" sldId="295"/>
            <ac:spMk id="94" creationId="{01E693F4-5240-4138-87A2-4FFF6D4C7B19}"/>
          </ac:spMkLst>
        </pc:spChg>
        <pc:spChg chg="del">
          <ac:chgData name="Bùi Đức Việt" userId="c9bd2dcd3990363b" providerId="LiveId" clId="{50C2FF60-0075-4AC9-B035-60E514938F6E}" dt="2022-07-31T09:38:44.412" v="151" actId="478"/>
          <ac:spMkLst>
            <pc:docMk/>
            <pc:sldMk cId="3252969431" sldId="295"/>
            <ac:spMk id="95" creationId="{8FB6F86B-5B47-4F8E-A6CD-3F3BC079A236}"/>
          </ac:spMkLst>
        </pc:spChg>
        <pc:picChg chg="add mod">
          <ac:chgData name="Bùi Đức Việt" userId="c9bd2dcd3990363b" providerId="LiveId" clId="{50C2FF60-0075-4AC9-B035-60E514938F6E}" dt="2022-07-31T09:40:10.383" v="169" actId="1076"/>
          <ac:picMkLst>
            <pc:docMk/>
            <pc:sldMk cId="3252969431" sldId="295"/>
            <ac:picMk id="3" creationId="{A935487A-B0CB-25D7-1B5B-076D174D478D}"/>
          </ac:picMkLst>
        </pc:picChg>
        <pc:picChg chg="del mod">
          <ac:chgData name="Bùi Đức Việt" userId="c9bd2dcd3990363b" providerId="LiveId" clId="{50C2FF60-0075-4AC9-B035-60E514938F6E}" dt="2022-07-31T09:40:11.750" v="170" actId="21"/>
          <ac:picMkLst>
            <pc:docMk/>
            <pc:sldMk cId="3252969431" sldId="295"/>
            <ac:picMk id="5" creationId="{17700694-5431-465A-93EE-9872FE59D1EF}"/>
          </ac:picMkLst>
        </pc:picChg>
        <pc:picChg chg="del">
          <ac:chgData name="Bùi Đức Việt" userId="c9bd2dcd3990363b" providerId="LiveId" clId="{50C2FF60-0075-4AC9-B035-60E514938F6E}" dt="2022-07-31T09:40:20.512" v="176" actId="21"/>
          <ac:picMkLst>
            <pc:docMk/>
            <pc:sldMk cId="3252969431" sldId="295"/>
            <ac:picMk id="7" creationId="{C378B74D-6369-4A10-A6E5-ABCCDB191583}"/>
          </ac:picMkLst>
        </pc:picChg>
        <pc:picChg chg="del mod">
          <ac:chgData name="Bùi Đức Việt" userId="c9bd2dcd3990363b" providerId="LiveId" clId="{50C2FF60-0075-4AC9-B035-60E514938F6E}" dt="2022-07-31T09:38:47.273" v="153" actId="478"/>
          <ac:picMkLst>
            <pc:docMk/>
            <pc:sldMk cId="3252969431" sldId="295"/>
            <ac:picMk id="8" creationId="{A202613B-035C-4B16-B83C-B57DAAA0E39D}"/>
          </ac:picMkLst>
        </pc:picChg>
        <pc:picChg chg="add mod">
          <ac:chgData name="Bùi Đức Việt" userId="c9bd2dcd3990363b" providerId="LiveId" clId="{50C2FF60-0075-4AC9-B035-60E514938F6E}" dt="2022-07-31T09:40:18.981" v="175" actId="14100"/>
          <ac:picMkLst>
            <pc:docMk/>
            <pc:sldMk cId="3252969431" sldId="295"/>
            <ac:picMk id="9" creationId="{11A437CA-235F-764C-230D-34DC507DA179}"/>
          </ac:picMkLst>
        </pc:picChg>
        <pc:picChg chg="add mod">
          <ac:chgData name="Bùi Đức Việt" userId="c9bd2dcd3990363b" providerId="LiveId" clId="{50C2FF60-0075-4AC9-B035-60E514938F6E}" dt="2022-07-31T09:40:24.007" v="178" actId="1076"/>
          <ac:picMkLst>
            <pc:docMk/>
            <pc:sldMk cId="3252969431" sldId="295"/>
            <ac:picMk id="10" creationId="{6B58F009-7C4C-7448-32D4-B2929F5AF5F7}"/>
          </ac:picMkLst>
        </pc:picChg>
      </pc:sldChg>
      <pc:sldChg chg="delSp mod delAnim">
        <pc:chgData name="Bùi Đức Việt" userId="c9bd2dcd3990363b" providerId="LiveId" clId="{50C2FF60-0075-4AC9-B035-60E514938F6E}" dt="2022-07-31T09:42:25.555" v="206" actId="478"/>
        <pc:sldMkLst>
          <pc:docMk/>
          <pc:sldMk cId="2630541334" sldId="298"/>
        </pc:sldMkLst>
        <pc:spChg chg="del">
          <ac:chgData name="Bùi Đức Việt" userId="c9bd2dcd3990363b" providerId="LiveId" clId="{50C2FF60-0075-4AC9-B035-60E514938F6E}" dt="2022-07-31T09:42:25.555" v="206" actId="478"/>
          <ac:spMkLst>
            <pc:docMk/>
            <pc:sldMk cId="2630541334" sldId="298"/>
            <ac:spMk id="6" creationId="{758BD5D8-4183-43C4-A53B-F8AFC9100569}"/>
          </ac:spMkLst>
        </pc:spChg>
        <pc:spChg chg="del">
          <ac:chgData name="Bùi Đức Việt" userId="c9bd2dcd3990363b" providerId="LiveId" clId="{50C2FF60-0075-4AC9-B035-60E514938F6E}" dt="2022-07-31T09:42:22.565" v="205" actId="478"/>
          <ac:spMkLst>
            <pc:docMk/>
            <pc:sldMk cId="2630541334" sldId="298"/>
            <ac:spMk id="7" creationId="{1774D809-92DC-4140-98F3-63CB540118D5}"/>
          </ac:spMkLst>
        </pc:spChg>
        <pc:spChg chg="del">
          <ac:chgData name="Bùi Đức Việt" userId="c9bd2dcd3990363b" providerId="LiveId" clId="{50C2FF60-0075-4AC9-B035-60E514938F6E}" dt="2022-07-31T09:42:22.565" v="205" actId="478"/>
          <ac:spMkLst>
            <pc:docMk/>
            <pc:sldMk cId="2630541334" sldId="298"/>
            <ac:spMk id="8" creationId="{5DD6225F-87B8-418C-A17D-02D1A8E7FD89}"/>
          </ac:spMkLst>
        </pc:spChg>
        <pc:spChg chg="del">
          <ac:chgData name="Bùi Đức Việt" userId="c9bd2dcd3990363b" providerId="LiveId" clId="{50C2FF60-0075-4AC9-B035-60E514938F6E}" dt="2022-07-31T09:42:22.565" v="205" actId="478"/>
          <ac:spMkLst>
            <pc:docMk/>
            <pc:sldMk cId="2630541334" sldId="298"/>
            <ac:spMk id="9" creationId="{9BB06905-699F-4F48-B1D6-1F8D30CA2CB8}"/>
          </ac:spMkLst>
        </pc:spChg>
      </pc:sldChg>
      <pc:sldChg chg="addSp delSp modSp mod delAnim">
        <pc:chgData name="Bùi Đức Việt" userId="c9bd2dcd3990363b" providerId="LiveId" clId="{50C2FF60-0075-4AC9-B035-60E514938F6E}" dt="2022-07-31T10:09:50.298" v="1625"/>
        <pc:sldMkLst>
          <pc:docMk/>
          <pc:sldMk cId="1857084694" sldId="313"/>
        </pc:sldMkLst>
        <pc:spChg chg="del">
          <ac:chgData name="Bùi Đức Việt" userId="c9bd2dcd3990363b" providerId="LiveId" clId="{50C2FF60-0075-4AC9-B035-60E514938F6E}" dt="2022-07-31T09:40:59.029" v="182" actId="478"/>
          <ac:spMkLst>
            <pc:docMk/>
            <pc:sldMk cId="1857084694" sldId="313"/>
            <ac:spMk id="8" creationId="{785EFFB6-DAF1-4700-BA24-0671BAE57501}"/>
          </ac:spMkLst>
        </pc:spChg>
        <pc:spChg chg="del">
          <ac:chgData name="Bùi Đức Việt" userId="c9bd2dcd3990363b" providerId="LiveId" clId="{50C2FF60-0075-4AC9-B035-60E514938F6E}" dt="2022-07-31T09:40:59.029" v="182" actId="478"/>
          <ac:spMkLst>
            <pc:docMk/>
            <pc:sldMk cId="1857084694" sldId="313"/>
            <ac:spMk id="9" creationId="{7A7F934C-84C7-4145-A439-8B7DDAFDBB93}"/>
          </ac:spMkLst>
        </pc:spChg>
        <pc:spChg chg="del">
          <ac:chgData name="Bùi Đức Việt" userId="c9bd2dcd3990363b" providerId="LiveId" clId="{50C2FF60-0075-4AC9-B035-60E514938F6E}" dt="2022-07-31T09:40:59.029" v="182" actId="478"/>
          <ac:spMkLst>
            <pc:docMk/>
            <pc:sldMk cId="1857084694" sldId="313"/>
            <ac:spMk id="10" creationId="{DC1D6FC9-8201-4DEC-ABA6-4ADD834D3380}"/>
          </ac:spMkLst>
        </pc:spChg>
        <pc:spChg chg="del">
          <ac:chgData name="Bùi Đức Việt" userId="c9bd2dcd3990363b" providerId="LiveId" clId="{50C2FF60-0075-4AC9-B035-60E514938F6E}" dt="2022-07-31T09:40:59.029" v="182" actId="478"/>
          <ac:spMkLst>
            <pc:docMk/>
            <pc:sldMk cId="1857084694" sldId="313"/>
            <ac:spMk id="11" creationId="{AA43CE36-5EFA-407F-BDA0-858245F6D42F}"/>
          </ac:spMkLst>
        </pc:spChg>
        <pc:spChg chg="del">
          <ac:chgData name="Bùi Đức Việt" userId="c9bd2dcd3990363b" providerId="LiveId" clId="{50C2FF60-0075-4AC9-B035-60E514938F6E}" dt="2022-07-31T09:40:59.029" v="182" actId="478"/>
          <ac:spMkLst>
            <pc:docMk/>
            <pc:sldMk cId="1857084694" sldId="313"/>
            <ac:spMk id="12" creationId="{5269F3FE-2762-417C-8AE9-1CF115CFC40E}"/>
          </ac:spMkLst>
        </pc:spChg>
        <pc:spChg chg="del">
          <ac:chgData name="Bùi Đức Việt" userId="c9bd2dcd3990363b" providerId="LiveId" clId="{50C2FF60-0075-4AC9-B035-60E514938F6E}" dt="2022-07-31T09:40:59.029" v="182" actId="478"/>
          <ac:spMkLst>
            <pc:docMk/>
            <pc:sldMk cId="1857084694" sldId="313"/>
            <ac:spMk id="13" creationId="{2D590EF6-4FCA-46EC-AE75-4425BDD56FE5}"/>
          </ac:spMkLst>
        </pc:spChg>
        <pc:spChg chg="del">
          <ac:chgData name="Bùi Đức Việt" userId="c9bd2dcd3990363b" providerId="LiveId" clId="{50C2FF60-0075-4AC9-B035-60E514938F6E}" dt="2022-07-31T09:40:59.029" v="182" actId="478"/>
          <ac:spMkLst>
            <pc:docMk/>
            <pc:sldMk cId="1857084694" sldId="313"/>
            <ac:spMk id="14" creationId="{1DC804A5-AB7A-4229-8E77-51829CC0AC90}"/>
          </ac:spMkLst>
        </pc:spChg>
        <pc:spChg chg="del">
          <ac:chgData name="Bùi Đức Việt" userId="c9bd2dcd3990363b" providerId="LiveId" clId="{50C2FF60-0075-4AC9-B035-60E514938F6E}" dt="2022-07-31T09:40:59.029" v="182" actId="478"/>
          <ac:spMkLst>
            <pc:docMk/>
            <pc:sldMk cId="1857084694" sldId="313"/>
            <ac:spMk id="15" creationId="{7ACFED4F-199E-4942-B917-108CAC340C8E}"/>
          </ac:spMkLst>
        </pc:spChg>
        <pc:spChg chg="del">
          <ac:chgData name="Bùi Đức Việt" userId="c9bd2dcd3990363b" providerId="LiveId" clId="{50C2FF60-0075-4AC9-B035-60E514938F6E}" dt="2022-07-31T09:40:59.029" v="182" actId="478"/>
          <ac:spMkLst>
            <pc:docMk/>
            <pc:sldMk cId="1857084694" sldId="313"/>
            <ac:spMk id="16" creationId="{9643371A-81F6-4BD3-A3AD-9F5769A2DF5B}"/>
          </ac:spMkLst>
        </pc:spChg>
        <pc:spChg chg="del">
          <ac:chgData name="Bùi Đức Việt" userId="c9bd2dcd3990363b" providerId="LiveId" clId="{50C2FF60-0075-4AC9-B035-60E514938F6E}" dt="2022-07-31T09:40:59.029" v="182" actId="478"/>
          <ac:spMkLst>
            <pc:docMk/>
            <pc:sldMk cId="1857084694" sldId="313"/>
            <ac:spMk id="17" creationId="{5C6DB8DC-A816-4396-B3C5-F53C3A9780C4}"/>
          </ac:spMkLst>
        </pc:spChg>
        <pc:spChg chg="del">
          <ac:chgData name="Bùi Đức Việt" userId="c9bd2dcd3990363b" providerId="LiveId" clId="{50C2FF60-0075-4AC9-B035-60E514938F6E}" dt="2022-07-31T09:40:59.029" v="182" actId="478"/>
          <ac:spMkLst>
            <pc:docMk/>
            <pc:sldMk cId="1857084694" sldId="313"/>
            <ac:spMk id="18" creationId="{171105F5-A8C4-442A-B841-C8E79207F0D8}"/>
          </ac:spMkLst>
        </pc:spChg>
        <pc:spChg chg="del">
          <ac:chgData name="Bùi Đức Việt" userId="c9bd2dcd3990363b" providerId="LiveId" clId="{50C2FF60-0075-4AC9-B035-60E514938F6E}" dt="2022-07-31T09:40:59.029" v="182" actId="478"/>
          <ac:spMkLst>
            <pc:docMk/>
            <pc:sldMk cId="1857084694" sldId="313"/>
            <ac:spMk id="19" creationId="{2A9D477F-906A-42AD-B5B4-DA0295BD7626}"/>
          </ac:spMkLst>
        </pc:spChg>
        <pc:spChg chg="del">
          <ac:chgData name="Bùi Đức Việt" userId="c9bd2dcd3990363b" providerId="LiveId" clId="{50C2FF60-0075-4AC9-B035-60E514938F6E}" dt="2022-07-31T09:40:59.029" v="182" actId="478"/>
          <ac:spMkLst>
            <pc:docMk/>
            <pc:sldMk cId="1857084694" sldId="313"/>
            <ac:spMk id="20" creationId="{EECF92AE-094D-4352-A077-CA4FBEBF794E}"/>
          </ac:spMkLst>
        </pc:spChg>
        <pc:spChg chg="add mod">
          <ac:chgData name="Bùi Đức Việt" userId="c9bd2dcd3990363b" providerId="LiveId" clId="{50C2FF60-0075-4AC9-B035-60E514938F6E}" dt="2022-07-31T10:09:42.133" v="1624" actId="20577"/>
          <ac:spMkLst>
            <pc:docMk/>
            <pc:sldMk cId="1857084694" sldId="313"/>
            <ac:spMk id="27" creationId="{D9306451-7E1A-C97D-CFC8-1431D2E5909C}"/>
          </ac:spMkLst>
        </pc:spChg>
        <pc:picChg chg="add mod">
          <ac:chgData name="Bùi Đức Việt" userId="c9bd2dcd3990363b" providerId="LiveId" clId="{50C2FF60-0075-4AC9-B035-60E514938F6E}" dt="2022-07-31T10:09:02.832" v="1468" actId="1076"/>
          <ac:picMkLst>
            <pc:docMk/>
            <pc:sldMk cId="1857084694" sldId="313"/>
            <ac:picMk id="3" creationId="{DB69564D-C64C-974F-50E1-CD95D1C7F0DD}"/>
          </ac:picMkLst>
        </pc:picChg>
        <pc:picChg chg="del">
          <ac:chgData name="Bùi Đức Việt" userId="c9bd2dcd3990363b" providerId="LiveId" clId="{50C2FF60-0075-4AC9-B035-60E514938F6E}" dt="2022-07-31T09:40:59.029" v="182" actId="478"/>
          <ac:picMkLst>
            <pc:docMk/>
            <pc:sldMk cId="1857084694" sldId="313"/>
            <ac:picMk id="4" creationId="{B86301B5-E037-4DD5-A27F-F9C22FBE6E6C}"/>
          </ac:picMkLst>
        </pc:picChg>
        <pc:picChg chg="del">
          <ac:chgData name="Bùi Đức Việt" userId="c9bd2dcd3990363b" providerId="LiveId" clId="{50C2FF60-0075-4AC9-B035-60E514938F6E}" dt="2022-07-31T09:40:59.029" v="182" actId="478"/>
          <ac:picMkLst>
            <pc:docMk/>
            <pc:sldMk cId="1857084694" sldId="313"/>
            <ac:picMk id="5" creationId="{82A1BD68-3EE5-420E-9E81-6B0E8183FCE4}"/>
          </ac:picMkLst>
        </pc:picChg>
        <pc:picChg chg="del">
          <ac:chgData name="Bùi Đức Việt" userId="c9bd2dcd3990363b" providerId="LiveId" clId="{50C2FF60-0075-4AC9-B035-60E514938F6E}" dt="2022-07-31T09:40:59.029" v="182" actId="478"/>
          <ac:picMkLst>
            <pc:docMk/>
            <pc:sldMk cId="1857084694" sldId="313"/>
            <ac:picMk id="6" creationId="{BBD427E0-C006-44CB-86D8-B3B1F1CE6BD4}"/>
          </ac:picMkLst>
        </pc:picChg>
        <pc:picChg chg="add mod">
          <ac:chgData name="Bùi Đức Việt" userId="c9bd2dcd3990363b" providerId="LiveId" clId="{50C2FF60-0075-4AC9-B035-60E514938F6E}" dt="2022-07-31T10:04:56.311" v="1262" actId="1076"/>
          <ac:picMkLst>
            <pc:docMk/>
            <pc:sldMk cId="1857084694" sldId="313"/>
            <ac:picMk id="22" creationId="{77E44C5D-0EEF-B7BD-7839-0D01F8C9301B}"/>
          </ac:picMkLst>
        </pc:picChg>
        <pc:picChg chg="add mod">
          <ac:chgData name="Bùi Đức Việt" userId="c9bd2dcd3990363b" providerId="LiveId" clId="{50C2FF60-0075-4AC9-B035-60E514938F6E}" dt="2022-07-31T10:05:22.889" v="1266" actId="1076"/>
          <ac:picMkLst>
            <pc:docMk/>
            <pc:sldMk cId="1857084694" sldId="313"/>
            <ac:picMk id="24" creationId="{5D16C2D7-88E7-CD7F-5400-6478D6A8D8D8}"/>
          </ac:picMkLst>
        </pc:picChg>
        <pc:picChg chg="add mod">
          <ac:chgData name="Bùi Đức Việt" userId="c9bd2dcd3990363b" providerId="LiveId" clId="{50C2FF60-0075-4AC9-B035-60E514938F6E}" dt="2022-07-31T10:05:22.112" v="1265" actId="1076"/>
          <ac:picMkLst>
            <pc:docMk/>
            <pc:sldMk cId="1857084694" sldId="313"/>
            <ac:picMk id="26" creationId="{0F42B722-6866-AC5A-0BAF-0ACA99270420}"/>
          </ac:picMkLst>
        </pc:picChg>
        <pc:picChg chg="add mod">
          <ac:chgData name="Bùi Đức Việt" userId="c9bd2dcd3990363b" providerId="LiveId" clId="{50C2FF60-0075-4AC9-B035-60E514938F6E}" dt="2022-07-31T10:09:50.298" v="1625"/>
          <ac:picMkLst>
            <pc:docMk/>
            <pc:sldMk cId="1857084694" sldId="313"/>
            <ac:picMk id="28" creationId="{54D1F394-12DA-18A3-17B9-6C2D68B2775C}"/>
          </ac:picMkLst>
        </pc:picChg>
      </pc:sldChg>
      <pc:sldChg chg="addSp delSp modSp mod ord delAnim modAnim">
        <pc:chgData name="Bùi Đức Việt" userId="c9bd2dcd3990363b" providerId="LiveId" clId="{50C2FF60-0075-4AC9-B035-60E514938F6E}" dt="2022-07-31T10:07:10.761" v="1300"/>
        <pc:sldMkLst>
          <pc:docMk/>
          <pc:sldMk cId="1108021636" sldId="315"/>
        </pc:sldMkLst>
        <pc:spChg chg="del mod">
          <ac:chgData name="Bùi Đức Việt" userId="c9bd2dcd3990363b" providerId="LiveId" clId="{50C2FF60-0075-4AC9-B035-60E514938F6E}" dt="2022-07-31T09:41:13.749" v="189" actId="478"/>
          <ac:spMkLst>
            <pc:docMk/>
            <pc:sldMk cId="1108021636" sldId="315"/>
            <ac:spMk id="5" creationId="{4DF10189-063E-436C-BDBE-D39288BCFAF0}"/>
          </ac:spMkLst>
        </pc:spChg>
        <pc:spChg chg="del">
          <ac:chgData name="Bùi Đức Việt" userId="c9bd2dcd3990363b" providerId="LiveId" clId="{50C2FF60-0075-4AC9-B035-60E514938F6E}" dt="2022-07-31T09:41:12.619" v="187" actId="478"/>
          <ac:spMkLst>
            <pc:docMk/>
            <pc:sldMk cId="1108021636" sldId="315"/>
            <ac:spMk id="6" creationId="{900D06B9-1F97-4DF4-8CDA-7C52F6800612}"/>
          </ac:spMkLst>
        </pc:spChg>
        <pc:spChg chg="del mod">
          <ac:chgData name="Bùi Đức Việt" userId="c9bd2dcd3990363b" providerId="LiveId" clId="{50C2FF60-0075-4AC9-B035-60E514938F6E}" dt="2022-07-31T09:41:15.531" v="191" actId="478"/>
          <ac:spMkLst>
            <pc:docMk/>
            <pc:sldMk cId="1108021636" sldId="315"/>
            <ac:spMk id="7" creationId="{7AAABACF-F2FB-4A7B-A2F2-E522F5B6A906}"/>
          </ac:spMkLst>
        </pc:spChg>
        <pc:picChg chg="del">
          <ac:chgData name="Bùi Đức Việt" userId="c9bd2dcd3990363b" providerId="LiveId" clId="{50C2FF60-0075-4AC9-B035-60E514938F6E}" dt="2022-07-31T09:41:10.107" v="185" actId="478"/>
          <ac:picMkLst>
            <pc:docMk/>
            <pc:sldMk cId="1108021636" sldId="315"/>
            <ac:picMk id="4" creationId="{8D2525DF-EC91-49FD-8A5E-5D6D548470D9}"/>
          </ac:picMkLst>
        </pc:picChg>
        <pc:picChg chg="del">
          <ac:chgData name="Bùi Đức Việt" userId="c9bd2dcd3990363b" providerId="LiveId" clId="{50C2FF60-0075-4AC9-B035-60E514938F6E}" dt="2022-07-31T10:06:53.900" v="1292" actId="21"/>
          <ac:picMkLst>
            <pc:docMk/>
            <pc:sldMk cId="1108021636" sldId="315"/>
            <ac:picMk id="8" creationId="{4E6A7D94-9D5A-4174-9759-4049DB7E3B79}"/>
          </ac:picMkLst>
        </pc:picChg>
        <pc:picChg chg="add mod">
          <ac:chgData name="Bùi Đức Việt" userId="c9bd2dcd3990363b" providerId="LiveId" clId="{50C2FF60-0075-4AC9-B035-60E514938F6E}" dt="2022-07-31T10:07:03.136" v="1297" actId="14100"/>
          <ac:picMkLst>
            <pc:docMk/>
            <pc:sldMk cId="1108021636" sldId="315"/>
            <ac:picMk id="10" creationId="{2E5FF3FB-1C96-0EBC-67E5-9CF040A5929A}"/>
          </ac:picMkLst>
        </pc:picChg>
        <pc:picChg chg="add mod">
          <ac:chgData name="Bùi Đức Việt" userId="c9bd2dcd3990363b" providerId="LiveId" clId="{50C2FF60-0075-4AC9-B035-60E514938F6E}" dt="2022-07-31T10:07:06.311" v="1298" actId="1076"/>
          <ac:picMkLst>
            <pc:docMk/>
            <pc:sldMk cId="1108021636" sldId="315"/>
            <ac:picMk id="11" creationId="{A19E164D-5A54-8739-9867-745AFB3AA8D5}"/>
          </ac:picMkLst>
        </pc:picChg>
      </pc:sldChg>
      <pc:sldChg chg="delSp mod delAnim">
        <pc:chgData name="Bùi Đức Việt" userId="c9bd2dcd3990363b" providerId="LiveId" clId="{50C2FF60-0075-4AC9-B035-60E514938F6E}" dt="2022-07-31T09:42:13.983" v="203" actId="478"/>
        <pc:sldMkLst>
          <pc:docMk/>
          <pc:sldMk cId="3801110008" sldId="316"/>
        </pc:sldMkLst>
        <pc:spChg chg="del">
          <ac:chgData name="Bùi Đức Việt" userId="c9bd2dcd3990363b" providerId="LiveId" clId="{50C2FF60-0075-4AC9-B035-60E514938F6E}" dt="2022-07-31T09:42:13.983" v="203" actId="478"/>
          <ac:spMkLst>
            <pc:docMk/>
            <pc:sldMk cId="3801110008" sldId="316"/>
            <ac:spMk id="6" creationId="{FE739606-987B-45E0-9B3F-FEEF967633D8}"/>
          </ac:spMkLst>
        </pc:spChg>
        <pc:spChg chg="del">
          <ac:chgData name="Bùi Đức Việt" userId="c9bd2dcd3990363b" providerId="LiveId" clId="{50C2FF60-0075-4AC9-B035-60E514938F6E}" dt="2022-07-31T09:42:13.983" v="203" actId="478"/>
          <ac:spMkLst>
            <pc:docMk/>
            <pc:sldMk cId="3801110008" sldId="316"/>
            <ac:spMk id="7" creationId="{30DC7EF8-154A-4868-B348-239DFE91F000}"/>
          </ac:spMkLst>
        </pc:spChg>
      </pc:sldChg>
      <pc:sldChg chg="delSp mod delAnim">
        <pc:chgData name="Bùi Đức Việt" userId="c9bd2dcd3990363b" providerId="LiveId" clId="{50C2FF60-0075-4AC9-B035-60E514938F6E}" dt="2022-07-31T09:42:06.121" v="201" actId="478"/>
        <pc:sldMkLst>
          <pc:docMk/>
          <pc:sldMk cId="1190672427" sldId="319"/>
        </pc:sldMkLst>
        <pc:spChg chg="del">
          <ac:chgData name="Bùi Đức Việt" userId="c9bd2dcd3990363b" providerId="LiveId" clId="{50C2FF60-0075-4AC9-B035-60E514938F6E}" dt="2022-07-31T09:42:06.121" v="201" actId="478"/>
          <ac:spMkLst>
            <pc:docMk/>
            <pc:sldMk cId="1190672427" sldId="319"/>
            <ac:spMk id="6" creationId="{1BE95540-DF60-430D-80B7-02BA46D45E93}"/>
          </ac:spMkLst>
        </pc:spChg>
        <pc:spChg chg="del">
          <ac:chgData name="Bùi Đức Việt" userId="c9bd2dcd3990363b" providerId="LiveId" clId="{50C2FF60-0075-4AC9-B035-60E514938F6E}" dt="2022-07-31T09:42:06.121" v="201" actId="478"/>
          <ac:spMkLst>
            <pc:docMk/>
            <pc:sldMk cId="1190672427" sldId="319"/>
            <ac:spMk id="7" creationId="{396EE271-36F2-432C-BE52-2AF0FCEBC57C}"/>
          </ac:spMkLst>
        </pc:spChg>
        <pc:spChg chg="del">
          <ac:chgData name="Bùi Đức Việt" userId="c9bd2dcd3990363b" providerId="LiveId" clId="{50C2FF60-0075-4AC9-B035-60E514938F6E}" dt="2022-07-31T09:42:06.121" v="201" actId="478"/>
          <ac:spMkLst>
            <pc:docMk/>
            <pc:sldMk cId="1190672427" sldId="319"/>
            <ac:spMk id="8" creationId="{CFF0C21F-C943-4DF9-A9B9-4C6D9E857117}"/>
          </ac:spMkLst>
        </pc:spChg>
        <pc:spChg chg="del">
          <ac:chgData name="Bùi Đức Việt" userId="c9bd2dcd3990363b" providerId="LiveId" clId="{50C2FF60-0075-4AC9-B035-60E514938F6E}" dt="2022-07-31T09:42:06.121" v="201" actId="478"/>
          <ac:spMkLst>
            <pc:docMk/>
            <pc:sldMk cId="1190672427" sldId="319"/>
            <ac:spMk id="9" creationId="{EFC4C3F2-8763-4F0F-A7DD-7C14AD36D231}"/>
          </ac:spMkLst>
        </pc:spChg>
        <pc:spChg chg="del">
          <ac:chgData name="Bùi Đức Việt" userId="c9bd2dcd3990363b" providerId="LiveId" clId="{50C2FF60-0075-4AC9-B035-60E514938F6E}" dt="2022-07-31T09:42:06.121" v="201" actId="478"/>
          <ac:spMkLst>
            <pc:docMk/>
            <pc:sldMk cId="1190672427" sldId="319"/>
            <ac:spMk id="10" creationId="{93F7C1C0-F205-469A-B525-CA471A2A111C}"/>
          </ac:spMkLst>
        </pc:spChg>
        <pc:spChg chg="del">
          <ac:chgData name="Bùi Đức Việt" userId="c9bd2dcd3990363b" providerId="LiveId" clId="{50C2FF60-0075-4AC9-B035-60E514938F6E}" dt="2022-07-31T09:42:06.121" v="201" actId="478"/>
          <ac:spMkLst>
            <pc:docMk/>
            <pc:sldMk cId="1190672427" sldId="319"/>
            <ac:spMk id="11" creationId="{26C6528F-957A-452F-AB13-9F758696BC79}"/>
          </ac:spMkLst>
        </pc:spChg>
        <pc:spChg chg="del">
          <ac:chgData name="Bùi Đức Việt" userId="c9bd2dcd3990363b" providerId="LiveId" clId="{50C2FF60-0075-4AC9-B035-60E514938F6E}" dt="2022-07-31T09:42:06.121" v="201" actId="478"/>
          <ac:spMkLst>
            <pc:docMk/>
            <pc:sldMk cId="1190672427" sldId="319"/>
            <ac:spMk id="12" creationId="{ED85CCA1-1BDD-41E8-B781-8A5EEE08A182}"/>
          </ac:spMkLst>
        </pc:spChg>
      </pc:sldChg>
      <pc:sldChg chg="addSp delSp modSp mod delAnim">
        <pc:chgData name="Bùi Đức Việt" userId="c9bd2dcd3990363b" providerId="LiveId" clId="{50C2FF60-0075-4AC9-B035-60E514938F6E}" dt="2022-07-31T10:11:42.719" v="1657" actId="1076"/>
        <pc:sldMkLst>
          <pc:docMk/>
          <pc:sldMk cId="1690649925" sldId="320"/>
        </pc:sldMkLst>
        <pc:spChg chg="del">
          <ac:chgData name="Bùi Đức Việt" userId="c9bd2dcd3990363b" providerId="LiveId" clId="{50C2FF60-0075-4AC9-B035-60E514938F6E}" dt="2022-07-31T09:41:21.812" v="194" actId="478"/>
          <ac:spMkLst>
            <pc:docMk/>
            <pc:sldMk cId="1690649925" sldId="320"/>
            <ac:spMk id="10" creationId="{43D0CBEF-A556-4510-A5AB-0C997C797271}"/>
          </ac:spMkLst>
        </pc:spChg>
        <pc:spChg chg="del">
          <ac:chgData name="Bùi Đức Việt" userId="c9bd2dcd3990363b" providerId="LiveId" clId="{50C2FF60-0075-4AC9-B035-60E514938F6E}" dt="2022-07-31T09:41:20.879" v="193" actId="478"/>
          <ac:spMkLst>
            <pc:docMk/>
            <pc:sldMk cId="1690649925" sldId="320"/>
            <ac:spMk id="11" creationId="{92D0060E-48B1-4472-AD4E-BBD28B00F885}"/>
          </ac:spMkLst>
        </pc:spChg>
        <pc:spChg chg="del">
          <ac:chgData name="Bùi Đức Việt" userId="c9bd2dcd3990363b" providerId="LiveId" clId="{50C2FF60-0075-4AC9-B035-60E514938F6E}" dt="2022-07-31T09:41:19.579" v="192" actId="478"/>
          <ac:spMkLst>
            <pc:docMk/>
            <pc:sldMk cId="1690649925" sldId="320"/>
            <ac:spMk id="12" creationId="{DAFD86CB-F10D-4083-A169-EF55C3CE7BD4}"/>
          </ac:spMkLst>
        </pc:spChg>
        <pc:picChg chg="add mod">
          <ac:chgData name="Bùi Đức Việt" userId="c9bd2dcd3990363b" providerId="LiveId" clId="{50C2FF60-0075-4AC9-B035-60E514938F6E}" dt="2022-07-31T10:11:15.095" v="1647"/>
          <ac:picMkLst>
            <pc:docMk/>
            <pc:sldMk cId="1690649925" sldId="320"/>
            <ac:picMk id="3" creationId="{7A3F093F-3BB1-8AFB-F6BB-EA730D42673A}"/>
          </ac:picMkLst>
        </pc:picChg>
        <pc:picChg chg="add mod">
          <ac:chgData name="Bùi Đức Việt" userId="c9bd2dcd3990363b" providerId="LiveId" clId="{50C2FF60-0075-4AC9-B035-60E514938F6E}" dt="2022-07-31T10:11:42.719" v="1657" actId="1076"/>
          <ac:picMkLst>
            <pc:docMk/>
            <pc:sldMk cId="1690649925" sldId="320"/>
            <ac:picMk id="5" creationId="{2D257FDB-6F6F-6203-1B86-BF2C2DFA5497}"/>
          </ac:picMkLst>
        </pc:picChg>
        <pc:picChg chg="del">
          <ac:chgData name="Bùi Đức Việt" userId="c9bd2dcd3990363b" providerId="LiveId" clId="{50C2FF60-0075-4AC9-B035-60E514938F6E}" dt="2022-07-31T09:41:19.579" v="192" actId="478"/>
          <ac:picMkLst>
            <pc:docMk/>
            <pc:sldMk cId="1690649925" sldId="320"/>
            <ac:picMk id="7" creationId="{BA648142-D2CE-45F0-BAF5-71CB000BD56B}"/>
          </ac:picMkLst>
        </pc:picChg>
      </pc:sldChg>
      <pc:sldChg chg="addSp delSp modSp mod ord delAnim">
        <pc:chgData name="Bùi Đức Việt" userId="c9bd2dcd3990363b" providerId="LiveId" clId="{50C2FF60-0075-4AC9-B035-60E514938F6E}" dt="2022-07-31T10:14:46.280" v="1737" actId="20577"/>
        <pc:sldMkLst>
          <pc:docMk/>
          <pc:sldMk cId="170999837" sldId="321"/>
        </pc:sldMkLst>
        <pc:spChg chg="del">
          <ac:chgData name="Bùi Đức Việt" userId="c9bd2dcd3990363b" providerId="LiveId" clId="{50C2FF60-0075-4AC9-B035-60E514938F6E}" dt="2022-07-31T09:41:59.385" v="200" actId="478"/>
          <ac:spMkLst>
            <pc:docMk/>
            <pc:sldMk cId="170999837" sldId="321"/>
            <ac:spMk id="4" creationId="{76AD356D-88CC-4B89-BE4B-9365C8C5FF02}"/>
          </ac:spMkLst>
        </pc:spChg>
        <pc:spChg chg="del">
          <ac:chgData name="Bùi Đức Việt" userId="c9bd2dcd3990363b" providerId="LiveId" clId="{50C2FF60-0075-4AC9-B035-60E514938F6E}" dt="2022-07-31T09:41:59.385" v="200" actId="478"/>
          <ac:spMkLst>
            <pc:docMk/>
            <pc:sldMk cId="170999837" sldId="321"/>
            <ac:spMk id="5" creationId="{1EAE271C-EDEC-4986-9BF0-7592D305E96B}"/>
          </ac:spMkLst>
        </pc:spChg>
        <pc:spChg chg="add mod">
          <ac:chgData name="Bùi Đức Việt" userId="c9bd2dcd3990363b" providerId="LiveId" clId="{50C2FF60-0075-4AC9-B035-60E514938F6E}" dt="2022-07-31T10:14:46.280" v="1737" actId="20577"/>
          <ac:spMkLst>
            <pc:docMk/>
            <pc:sldMk cId="170999837" sldId="321"/>
            <ac:spMk id="8" creationId="{16ED5BF7-4253-95F3-757E-A37F11DA1D9E}"/>
          </ac:spMkLst>
        </pc:spChg>
      </pc:sldChg>
      <pc:sldChg chg="addSp delSp modSp mod delAnim">
        <pc:chgData name="Bùi Đức Việt" userId="c9bd2dcd3990363b" providerId="LiveId" clId="{50C2FF60-0075-4AC9-B035-60E514938F6E}" dt="2022-07-31T10:12:51.992" v="1673" actId="1076"/>
        <pc:sldMkLst>
          <pc:docMk/>
          <pc:sldMk cId="1126377479" sldId="322"/>
        </pc:sldMkLst>
        <pc:spChg chg="del">
          <ac:chgData name="Bùi Đức Việt" userId="c9bd2dcd3990363b" providerId="LiveId" clId="{50C2FF60-0075-4AC9-B035-60E514938F6E}" dt="2022-07-31T09:41:29.731" v="195" actId="478"/>
          <ac:spMkLst>
            <pc:docMk/>
            <pc:sldMk cId="1126377479" sldId="322"/>
            <ac:spMk id="4" creationId="{76460273-AAB3-4F92-9EE1-3B45598A35C4}"/>
          </ac:spMkLst>
        </pc:spChg>
        <pc:spChg chg="del">
          <ac:chgData name="Bùi Đức Việt" userId="c9bd2dcd3990363b" providerId="LiveId" clId="{50C2FF60-0075-4AC9-B035-60E514938F6E}" dt="2022-07-31T09:41:29.731" v="195" actId="478"/>
          <ac:spMkLst>
            <pc:docMk/>
            <pc:sldMk cId="1126377479" sldId="322"/>
            <ac:spMk id="5" creationId="{FB31645C-6BE3-4BA9-B67D-30E4A83B134B}"/>
          </ac:spMkLst>
        </pc:spChg>
        <pc:spChg chg="del">
          <ac:chgData name="Bùi Đức Việt" userId="c9bd2dcd3990363b" providerId="LiveId" clId="{50C2FF60-0075-4AC9-B035-60E514938F6E}" dt="2022-07-31T09:41:29.731" v="195" actId="478"/>
          <ac:spMkLst>
            <pc:docMk/>
            <pc:sldMk cId="1126377479" sldId="322"/>
            <ac:spMk id="6" creationId="{E99F5EFA-8DE6-45F5-8C0D-658618C8CE1A}"/>
          </ac:spMkLst>
        </pc:spChg>
        <pc:spChg chg="del">
          <ac:chgData name="Bùi Đức Việt" userId="c9bd2dcd3990363b" providerId="LiveId" clId="{50C2FF60-0075-4AC9-B035-60E514938F6E}" dt="2022-07-31T09:41:29.731" v="195" actId="478"/>
          <ac:spMkLst>
            <pc:docMk/>
            <pc:sldMk cId="1126377479" sldId="322"/>
            <ac:spMk id="7" creationId="{B44A3E4E-867A-480E-85BE-1829A41DEE2F}"/>
          </ac:spMkLst>
        </pc:spChg>
        <pc:spChg chg="add mod">
          <ac:chgData name="Bùi Đức Việt" userId="c9bd2dcd3990363b" providerId="LiveId" clId="{50C2FF60-0075-4AC9-B035-60E514938F6E}" dt="2022-07-31T10:12:51.992" v="1673" actId="1076"/>
          <ac:spMkLst>
            <pc:docMk/>
            <pc:sldMk cId="1126377479" sldId="322"/>
            <ac:spMk id="12" creationId="{215CF861-EECF-E762-A64A-696A87A70543}"/>
          </ac:spMkLst>
        </pc:spChg>
        <pc:picChg chg="mod">
          <ac:chgData name="Bùi Đức Việt" userId="c9bd2dcd3990363b" providerId="LiveId" clId="{50C2FF60-0075-4AC9-B035-60E514938F6E}" dt="2022-07-31T10:12:45.429" v="1670" actId="1076"/>
          <ac:picMkLst>
            <pc:docMk/>
            <pc:sldMk cId="1126377479" sldId="322"/>
            <ac:picMk id="3" creationId="{DAF78AF2-5672-4187-82A2-F537D39FE15F}"/>
          </ac:picMkLst>
        </pc:picChg>
        <pc:picChg chg="del">
          <ac:chgData name="Bùi Đức Việt" userId="c9bd2dcd3990363b" providerId="LiveId" clId="{50C2FF60-0075-4AC9-B035-60E514938F6E}" dt="2022-07-31T09:41:29.731" v="195" actId="478"/>
          <ac:picMkLst>
            <pc:docMk/>
            <pc:sldMk cId="1126377479" sldId="322"/>
            <ac:picMk id="10" creationId="{D5F1F651-9FA5-47BD-997E-6FEAE7741DCC}"/>
          </ac:picMkLst>
        </pc:picChg>
      </pc:sldChg>
      <pc:sldChg chg="addSp delSp modSp mod delAnim">
        <pc:chgData name="Bùi Đức Việt" userId="c9bd2dcd3990363b" providerId="LiveId" clId="{50C2FF60-0075-4AC9-B035-60E514938F6E}" dt="2022-07-31T10:14:34.081" v="1733" actId="1076"/>
        <pc:sldMkLst>
          <pc:docMk/>
          <pc:sldMk cId="3470266327" sldId="323"/>
        </pc:sldMkLst>
        <pc:spChg chg="del">
          <ac:chgData name="Bùi Đức Việt" userId="c9bd2dcd3990363b" providerId="LiveId" clId="{50C2FF60-0075-4AC9-B035-60E514938F6E}" dt="2022-07-31T09:41:44.336" v="197" actId="478"/>
          <ac:spMkLst>
            <pc:docMk/>
            <pc:sldMk cId="3470266327" sldId="323"/>
            <ac:spMk id="6" creationId="{486BBA95-B385-40C3-96F5-505EE903DD46}"/>
          </ac:spMkLst>
        </pc:spChg>
        <pc:spChg chg="del">
          <ac:chgData name="Bùi Đức Việt" userId="c9bd2dcd3990363b" providerId="LiveId" clId="{50C2FF60-0075-4AC9-B035-60E514938F6E}" dt="2022-07-31T09:41:44.336" v="197" actId="478"/>
          <ac:spMkLst>
            <pc:docMk/>
            <pc:sldMk cId="3470266327" sldId="323"/>
            <ac:spMk id="7" creationId="{9FFF15F6-4017-49E7-8A2C-6D2F4C472418}"/>
          </ac:spMkLst>
        </pc:spChg>
        <pc:spChg chg="del">
          <ac:chgData name="Bùi Đức Việt" userId="c9bd2dcd3990363b" providerId="LiveId" clId="{50C2FF60-0075-4AC9-B035-60E514938F6E}" dt="2022-07-31T09:41:44.336" v="197" actId="478"/>
          <ac:spMkLst>
            <pc:docMk/>
            <pc:sldMk cId="3470266327" sldId="323"/>
            <ac:spMk id="8" creationId="{B642A0FC-7186-4FEF-B61F-C8226AF9C1AD}"/>
          </ac:spMkLst>
        </pc:spChg>
        <pc:spChg chg="del">
          <ac:chgData name="Bùi Đức Việt" userId="c9bd2dcd3990363b" providerId="LiveId" clId="{50C2FF60-0075-4AC9-B035-60E514938F6E}" dt="2022-07-31T09:41:44.336" v="197" actId="478"/>
          <ac:spMkLst>
            <pc:docMk/>
            <pc:sldMk cId="3470266327" sldId="323"/>
            <ac:spMk id="11" creationId="{33BFD8FD-61CE-4C30-8CDF-E33462BB8AA5}"/>
          </ac:spMkLst>
        </pc:spChg>
        <pc:spChg chg="del">
          <ac:chgData name="Bùi Đức Việt" userId="c9bd2dcd3990363b" providerId="LiveId" clId="{50C2FF60-0075-4AC9-B035-60E514938F6E}" dt="2022-07-31T09:41:44.336" v="197" actId="478"/>
          <ac:spMkLst>
            <pc:docMk/>
            <pc:sldMk cId="3470266327" sldId="323"/>
            <ac:spMk id="12" creationId="{046EE56A-3E9F-4414-974D-DF180EB1BCDA}"/>
          </ac:spMkLst>
        </pc:spChg>
        <pc:spChg chg="del">
          <ac:chgData name="Bùi Đức Việt" userId="c9bd2dcd3990363b" providerId="LiveId" clId="{50C2FF60-0075-4AC9-B035-60E514938F6E}" dt="2022-07-31T09:41:44.336" v="197" actId="478"/>
          <ac:spMkLst>
            <pc:docMk/>
            <pc:sldMk cId="3470266327" sldId="323"/>
            <ac:spMk id="13" creationId="{0940EDF8-F815-4304-9ECA-626992F51E9E}"/>
          </ac:spMkLst>
        </pc:spChg>
        <pc:spChg chg="add mod">
          <ac:chgData name="Bùi Đức Việt" userId="c9bd2dcd3990363b" providerId="LiveId" clId="{50C2FF60-0075-4AC9-B035-60E514938F6E}" dt="2022-07-31T10:14:34.081" v="1733" actId="1076"/>
          <ac:spMkLst>
            <pc:docMk/>
            <pc:sldMk cId="3470266327" sldId="323"/>
            <ac:spMk id="14" creationId="{F76EE514-17E5-1591-7611-EA478E3A0F0B}"/>
          </ac:spMkLst>
        </pc:spChg>
      </pc:sldChg>
      <pc:sldChg chg="delSp mod delAnim">
        <pc:chgData name="Bùi Đức Việt" userId="c9bd2dcd3990363b" providerId="LiveId" clId="{50C2FF60-0075-4AC9-B035-60E514938F6E}" dt="2022-07-31T09:42:17.163" v="204" actId="478"/>
        <pc:sldMkLst>
          <pc:docMk/>
          <pc:sldMk cId="2197539143" sldId="324"/>
        </pc:sldMkLst>
        <pc:spChg chg="del">
          <ac:chgData name="Bùi Đức Việt" userId="c9bd2dcd3990363b" providerId="LiveId" clId="{50C2FF60-0075-4AC9-B035-60E514938F6E}" dt="2022-07-31T09:42:17.163" v="204" actId="478"/>
          <ac:spMkLst>
            <pc:docMk/>
            <pc:sldMk cId="2197539143" sldId="324"/>
            <ac:spMk id="6" creationId="{331AF0A7-3CA9-44B8-81C0-457F09F7AD37}"/>
          </ac:spMkLst>
        </pc:spChg>
        <pc:spChg chg="del">
          <ac:chgData name="Bùi Đức Việt" userId="c9bd2dcd3990363b" providerId="LiveId" clId="{50C2FF60-0075-4AC9-B035-60E514938F6E}" dt="2022-07-31T09:42:17.163" v="204" actId="478"/>
          <ac:spMkLst>
            <pc:docMk/>
            <pc:sldMk cId="2197539143" sldId="324"/>
            <ac:spMk id="7" creationId="{231AC080-1C53-494F-BF0D-3CB39E5B8BF6}"/>
          </ac:spMkLst>
        </pc:spChg>
      </pc:sldChg>
      <pc:sldChg chg="addSp delSp modSp mod delAnim">
        <pc:chgData name="Bùi Đức Việt" userId="c9bd2dcd3990363b" providerId="LiveId" clId="{50C2FF60-0075-4AC9-B035-60E514938F6E}" dt="2022-07-31T10:13:58.112" v="1699" actId="1076"/>
        <pc:sldMkLst>
          <pc:docMk/>
          <pc:sldMk cId="1504598999" sldId="325"/>
        </pc:sldMkLst>
        <pc:spChg chg="add mod">
          <ac:chgData name="Bùi Đức Việt" userId="c9bd2dcd3990363b" providerId="LiveId" clId="{50C2FF60-0075-4AC9-B035-60E514938F6E}" dt="2022-07-31T10:13:58.112" v="1699" actId="1076"/>
          <ac:spMkLst>
            <pc:docMk/>
            <pc:sldMk cId="1504598999" sldId="325"/>
            <ac:spMk id="7" creationId="{B6B3C4BD-2505-CB94-A7FF-DD9611F0E5E8}"/>
          </ac:spMkLst>
        </pc:spChg>
        <pc:spChg chg="del">
          <ac:chgData name="Bùi Đức Việt" userId="c9bd2dcd3990363b" providerId="LiveId" clId="{50C2FF60-0075-4AC9-B035-60E514938F6E}" dt="2022-07-31T09:41:36.663" v="196" actId="478"/>
          <ac:spMkLst>
            <pc:docMk/>
            <pc:sldMk cId="1504598999" sldId="325"/>
            <ac:spMk id="9" creationId="{F900912E-0A12-41C6-B3E7-7FE5A57E1A92}"/>
          </ac:spMkLst>
        </pc:spChg>
        <pc:spChg chg="del">
          <ac:chgData name="Bùi Đức Việt" userId="c9bd2dcd3990363b" providerId="LiveId" clId="{50C2FF60-0075-4AC9-B035-60E514938F6E}" dt="2022-07-31T09:41:36.663" v="196" actId="478"/>
          <ac:spMkLst>
            <pc:docMk/>
            <pc:sldMk cId="1504598999" sldId="325"/>
            <ac:spMk id="10" creationId="{5E532D2A-5821-4AF2-A670-FD379840D9AD}"/>
          </ac:spMkLst>
        </pc:spChg>
        <pc:spChg chg="del">
          <ac:chgData name="Bùi Đức Việt" userId="c9bd2dcd3990363b" providerId="LiveId" clId="{50C2FF60-0075-4AC9-B035-60E514938F6E}" dt="2022-07-31T09:41:36.663" v="196" actId="478"/>
          <ac:spMkLst>
            <pc:docMk/>
            <pc:sldMk cId="1504598999" sldId="325"/>
            <ac:spMk id="11" creationId="{C0A98CA4-CCA2-4768-9E04-DD43CDC07CFB}"/>
          </ac:spMkLst>
        </pc:spChg>
      </pc:sldChg>
      <pc:sldChg chg="delSp mod delAnim">
        <pc:chgData name="Bùi Đức Việt" userId="c9bd2dcd3990363b" providerId="LiveId" clId="{50C2FF60-0075-4AC9-B035-60E514938F6E}" dt="2022-07-31T09:42:33.110" v="209" actId="478"/>
        <pc:sldMkLst>
          <pc:docMk/>
          <pc:sldMk cId="1394851823" sldId="327"/>
        </pc:sldMkLst>
        <pc:spChg chg="del">
          <ac:chgData name="Bùi Đức Việt" userId="c9bd2dcd3990363b" providerId="LiveId" clId="{50C2FF60-0075-4AC9-B035-60E514938F6E}" dt="2022-07-31T09:42:33.110" v="209" actId="478"/>
          <ac:spMkLst>
            <pc:docMk/>
            <pc:sldMk cId="1394851823" sldId="327"/>
            <ac:spMk id="2" creationId="{36D8BB8C-13CD-4CE6-8FEE-7F26290361E8}"/>
          </ac:spMkLst>
        </pc:spChg>
      </pc:sldChg>
      <pc:sldChg chg="addSp delSp modSp new mod ord modAnim">
        <pc:chgData name="Bùi Đức Việt" userId="c9bd2dcd3990363b" providerId="LiveId" clId="{50C2FF60-0075-4AC9-B035-60E514938F6E}" dt="2022-07-31T09:48:26.654" v="448"/>
        <pc:sldMkLst>
          <pc:docMk/>
          <pc:sldMk cId="3420312994" sldId="328"/>
        </pc:sldMkLst>
        <pc:spChg chg="del">
          <ac:chgData name="Bùi Đức Việt" userId="c9bd2dcd3990363b" providerId="LiveId" clId="{50C2FF60-0075-4AC9-B035-60E514938F6E}" dt="2022-07-31T09:38:08.701" v="150" actId="478"/>
          <ac:spMkLst>
            <pc:docMk/>
            <pc:sldMk cId="3420312994" sldId="328"/>
            <ac:spMk id="2" creationId="{876AD644-9A60-7254-9E32-B6121DE69A09}"/>
          </ac:spMkLst>
        </pc:spChg>
        <pc:spChg chg="del">
          <ac:chgData name="Bùi Đức Việt" userId="c9bd2dcd3990363b" providerId="LiveId" clId="{50C2FF60-0075-4AC9-B035-60E514938F6E}" dt="2022-07-31T09:38:08.701" v="150" actId="478"/>
          <ac:spMkLst>
            <pc:docMk/>
            <pc:sldMk cId="3420312994" sldId="328"/>
            <ac:spMk id="3" creationId="{0E473105-543D-7B88-2895-CAC3E5F12D10}"/>
          </ac:spMkLst>
        </pc:spChg>
        <pc:spChg chg="add mod">
          <ac:chgData name="Bùi Đức Việt" userId="c9bd2dcd3990363b" providerId="LiveId" clId="{50C2FF60-0075-4AC9-B035-60E514938F6E}" dt="2022-07-31T09:47:34.030" v="440" actId="14100"/>
          <ac:spMkLst>
            <pc:docMk/>
            <pc:sldMk cId="3420312994" sldId="328"/>
            <ac:spMk id="6" creationId="{ABED9B42-F2A4-8EBD-AA54-EB44C565D1FC}"/>
          </ac:spMkLst>
        </pc:spChg>
        <pc:picChg chg="add mod">
          <ac:chgData name="Bùi Đức Việt" userId="c9bd2dcd3990363b" providerId="LiveId" clId="{50C2FF60-0075-4AC9-B035-60E514938F6E}" dt="2022-07-31T09:47:26.430" v="435" actId="14100"/>
          <ac:picMkLst>
            <pc:docMk/>
            <pc:sldMk cId="3420312994" sldId="328"/>
            <ac:picMk id="5" creationId="{D23036F5-4DC9-30A3-44FD-51B9650A5F10}"/>
          </ac:picMkLst>
        </pc:picChg>
        <pc:picChg chg="add mod">
          <ac:chgData name="Bùi Đức Việt" userId="c9bd2dcd3990363b" providerId="LiveId" clId="{50C2FF60-0075-4AC9-B035-60E514938F6E}" dt="2022-07-31T09:47:30.270" v="438" actId="14100"/>
          <ac:picMkLst>
            <pc:docMk/>
            <pc:sldMk cId="3420312994" sldId="328"/>
            <ac:picMk id="8" creationId="{0C8DE464-2EB4-DE43-2D2D-10AD4FFA2296}"/>
          </ac:picMkLst>
        </pc:picChg>
        <pc:picChg chg="add mod">
          <ac:chgData name="Bùi Đức Việt" userId="c9bd2dcd3990363b" providerId="LiveId" clId="{50C2FF60-0075-4AC9-B035-60E514938F6E}" dt="2022-07-31T09:48:20.726" v="446" actId="14100"/>
          <ac:picMkLst>
            <pc:docMk/>
            <pc:sldMk cId="3420312994" sldId="328"/>
            <ac:picMk id="10" creationId="{C806DA39-527B-FDC9-6A0F-557A4D6DFD47}"/>
          </ac:picMkLst>
        </pc:picChg>
      </pc:sldChg>
      <pc:sldChg chg="addSp delSp modSp new mod modAnim">
        <pc:chgData name="Bùi Đức Việt" userId="c9bd2dcd3990363b" providerId="LiveId" clId="{50C2FF60-0075-4AC9-B035-60E514938F6E}" dt="2022-07-31T09:51:26.982" v="512" actId="14100"/>
        <pc:sldMkLst>
          <pc:docMk/>
          <pc:sldMk cId="52109102" sldId="329"/>
        </pc:sldMkLst>
        <pc:spChg chg="del">
          <ac:chgData name="Bùi Đức Việt" userId="c9bd2dcd3990363b" providerId="LiveId" clId="{50C2FF60-0075-4AC9-B035-60E514938F6E}" dt="2022-07-31T09:43:30.216" v="220" actId="478"/>
          <ac:spMkLst>
            <pc:docMk/>
            <pc:sldMk cId="52109102" sldId="329"/>
            <ac:spMk id="2" creationId="{92D56589-3F12-F3F4-34CD-E0AA35412EA1}"/>
          </ac:spMkLst>
        </pc:spChg>
        <pc:spChg chg="del">
          <ac:chgData name="Bùi Đức Việt" userId="c9bd2dcd3990363b" providerId="LiveId" clId="{50C2FF60-0075-4AC9-B035-60E514938F6E}" dt="2022-07-31T09:43:30.216" v="220" actId="478"/>
          <ac:spMkLst>
            <pc:docMk/>
            <pc:sldMk cId="52109102" sldId="329"/>
            <ac:spMk id="3" creationId="{F78041A9-E210-8476-F451-9F2813FDE3EC}"/>
          </ac:spMkLst>
        </pc:spChg>
        <pc:picChg chg="add mod">
          <ac:chgData name="Bùi Đức Việt" userId="c9bd2dcd3990363b" providerId="LiveId" clId="{50C2FF60-0075-4AC9-B035-60E514938F6E}" dt="2022-07-31T09:51:26.982" v="512" actId="14100"/>
          <ac:picMkLst>
            <pc:docMk/>
            <pc:sldMk cId="52109102" sldId="329"/>
            <ac:picMk id="4" creationId="{E7F93C3F-12BF-6841-B4F4-9D51C628D85E}"/>
          </ac:picMkLst>
        </pc:picChg>
      </pc:sldChg>
      <pc:sldChg chg="addSp delSp modSp new mod ord delAnim modAnim">
        <pc:chgData name="Bùi Đức Việt" userId="c9bd2dcd3990363b" providerId="LiveId" clId="{50C2FF60-0075-4AC9-B035-60E514938F6E}" dt="2022-07-31T10:02:01.063" v="1106" actId="1076"/>
        <pc:sldMkLst>
          <pc:docMk/>
          <pc:sldMk cId="3331212338" sldId="330"/>
        </pc:sldMkLst>
        <pc:spChg chg="del">
          <ac:chgData name="Bùi Đức Việt" userId="c9bd2dcd3990363b" providerId="LiveId" clId="{50C2FF60-0075-4AC9-B035-60E514938F6E}" dt="2022-07-31T09:49:37.429" v="481" actId="478"/>
          <ac:spMkLst>
            <pc:docMk/>
            <pc:sldMk cId="3331212338" sldId="330"/>
            <ac:spMk id="2" creationId="{AC63FCBE-FF2D-BDE8-3A39-0C476246AE28}"/>
          </ac:spMkLst>
        </pc:spChg>
        <pc:spChg chg="del">
          <ac:chgData name="Bùi Đức Việt" userId="c9bd2dcd3990363b" providerId="LiveId" clId="{50C2FF60-0075-4AC9-B035-60E514938F6E}" dt="2022-07-31T09:49:37.429" v="481" actId="478"/>
          <ac:spMkLst>
            <pc:docMk/>
            <pc:sldMk cId="3331212338" sldId="330"/>
            <ac:spMk id="3" creationId="{7A9FA215-261D-272B-EC92-289B90B2E1DA}"/>
          </ac:spMkLst>
        </pc:spChg>
        <pc:graphicFrameChg chg="add del mod modGraphic">
          <ac:chgData name="Bùi Đức Việt" userId="c9bd2dcd3990363b" providerId="LiveId" clId="{50C2FF60-0075-4AC9-B035-60E514938F6E}" dt="2022-07-31T09:52:25.918" v="531" actId="478"/>
          <ac:graphicFrameMkLst>
            <pc:docMk/>
            <pc:sldMk cId="3331212338" sldId="330"/>
            <ac:graphicFrameMk id="6" creationId="{1FA0FB0C-5B27-5D93-E0F5-183B18EA9174}"/>
          </ac:graphicFrameMkLst>
        </pc:graphicFrameChg>
        <pc:graphicFrameChg chg="add mod modGraphic">
          <ac:chgData name="Bùi Đức Việt" userId="c9bd2dcd3990363b" providerId="LiveId" clId="{50C2FF60-0075-4AC9-B035-60E514938F6E}" dt="2022-07-31T10:02:01.063" v="1106" actId="1076"/>
          <ac:graphicFrameMkLst>
            <pc:docMk/>
            <pc:sldMk cId="3331212338" sldId="330"/>
            <ac:graphicFrameMk id="8" creationId="{414CF5F3-C019-E313-1EAB-2BEE4B79E92B}"/>
          </ac:graphicFrameMkLst>
        </pc:graphicFrameChg>
        <pc:picChg chg="add del mod">
          <ac:chgData name="Bùi Đức Việt" userId="c9bd2dcd3990363b" providerId="LiveId" clId="{50C2FF60-0075-4AC9-B035-60E514938F6E}" dt="2022-07-31T09:51:47.149" v="519" actId="478"/>
          <ac:picMkLst>
            <pc:docMk/>
            <pc:sldMk cId="3331212338" sldId="330"/>
            <ac:picMk id="4" creationId="{7F34FBA2-45CC-1807-260A-B2526D40B97B}"/>
          </ac:picMkLst>
        </pc:picChg>
        <pc:picChg chg="add del mod">
          <ac:chgData name="Bùi Đức Việt" userId="c9bd2dcd3990363b" providerId="LiveId" clId="{50C2FF60-0075-4AC9-B035-60E514938F6E}" dt="2022-07-31T09:52:20.188" v="526" actId="21"/>
          <ac:picMkLst>
            <pc:docMk/>
            <pc:sldMk cId="3331212338" sldId="330"/>
            <ac:picMk id="5" creationId="{9BFFB07C-907F-5E62-3B04-F4F8E8992DBD}"/>
          </ac:picMkLst>
        </pc:picChg>
        <pc:picChg chg="add del mod">
          <ac:chgData name="Bùi Đức Việt" userId="c9bd2dcd3990363b" providerId="LiveId" clId="{50C2FF60-0075-4AC9-B035-60E514938F6E}" dt="2022-07-31T09:52:40.584" v="535" actId="21"/>
          <ac:picMkLst>
            <pc:docMk/>
            <pc:sldMk cId="3331212338" sldId="330"/>
            <ac:picMk id="7" creationId="{EFE12649-5F3A-E80C-F6A0-A73F975C98AB}"/>
          </ac:picMkLst>
        </pc:picChg>
        <pc:picChg chg="add del mod">
          <ac:chgData name="Bùi Đức Việt" userId="c9bd2dcd3990363b" providerId="LiveId" clId="{50C2FF60-0075-4AC9-B035-60E514938F6E}" dt="2022-07-31T09:58:32.228" v="1035" actId="478"/>
          <ac:picMkLst>
            <pc:docMk/>
            <pc:sldMk cId="3331212338" sldId="330"/>
            <ac:picMk id="9" creationId="{BB639A29-49AD-F795-82CC-7CE06890342F}"/>
          </ac:picMkLst>
        </pc:picChg>
      </pc:sldChg>
      <pc:sldChg chg="addSp delSp modSp new mod ord">
        <pc:chgData name="Bùi Đức Việt" userId="c9bd2dcd3990363b" providerId="LiveId" clId="{50C2FF60-0075-4AC9-B035-60E514938F6E}" dt="2022-07-31T10:03:40.519" v="1258" actId="478"/>
        <pc:sldMkLst>
          <pc:docMk/>
          <pc:sldMk cId="2429309932" sldId="331"/>
        </pc:sldMkLst>
        <pc:spChg chg="add del">
          <ac:chgData name="Bùi Đức Việt" userId="c9bd2dcd3990363b" providerId="LiveId" clId="{50C2FF60-0075-4AC9-B035-60E514938F6E}" dt="2022-07-31T09:51:31.501" v="513" actId="478"/>
          <ac:spMkLst>
            <pc:docMk/>
            <pc:sldMk cId="2429309932" sldId="331"/>
            <ac:spMk id="2" creationId="{244324EE-A068-3E9D-1B20-AE217DC087FD}"/>
          </ac:spMkLst>
        </pc:spChg>
        <pc:spChg chg="add del">
          <ac:chgData name="Bùi Đức Việt" userId="c9bd2dcd3990363b" providerId="LiveId" clId="{50C2FF60-0075-4AC9-B035-60E514938F6E}" dt="2022-07-31T09:51:31.501" v="513" actId="478"/>
          <ac:spMkLst>
            <pc:docMk/>
            <pc:sldMk cId="2429309932" sldId="331"/>
            <ac:spMk id="3" creationId="{31C251E6-F07D-A079-6C0C-880CAFC2B2DD}"/>
          </ac:spMkLst>
        </pc:spChg>
        <pc:spChg chg="add mod">
          <ac:chgData name="Bùi Đức Việt" userId="c9bd2dcd3990363b" providerId="LiveId" clId="{50C2FF60-0075-4AC9-B035-60E514938F6E}" dt="2022-07-31T10:03:17.222" v="1252" actId="1076"/>
          <ac:spMkLst>
            <pc:docMk/>
            <pc:sldMk cId="2429309932" sldId="331"/>
            <ac:spMk id="4" creationId="{EA5BD231-97EC-B637-CE78-1C4345B6A44A}"/>
          </ac:spMkLst>
        </pc:spChg>
        <pc:spChg chg="add mod">
          <ac:chgData name="Bùi Đức Việt" userId="c9bd2dcd3990363b" providerId="LiveId" clId="{50C2FF60-0075-4AC9-B035-60E514938F6E}" dt="2022-07-31T10:03:19.584" v="1253" actId="1076"/>
          <ac:spMkLst>
            <pc:docMk/>
            <pc:sldMk cId="2429309932" sldId="331"/>
            <ac:spMk id="6" creationId="{91997072-0A4E-BF0F-49A5-319623FE1911}"/>
          </ac:spMkLst>
        </pc:spChg>
        <pc:spChg chg="add del mod">
          <ac:chgData name="Bùi Đức Việt" userId="c9bd2dcd3990363b" providerId="LiveId" clId="{50C2FF60-0075-4AC9-B035-60E514938F6E}" dt="2022-07-31T10:03:40.519" v="1258" actId="478"/>
          <ac:spMkLst>
            <pc:docMk/>
            <pc:sldMk cId="2429309932" sldId="331"/>
            <ac:spMk id="8" creationId="{BDABA123-1DF6-C8C0-1479-72E6F65EE42E}"/>
          </ac:spMkLst>
        </pc:spChg>
      </pc:sldChg>
      <pc:sldChg chg="addSp delSp modSp new mod">
        <pc:chgData name="Bùi Đức Việt" userId="c9bd2dcd3990363b" providerId="LiveId" clId="{50C2FF60-0075-4AC9-B035-60E514938F6E}" dt="2022-07-31T10:12:21.972" v="1667"/>
        <pc:sldMkLst>
          <pc:docMk/>
          <pc:sldMk cId="767636853" sldId="332"/>
        </pc:sldMkLst>
        <pc:spChg chg="del">
          <ac:chgData name="Bùi Đức Việt" userId="c9bd2dcd3990363b" providerId="LiveId" clId="{50C2FF60-0075-4AC9-B035-60E514938F6E}" dt="2022-07-31T10:11:58.808" v="1659" actId="478"/>
          <ac:spMkLst>
            <pc:docMk/>
            <pc:sldMk cId="767636853" sldId="332"/>
            <ac:spMk id="2" creationId="{E025B971-26F6-2F0D-2482-7CD9A29446C7}"/>
          </ac:spMkLst>
        </pc:spChg>
        <pc:spChg chg="del">
          <ac:chgData name="Bùi Đức Việt" userId="c9bd2dcd3990363b" providerId="LiveId" clId="{50C2FF60-0075-4AC9-B035-60E514938F6E}" dt="2022-07-31T10:11:58.808" v="1659" actId="478"/>
          <ac:spMkLst>
            <pc:docMk/>
            <pc:sldMk cId="767636853" sldId="332"/>
            <ac:spMk id="3" creationId="{4C27F893-F771-F3B1-E00A-627D8E2DB97C}"/>
          </ac:spMkLst>
        </pc:spChg>
        <pc:graphicFrameChg chg="add mod modGraphic">
          <ac:chgData name="Bùi Đức Việt" userId="c9bd2dcd3990363b" providerId="LiveId" clId="{50C2FF60-0075-4AC9-B035-60E514938F6E}" dt="2022-07-31T10:12:14.512" v="1666" actId="14100"/>
          <ac:graphicFrameMkLst>
            <pc:docMk/>
            <pc:sldMk cId="767636853" sldId="332"/>
            <ac:graphicFrameMk id="4" creationId="{F3E9958B-A810-63F4-14CC-8C3D37C092B5}"/>
          </ac:graphicFrameMkLst>
        </pc:graphicFrameChg>
        <pc:picChg chg="add mod">
          <ac:chgData name="Bùi Đức Việt" userId="c9bd2dcd3990363b" providerId="LiveId" clId="{50C2FF60-0075-4AC9-B035-60E514938F6E}" dt="2022-07-31T10:12:21.972" v="1667"/>
          <ac:picMkLst>
            <pc:docMk/>
            <pc:sldMk cId="767636853" sldId="332"/>
            <ac:picMk id="5" creationId="{8923BB32-3FF3-C216-A924-73FB4CFFABAB}"/>
          </ac:picMkLst>
        </pc:picChg>
        <pc:picChg chg="add mod">
          <ac:chgData name="Bùi Đức Việt" userId="c9bd2dcd3990363b" providerId="LiveId" clId="{50C2FF60-0075-4AC9-B035-60E514938F6E}" dt="2022-07-31T10:12:21.972" v="1667"/>
          <ac:picMkLst>
            <pc:docMk/>
            <pc:sldMk cId="767636853" sldId="332"/>
            <ac:picMk id="6" creationId="{AF34C341-6468-A829-1BF1-FE037EAC8826}"/>
          </ac:picMkLst>
        </pc:picChg>
        <pc:picChg chg="add mod">
          <ac:chgData name="Bùi Đức Việt" userId="c9bd2dcd3990363b" providerId="LiveId" clId="{50C2FF60-0075-4AC9-B035-60E514938F6E}" dt="2022-07-31T10:12:21.972" v="1667"/>
          <ac:picMkLst>
            <pc:docMk/>
            <pc:sldMk cId="767636853" sldId="332"/>
            <ac:picMk id="7" creationId="{A3852D42-6E7F-654F-1DAB-83FE8B3A37B0}"/>
          </ac:picMkLst>
        </pc:picChg>
        <pc:picChg chg="add mod">
          <ac:chgData name="Bùi Đức Việt" userId="c9bd2dcd3990363b" providerId="LiveId" clId="{50C2FF60-0075-4AC9-B035-60E514938F6E}" dt="2022-07-31T10:12:21.972" v="1667"/>
          <ac:picMkLst>
            <pc:docMk/>
            <pc:sldMk cId="767636853" sldId="332"/>
            <ac:picMk id="8" creationId="{4819A3E4-D384-ACB2-7892-931367B60B17}"/>
          </ac:picMkLst>
        </pc:picChg>
      </pc:sldChg>
      <pc:sldMasterChg chg="delSldLayout">
        <pc:chgData name="Bùi Đức Việt" userId="c9bd2dcd3990363b" providerId="LiveId" clId="{50C2FF60-0075-4AC9-B035-60E514938F6E}" dt="2022-07-31T09:42:38.910" v="211" actId="47"/>
        <pc:sldMasterMkLst>
          <pc:docMk/>
          <pc:sldMasterMk cId="3727289954" sldId="2147483648"/>
        </pc:sldMasterMkLst>
        <pc:sldLayoutChg chg="del">
          <pc:chgData name="Bùi Đức Việt" userId="c9bd2dcd3990363b" providerId="LiveId" clId="{50C2FF60-0075-4AC9-B035-60E514938F6E}" dt="2022-07-31T09:42:38.910" v="211" actId="47"/>
          <pc:sldLayoutMkLst>
            <pc:docMk/>
            <pc:sldMasterMk cId="3727289954" sldId="2147483648"/>
            <pc:sldLayoutMk cId="2701406352" sldId="2147483660"/>
          </pc:sldLayoutMkLst>
        </pc:sldLayoutChg>
      </pc:sldMasterChg>
    </pc:docChg>
  </pc:docChgLst>
  <pc:docChgLst>
    <pc:chgData name="Bùi Đức Việt" userId="c9bd2dcd3990363b" providerId="LiveId" clId="{9F872C5E-5F2E-4A46-ACAF-D3BFEE191C6D}"/>
    <pc:docChg chg="undo custSel delSld modSld">
      <pc:chgData name="Bùi Đức Việt" userId="c9bd2dcd3990363b" providerId="LiveId" clId="{9F872C5E-5F2E-4A46-ACAF-D3BFEE191C6D}" dt="2022-08-01T05:20:50.566" v="343" actId="1076"/>
      <pc:docMkLst>
        <pc:docMk/>
      </pc:docMkLst>
      <pc:sldChg chg="modAnim">
        <pc:chgData name="Bùi Đức Việt" userId="c9bd2dcd3990363b" providerId="LiveId" clId="{9F872C5E-5F2E-4A46-ACAF-D3BFEE191C6D}" dt="2022-08-01T05:13:55.135" v="311"/>
        <pc:sldMkLst>
          <pc:docMk/>
          <pc:sldMk cId="3037257365" sldId="257"/>
        </pc:sldMkLst>
      </pc:sldChg>
      <pc:sldChg chg="modSp mod">
        <pc:chgData name="Bùi Đức Việt" userId="c9bd2dcd3990363b" providerId="LiveId" clId="{9F872C5E-5F2E-4A46-ACAF-D3BFEE191C6D}" dt="2022-08-01T05:20:50.566" v="343" actId="1076"/>
        <pc:sldMkLst>
          <pc:docMk/>
          <pc:sldMk cId="182018561" sldId="262"/>
        </pc:sldMkLst>
        <pc:spChg chg="mod">
          <ac:chgData name="Bùi Đức Việt" userId="c9bd2dcd3990363b" providerId="LiveId" clId="{9F872C5E-5F2E-4A46-ACAF-D3BFEE191C6D}" dt="2022-08-01T05:20:50.566" v="343" actId="1076"/>
          <ac:spMkLst>
            <pc:docMk/>
            <pc:sldMk cId="182018561" sldId="262"/>
            <ac:spMk id="2" creationId="{BA528E16-DDF6-41D5-B5F5-1A2D3C42CDD3}"/>
          </ac:spMkLst>
        </pc:spChg>
      </pc:sldChg>
      <pc:sldChg chg="del">
        <pc:chgData name="Bùi Đức Việt" userId="c9bd2dcd3990363b" providerId="LiveId" clId="{9F872C5E-5F2E-4A46-ACAF-D3BFEE191C6D}" dt="2022-08-01T05:12:29.788" v="271" actId="47"/>
        <pc:sldMkLst>
          <pc:docMk/>
          <pc:sldMk cId="3384080952" sldId="284"/>
        </pc:sldMkLst>
      </pc:sldChg>
      <pc:sldChg chg="modSp mod">
        <pc:chgData name="Bùi Đức Việt" userId="c9bd2dcd3990363b" providerId="LiveId" clId="{9F872C5E-5F2E-4A46-ACAF-D3BFEE191C6D}" dt="2022-08-01T04:49:25.717" v="197" actId="1076"/>
        <pc:sldMkLst>
          <pc:docMk/>
          <pc:sldMk cId="3153463637" sldId="287"/>
        </pc:sldMkLst>
        <pc:spChg chg="mod">
          <ac:chgData name="Bùi Đức Việt" userId="c9bd2dcd3990363b" providerId="LiveId" clId="{9F872C5E-5F2E-4A46-ACAF-D3BFEE191C6D}" dt="2022-08-01T04:49:20.034" v="194" actId="122"/>
          <ac:spMkLst>
            <pc:docMk/>
            <pc:sldMk cId="3153463637" sldId="287"/>
            <ac:spMk id="9" creationId="{CBA55829-1454-C78C-E0DD-8C97D33DBFA6}"/>
          </ac:spMkLst>
        </pc:spChg>
        <pc:picChg chg="mod">
          <ac:chgData name="Bùi Đức Việt" userId="c9bd2dcd3990363b" providerId="LiveId" clId="{9F872C5E-5F2E-4A46-ACAF-D3BFEE191C6D}" dt="2022-08-01T04:49:25.717" v="197" actId="1076"/>
          <ac:picMkLst>
            <pc:docMk/>
            <pc:sldMk cId="3153463637" sldId="287"/>
            <ac:picMk id="11" creationId="{F0380EE5-3559-663E-58F2-50DAE0D70799}"/>
          </ac:picMkLst>
        </pc:picChg>
      </pc:sldChg>
      <pc:sldChg chg="del">
        <pc:chgData name="Bùi Đức Việt" userId="c9bd2dcd3990363b" providerId="LiveId" clId="{9F872C5E-5F2E-4A46-ACAF-D3BFEE191C6D}" dt="2022-08-01T05:12:31.198" v="273" actId="47"/>
        <pc:sldMkLst>
          <pc:docMk/>
          <pc:sldMk cId="733457953" sldId="291"/>
        </pc:sldMkLst>
      </pc:sldChg>
      <pc:sldChg chg="addSp modSp mod modAnim">
        <pc:chgData name="Bùi Đức Việt" userId="c9bd2dcd3990363b" providerId="LiveId" clId="{9F872C5E-5F2E-4A46-ACAF-D3BFEE191C6D}" dt="2022-08-01T05:20:32.023" v="342" actId="1076"/>
        <pc:sldMkLst>
          <pc:docMk/>
          <pc:sldMk cId="415607575" sldId="292"/>
        </pc:sldMkLst>
        <pc:spChg chg="add mod">
          <ac:chgData name="Bùi Đức Việt" userId="c9bd2dcd3990363b" providerId="LiveId" clId="{9F872C5E-5F2E-4A46-ACAF-D3BFEE191C6D}" dt="2022-08-01T05:12:07.687" v="264" actId="1076"/>
          <ac:spMkLst>
            <pc:docMk/>
            <pc:sldMk cId="415607575" sldId="292"/>
            <ac:spMk id="6" creationId="{4D113C25-B186-79F0-6866-CE06C97190FD}"/>
          </ac:spMkLst>
        </pc:spChg>
        <pc:spChg chg="mod">
          <ac:chgData name="Bùi Đức Việt" userId="c9bd2dcd3990363b" providerId="LiveId" clId="{9F872C5E-5F2E-4A46-ACAF-D3BFEE191C6D}" dt="2022-08-01T05:20:32.023" v="342" actId="1076"/>
          <ac:spMkLst>
            <pc:docMk/>
            <pc:sldMk cId="415607575" sldId="292"/>
            <ac:spMk id="10" creationId="{A20604CE-6F6D-4800-F261-B3960602D1BF}"/>
          </ac:spMkLst>
        </pc:spChg>
        <pc:picChg chg="mod">
          <ac:chgData name="Bùi Đức Việt" userId="c9bd2dcd3990363b" providerId="LiveId" clId="{9F872C5E-5F2E-4A46-ACAF-D3BFEE191C6D}" dt="2022-08-01T04:52:17.205" v="262" actId="14100"/>
          <ac:picMkLst>
            <pc:docMk/>
            <pc:sldMk cId="415607575" sldId="292"/>
            <ac:picMk id="5" creationId="{D7487BCD-A904-4B16-BDBF-E97270C01C4C}"/>
          </ac:picMkLst>
        </pc:picChg>
        <pc:picChg chg="mod">
          <ac:chgData name="Bùi Đức Việt" userId="c9bd2dcd3990363b" providerId="LiveId" clId="{9F872C5E-5F2E-4A46-ACAF-D3BFEE191C6D}" dt="2022-08-01T05:20:29.538" v="341" actId="1076"/>
          <ac:picMkLst>
            <pc:docMk/>
            <pc:sldMk cId="415607575" sldId="292"/>
            <ac:picMk id="7" creationId="{2A0E28EB-04D7-493F-B55B-6A55C9B582B4}"/>
          </ac:picMkLst>
        </pc:picChg>
        <pc:picChg chg="mod">
          <ac:chgData name="Bùi Đức Việt" userId="c9bd2dcd3990363b" providerId="LiveId" clId="{9F872C5E-5F2E-4A46-ACAF-D3BFEE191C6D}" dt="2022-08-01T04:51:31.203" v="250" actId="1076"/>
          <ac:picMkLst>
            <pc:docMk/>
            <pc:sldMk cId="415607575" sldId="292"/>
            <ac:picMk id="9" creationId="{25E6E383-3221-4633-88B4-7A9521E9ED53}"/>
          </ac:picMkLst>
        </pc:picChg>
      </pc:sldChg>
      <pc:sldChg chg="del">
        <pc:chgData name="Bùi Đức Việt" userId="c9bd2dcd3990363b" providerId="LiveId" clId="{9F872C5E-5F2E-4A46-ACAF-D3BFEE191C6D}" dt="2022-08-01T05:12:35.163" v="277" actId="47"/>
        <pc:sldMkLst>
          <pc:docMk/>
          <pc:sldMk cId="516880014" sldId="293"/>
        </pc:sldMkLst>
      </pc:sldChg>
      <pc:sldChg chg="modSp mod modAnim">
        <pc:chgData name="Bùi Đức Việt" userId="c9bd2dcd3990363b" providerId="LiveId" clId="{9F872C5E-5F2E-4A46-ACAF-D3BFEE191C6D}" dt="2022-08-01T05:15:33.104" v="326"/>
        <pc:sldMkLst>
          <pc:docMk/>
          <pc:sldMk cId="2259362811" sldId="294"/>
        </pc:sldMkLst>
        <pc:spChg chg="mod">
          <ac:chgData name="Bùi Đức Việt" userId="c9bd2dcd3990363b" providerId="LiveId" clId="{9F872C5E-5F2E-4A46-ACAF-D3BFEE191C6D}" dt="2022-08-01T04:45:52.864" v="15" actId="14100"/>
          <ac:spMkLst>
            <pc:docMk/>
            <pc:sldMk cId="2259362811" sldId="294"/>
            <ac:spMk id="8" creationId="{FD6CC458-8E42-426D-6392-2C05D7CD2AFF}"/>
          </ac:spMkLst>
        </pc:spChg>
      </pc:sldChg>
      <pc:sldChg chg="del">
        <pc:chgData name="Bùi Đức Việt" userId="c9bd2dcd3990363b" providerId="LiveId" clId="{9F872C5E-5F2E-4A46-ACAF-D3BFEE191C6D}" dt="2022-08-01T05:12:34.181" v="276" actId="47"/>
        <pc:sldMkLst>
          <pc:docMk/>
          <pc:sldMk cId="2630541334" sldId="298"/>
        </pc:sldMkLst>
      </pc:sldChg>
      <pc:sldChg chg="modSp mod modAnim">
        <pc:chgData name="Bùi Đức Việt" userId="c9bd2dcd3990363b" providerId="LiveId" clId="{9F872C5E-5F2E-4A46-ACAF-D3BFEE191C6D}" dt="2022-08-01T05:16:02.303" v="330"/>
        <pc:sldMkLst>
          <pc:docMk/>
          <pc:sldMk cId="1857084694" sldId="313"/>
        </pc:sldMkLst>
        <pc:spChg chg="mod">
          <ac:chgData name="Bùi Đức Việt" userId="c9bd2dcd3990363b" providerId="LiveId" clId="{9F872C5E-5F2E-4A46-ACAF-D3BFEE191C6D}" dt="2022-08-01T04:46:28.748" v="31" actId="1076"/>
          <ac:spMkLst>
            <pc:docMk/>
            <pc:sldMk cId="1857084694" sldId="313"/>
            <ac:spMk id="27" creationId="{D9306451-7E1A-C97D-CFC8-1431D2E5909C}"/>
          </ac:spMkLst>
        </pc:spChg>
        <pc:picChg chg="mod">
          <ac:chgData name="Bùi Đức Việt" userId="c9bd2dcd3990363b" providerId="LiveId" clId="{9F872C5E-5F2E-4A46-ACAF-D3BFEE191C6D}" dt="2022-08-01T04:46:44.485" v="39" actId="14100"/>
          <ac:picMkLst>
            <pc:docMk/>
            <pc:sldMk cId="1857084694" sldId="313"/>
            <ac:picMk id="3" creationId="{DB69564D-C64C-974F-50E1-CD95D1C7F0DD}"/>
          </ac:picMkLst>
        </pc:picChg>
        <pc:picChg chg="mod">
          <ac:chgData name="Bùi Đức Việt" userId="c9bd2dcd3990363b" providerId="LiveId" clId="{9F872C5E-5F2E-4A46-ACAF-D3BFEE191C6D}" dt="2022-08-01T04:46:41.742" v="38" actId="1035"/>
          <ac:picMkLst>
            <pc:docMk/>
            <pc:sldMk cId="1857084694" sldId="313"/>
            <ac:picMk id="22" creationId="{77E44C5D-0EEF-B7BD-7839-0D01F8C9301B}"/>
          </ac:picMkLst>
        </pc:picChg>
        <pc:picChg chg="mod">
          <ac:chgData name="Bùi Đức Việt" userId="c9bd2dcd3990363b" providerId="LiveId" clId="{9F872C5E-5F2E-4A46-ACAF-D3BFEE191C6D}" dt="2022-08-01T04:46:49.133" v="41" actId="14100"/>
          <ac:picMkLst>
            <pc:docMk/>
            <pc:sldMk cId="1857084694" sldId="313"/>
            <ac:picMk id="24" creationId="{5D16C2D7-88E7-CD7F-5400-6478D6A8D8D8}"/>
          </ac:picMkLst>
        </pc:picChg>
        <pc:picChg chg="mod">
          <ac:chgData name="Bùi Đức Việt" userId="c9bd2dcd3990363b" providerId="LiveId" clId="{9F872C5E-5F2E-4A46-ACAF-D3BFEE191C6D}" dt="2022-08-01T04:46:54.333" v="43" actId="14100"/>
          <ac:picMkLst>
            <pc:docMk/>
            <pc:sldMk cId="1857084694" sldId="313"/>
            <ac:picMk id="26" creationId="{0F42B722-6866-AC5A-0BAF-0ACA99270420}"/>
          </ac:picMkLst>
        </pc:picChg>
        <pc:picChg chg="mod">
          <ac:chgData name="Bùi Đức Việt" userId="c9bd2dcd3990363b" providerId="LiveId" clId="{9F872C5E-5F2E-4A46-ACAF-D3BFEE191C6D}" dt="2022-08-01T04:46:24.557" v="30" actId="1076"/>
          <ac:picMkLst>
            <pc:docMk/>
            <pc:sldMk cId="1857084694" sldId="313"/>
            <ac:picMk id="28" creationId="{54D1F394-12DA-18A3-17B9-6C2D68B2775C}"/>
          </ac:picMkLst>
        </pc:picChg>
      </pc:sldChg>
      <pc:sldChg chg="del">
        <pc:chgData name="Bùi Đức Việt" userId="c9bd2dcd3990363b" providerId="LiveId" clId="{9F872C5E-5F2E-4A46-ACAF-D3BFEE191C6D}" dt="2022-08-01T05:12:32.127" v="274" actId="47"/>
        <pc:sldMkLst>
          <pc:docMk/>
          <pc:sldMk cId="3801110008" sldId="316"/>
        </pc:sldMkLst>
      </pc:sldChg>
      <pc:sldChg chg="del">
        <pc:chgData name="Bùi Đức Việt" userId="c9bd2dcd3990363b" providerId="LiveId" clId="{9F872C5E-5F2E-4A46-ACAF-D3BFEE191C6D}" dt="2022-08-01T05:12:30.499" v="272" actId="47"/>
        <pc:sldMkLst>
          <pc:docMk/>
          <pc:sldMk cId="1190672427" sldId="319"/>
        </pc:sldMkLst>
      </pc:sldChg>
      <pc:sldChg chg="modSp mod modAnim">
        <pc:chgData name="Bùi Đức Việt" userId="c9bd2dcd3990363b" providerId="LiveId" clId="{9F872C5E-5F2E-4A46-ACAF-D3BFEE191C6D}" dt="2022-08-01T05:16:32.784" v="333"/>
        <pc:sldMkLst>
          <pc:docMk/>
          <pc:sldMk cId="1690649925" sldId="320"/>
        </pc:sldMkLst>
        <pc:picChg chg="mod">
          <ac:chgData name="Bùi Đức Việt" userId="c9bd2dcd3990363b" providerId="LiveId" clId="{9F872C5E-5F2E-4A46-ACAF-D3BFEE191C6D}" dt="2022-08-01T04:49:36.596" v="200" actId="14100"/>
          <ac:picMkLst>
            <pc:docMk/>
            <pc:sldMk cId="1690649925" sldId="320"/>
            <ac:picMk id="3" creationId="{7A3F093F-3BB1-8AFB-F6BB-EA730D42673A}"/>
          </ac:picMkLst>
        </pc:picChg>
        <pc:picChg chg="mod">
          <ac:chgData name="Bùi Đức Việt" userId="c9bd2dcd3990363b" providerId="LiveId" clId="{9F872C5E-5F2E-4A46-ACAF-D3BFEE191C6D}" dt="2022-08-01T04:49:46.509" v="204" actId="1076"/>
          <ac:picMkLst>
            <pc:docMk/>
            <pc:sldMk cId="1690649925" sldId="320"/>
            <ac:picMk id="5" creationId="{2D257FDB-6F6F-6203-1B86-BF2C2DFA5497}"/>
          </ac:picMkLst>
        </pc:picChg>
      </pc:sldChg>
      <pc:sldChg chg="modSp mod">
        <pc:chgData name="Bùi Đức Việt" userId="c9bd2dcd3990363b" providerId="LiveId" clId="{9F872C5E-5F2E-4A46-ACAF-D3BFEE191C6D}" dt="2022-08-01T05:16:58.544" v="337" actId="122"/>
        <pc:sldMkLst>
          <pc:docMk/>
          <pc:sldMk cId="170999837" sldId="321"/>
        </pc:sldMkLst>
        <pc:spChg chg="mod">
          <ac:chgData name="Bùi Đức Việt" userId="c9bd2dcd3990363b" providerId="LiveId" clId="{9F872C5E-5F2E-4A46-ACAF-D3BFEE191C6D}" dt="2022-08-01T05:16:58.544" v="337" actId="122"/>
          <ac:spMkLst>
            <pc:docMk/>
            <pc:sldMk cId="170999837" sldId="321"/>
            <ac:spMk id="8" creationId="{16ED5BF7-4253-95F3-757E-A37F11DA1D9E}"/>
          </ac:spMkLst>
        </pc:spChg>
      </pc:sldChg>
      <pc:sldChg chg="modSp mod modAnim">
        <pc:chgData name="Bùi Đức Việt" userId="c9bd2dcd3990363b" providerId="LiveId" clId="{9F872C5E-5F2E-4A46-ACAF-D3BFEE191C6D}" dt="2022-08-01T05:16:38.353" v="334"/>
        <pc:sldMkLst>
          <pc:docMk/>
          <pc:sldMk cId="1126377479" sldId="322"/>
        </pc:sldMkLst>
        <pc:spChg chg="mod">
          <ac:chgData name="Bùi Đức Việt" userId="c9bd2dcd3990363b" providerId="LiveId" clId="{9F872C5E-5F2E-4A46-ACAF-D3BFEE191C6D}" dt="2022-08-01T04:50:14.283" v="214" actId="122"/>
          <ac:spMkLst>
            <pc:docMk/>
            <pc:sldMk cId="1126377479" sldId="322"/>
            <ac:spMk id="12" creationId="{215CF861-EECF-E762-A64A-696A87A70543}"/>
          </ac:spMkLst>
        </pc:spChg>
        <pc:picChg chg="mod">
          <ac:chgData name="Bùi Đức Việt" userId="c9bd2dcd3990363b" providerId="LiveId" clId="{9F872C5E-5F2E-4A46-ACAF-D3BFEE191C6D}" dt="2022-08-01T04:50:00.509" v="209" actId="14100"/>
          <ac:picMkLst>
            <pc:docMk/>
            <pc:sldMk cId="1126377479" sldId="322"/>
            <ac:picMk id="3" creationId="{DAF78AF2-5672-4187-82A2-F537D39FE15F}"/>
          </ac:picMkLst>
        </pc:picChg>
      </pc:sldChg>
      <pc:sldChg chg="delSp del mod">
        <pc:chgData name="Bùi Đức Việt" userId="c9bd2dcd3990363b" providerId="LiveId" clId="{9F872C5E-5F2E-4A46-ACAF-D3BFEE191C6D}" dt="2022-08-01T05:12:09.846" v="265" actId="47"/>
        <pc:sldMkLst>
          <pc:docMk/>
          <pc:sldMk cId="3470266327" sldId="323"/>
        </pc:sldMkLst>
        <pc:spChg chg="del">
          <ac:chgData name="Bùi Đức Việt" userId="c9bd2dcd3990363b" providerId="LiveId" clId="{9F872C5E-5F2E-4A46-ACAF-D3BFEE191C6D}" dt="2022-08-01T04:51:15.947" v="242" actId="21"/>
          <ac:spMkLst>
            <pc:docMk/>
            <pc:sldMk cId="3470266327" sldId="323"/>
            <ac:spMk id="14" creationId="{F76EE514-17E5-1591-7611-EA478E3A0F0B}"/>
          </ac:spMkLst>
        </pc:spChg>
      </pc:sldChg>
      <pc:sldChg chg="del">
        <pc:chgData name="Bùi Đức Việt" userId="c9bd2dcd3990363b" providerId="LiveId" clId="{9F872C5E-5F2E-4A46-ACAF-D3BFEE191C6D}" dt="2022-08-01T05:12:33.433" v="275" actId="47"/>
        <pc:sldMkLst>
          <pc:docMk/>
          <pc:sldMk cId="2197539143" sldId="324"/>
        </pc:sldMkLst>
      </pc:sldChg>
      <pc:sldChg chg="modSp mod">
        <pc:chgData name="Bùi Đức Việt" userId="c9bd2dcd3990363b" providerId="LiveId" clId="{9F872C5E-5F2E-4A46-ACAF-D3BFEE191C6D}" dt="2022-08-01T04:50:36.917" v="232" actId="1076"/>
        <pc:sldMkLst>
          <pc:docMk/>
          <pc:sldMk cId="1504598999" sldId="325"/>
        </pc:sldMkLst>
        <pc:spChg chg="mod">
          <ac:chgData name="Bùi Đức Việt" userId="c9bd2dcd3990363b" providerId="LiveId" clId="{9F872C5E-5F2E-4A46-ACAF-D3BFEE191C6D}" dt="2022-08-01T04:50:36.917" v="232" actId="1076"/>
          <ac:spMkLst>
            <pc:docMk/>
            <pc:sldMk cId="1504598999" sldId="325"/>
            <ac:spMk id="7" creationId="{B6B3C4BD-2505-CB94-A7FF-DD9611F0E5E8}"/>
          </ac:spMkLst>
        </pc:spChg>
      </pc:sldChg>
      <pc:sldChg chg="addSp modSp mod">
        <pc:chgData name="Bùi Đức Việt" userId="c9bd2dcd3990363b" providerId="LiveId" clId="{9F872C5E-5F2E-4A46-ACAF-D3BFEE191C6D}" dt="2022-08-01T05:13:01.367" v="309" actId="255"/>
        <pc:sldMkLst>
          <pc:docMk/>
          <pc:sldMk cId="1394851823" sldId="327"/>
        </pc:sldMkLst>
        <pc:spChg chg="add mod">
          <ac:chgData name="Bùi Đức Việt" userId="c9bd2dcd3990363b" providerId="LiveId" clId="{9F872C5E-5F2E-4A46-ACAF-D3BFEE191C6D}" dt="2022-08-01T05:13:01.367" v="309" actId="255"/>
          <ac:spMkLst>
            <pc:docMk/>
            <pc:sldMk cId="1394851823" sldId="327"/>
            <ac:spMk id="12" creationId="{97BBC483-D6BF-BB1D-BE8E-A3056A557ABB}"/>
          </ac:spMkLst>
        </pc:spChg>
      </pc:sldChg>
      <pc:sldChg chg="modAnim">
        <pc:chgData name="Bùi Đức Việt" userId="c9bd2dcd3990363b" providerId="LiveId" clId="{9F872C5E-5F2E-4A46-ACAF-D3BFEE191C6D}" dt="2022-08-01T05:14:11.663" v="313"/>
        <pc:sldMkLst>
          <pc:docMk/>
          <pc:sldMk cId="3331212338" sldId="330"/>
        </pc:sldMkLst>
      </pc:sldChg>
      <pc:sldChg chg="modSp mod modAnim">
        <pc:chgData name="Bùi Đức Việt" userId="c9bd2dcd3990363b" providerId="LiveId" clId="{9F872C5E-5F2E-4A46-ACAF-D3BFEE191C6D}" dt="2022-08-01T05:15:10.832" v="323"/>
        <pc:sldMkLst>
          <pc:docMk/>
          <pc:sldMk cId="2429309932" sldId="331"/>
        </pc:sldMkLst>
        <pc:spChg chg="mod">
          <ac:chgData name="Bùi Đức Việt" userId="c9bd2dcd3990363b" providerId="LiveId" clId="{9F872C5E-5F2E-4A46-ACAF-D3BFEE191C6D}" dt="2022-08-01T05:15:01.918" v="322" actId="113"/>
          <ac:spMkLst>
            <pc:docMk/>
            <pc:sldMk cId="2429309932" sldId="331"/>
            <ac:spMk id="4" creationId="{EA5BD231-97EC-B637-CE78-1C4345B6A44A}"/>
          </ac:spMkLst>
        </pc:spChg>
        <pc:spChg chg="mod">
          <ac:chgData name="Bùi Đức Việt" userId="c9bd2dcd3990363b" providerId="LiveId" clId="{9F872C5E-5F2E-4A46-ACAF-D3BFEE191C6D}" dt="2022-08-01T05:14:31.964" v="318" actId="113"/>
          <ac:spMkLst>
            <pc:docMk/>
            <pc:sldMk cId="2429309932" sldId="331"/>
            <ac:spMk id="6" creationId="{91997072-0A4E-BF0F-49A5-319623FE1911}"/>
          </ac:spMkLst>
        </pc:spChg>
      </pc:sldChg>
      <pc:sldChg chg="modSp mod modAnim">
        <pc:chgData name="Bùi Đức Việt" userId="c9bd2dcd3990363b" providerId="LiveId" clId="{9F872C5E-5F2E-4A46-ACAF-D3BFEE191C6D}" dt="2022-08-01T05:16:11.357" v="331"/>
        <pc:sldMkLst>
          <pc:docMk/>
          <pc:sldMk cId="767636853" sldId="332"/>
        </pc:sldMkLst>
        <pc:graphicFrameChg chg="mod modGraphic">
          <ac:chgData name="Bùi Đức Việt" userId="c9bd2dcd3990363b" providerId="LiveId" clId="{9F872C5E-5F2E-4A46-ACAF-D3BFEE191C6D}" dt="2022-08-01T04:47:49.052" v="55"/>
          <ac:graphicFrameMkLst>
            <pc:docMk/>
            <pc:sldMk cId="767636853" sldId="332"/>
            <ac:graphicFrameMk id="4" creationId="{F3E9958B-A810-63F4-14CC-8C3D37C092B5}"/>
          </ac:graphicFrameMkLst>
        </pc:graphicFrameChg>
        <pc:picChg chg="mod">
          <ac:chgData name="Bùi Đức Việt" userId="c9bd2dcd3990363b" providerId="LiveId" clId="{9F872C5E-5F2E-4A46-ACAF-D3BFEE191C6D}" dt="2022-08-01T04:48:58.509" v="183" actId="1038"/>
          <ac:picMkLst>
            <pc:docMk/>
            <pc:sldMk cId="767636853" sldId="332"/>
            <ac:picMk id="5" creationId="{8923BB32-3FF3-C216-A924-73FB4CFFABAB}"/>
          </ac:picMkLst>
        </pc:picChg>
        <pc:picChg chg="mod">
          <ac:chgData name="Bùi Đức Việt" userId="c9bd2dcd3990363b" providerId="LiveId" clId="{9F872C5E-5F2E-4A46-ACAF-D3BFEE191C6D}" dt="2022-08-01T04:48:53.739" v="150" actId="1038"/>
          <ac:picMkLst>
            <pc:docMk/>
            <pc:sldMk cId="767636853" sldId="332"/>
            <ac:picMk id="6" creationId="{AF34C341-6468-A829-1BF1-FE037EAC8826}"/>
          </ac:picMkLst>
        </pc:picChg>
        <pc:picChg chg="mod">
          <ac:chgData name="Bùi Đức Việt" userId="c9bd2dcd3990363b" providerId="LiveId" clId="{9F872C5E-5F2E-4A46-ACAF-D3BFEE191C6D}" dt="2022-08-01T04:48:56.563" v="167" actId="1038"/>
          <ac:picMkLst>
            <pc:docMk/>
            <pc:sldMk cId="767636853" sldId="332"/>
            <ac:picMk id="7" creationId="{A3852D42-6E7F-654F-1DAB-83FE8B3A37B0}"/>
          </ac:picMkLst>
        </pc:picChg>
        <pc:picChg chg="mod">
          <ac:chgData name="Bùi Đức Việt" userId="c9bd2dcd3990363b" providerId="LiveId" clId="{9F872C5E-5F2E-4A46-ACAF-D3BFEE191C6D}" dt="2022-08-01T04:48:55.167" v="161" actId="1038"/>
          <ac:picMkLst>
            <pc:docMk/>
            <pc:sldMk cId="767636853" sldId="332"/>
            <ac:picMk id="8" creationId="{4819A3E4-D384-ACB2-7892-931367B60B1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D8E45DD4-FEAA-439F-BE3D-7CC38C68D55B}" type="datetimeFigureOut">
              <a:rPr lang="zh-CN" altLang="en-US" smtClean="0"/>
              <a:pPr/>
              <a:t>2024/12/22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A5025CEC-2ABC-4E79-BB53-CF7F3C7D9C4B}" type="slidenum">
              <a:rPr lang="zh-CN" altLang="en-US" smtClean="0"/>
              <a:pPr/>
              <a:t>‹#›</a:t>
            </a:fld>
            <a:endParaRPr lang="zh-CN" altLang="en-US" dirty="0"/>
          </a:p>
        </p:txBody>
      </p:sp>
    </p:spTree>
    <p:extLst>
      <p:ext uri="{BB962C8B-B14F-4D97-AF65-F5344CB8AC3E}">
        <p14:creationId xmlns:p14="http://schemas.microsoft.com/office/powerpoint/2010/main" val="8948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20E16-959C-4F4C-9405-8126F9AE4E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3575186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20E16-959C-4F4C-9405-8126F9AE4E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178983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8ED18D-5BE8-5DC8-9082-49CBBDF3DCFE}"/>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0EF8C86-805F-E68F-0E95-B53C527587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30DDAB-1B86-DC61-C438-2F7D78C3F299}"/>
              </a:ext>
            </a:extLst>
          </p:cNvPr>
          <p:cNvSpPr>
            <a:spLocks noGrp="1"/>
          </p:cNvSpPr>
          <p:nvPr>
            <p:ph type="dt" sz="half" idx="10"/>
          </p:nvPr>
        </p:nvSpPr>
        <p:spPr/>
        <p:txBody>
          <a:bodyPr/>
          <a:lstStyle/>
          <a:p>
            <a:fld id="{37E1861A-894F-427F-8205-12A373590C87}" type="datetimeFigureOut">
              <a:rPr lang="en-US" smtClean="0"/>
              <a:t>12/22/2024</a:t>
            </a:fld>
            <a:endParaRPr lang="en-US"/>
          </a:p>
        </p:txBody>
      </p:sp>
      <p:sp>
        <p:nvSpPr>
          <p:cNvPr id="5" name="Chỗ dành sẵn cho Chân trang 4">
            <a:extLst>
              <a:ext uri="{FF2B5EF4-FFF2-40B4-BE49-F238E27FC236}">
                <a16:creationId xmlns:a16="http://schemas.microsoft.com/office/drawing/2014/main" id="{5C33D4D1-87F2-61F2-D33D-DFD8CE3F54C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DD29223-052C-0BA8-E912-0C4860184A49}"/>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1113560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06D70CF-E681-6F80-2147-B5648293B4C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0B6D370-4533-EB19-C3CA-BAF02836C0E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355B34A-634A-2692-8908-2D0C9D78621E}"/>
              </a:ext>
            </a:extLst>
          </p:cNvPr>
          <p:cNvSpPr>
            <a:spLocks noGrp="1"/>
          </p:cNvSpPr>
          <p:nvPr>
            <p:ph type="dt" sz="half" idx="10"/>
          </p:nvPr>
        </p:nvSpPr>
        <p:spPr/>
        <p:txBody>
          <a:bodyPr/>
          <a:lstStyle/>
          <a:p>
            <a:fld id="{37E1861A-894F-427F-8205-12A373590C87}" type="datetimeFigureOut">
              <a:rPr lang="en-US" smtClean="0"/>
              <a:t>12/22/2024</a:t>
            </a:fld>
            <a:endParaRPr lang="en-US"/>
          </a:p>
        </p:txBody>
      </p:sp>
      <p:sp>
        <p:nvSpPr>
          <p:cNvPr id="5" name="Chỗ dành sẵn cho Chân trang 4">
            <a:extLst>
              <a:ext uri="{FF2B5EF4-FFF2-40B4-BE49-F238E27FC236}">
                <a16:creationId xmlns:a16="http://schemas.microsoft.com/office/drawing/2014/main" id="{F5A461C8-57FA-F2B0-E382-44BA4133627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7BC20D8-3233-400A-88AA-3AEBC9265082}"/>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326732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6FD21E2-1690-F295-5157-896CA61109E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3C5CC75-B2DC-14FC-72DC-C1C1F76D2F5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16E489C-415A-E9D4-BA4C-6E1F015F41C8}"/>
              </a:ext>
            </a:extLst>
          </p:cNvPr>
          <p:cNvSpPr>
            <a:spLocks noGrp="1"/>
          </p:cNvSpPr>
          <p:nvPr>
            <p:ph type="dt" sz="half" idx="10"/>
          </p:nvPr>
        </p:nvSpPr>
        <p:spPr/>
        <p:txBody>
          <a:bodyPr/>
          <a:lstStyle/>
          <a:p>
            <a:fld id="{37E1861A-894F-427F-8205-12A373590C87}" type="datetimeFigureOut">
              <a:rPr lang="en-US" smtClean="0"/>
              <a:t>12/22/2024</a:t>
            </a:fld>
            <a:endParaRPr lang="en-US"/>
          </a:p>
        </p:txBody>
      </p:sp>
      <p:sp>
        <p:nvSpPr>
          <p:cNvPr id="5" name="Chỗ dành sẵn cho Chân trang 4">
            <a:extLst>
              <a:ext uri="{FF2B5EF4-FFF2-40B4-BE49-F238E27FC236}">
                <a16:creationId xmlns:a16="http://schemas.microsoft.com/office/drawing/2014/main" id="{7DEACA2F-A0E8-2F76-6385-CD81735803B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749FF77-9856-D781-D212-34ECE3675409}"/>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1247819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862739"/>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22/12/2024</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08291517"/>
      </p:ext>
    </p:extLst>
  </p:cSld>
  <p:clrMapOvr>
    <a:masterClrMapping/>
  </p:clrMapOvr>
  <p:transition spd="slow">
    <p:cover dir="l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76649"/>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567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000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7123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2999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6328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CC087B-2ED3-42BB-8872-4A8907A406C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DB413A3-0089-A805-E2BB-A1E24708427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CFA0C5-74C1-6DBF-7916-2F3CF1F0E1E2}"/>
              </a:ext>
            </a:extLst>
          </p:cNvPr>
          <p:cNvSpPr>
            <a:spLocks noGrp="1"/>
          </p:cNvSpPr>
          <p:nvPr>
            <p:ph type="dt" sz="half" idx="10"/>
          </p:nvPr>
        </p:nvSpPr>
        <p:spPr/>
        <p:txBody>
          <a:bodyPr/>
          <a:lstStyle/>
          <a:p>
            <a:fld id="{37E1861A-894F-427F-8205-12A373590C87}" type="datetimeFigureOut">
              <a:rPr lang="en-US" smtClean="0"/>
              <a:t>12/22/2024</a:t>
            </a:fld>
            <a:endParaRPr lang="en-US"/>
          </a:p>
        </p:txBody>
      </p:sp>
      <p:sp>
        <p:nvSpPr>
          <p:cNvPr id="5" name="Chỗ dành sẵn cho Chân trang 4">
            <a:extLst>
              <a:ext uri="{FF2B5EF4-FFF2-40B4-BE49-F238E27FC236}">
                <a16:creationId xmlns:a16="http://schemas.microsoft.com/office/drawing/2014/main" id="{FE86215E-30AC-101C-EB3E-D05C34FFAD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EB5D91B-00C0-AAA4-88A6-2ABD24C78C99}"/>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3889578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12/22/2024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8278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grpSp>
        <p:nvGrpSpPr>
          <p:cNvPr id="8" name="组 7"/>
          <p:cNvGrpSpPr/>
          <p:nvPr userDrawn="1"/>
        </p:nvGrpSpPr>
        <p:grpSpPr>
          <a:xfrm>
            <a:off x="625286" y="604371"/>
            <a:ext cx="11140890" cy="5944347"/>
            <a:chOff x="705968" y="457200"/>
            <a:chExt cx="9164173" cy="5042647"/>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918" t="5068" r="6093" b="8104"/>
            <a:stretch/>
          </p:blipFill>
          <p:spPr>
            <a:xfrm>
              <a:off x="705968" y="457200"/>
              <a:ext cx="9164173" cy="5042647"/>
            </a:xfrm>
            <a:prstGeom prst="rect">
              <a:avLst/>
            </a:prstGeom>
          </p:spPr>
        </p:pic>
        <p:sp>
          <p:nvSpPr>
            <p:cNvPr id="7" name="矩形 6"/>
            <p:cNvSpPr/>
            <p:nvPr userDrawn="1"/>
          </p:nvSpPr>
          <p:spPr>
            <a:xfrm>
              <a:off x="1290918" y="927847"/>
              <a:ext cx="7754470" cy="4128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0" i="0" dirty="0">
                <a:latin typeface="inpin heiti" charset="-122"/>
                <a:ea typeface="inpin heiti" charset="-122"/>
              </a:endParaRPr>
            </a:p>
          </p:txBody>
        </p:sp>
      </p:grpSp>
    </p:spTree>
    <p:extLst>
      <p:ext uri="{BB962C8B-B14F-4D97-AF65-F5344CB8AC3E}">
        <p14:creationId xmlns:p14="http://schemas.microsoft.com/office/powerpoint/2010/main" val="38467516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99706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14058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24410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76884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52535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76016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13180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17041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E34B07-3C2D-E65C-8C0A-3EAD611A4BE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D9B2740-9D11-B356-B74D-9C64ED61B6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0B9AB29-2A22-7FCB-5356-17857FDF1943}"/>
              </a:ext>
            </a:extLst>
          </p:cNvPr>
          <p:cNvSpPr>
            <a:spLocks noGrp="1"/>
          </p:cNvSpPr>
          <p:nvPr>
            <p:ph type="dt" sz="half" idx="10"/>
          </p:nvPr>
        </p:nvSpPr>
        <p:spPr/>
        <p:txBody>
          <a:bodyPr/>
          <a:lstStyle/>
          <a:p>
            <a:fld id="{37E1861A-894F-427F-8205-12A373590C87}" type="datetimeFigureOut">
              <a:rPr lang="en-US" smtClean="0"/>
              <a:t>12/22/2024</a:t>
            </a:fld>
            <a:endParaRPr lang="en-US"/>
          </a:p>
        </p:txBody>
      </p:sp>
      <p:sp>
        <p:nvSpPr>
          <p:cNvPr id="5" name="Chỗ dành sẵn cho Chân trang 4">
            <a:extLst>
              <a:ext uri="{FF2B5EF4-FFF2-40B4-BE49-F238E27FC236}">
                <a16:creationId xmlns:a16="http://schemas.microsoft.com/office/drawing/2014/main" id="{B8E91EE8-97BD-033C-3872-142ABF82682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9CCF360-D4BD-07BD-16D2-7DA013C0BB42}"/>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21993503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89101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27897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12/22/2024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175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E560914-95A4-FBF3-4B57-27EFBBE5AE2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76E2781-A44F-E2F8-E7BA-BBC9603B942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BC13618-2140-9798-73BD-4BD5E3E5F3F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57D6485E-388B-9233-D2D3-D86A44DB069B}"/>
              </a:ext>
            </a:extLst>
          </p:cNvPr>
          <p:cNvSpPr>
            <a:spLocks noGrp="1"/>
          </p:cNvSpPr>
          <p:nvPr>
            <p:ph type="dt" sz="half" idx="10"/>
          </p:nvPr>
        </p:nvSpPr>
        <p:spPr/>
        <p:txBody>
          <a:bodyPr/>
          <a:lstStyle/>
          <a:p>
            <a:fld id="{37E1861A-894F-427F-8205-12A373590C87}" type="datetimeFigureOut">
              <a:rPr lang="en-US" smtClean="0"/>
              <a:t>12/22/2024</a:t>
            </a:fld>
            <a:endParaRPr lang="en-US"/>
          </a:p>
        </p:txBody>
      </p:sp>
      <p:sp>
        <p:nvSpPr>
          <p:cNvPr id="6" name="Chỗ dành sẵn cho Chân trang 5">
            <a:extLst>
              <a:ext uri="{FF2B5EF4-FFF2-40B4-BE49-F238E27FC236}">
                <a16:creationId xmlns:a16="http://schemas.microsoft.com/office/drawing/2014/main" id="{A8B7A23F-BE3B-985F-69EB-53B0E9CF906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61A6CEB-C554-E05E-559B-2B9A4A264BDE}"/>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2091922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A4DC24-2BBB-38F1-410A-4A57B54AE9B6}"/>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D3E8EC0-058A-A9ED-86ED-3536DC61DF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F216F5C-DED3-47A5-D03D-709FFEB5BD0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29024CD-3E2D-14F9-5043-1EDF516B2C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B134D5F-339B-A28F-C975-BE03932FF406}"/>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124520CE-D9F1-C5E4-78A9-83F2E4739110}"/>
              </a:ext>
            </a:extLst>
          </p:cNvPr>
          <p:cNvSpPr>
            <a:spLocks noGrp="1"/>
          </p:cNvSpPr>
          <p:nvPr>
            <p:ph type="dt" sz="half" idx="10"/>
          </p:nvPr>
        </p:nvSpPr>
        <p:spPr/>
        <p:txBody>
          <a:bodyPr/>
          <a:lstStyle/>
          <a:p>
            <a:fld id="{37E1861A-894F-427F-8205-12A373590C87}" type="datetimeFigureOut">
              <a:rPr lang="en-US" smtClean="0"/>
              <a:t>12/22/2024</a:t>
            </a:fld>
            <a:endParaRPr lang="en-US"/>
          </a:p>
        </p:txBody>
      </p:sp>
      <p:sp>
        <p:nvSpPr>
          <p:cNvPr id="8" name="Chỗ dành sẵn cho Chân trang 7">
            <a:extLst>
              <a:ext uri="{FF2B5EF4-FFF2-40B4-BE49-F238E27FC236}">
                <a16:creationId xmlns:a16="http://schemas.microsoft.com/office/drawing/2014/main" id="{F21A949E-82E0-D62B-F99F-82E1C6104B06}"/>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2C526230-922D-D64D-BB16-411183C87AC0}"/>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978262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BB03A1E-25A0-4894-18C3-2FDFB385D53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7AB06EB-BC22-9AAA-B48A-1561AF7DCBED}"/>
              </a:ext>
            </a:extLst>
          </p:cNvPr>
          <p:cNvSpPr>
            <a:spLocks noGrp="1"/>
          </p:cNvSpPr>
          <p:nvPr>
            <p:ph type="dt" sz="half" idx="10"/>
          </p:nvPr>
        </p:nvSpPr>
        <p:spPr/>
        <p:txBody>
          <a:bodyPr/>
          <a:lstStyle/>
          <a:p>
            <a:fld id="{37E1861A-894F-427F-8205-12A373590C87}" type="datetimeFigureOut">
              <a:rPr lang="en-US" smtClean="0"/>
              <a:t>12/22/2024</a:t>
            </a:fld>
            <a:endParaRPr lang="en-US"/>
          </a:p>
        </p:txBody>
      </p:sp>
      <p:sp>
        <p:nvSpPr>
          <p:cNvPr id="4" name="Chỗ dành sẵn cho Chân trang 3">
            <a:extLst>
              <a:ext uri="{FF2B5EF4-FFF2-40B4-BE49-F238E27FC236}">
                <a16:creationId xmlns:a16="http://schemas.microsoft.com/office/drawing/2014/main" id="{63807B6B-692E-891F-DB9D-5B09601C460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B5CF3B89-5977-D437-960D-53BE0DF1C7F5}"/>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2500627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AFCC852-51AB-B506-68C7-59EDCF98F121}"/>
              </a:ext>
            </a:extLst>
          </p:cNvPr>
          <p:cNvSpPr>
            <a:spLocks noGrp="1"/>
          </p:cNvSpPr>
          <p:nvPr>
            <p:ph type="dt" sz="half" idx="10"/>
          </p:nvPr>
        </p:nvSpPr>
        <p:spPr/>
        <p:txBody>
          <a:bodyPr/>
          <a:lstStyle/>
          <a:p>
            <a:fld id="{37E1861A-894F-427F-8205-12A373590C87}" type="datetimeFigureOut">
              <a:rPr lang="en-US" smtClean="0"/>
              <a:t>12/22/2024</a:t>
            </a:fld>
            <a:endParaRPr lang="en-US"/>
          </a:p>
        </p:txBody>
      </p:sp>
      <p:sp>
        <p:nvSpPr>
          <p:cNvPr id="3" name="Chỗ dành sẵn cho Chân trang 2">
            <a:extLst>
              <a:ext uri="{FF2B5EF4-FFF2-40B4-BE49-F238E27FC236}">
                <a16:creationId xmlns:a16="http://schemas.microsoft.com/office/drawing/2014/main" id="{30832EFF-E37A-5836-0344-9C3D30AB9FA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1E44EC52-D2AC-9A50-9B69-31C09B57AB0F}"/>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78432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E7FAA4A-39E7-E71D-C901-E8AF8372BCF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CA40C40-9474-D6E8-1640-5D52B768CF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712178D-FB42-582F-D55C-2C288A2EC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B530879-6EEA-E37F-80A2-778FBDBFE1DB}"/>
              </a:ext>
            </a:extLst>
          </p:cNvPr>
          <p:cNvSpPr>
            <a:spLocks noGrp="1"/>
          </p:cNvSpPr>
          <p:nvPr>
            <p:ph type="dt" sz="half" idx="10"/>
          </p:nvPr>
        </p:nvSpPr>
        <p:spPr/>
        <p:txBody>
          <a:bodyPr/>
          <a:lstStyle/>
          <a:p>
            <a:fld id="{37E1861A-894F-427F-8205-12A373590C87}" type="datetimeFigureOut">
              <a:rPr lang="en-US" smtClean="0"/>
              <a:t>12/22/2024</a:t>
            </a:fld>
            <a:endParaRPr lang="en-US"/>
          </a:p>
        </p:txBody>
      </p:sp>
      <p:sp>
        <p:nvSpPr>
          <p:cNvPr id="6" name="Chỗ dành sẵn cho Chân trang 5">
            <a:extLst>
              <a:ext uri="{FF2B5EF4-FFF2-40B4-BE49-F238E27FC236}">
                <a16:creationId xmlns:a16="http://schemas.microsoft.com/office/drawing/2014/main" id="{F90ADEAF-D19F-198A-E9F6-9EE22577A1E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A13786D-C96E-E877-AB4C-33652D12F4E4}"/>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1064621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5B0284-AED4-1250-27E5-6C7D49BF4E3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714BFFCE-5309-BB37-4236-719EB5888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BC939A7B-60AB-87C4-8EC1-F4C88409AD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893048A-FA66-E73E-3C60-2AD2E5C1C81C}"/>
              </a:ext>
            </a:extLst>
          </p:cNvPr>
          <p:cNvSpPr>
            <a:spLocks noGrp="1"/>
          </p:cNvSpPr>
          <p:nvPr>
            <p:ph type="dt" sz="half" idx="10"/>
          </p:nvPr>
        </p:nvSpPr>
        <p:spPr/>
        <p:txBody>
          <a:bodyPr/>
          <a:lstStyle/>
          <a:p>
            <a:fld id="{37E1861A-894F-427F-8205-12A373590C87}" type="datetimeFigureOut">
              <a:rPr lang="en-US" smtClean="0"/>
              <a:t>12/22/2024</a:t>
            </a:fld>
            <a:endParaRPr lang="en-US"/>
          </a:p>
        </p:txBody>
      </p:sp>
      <p:sp>
        <p:nvSpPr>
          <p:cNvPr id="6" name="Chỗ dành sẵn cho Chân trang 5">
            <a:extLst>
              <a:ext uri="{FF2B5EF4-FFF2-40B4-BE49-F238E27FC236}">
                <a16:creationId xmlns:a16="http://schemas.microsoft.com/office/drawing/2014/main" id="{7993B16D-36B2-F7A4-3C92-D23FB656237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B322ADE-1AAA-68E1-EC44-D2CD4B035840}"/>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37362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ags" Target="../tags/tag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1D1FBC-6DE3-43AF-F614-FCCA82A36B5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94AFAFD4-7574-A892-2E42-57D60C2B62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59F1E1F-0A61-F9EA-F358-A0C523D45F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F7B2DA3-7F02-3C54-2E1E-07F4C60D82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1861A-894F-427F-8205-12A373590C87}" type="datetimeFigureOut">
              <a:rPr lang="en-US" smtClean="0"/>
              <a:t>12/22/2024</a:t>
            </a:fld>
            <a:endParaRPr lang="en-US"/>
          </a:p>
        </p:txBody>
      </p:sp>
      <p:sp>
        <p:nvSpPr>
          <p:cNvPr id="5" name="Chỗ dành sẵn cho Chân trang 4">
            <a:extLst>
              <a:ext uri="{FF2B5EF4-FFF2-40B4-BE49-F238E27FC236}">
                <a16:creationId xmlns:a16="http://schemas.microsoft.com/office/drawing/2014/main" id="{E6395543-F7D7-4A53-B03D-DFE91C493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F0CE9A7B-2936-760C-87AC-C82B4D33D3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DD70BB-07FE-4545-BF57-40ACD6132C09}" type="slidenum">
              <a:rPr lang="en-US" smtClean="0"/>
              <a:t>‹#›</a:t>
            </a:fld>
            <a:endParaRPr lang="en-US"/>
          </a:p>
        </p:txBody>
      </p:sp>
    </p:spTree>
    <p:extLst>
      <p:ext uri="{BB962C8B-B14F-4D97-AF65-F5344CB8AC3E}">
        <p14:creationId xmlns:p14="http://schemas.microsoft.com/office/powerpoint/2010/main" val="270591847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27C521E-8C41-0D89-49B1-D97E19E9758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36646251"/>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Lst>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2D5E2DAA-3389-C183-8FFB-A180367F48A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12/22/2024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9"/>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558468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5103F56-93AD-EF5A-A32A-EF2F66C544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95058704"/>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6.gif"/><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6.gif"/><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4.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9.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g"/><Relationship Id="rId7" Type="http://schemas.openxmlformats.org/officeDocument/2006/relationships/image" Target="../media/image44.emf"/><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image" Target="../media/image43.emf"/><Relationship Id="rId11" Type="http://schemas.openxmlformats.org/officeDocument/2006/relationships/image" Target="../media/image48.jpeg"/><Relationship Id="rId5" Type="http://schemas.openxmlformats.org/officeDocument/2006/relationships/image" Target="../media/image4.emf"/><Relationship Id="rId10" Type="http://schemas.openxmlformats.org/officeDocument/2006/relationships/image" Target="../media/image47.jpeg"/><Relationship Id="rId4" Type="http://schemas.openxmlformats.org/officeDocument/2006/relationships/image" Target="../media/image42.emf"/><Relationship Id="rId9" Type="http://schemas.openxmlformats.org/officeDocument/2006/relationships/image" Target="../media/image46.jpeg"/></Relationships>
</file>

<file path=ppt/slides/_rels/slide1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1.jpg"/><Relationship Id="rId7" Type="http://schemas.openxmlformats.org/officeDocument/2006/relationships/image" Target="../media/image44.emf"/><Relationship Id="rId2" Type="http://schemas.openxmlformats.org/officeDocument/2006/relationships/slideLayout" Target="../slideLayouts/slideLayout15.xml"/><Relationship Id="rId1" Type="http://schemas.openxmlformats.org/officeDocument/2006/relationships/tags" Target="../tags/tag5.xml"/><Relationship Id="rId6" Type="http://schemas.openxmlformats.org/officeDocument/2006/relationships/image" Target="../media/image43.emf"/><Relationship Id="rId11" Type="http://schemas.openxmlformats.org/officeDocument/2006/relationships/image" Target="../media/image52.jpeg"/><Relationship Id="rId5" Type="http://schemas.openxmlformats.org/officeDocument/2006/relationships/image" Target="../media/image4.emf"/><Relationship Id="rId10" Type="http://schemas.openxmlformats.org/officeDocument/2006/relationships/image" Target="../media/image51.jpeg"/><Relationship Id="rId4" Type="http://schemas.openxmlformats.org/officeDocument/2006/relationships/image" Target="../media/image42.emf"/><Relationship Id="rId9"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6.gif"/><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png"/><Relationship Id="rId3" Type="http://schemas.openxmlformats.org/officeDocument/2006/relationships/image" Target="../media/image2.jpg"/><Relationship Id="rId7" Type="http://schemas.openxmlformats.org/officeDocument/2006/relationships/image" Target="../media/image6.emf"/><Relationship Id="rId12" Type="http://schemas.openxmlformats.org/officeDocument/2006/relationships/image" Target="../media/image11.png"/><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8.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notesSlide" Target="../notesSlides/notesSlide3.xml"/><Relationship Id="rId7" Type="http://schemas.openxmlformats.org/officeDocument/2006/relationships/image" Target="../media/image64.png"/><Relationship Id="rId2" Type="http://schemas.openxmlformats.org/officeDocument/2006/relationships/slideLayout" Target="../slideLayouts/slideLayout28.xml"/><Relationship Id="rId1" Type="http://schemas.openxmlformats.org/officeDocument/2006/relationships/control" Target="../activeX/activeX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72.emf"/><Relationship Id="rId3" Type="http://schemas.openxmlformats.org/officeDocument/2006/relationships/image" Target="../media/image66.jpeg"/><Relationship Id="rId7" Type="http://schemas.openxmlformats.org/officeDocument/2006/relationships/image" Target="../media/image68.emf"/><Relationship Id="rId12" Type="http://schemas.openxmlformats.org/officeDocument/2006/relationships/image" Target="../media/image5.emf"/><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67.emf"/><Relationship Id="rId11" Type="http://schemas.openxmlformats.org/officeDocument/2006/relationships/image" Target="../media/image71.emf"/><Relationship Id="rId5" Type="http://schemas.openxmlformats.org/officeDocument/2006/relationships/image" Target="../media/image10.emf"/><Relationship Id="rId10" Type="http://schemas.openxmlformats.org/officeDocument/2006/relationships/image" Target="../media/image3.emf"/><Relationship Id="rId4" Type="http://schemas.openxmlformats.org/officeDocument/2006/relationships/image" Target="../media/image9.emf"/><Relationship Id="rId9" Type="http://schemas.openxmlformats.org/officeDocument/2006/relationships/image" Target="../media/image70.emf"/><Relationship Id="rId14" Type="http://schemas.openxmlformats.org/officeDocument/2006/relationships/image" Target="../media/image7.emf"/></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2057400" y="76201"/>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b="1" dirty="0" err="1"/>
              <a:t>Thứ</a:t>
            </a:r>
            <a:r>
              <a:rPr lang="en-US" altLang="en-US" sz="4000" b="1" dirty="0"/>
              <a:t> </a:t>
            </a:r>
            <a:r>
              <a:rPr lang="en-US" altLang="en-US" sz="4000" b="1" dirty="0" err="1"/>
              <a:t>hai</a:t>
            </a:r>
            <a:r>
              <a:rPr lang="en-US" altLang="en-US" sz="4000" b="1" dirty="0"/>
              <a:t> </a:t>
            </a:r>
            <a:r>
              <a:rPr lang="en-US" altLang="en-US" sz="4000" b="1" dirty="0" err="1"/>
              <a:t>ngày</a:t>
            </a:r>
            <a:r>
              <a:rPr lang="en-US" altLang="en-US" sz="4000" b="1" dirty="0"/>
              <a:t> 30 </a:t>
            </a:r>
            <a:r>
              <a:rPr lang="en-US" altLang="en-US" sz="4000" b="1" dirty="0" err="1"/>
              <a:t>tháng</a:t>
            </a:r>
            <a:r>
              <a:rPr lang="en-US" altLang="en-US" sz="4000" b="1" dirty="0"/>
              <a:t> 12 </a:t>
            </a:r>
            <a:r>
              <a:rPr lang="en-US" altLang="en-US" sz="4000" b="1" dirty="0" err="1"/>
              <a:t>năm</a:t>
            </a:r>
            <a:r>
              <a:rPr lang="en-US" altLang="en-US" sz="4000" b="1" dirty="0"/>
              <a:t> 2024</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2946400" y="702589"/>
            <a:ext cx="543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a:solidFill>
                  <a:srgbClr val="FF0000"/>
                </a:solidFill>
              </a:rPr>
              <a:t>Khoa </a:t>
            </a:r>
            <a:r>
              <a:rPr lang="en-US" altLang="en-US" sz="4000" u="sng" dirty="0" err="1">
                <a:solidFill>
                  <a:srgbClr val="FF0000"/>
                </a:solidFill>
              </a:rPr>
              <a:t>học</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1138927" y="1451291"/>
            <a:ext cx="100759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Sự</a:t>
            </a:r>
            <a:r>
              <a:rPr lang="en-US" altLang="en-US" sz="4000" b="1" dirty="0">
                <a:solidFill>
                  <a:srgbClr val="3333FF"/>
                </a:solidFill>
              </a:rPr>
              <a:t> </a:t>
            </a:r>
            <a:r>
              <a:rPr lang="en-US" altLang="en-US" sz="4000" b="1" dirty="0" err="1">
                <a:solidFill>
                  <a:srgbClr val="3333FF"/>
                </a:solidFill>
              </a:rPr>
              <a:t>lớn</a:t>
            </a:r>
            <a:r>
              <a:rPr lang="en-US" altLang="en-US" sz="4000" b="1" dirty="0">
                <a:solidFill>
                  <a:srgbClr val="3333FF"/>
                </a:solidFill>
              </a:rPr>
              <a:t> </a:t>
            </a:r>
            <a:r>
              <a:rPr lang="en-US" altLang="en-US" sz="4000" b="1" dirty="0" err="1">
                <a:solidFill>
                  <a:srgbClr val="3333FF"/>
                </a:solidFill>
              </a:rPr>
              <a:t>lên</a:t>
            </a:r>
            <a:r>
              <a:rPr lang="en-US" altLang="en-US" sz="4000" b="1" dirty="0">
                <a:solidFill>
                  <a:srgbClr val="3333FF"/>
                </a:solidFill>
              </a:rPr>
              <a:t> </a:t>
            </a:r>
            <a:r>
              <a:rPr lang="en-US" altLang="en-US" sz="4000" b="1" dirty="0" err="1">
                <a:solidFill>
                  <a:srgbClr val="3333FF"/>
                </a:solidFill>
              </a:rPr>
              <a:t>và</a:t>
            </a:r>
            <a:r>
              <a:rPr lang="en-US" altLang="en-US" sz="4000" b="1" dirty="0">
                <a:solidFill>
                  <a:srgbClr val="3333FF"/>
                </a:solidFill>
              </a:rPr>
              <a:t> </a:t>
            </a:r>
            <a:r>
              <a:rPr lang="en-US" altLang="en-US" sz="4000" b="1" dirty="0" err="1">
                <a:solidFill>
                  <a:srgbClr val="3333FF"/>
                </a:solidFill>
              </a:rPr>
              <a:t>phát</a:t>
            </a:r>
            <a:r>
              <a:rPr lang="en-US" altLang="en-US" sz="4000" b="1" dirty="0">
                <a:solidFill>
                  <a:srgbClr val="3333FF"/>
                </a:solidFill>
              </a:rPr>
              <a:t> </a:t>
            </a:r>
            <a:r>
              <a:rPr lang="en-US" altLang="en-US" sz="4000" b="1" dirty="0" err="1">
                <a:solidFill>
                  <a:srgbClr val="3333FF"/>
                </a:solidFill>
              </a:rPr>
              <a:t>triển</a:t>
            </a:r>
            <a:r>
              <a:rPr lang="en-US" altLang="en-US" sz="4000" b="1" dirty="0">
                <a:solidFill>
                  <a:srgbClr val="3333FF"/>
                </a:solidFill>
              </a:rPr>
              <a:t> </a:t>
            </a:r>
            <a:r>
              <a:rPr lang="en-US" altLang="en-US" sz="4000" b="1" dirty="0" err="1">
                <a:solidFill>
                  <a:srgbClr val="3333FF"/>
                </a:solidFill>
              </a:rPr>
              <a:t>của</a:t>
            </a:r>
            <a:r>
              <a:rPr lang="en-US" altLang="en-US" sz="4000" b="1" dirty="0">
                <a:solidFill>
                  <a:srgbClr val="3333FF"/>
                </a:solidFill>
              </a:rPr>
              <a:t> </a:t>
            </a:r>
            <a:r>
              <a:rPr lang="en-US" altLang="en-US" sz="4000" b="1" dirty="0" err="1">
                <a:solidFill>
                  <a:srgbClr val="3333FF"/>
                </a:solidFill>
              </a:rPr>
              <a:t>động</a:t>
            </a:r>
            <a:r>
              <a:rPr lang="en-US" altLang="en-US" sz="4000" b="1" dirty="0">
                <a:solidFill>
                  <a:srgbClr val="3333FF"/>
                </a:solidFill>
              </a:rPr>
              <a:t> </a:t>
            </a:r>
            <a:r>
              <a:rPr lang="en-US" altLang="en-US" sz="4000" b="1" dirty="0" err="1">
                <a:solidFill>
                  <a:srgbClr val="3333FF"/>
                </a:solidFill>
              </a:rPr>
              <a:t>vật</a:t>
            </a:r>
            <a:r>
              <a:rPr lang="en-US" altLang="en-US" sz="4000" b="1" dirty="0">
                <a:solidFill>
                  <a:srgbClr val="3333FF"/>
                </a:solidFill>
              </a:rPr>
              <a:t> ( </a:t>
            </a:r>
            <a:r>
              <a:rPr lang="en-US" altLang="en-US" sz="4000" b="1" dirty="0" err="1">
                <a:solidFill>
                  <a:srgbClr val="3333FF"/>
                </a:solidFill>
              </a:rPr>
              <a:t>tiết</a:t>
            </a:r>
            <a:r>
              <a:rPr lang="en-US" altLang="en-US" sz="4000" b="1" dirty="0">
                <a:solidFill>
                  <a:srgbClr val="3333FF"/>
                </a:solidFill>
              </a:rPr>
              <a:t> 2)</a:t>
            </a:r>
          </a:p>
        </p:txBody>
      </p:sp>
    </p:spTree>
    <p:extLst>
      <p:ext uri="{BB962C8B-B14F-4D97-AF65-F5344CB8AC3E}">
        <p14:creationId xmlns:p14="http://schemas.microsoft.com/office/powerpoint/2010/main" val="33110721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7">
            <a:extLst>
              <a:ext uri="{FF2B5EF4-FFF2-40B4-BE49-F238E27FC236}">
                <a16:creationId xmlns:a16="http://schemas.microsoft.com/office/drawing/2014/main" id="{2EEA777B-0E4D-0E44-DBE7-2D83E6F1DCE1}"/>
              </a:ext>
            </a:extLst>
          </p:cNvPr>
          <p:cNvPicPr>
            <a:picLocks noChangeAspect="1"/>
          </p:cNvPicPr>
          <p:nvPr/>
        </p:nvPicPr>
        <p:blipFill>
          <a:blip r:embed="rId3"/>
          <a:stretch>
            <a:fillRect/>
          </a:stretch>
        </p:blipFill>
        <p:spPr>
          <a:xfrm>
            <a:off x="8721969" y="2088533"/>
            <a:ext cx="3730403" cy="4769467"/>
          </a:xfrm>
          <a:prstGeom prst="rect">
            <a:avLst/>
          </a:prstGeom>
        </p:spPr>
      </p:pic>
      <p:pic>
        <p:nvPicPr>
          <p:cNvPr id="5" name="Picture 4">
            <a:extLst>
              <a:ext uri="{FF2B5EF4-FFF2-40B4-BE49-F238E27FC236}">
                <a16:creationId xmlns:a16="http://schemas.microsoft.com/office/drawing/2014/main" id="{29D72DA2-0E08-32F9-4C52-C23A640B0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834" y="2225905"/>
            <a:ext cx="7864741" cy="2735562"/>
          </a:xfrm>
          <a:prstGeom prst="rect">
            <a:avLst/>
          </a:prstGeom>
        </p:spPr>
      </p:pic>
    </p:spTree>
    <p:extLst>
      <p:ext uri="{BB962C8B-B14F-4D97-AF65-F5344CB8AC3E}">
        <p14:creationId xmlns:p14="http://schemas.microsoft.com/office/powerpoint/2010/main" val="851939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667">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6" name="Picture 4">
            <a:extLst>
              <a:ext uri="{FF2B5EF4-FFF2-40B4-BE49-F238E27FC236}">
                <a16:creationId xmlns:a16="http://schemas.microsoft.com/office/drawing/2014/main" id="{C6469C8B-FE76-46DA-0102-8747E9F8C7B8}"/>
              </a:ext>
            </a:extLst>
          </p:cNvPr>
          <p:cNvPicPr>
            <a:picLocks noChangeAspect="1"/>
          </p:cNvPicPr>
          <p:nvPr/>
        </p:nvPicPr>
        <p:blipFill rotWithShape="1">
          <a:blip r:embed="rId3"/>
          <a:srcRect l="9773" b="26815"/>
          <a:stretch/>
        </p:blipFill>
        <p:spPr>
          <a:xfrm>
            <a:off x="6398389" y="2968340"/>
            <a:ext cx="3870960" cy="3960000"/>
          </a:xfrm>
          <a:prstGeom prst="rect">
            <a:avLst/>
          </a:prstGeom>
        </p:spPr>
      </p:pic>
      <p:pic>
        <p:nvPicPr>
          <p:cNvPr id="27" name="Picture 8">
            <a:extLst>
              <a:ext uri="{FF2B5EF4-FFF2-40B4-BE49-F238E27FC236}">
                <a16:creationId xmlns:a16="http://schemas.microsoft.com/office/drawing/2014/main" id="{D78BF00C-2FB7-B74B-A3C9-FE542DC7019C}"/>
              </a:ext>
            </a:extLst>
          </p:cNvPr>
          <p:cNvPicPr>
            <a:picLocks noChangeAspect="1"/>
          </p:cNvPicPr>
          <p:nvPr/>
        </p:nvPicPr>
        <p:blipFill rotWithShape="1">
          <a:blip r:embed="rId4"/>
          <a:srcRect r="9773" b="26815"/>
          <a:stretch/>
        </p:blipFill>
        <p:spPr>
          <a:xfrm>
            <a:off x="2225040" y="2898000"/>
            <a:ext cx="3870960" cy="3960000"/>
          </a:xfrm>
          <a:prstGeom prst="rect">
            <a:avLst/>
          </a:prstGeom>
        </p:spPr>
      </p:pic>
      <p:sp>
        <p:nvSpPr>
          <p:cNvPr id="36" name="Hộp Văn bản 35">
            <a:extLst>
              <a:ext uri="{FF2B5EF4-FFF2-40B4-BE49-F238E27FC236}">
                <a16:creationId xmlns:a16="http://schemas.microsoft.com/office/drawing/2014/main" id="{9987E611-C307-F855-99CE-10835DF99AF5}"/>
              </a:ext>
            </a:extLst>
          </p:cNvPr>
          <p:cNvSpPr txBox="1"/>
          <p:nvPr/>
        </p:nvSpPr>
        <p:spPr>
          <a:xfrm>
            <a:off x="1922651" y="413795"/>
            <a:ext cx="69866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38100">
                  <a:solidFill>
                    <a:prstClr val="white"/>
                  </a:solidFill>
                </a:ln>
                <a:solidFill>
                  <a:srgbClr val="FF0000"/>
                </a:solidFill>
                <a:effectLst>
                  <a:outerShdw blurRad="38100" dist="38100" dir="2700000" algn="tl">
                    <a:srgbClr val="000000">
                      <a:alpha val="43137"/>
                    </a:srgbClr>
                  </a:outerShdw>
                </a:effectLst>
                <a:uLnTx/>
                <a:uFillTx/>
                <a:latin typeface="UVN Banh Mi" pitchFamily="2" charset="0"/>
                <a:ea typeface="+mn-ea"/>
                <a:cs typeface="+mn-cs"/>
              </a:rPr>
              <a:t>THẢO</a:t>
            </a:r>
            <a:r>
              <a:rPr kumimoji="0" lang="en-US" sz="8000" b="0" i="0" u="none" strike="noStrike" kern="1200" cap="none" spc="0" normalizeH="0" noProof="0">
                <a:ln w="38100">
                  <a:solidFill>
                    <a:prstClr val="white"/>
                  </a:solidFill>
                </a:ln>
                <a:solidFill>
                  <a:srgbClr val="FF0000"/>
                </a:solidFill>
                <a:effectLst>
                  <a:outerShdw blurRad="38100" dist="38100" dir="2700000" algn="tl">
                    <a:srgbClr val="000000">
                      <a:alpha val="43137"/>
                    </a:srgbClr>
                  </a:outerShdw>
                </a:effectLst>
                <a:uLnTx/>
                <a:uFillTx/>
                <a:latin typeface="UVN Banh Mi" pitchFamily="2" charset="0"/>
                <a:ea typeface="+mn-ea"/>
                <a:cs typeface="+mn-cs"/>
              </a:rPr>
              <a:t> LUẬN </a:t>
            </a:r>
            <a:r>
              <a:rPr kumimoji="0" lang="en-US" sz="8000" b="0" i="0" u="none" strike="noStrike" kern="1200" cap="none" spc="0" normalizeH="0" baseline="0" noProof="0">
                <a:ln w="38100">
                  <a:solidFill>
                    <a:prstClr val="white"/>
                  </a:solidFill>
                </a:ln>
                <a:solidFill>
                  <a:srgbClr val="FF0000"/>
                </a:solidFill>
                <a:effectLst>
                  <a:outerShdw blurRad="38100" dist="38100" dir="2700000" algn="tl">
                    <a:srgbClr val="000000">
                      <a:alpha val="43137"/>
                    </a:srgbClr>
                  </a:outerShdw>
                </a:effectLst>
                <a:uLnTx/>
                <a:uFillTx/>
                <a:latin typeface="UVN Banh Mi" pitchFamily="2" charset="0"/>
                <a:ea typeface="+mn-ea"/>
                <a:cs typeface="+mn-cs"/>
              </a:rPr>
              <a:t>NHÓM </a:t>
            </a:r>
            <a:r>
              <a:rPr kumimoji="0" lang="en-US" sz="8000" b="0" i="0" u="none" strike="noStrike" kern="1200" cap="none" spc="0" normalizeH="0" baseline="0" noProof="0" dirty="0">
                <a:ln w="38100">
                  <a:solidFill>
                    <a:prstClr val="white"/>
                  </a:solidFill>
                </a:ln>
                <a:solidFill>
                  <a:srgbClr val="FF0000"/>
                </a:solidFill>
                <a:effectLst>
                  <a:outerShdw blurRad="38100" dist="38100" dir="2700000" algn="tl">
                    <a:srgbClr val="000000">
                      <a:alpha val="43137"/>
                    </a:srgbClr>
                  </a:outerShdw>
                </a:effectLst>
                <a:uLnTx/>
                <a:uFillTx/>
                <a:latin typeface="UVN Banh Mi" pitchFamily="2" charset="0"/>
                <a:ea typeface="+mn-ea"/>
                <a:cs typeface="+mn-cs"/>
              </a:rPr>
              <a:t>ĐÔI</a:t>
            </a:r>
          </a:p>
        </p:txBody>
      </p:sp>
    </p:spTree>
    <p:extLst>
      <p:ext uri="{BB962C8B-B14F-4D97-AF65-F5344CB8AC3E}">
        <p14:creationId xmlns:p14="http://schemas.microsoft.com/office/powerpoint/2010/main" val="4197305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750"/>
                                      </p:stCondLst>
                                      <p:childTnLst>
                                        <p:set>
                                          <p:cBhvr>
                                            <p:cTn id="6" dur="1" fill="hold">
                                              <p:stCondLst>
                                                <p:cond delay="0"/>
                                              </p:stCondLst>
                                            </p:cTn>
                                            <p:tgtEl>
                                              <p:spTgt spid="27"/>
                                            </p:tgtEl>
                                            <p:attrNameLst>
                                              <p:attrName>style.visibility</p:attrName>
                                            </p:attrNameLst>
                                          </p:cBhvr>
                                          <p:to>
                                            <p:strVal val="visible"/>
                                          </p:to>
                                        </p:set>
                                        <p:anim calcmode="lin" valueType="num" p14:bounceEnd="66667">
                                          <p:cBhvr additive="base">
                                            <p:cTn id="7" dur="1000" fill="hold"/>
                                            <p:tgtEl>
                                              <p:spTgt spid="27"/>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750"/>
                                      </p:stCondLst>
                                      <p:childTnLst>
                                        <p:set>
                                          <p:cBhvr>
                                            <p:cTn id="10" dur="1" fill="hold">
                                              <p:stCondLst>
                                                <p:cond delay="0"/>
                                              </p:stCondLst>
                                            </p:cTn>
                                            <p:tgtEl>
                                              <p:spTgt spid="26"/>
                                            </p:tgtEl>
                                            <p:attrNameLst>
                                              <p:attrName>style.visibility</p:attrName>
                                            </p:attrNameLst>
                                          </p:cBhvr>
                                          <p:to>
                                            <p:strVal val="visible"/>
                                          </p:to>
                                        </p:set>
                                        <p:anim calcmode="lin" valueType="num" p14:bounceEnd="66667">
                                          <p:cBhvr additive="base">
                                            <p:cTn id="11" dur="1000" fill="hold"/>
                                            <p:tgtEl>
                                              <p:spTgt spid="26"/>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26"/>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26"/>
                                            </p:tgtEl>
                                            <p:attrNameLst>
                                              <p:attrName>r</p:attrName>
                                            </p:attrNameLst>
                                          </p:cBhvr>
                                        </p:animRot>
                                        <p:animRot by="-240000">
                                          <p:cBhvr>
                                            <p:cTn id="15" dur="200" fill="hold">
                                              <p:stCondLst>
                                                <p:cond delay="200"/>
                                              </p:stCondLst>
                                            </p:cTn>
                                            <p:tgtEl>
                                              <p:spTgt spid="26"/>
                                            </p:tgtEl>
                                            <p:attrNameLst>
                                              <p:attrName>r</p:attrName>
                                            </p:attrNameLst>
                                          </p:cBhvr>
                                        </p:animRot>
                                        <p:animRot by="240000">
                                          <p:cBhvr>
                                            <p:cTn id="16" dur="200" fill="hold">
                                              <p:stCondLst>
                                                <p:cond delay="400"/>
                                              </p:stCondLst>
                                            </p:cTn>
                                            <p:tgtEl>
                                              <p:spTgt spid="26"/>
                                            </p:tgtEl>
                                            <p:attrNameLst>
                                              <p:attrName>r</p:attrName>
                                            </p:attrNameLst>
                                          </p:cBhvr>
                                        </p:animRot>
                                        <p:animRot by="-240000">
                                          <p:cBhvr>
                                            <p:cTn id="17" dur="200" fill="hold">
                                              <p:stCondLst>
                                                <p:cond delay="600"/>
                                              </p:stCondLst>
                                            </p:cTn>
                                            <p:tgtEl>
                                              <p:spTgt spid="26"/>
                                            </p:tgtEl>
                                            <p:attrNameLst>
                                              <p:attrName>r</p:attrName>
                                            </p:attrNameLst>
                                          </p:cBhvr>
                                        </p:animRot>
                                        <p:animRot by="120000">
                                          <p:cBhvr>
                                            <p:cTn id="18" dur="200" fill="hold">
                                              <p:stCondLst>
                                                <p:cond delay="800"/>
                                              </p:stCondLst>
                                            </p:cTn>
                                            <p:tgtEl>
                                              <p:spTgt spid="26"/>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27"/>
                                            </p:tgtEl>
                                            <p:attrNameLst>
                                              <p:attrName>r</p:attrName>
                                            </p:attrNameLst>
                                          </p:cBhvr>
                                        </p:animRot>
                                        <p:animRot by="-240000">
                                          <p:cBhvr>
                                            <p:cTn id="21" dur="200" fill="hold">
                                              <p:stCondLst>
                                                <p:cond delay="200"/>
                                              </p:stCondLst>
                                            </p:cTn>
                                            <p:tgtEl>
                                              <p:spTgt spid="27"/>
                                            </p:tgtEl>
                                            <p:attrNameLst>
                                              <p:attrName>r</p:attrName>
                                            </p:attrNameLst>
                                          </p:cBhvr>
                                        </p:animRot>
                                        <p:animRot by="240000">
                                          <p:cBhvr>
                                            <p:cTn id="22" dur="200" fill="hold">
                                              <p:stCondLst>
                                                <p:cond delay="400"/>
                                              </p:stCondLst>
                                            </p:cTn>
                                            <p:tgtEl>
                                              <p:spTgt spid="27"/>
                                            </p:tgtEl>
                                            <p:attrNameLst>
                                              <p:attrName>r</p:attrName>
                                            </p:attrNameLst>
                                          </p:cBhvr>
                                        </p:animRot>
                                        <p:animRot by="-240000">
                                          <p:cBhvr>
                                            <p:cTn id="23" dur="200" fill="hold">
                                              <p:stCondLst>
                                                <p:cond delay="600"/>
                                              </p:stCondLst>
                                            </p:cTn>
                                            <p:tgtEl>
                                              <p:spTgt spid="27"/>
                                            </p:tgtEl>
                                            <p:attrNameLst>
                                              <p:attrName>r</p:attrName>
                                            </p:attrNameLst>
                                          </p:cBhvr>
                                        </p:animRot>
                                        <p:animRot by="120000">
                                          <p:cBhvr>
                                            <p:cTn id="24" dur="200" fill="hold">
                                              <p:stCondLst>
                                                <p:cond delay="800"/>
                                              </p:stCondLst>
                                            </p:cTn>
                                            <p:tgtEl>
                                              <p:spTgt spid="27"/>
                                            </p:tgtEl>
                                            <p:attrNameLst>
                                              <p:attrName>r</p:attrName>
                                            </p:attrNameLst>
                                          </p:cBhvr>
                                        </p:animRot>
                                      </p:childTnLst>
                                    </p:cTn>
                                  </p:par>
                                  <p:par>
                                    <p:cTn id="25" presetID="16" presetClass="entr" presetSubtype="21" fill="hold" grpId="0" nodeType="withEffect">
                                      <p:stCondLst>
                                        <p:cond delay="75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26"/>
                                            </p:tgtEl>
                                            <p:attrNameLst>
                                              <p:attrName>r</p:attrName>
                                            </p:attrNameLst>
                                          </p:cBhvr>
                                        </p:animRot>
                                        <p:animRot by="-240000">
                                          <p:cBhvr>
                                            <p:cTn id="15" dur="200" fill="hold">
                                              <p:stCondLst>
                                                <p:cond delay="200"/>
                                              </p:stCondLst>
                                            </p:cTn>
                                            <p:tgtEl>
                                              <p:spTgt spid="26"/>
                                            </p:tgtEl>
                                            <p:attrNameLst>
                                              <p:attrName>r</p:attrName>
                                            </p:attrNameLst>
                                          </p:cBhvr>
                                        </p:animRot>
                                        <p:animRot by="240000">
                                          <p:cBhvr>
                                            <p:cTn id="16" dur="200" fill="hold">
                                              <p:stCondLst>
                                                <p:cond delay="400"/>
                                              </p:stCondLst>
                                            </p:cTn>
                                            <p:tgtEl>
                                              <p:spTgt spid="26"/>
                                            </p:tgtEl>
                                            <p:attrNameLst>
                                              <p:attrName>r</p:attrName>
                                            </p:attrNameLst>
                                          </p:cBhvr>
                                        </p:animRot>
                                        <p:animRot by="-240000">
                                          <p:cBhvr>
                                            <p:cTn id="17" dur="200" fill="hold">
                                              <p:stCondLst>
                                                <p:cond delay="600"/>
                                              </p:stCondLst>
                                            </p:cTn>
                                            <p:tgtEl>
                                              <p:spTgt spid="26"/>
                                            </p:tgtEl>
                                            <p:attrNameLst>
                                              <p:attrName>r</p:attrName>
                                            </p:attrNameLst>
                                          </p:cBhvr>
                                        </p:animRot>
                                        <p:animRot by="120000">
                                          <p:cBhvr>
                                            <p:cTn id="18" dur="200" fill="hold">
                                              <p:stCondLst>
                                                <p:cond delay="800"/>
                                              </p:stCondLst>
                                            </p:cTn>
                                            <p:tgtEl>
                                              <p:spTgt spid="26"/>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27"/>
                                            </p:tgtEl>
                                            <p:attrNameLst>
                                              <p:attrName>r</p:attrName>
                                            </p:attrNameLst>
                                          </p:cBhvr>
                                        </p:animRot>
                                        <p:animRot by="-240000">
                                          <p:cBhvr>
                                            <p:cTn id="21" dur="200" fill="hold">
                                              <p:stCondLst>
                                                <p:cond delay="200"/>
                                              </p:stCondLst>
                                            </p:cTn>
                                            <p:tgtEl>
                                              <p:spTgt spid="27"/>
                                            </p:tgtEl>
                                            <p:attrNameLst>
                                              <p:attrName>r</p:attrName>
                                            </p:attrNameLst>
                                          </p:cBhvr>
                                        </p:animRot>
                                        <p:animRot by="240000">
                                          <p:cBhvr>
                                            <p:cTn id="22" dur="200" fill="hold">
                                              <p:stCondLst>
                                                <p:cond delay="400"/>
                                              </p:stCondLst>
                                            </p:cTn>
                                            <p:tgtEl>
                                              <p:spTgt spid="27"/>
                                            </p:tgtEl>
                                            <p:attrNameLst>
                                              <p:attrName>r</p:attrName>
                                            </p:attrNameLst>
                                          </p:cBhvr>
                                        </p:animRot>
                                        <p:animRot by="-240000">
                                          <p:cBhvr>
                                            <p:cTn id="23" dur="200" fill="hold">
                                              <p:stCondLst>
                                                <p:cond delay="600"/>
                                              </p:stCondLst>
                                            </p:cTn>
                                            <p:tgtEl>
                                              <p:spTgt spid="27"/>
                                            </p:tgtEl>
                                            <p:attrNameLst>
                                              <p:attrName>r</p:attrName>
                                            </p:attrNameLst>
                                          </p:cBhvr>
                                        </p:animRot>
                                        <p:animRot by="120000">
                                          <p:cBhvr>
                                            <p:cTn id="24" dur="200" fill="hold">
                                              <p:stCondLst>
                                                <p:cond delay="800"/>
                                              </p:stCondLst>
                                            </p:cTn>
                                            <p:tgtEl>
                                              <p:spTgt spid="27"/>
                                            </p:tgtEl>
                                            <p:attrNameLst>
                                              <p:attrName>r</p:attrName>
                                            </p:attrNameLst>
                                          </p:cBhvr>
                                        </p:animRot>
                                      </p:childTnLst>
                                    </p:cTn>
                                  </p:par>
                                  <p:par>
                                    <p:cTn id="25" presetID="16" presetClass="entr" presetSubtype="21" fill="hold" grpId="0" nodeType="withEffect">
                                      <p:stCondLst>
                                        <p:cond delay="75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5" name="椭圆 31">
            <a:extLst>
              <a:ext uri="{FF2B5EF4-FFF2-40B4-BE49-F238E27FC236}">
                <a16:creationId xmlns:a16="http://schemas.microsoft.com/office/drawing/2014/main" id="{14AE10F9-D1E1-57C3-DB77-8C72DBAE316B}"/>
              </a:ext>
            </a:extLst>
          </p:cNvPr>
          <p:cNvSpPr/>
          <p:nvPr/>
        </p:nvSpPr>
        <p:spPr>
          <a:xfrm flipH="1">
            <a:off x="1579708" y="349214"/>
            <a:ext cx="9584265" cy="166837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lvl="0" algn="ctr" defTabSz="963930"/>
            <a:r>
              <a:rPr lang="vi-VN" altLang="zh-CN" sz="3200">
                <a:solidFill>
                  <a:prstClr val="black"/>
                </a:solidFill>
                <a:latin typeface="Calibri" panose="020F0502020204030204"/>
                <a:cs typeface="+mn-ea"/>
                <a:sym typeface="+mn-lt"/>
              </a:rPr>
              <a:t>Cho biết con non mới sinh ra có hình dạng như thế nào so với thú mẹ, chúng đã tự kiếm ăn được chưa.</a:t>
            </a:r>
            <a:endParaRPr kumimoji="0" lang="zh-CN" altLang="en-US" sz="3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pic>
        <p:nvPicPr>
          <p:cNvPr id="16" name="Hình ảnh 15" descr="Ảnh có chứa vải&#10;&#10;Mô tả được tạo tự động">
            <a:extLst>
              <a:ext uri="{FF2B5EF4-FFF2-40B4-BE49-F238E27FC236}">
                <a16:creationId xmlns:a16="http://schemas.microsoft.com/office/drawing/2014/main" id="{79281980-F779-E6D0-2B10-C100A51F235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flipH="1">
            <a:off x="10882857" y="-88944"/>
            <a:ext cx="1489531" cy="1278912"/>
          </a:xfrm>
          <a:prstGeom prst="rect">
            <a:avLst/>
          </a:prstGeom>
        </p:spPr>
      </p:pic>
      <p:sp>
        <p:nvSpPr>
          <p:cNvPr id="18" name="Hộp Văn bản 17">
            <a:extLst>
              <a:ext uri="{FF2B5EF4-FFF2-40B4-BE49-F238E27FC236}">
                <a16:creationId xmlns:a16="http://schemas.microsoft.com/office/drawing/2014/main" id="{C24DA32A-59E6-6DA6-86F8-0A29335D56CC}"/>
              </a:ext>
            </a:extLst>
          </p:cNvPr>
          <p:cNvSpPr txBox="1"/>
          <p:nvPr/>
        </p:nvSpPr>
        <p:spPr>
          <a:xfrm>
            <a:off x="2991723" y="5339824"/>
            <a:ext cx="57380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8100">
                  <a:solidFill>
                    <a:prstClr val="white"/>
                  </a:solidFill>
                </a:ln>
                <a:solidFill>
                  <a:srgbClr val="FF0000"/>
                </a:solidFill>
                <a:effectLst>
                  <a:outerShdw blurRad="38100" dist="38100" dir="2700000" algn="tl">
                    <a:srgbClr val="000000">
                      <a:alpha val="43137"/>
                    </a:srgbClr>
                  </a:outerShdw>
                </a:effectLst>
                <a:uLnTx/>
                <a:uFillTx/>
                <a:latin typeface="UTM Cookies" panose="02040603050506020204" pitchFamily="18" charset="0"/>
                <a:ea typeface="+mn-ea"/>
                <a:cs typeface="+mn-cs"/>
              </a:rPr>
              <a:t>TRÌNH BÀY</a:t>
            </a:r>
          </a:p>
        </p:txBody>
      </p:sp>
      <p:pic>
        <p:nvPicPr>
          <p:cNvPr id="2" name="Picture 1">
            <a:extLst>
              <a:ext uri="{FF2B5EF4-FFF2-40B4-BE49-F238E27FC236}">
                <a16:creationId xmlns:a16="http://schemas.microsoft.com/office/drawing/2014/main" id="{3467374D-DBA3-4307-942B-2BEC791113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310" y="2017587"/>
            <a:ext cx="2822826" cy="2822826"/>
          </a:xfrm>
          <a:prstGeom prst="rect">
            <a:avLst/>
          </a:prstGeom>
        </p:spPr>
      </p:pic>
      <p:sp>
        <p:nvSpPr>
          <p:cNvPr id="3" name="Rectangle: Rounded Corners 2">
            <a:extLst>
              <a:ext uri="{FF2B5EF4-FFF2-40B4-BE49-F238E27FC236}">
                <a16:creationId xmlns:a16="http://schemas.microsoft.com/office/drawing/2014/main" id="{7A3E58DA-6804-19D7-BEEE-41FC6EF6581A}"/>
              </a:ext>
            </a:extLst>
          </p:cNvPr>
          <p:cNvSpPr>
            <a:spLocks/>
          </p:cNvSpPr>
          <p:nvPr/>
        </p:nvSpPr>
        <p:spPr>
          <a:xfrm>
            <a:off x="4775199" y="2302933"/>
            <a:ext cx="6976533" cy="2537480"/>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Calibri" panose="020F0502020204030204"/>
                <a:ea typeface="+mn-ea"/>
                <a:cs typeface="+mn-cs"/>
              </a:rPr>
              <a:t>Chó con, bò con, lợn con, sư tử con và hươu con có hình dạng giống với thú mẹ, chúng chưa tự kiếm ăn được.</a:t>
            </a:r>
            <a:endParaRPr kumimoji="0" lang="en-US" sz="40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706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32" presetClass="emph" presetSubtype="0" fill="hold" grpId="1"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5" name="椭圆 31">
            <a:extLst>
              <a:ext uri="{FF2B5EF4-FFF2-40B4-BE49-F238E27FC236}">
                <a16:creationId xmlns:a16="http://schemas.microsoft.com/office/drawing/2014/main" id="{14AE10F9-D1E1-57C3-DB77-8C72DBAE316B}"/>
              </a:ext>
            </a:extLst>
          </p:cNvPr>
          <p:cNvSpPr/>
          <p:nvPr/>
        </p:nvSpPr>
        <p:spPr>
          <a:xfrm flipH="1">
            <a:off x="1579708" y="349214"/>
            <a:ext cx="9584265" cy="166837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lvl="0" algn="ctr" defTabSz="963930"/>
            <a:r>
              <a:rPr lang="vi-VN" altLang="zh-CN" sz="4000">
                <a:solidFill>
                  <a:prstClr val="black"/>
                </a:solidFill>
                <a:latin typeface="Calibri" panose="020F0502020204030204"/>
                <a:cs typeface="+mn-ea"/>
                <a:sym typeface="+mn-lt"/>
              </a:rPr>
              <a:t>Loài thú nào thường đẻ mỗi lứa một con? Loài thú nào thường đẻ mỗi lứa nhiều con?</a:t>
            </a:r>
            <a:endParaRPr kumimoji="0" lang="zh-CN" altLang="en-US" sz="4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pic>
        <p:nvPicPr>
          <p:cNvPr id="16" name="Hình ảnh 15" descr="Ảnh có chứa vải&#10;&#10;Mô tả được tạo tự động">
            <a:extLst>
              <a:ext uri="{FF2B5EF4-FFF2-40B4-BE49-F238E27FC236}">
                <a16:creationId xmlns:a16="http://schemas.microsoft.com/office/drawing/2014/main" id="{79281980-F779-E6D0-2B10-C100A51F235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flipH="1">
            <a:off x="10882857" y="-88944"/>
            <a:ext cx="1489531" cy="1278912"/>
          </a:xfrm>
          <a:prstGeom prst="rect">
            <a:avLst/>
          </a:prstGeom>
        </p:spPr>
      </p:pic>
      <p:sp>
        <p:nvSpPr>
          <p:cNvPr id="18" name="Hộp Văn bản 17">
            <a:extLst>
              <a:ext uri="{FF2B5EF4-FFF2-40B4-BE49-F238E27FC236}">
                <a16:creationId xmlns:a16="http://schemas.microsoft.com/office/drawing/2014/main" id="{C24DA32A-59E6-6DA6-86F8-0A29335D56CC}"/>
              </a:ext>
            </a:extLst>
          </p:cNvPr>
          <p:cNvSpPr txBox="1"/>
          <p:nvPr/>
        </p:nvSpPr>
        <p:spPr>
          <a:xfrm>
            <a:off x="2991723" y="5339824"/>
            <a:ext cx="57380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8100">
                  <a:solidFill>
                    <a:prstClr val="white"/>
                  </a:solidFill>
                </a:ln>
                <a:solidFill>
                  <a:srgbClr val="FF0000"/>
                </a:solidFill>
                <a:effectLst>
                  <a:outerShdw blurRad="38100" dist="38100" dir="2700000" algn="tl">
                    <a:srgbClr val="000000">
                      <a:alpha val="43137"/>
                    </a:srgbClr>
                  </a:outerShdw>
                </a:effectLst>
                <a:uLnTx/>
                <a:uFillTx/>
                <a:latin typeface="UTM Cookies" panose="02040603050506020204" pitchFamily="18" charset="0"/>
                <a:ea typeface="+mn-ea"/>
                <a:cs typeface="+mn-cs"/>
              </a:rPr>
              <a:t>TRÌNH BÀY</a:t>
            </a:r>
          </a:p>
        </p:txBody>
      </p:sp>
      <p:pic>
        <p:nvPicPr>
          <p:cNvPr id="2" name="Picture 1">
            <a:extLst>
              <a:ext uri="{FF2B5EF4-FFF2-40B4-BE49-F238E27FC236}">
                <a16:creationId xmlns:a16="http://schemas.microsoft.com/office/drawing/2014/main" id="{3467374D-DBA3-4307-942B-2BEC791113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310" y="2017587"/>
            <a:ext cx="2822826" cy="2822826"/>
          </a:xfrm>
          <a:prstGeom prst="rect">
            <a:avLst/>
          </a:prstGeom>
        </p:spPr>
      </p:pic>
    </p:spTree>
    <p:extLst>
      <p:ext uri="{BB962C8B-B14F-4D97-AF65-F5344CB8AC3E}">
        <p14:creationId xmlns:p14="http://schemas.microsoft.com/office/powerpoint/2010/main" val="155122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32" presetClass="emph" presetSubtype="0" fill="hold" grpId="1"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5" name="椭圆 31">
            <a:extLst>
              <a:ext uri="{FF2B5EF4-FFF2-40B4-BE49-F238E27FC236}">
                <a16:creationId xmlns:a16="http://schemas.microsoft.com/office/drawing/2014/main" id="{14AE10F9-D1E1-57C3-DB77-8C72DBAE316B}"/>
              </a:ext>
            </a:extLst>
          </p:cNvPr>
          <p:cNvSpPr/>
          <p:nvPr/>
        </p:nvSpPr>
        <p:spPr>
          <a:xfrm flipH="1">
            <a:off x="1579708" y="349214"/>
            <a:ext cx="9584265" cy="166837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lvl="0" algn="ctr" defTabSz="963930"/>
            <a:r>
              <a:rPr lang="vi-VN" altLang="zh-CN" sz="4000">
                <a:solidFill>
                  <a:prstClr val="black"/>
                </a:solidFill>
                <a:latin typeface="Calibri" panose="020F0502020204030204"/>
                <a:cs typeface="+mn-ea"/>
                <a:sym typeface="+mn-lt"/>
              </a:rPr>
              <a:t>Bò, hươu thường đẻ mỗi lứa một con. </a:t>
            </a:r>
            <a:endParaRPr kumimoji="0" lang="zh-CN" altLang="en-US" sz="4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8" name="Hộp Văn bản 17">
            <a:extLst>
              <a:ext uri="{FF2B5EF4-FFF2-40B4-BE49-F238E27FC236}">
                <a16:creationId xmlns:a16="http://schemas.microsoft.com/office/drawing/2014/main" id="{C24DA32A-59E6-6DA6-86F8-0A29335D56CC}"/>
              </a:ext>
            </a:extLst>
          </p:cNvPr>
          <p:cNvSpPr txBox="1"/>
          <p:nvPr/>
        </p:nvSpPr>
        <p:spPr>
          <a:xfrm>
            <a:off x="2991723" y="5339824"/>
            <a:ext cx="57380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8100">
                  <a:solidFill>
                    <a:prstClr val="white"/>
                  </a:solidFill>
                </a:ln>
                <a:solidFill>
                  <a:srgbClr val="FF0000"/>
                </a:solidFill>
                <a:effectLst>
                  <a:outerShdw blurRad="38100" dist="38100" dir="2700000" algn="tl">
                    <a:srgbClr val="000000">
                      <a:alpha val="43137"/>
                    </a:srgbClr>
                  </a:outerShdw>
                </a:effectLst>
                <a:uLnTx/>
                <a:uFillTx/>
                <a:latin typeface="UTM Cookies" panose="02040603050506020204" pitchFamily="18" charset="0"/>
                <a:ea typeface="+mn-ea"/>
                <a:cs typeface="+mn-cs"/>
              </a:rPr>
              <a:t>TRÌNH BÀY</a:t>
            </a:r>
          </a:p>
        </p:txBody>
      </p:sp>
      <p:pic>
        <p:nvPicPr>
          <p:cNvPr id="2" name="Picture 1">
            <a:extLst>
              <a:ext uri="{FF2B5EF4-FFF2-40B4-BE49-F238E27FC236}">
                <a16:creationId xmlns:a16="http://schemas.microsoft.com/office/drawing/2014/main" id="{3467374D-DBA3-4307-942B-2BEC79111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027" y="1608778"/>
            <a:ext cx="3731046" cy="3731046"/>
          </a:xfrm>
          <a:prstGeom prst="rect">
            <a:avLst/>
          </a:prstGeom>
        </p:spPr>
      </p:pic>
      <p:pic>
        <p:nvPicPr>
          <p:cNvPr id="1026" name="Picture 2" descr="Laços Maternos Cervo Mãe E Filhote Em Clipart PNG , Clipart, Animal,  Clipart De Vida Selvagem PNG Imagem para download gratuito">
            <a:extLst>
              <a:ext uri="{FF2B5EF4-FFF2-40B4-BE49-F238E27FC236}">
                <a16:creationId xmlns:a16="http://schemas.microsoft.com/office/drawing/2014/main" id="{FBFC2E90-6D5C-5221-CB77-690F7A15FF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2929" y="1109368"/>
            <a:ext cx="4639264" cy="4639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44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15"/>
                                        </p:tgtEl>
                                        <p:attrNameLst>
                                          <p:attrName>r</p:attrName>
                                        </p:attrNameLst>
                                      </p:cBhvr>
                                    </p:animRot>
                                    <p:animRot by="-240000">
                                      <p:cBhvr>
                                        <p:cTn id="10" dur="200" fill="hold">
                                          <p:stCondLst>
                                            <p:cond delay="200"/>
                                          </p:stCondLst>
                                        </p:cTn>
                                        <p:tgtEl>
                                          <p:spTgt spid="15"/>
                                        </p:tgtEl>
                                        <p:attrNameLst>
                                          <p:attrName>r</p:attrName>
                                        </p:attrNameLst>
                                      </p:cBhvr>
                                    </p:animRot>
                                    <p:animRot by="240000">
                                      <p:cBhvr>
                                        <p:cTn id="11" dur="200" fill="hold">
                                          <p:stCondLst>
                                            <p:cond delay="400"/>
                                          </p:stCondLst>
                                        </p:cTn>
                                        <p:tgtEl>
                                          <p:spTgt spid="15"/>
                                        </p:tgtEl>
                                        <p:attrNameLst>
                                          <p:attrName>r</p:attrName>
                                        </p:attrNameLst>
                                      </p:cBhvr>
                                    </p:animRot>
                                    <p:animRot by="-240000">
                                      <p:cBhvr>
                                        <p:cTn id="12" dur="200" fill="hold">
                                          <p:stCondLst>
                                            <p:cond delay="600"/>
                                          </p:stCondLst>
                                        </p:cTn>
                                        <p:tgtEl>
                                          <p:spTgt spid="15"/>
                                        </p:tgtEl>
                                        <p:attrNameLst>
                                          <p:attrName>r</p:attrName>
                                        </p:attrNameLst>
                                      </p:cBhvr>
                                    </p:animRot>
                                    <p:animRot by="120000">
                                      <p:cBhvr>
                                        <p:cTn id="13"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5" name="椭圆 31">
            <a:extLst>
              <a:ext uri="{FF2B5EF4-FFF2-40B4-BE49-F238E27FC236}">
                <a16:creationId xmlns:a16="http://schemas.microsoft.com/office/drawing/2014/main" id="{14AE10F9-D1E1-57C3-DB77-8C72DBAE316B}"/>
              </a:ext>
            </a:extLst>
          </p:cNvPr>
          <p:cNvSpPr/>
          <p:nvPr/>
        </p:nvSpPr>
        <p:spPr>
          <a:xfrm flipH="1">
            <a:off x="1303869" y="285339"/>
            <a:ext cx="9584265" cy="166837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lvl="0" algn="ctr" defTabSz="963930"/>
            <a:r>
              <a:rPr lang="vi-VN" altLang="zh-CN" sz="4000">
                <a:solidFill>
                  <a:prstClr val="black"/>
                </a:solidFill>
                <a:latin typeface="Calibri" panose="020F0502020204030204"/>
                <a:cs typeface="+mn-ea"/>
                <a:sym typeface="+mn-lt"/>
              </a:rPr>
              <a:t>Chó, lợn, sư tử thường đẻ mỗi lứa nhiều con.</a:t>
            </a:r>
            <a:endParaRPr kumimoji="0" lang="zh-CN" altLang="en-US" sz="4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8" name="Hộp Văn bản 17">
            <a:extLst>
              <a:ext uri="{FF2B5EF4-FFF2-40B4-BE49-F238E27FC236}">
                <a16:creationId xmlns:a16="http://schemas.microsoft.com/office/drawing/2014/main" id="{C24DA32A-59E6-6DA6-86F8-0A29335D56CC}"/>
              </a:ext>
            </a:extLst>
          </p:cNvPr>
          <p:cNvSpPr txBox="1"/>
          <p:nvPr/>
        </p:nvSpPr>
        <p:spPr>
          <a:xfrm>
            <a:off x="2991723" y="5339824"/>
            <a:ext cx="57380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8100">
                  <a:solidFill>
                    <a:prstClr val="white"/>
                  </a:solidFill>
                </a:ln>
                <a:solidFill>
                  <a:srgbClr val="FF0000"/>
                </a:solidFill>
                <a:effectLst>
                  <a:outerShdw blurRad="38100" dist="38100" dir="2700000" algn="tl">
                    <a:srgbClr val="000000">
                      <a:alpha val="43137"/>
                    </a:srgbClr>
                  </a:outerShdw>
                </a:effectLst>
                <a:uLnTx/>
                <a:uFillTx/>
                <a:latin typeface="UTM Cookies" panose="02040603050506020204" pitchFamily="18" charset="0"/>
                <a:ea typeface="+mn-ea"/>
                <a:cs typeface="+mn-cs"/>
              </a:rPr>
              <a:t>TRÌNH BÀY</a:t>
            </a:r>
          </a:p>
        </p:txBody>
      </p:sp>
      <p:pic>
        <p:nvPicPr>
          <p:cNvPr id="2050" name="Picture 2" descr="Cách chăm sóc chó mẹ sau khi đẻ">
            <a:extLst>
              <a:ext uri="{FF2B5EF4-FFF2-40B4-BE49-F238E27FC236}">
                <a16:creationId xmlns:a16="http://schemas.microsoft.com/office/drawing/2014/main" id="{F07EE683-752C-95A8-4095-41ECCFE378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2344" y1="83523" x2="65234" y2="84659"/>
                        <a14:foregroundMark x1="62891" y1="86648" x2="70508" y2="86648"/>
                      </a14:backgroundRemoval>
                    </a14:imgEffect>
                  </a14:imgLayer>
                </a14:imgProps>
              </a:ext>
              <a:ext uri="{28A0092B-C50C-407E-A947-70E740481C1C}">
                <a14:useLocalDpi xmlns:a14="http://schemas.microsoft.com/office/drawing/2010/main" val="0"/>
              </a:ext>
            </a:extLst>
          </a:blip>
          <a:srcRect/>
          <a:stretch>
            <a:fillRect/>
          </a:stretch>
        </p:blipFill>
        <p:spPr bwMode="auto">
          <a:xfrm>
            <a:off x="0" y="2482323"/>
            <a:ext cx="4156365" cy="2857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àm sao để tăng số heo con trong 1 lứa đẻ? - Thông Tin Chăn Nuôi - Thông  Tin Chăn Nuôi - Thong tin chan nuoi">
            <a:extLst>
              <a:ext uri="{FF2B5EF4-FFF2-40B4-BE49-F238E27FC236}">
                <a16:creationId xmlns:a16="http://schemas.microsoft.com/office/drawing/2014/main" id="{0847C35C-B812-C077-346E-64192EA0AE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667" b="90000" l="8444" r="90000">
                        <a14:foregroundMark x1="58667" y1="75333" x2="64667" y2="64000"/>
                        <a14:foregroundMark x1="30222" y1="7667" x2="57556" y2="7667"/>
                        <a14:foregroundMark x1="8444" y1="65000" x2="10444" y2="66333"/>
                        <a14:foregroundMark x1="10000" y1="53333" x2="10000" y2="53333"/>
                        <a14:foregroundMark x1="40889" y1="65000" x2="45556" y2="67000"/>
                        <a14:foregroundMark x1="48889" y1="67000" x2="48889" y2="67000"/>
                        <a14:foregroundMark x1="42889" y1="49000" x2="42444" y2="53333"/>
                        <a14:foregroundMark x1="34667" y1="67000" x2="34667" y2="67000"/>
                        <a14:foregroundMark x1="36667" y1="68667" x2="36667" y2="68667"/>
                      </a14:backgroundRemoval>
                    </a14:imgEffect>
                  </a14:imgLayer>
                </a14:imgProps>
              </a:ext>
              <a:ext uri="{28A0092B-C50C-407E-A947-70E740481C1C}">
                <a14:useLocalDpi xmlns:a14="http://schemas.microsoft.com/office/drawing/2010/main" val="0"/>
              </a:ext>
            </a:extLst>
          </a:blip>
          <a:srcRect/>
          <a:stretch>
            <a:fillRect/>
          </a:stretch>
        </p:blipFill>
        <p:spPr bwMode="auto">
          <a:xfrm>
            <a:off x="4156365" y="3010935"/>
            <a:ext cx="4286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ư tử mẹ đơn độc săn mồi nuôi con">
            <a:extLst>
              <a:ext uri="{FF2B5EF4-FFF2-40B4-BE49-F238E27FC236}">
                <a16:creationId xmlns:a16="http://schemas.microsoft.com/office/drawing/2014/main" id="{AC80900E-2990-55BB-D7F3-054C88D512A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667" b="90000" l="10000" r="96667">
                        <a14:foregroundMark x1="15600" y1="47778" x2="18533" y2="66000"/>
                        <a14:foregroundMark x1="18000" y1="47111" x2="21333" y2="50667"/>
                        <a14:foregroundMark x1="88133" y1="59778" x2="96667" y2="66889"/>
                        <a14:foregroundMark x1="66800" y1="8667" x2="67600" y2="17111"/>
                        <a14:foregroundMark x1="54000" y1="9111" x2="64667" y2="11778"/>
                      </a14:backgroundRemoval>
                    </a14:imgEffect>
                  </a14:imgLayer>
                </a14:imgProps>
              </a:ext>
              <a:ext uri="{28A0092B-C50C-407E-A947-70E740481C1C}">
                <a14:useLocalDpi xmlns:a14="http://schemas.microsoft.com/office/drawing/2010/main" val="0"/>
              </a:ext>
            </a:extLst>
          </a:blip>
          <a:srcRect/>
          <a:stretch>
            <a:fillRect/>
          </a:stretch>
        </p:blipFill>
        <p:spPr bwMode="auto">
          <a:xfrm>
            <a:off x="8196032" y="3010935"/>
            <a:ext cx="3995968" cy="2397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739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15"/>
                                        </p:tgtEl>
                                        <p:attrNameLst>
                                          <p:attrName>r</p:attrName>
                                        </p:attrNameLst>
                                      </p:cBhvr>
                                    </p:animRot>
                                    <p:animRot by="-240000">
                                      <p:cBhvr>
                                        <p:cTn id="10" dur="200" fill="hold">
                                          <p:stCondLst>
                                            <p:cond delay="200"/>
                                          </p:stCondLst>
                                        </p:cTn>
                                        <p:tgtEl>
                                          <p:spTgt spid="15"/>
                                        </p:tgtEl>
                                        <p:attrNameLst>
                                          <p:attrName>r</p:attrName>
                                        </p:attrNameLst>
                                      </p:cBhvr>
                                    </p:animRot>
                                    <p:animRot by="240000">
                                      <p:cBhvr>
                                        <p:cTn id="11" dur="200" fill="hold">
                                          <p:stCondLst>
                                            <p:cond delay="400"/>
                                          </p:stCondLst>
                                        </p:cTn>
                                        <p:tgtEl>
                                          <p:spTgt spid="15"/>
                                        </p:tgtEl>
                                        <p:attrNameLst>
                                          <p:attrName>r</p:attrName>
                                        </p:attrNameLst>
                                      </p:cBhvr>
                                    </p:animRot>
                                    <p:animRot by="-240000">
                                      <p:cBhvr>
                                        <p:cTn id="12" dur="200" fill="hold">
                                          <p:stCondLst>
                                            <p:cond delay="600"/>
                                          </p:stCondLst>
                                        </p:cTn>
                                        <p:tgtEl>
                                          <p:spTgt spid="15"/>
                                        </p:tgtEl>
                                        <p:attrNameLst>
                                          <p:attrName>r</p:attrName>
                                        </p:attrNameLst>
                                      </p:cBhvr>
                                    </p:animRot>
                                    <p:animRot by="120000">
                                      <p:cBhvr>
                                        <p:cTn id="13"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BF778D-3B13-4E81-9298-C0C6C85485C0}"/>
              </a:ext>
            </a:extLst>
          </p:cNvPr>
          <p:cNvSpPr>
            <a:spLocks noChangeAspect="1"/>
          </p:cNvSpPr>
          <p:nvPr>
            <p:custDataLst>
              <p:tags r:id="rId1"/>
            </p:custDataLst>
          </p:nvPr>
        </p:nvSpPr>
        <p:spPr>
          <a:xfrm>
            <a:off x="0" y="0"/>
            <a:ext cx="12192000" cy="6858000"/>
          </a:xfrm>
          <a:prstGeom prst="rect">
            <a:avLst/>
          </a:prstGeom>
          <a:blipFill dpi="0" rotWithShape="0">
            <a:blip r:embed="rId3">
              <a:extLst>
                <a:ext uri="{28A0092B-C50C-407E-A947-70E740481C1C}">
                  <a14:useLocalDpi xmlns:a14="http://schemas.microsoft.com/office/drawing/2010/main" val="0"/>
                </a:ext>
              </a:extLst>
            </a:blip>
            <a:srcRect/>
            <a:stretch>
              <a:fillRect t="-16279" b="-162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8" name="Rectangle: Rounded Corners 27">
            <a:extLst>
              <a:ext uri="{FF2B5EF4-FFF2-40B4-BE49-F238E27FC236}">
                <a16:creationId xmlns:a16="http://schemas.microsoft.com/office/drawing/2014/main" id="{E7C4FE31-F085-4CD8-9E57-6E6741610738}"/>
              </a:ext>
            </a:extLst>
          </p:cNvPr>
          <p:cNvSpPr/>
          <p:nvPr/>
        </p:nvSpPr>
        <p:spPr>
          <a:xfrm>
            <a:off x="280902" y="227806"/>
            <a:ext cx="11570104" cy="6400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4" name="Picture 33">
            <a:extLst>
              <a:ext uri="{FF2B5EF4-FFF2-40B4-BE49-F238E27FC236}">
                <a16:creationId xmlns:a16="http://schemas.microsoft.com/office/drawing/2014/main" id="{8C8B4522-BDF4-4290-B687-83A23D800FD6}"/>
              </a:ext>
            </a:extLst>
          </p:cNvPr>
          <p:cNvPicPr>
            <a:picLocks noChangeAspect="1"/>
          </p:cNvPicPr>
          <p:nvPr/>
        </p:nvPicPr>
        <p:blipFill>
          <a:blip r:embed="rId4"/>
          <a:stretch>
            <a:fillRect/>
          </a:stretch>
        </p:blipFill>
        <p:spPr>
          <a:xfrm>
            <a:off x="11009269" y="766342"/>
            <a:ext cx="663128" cy="837339"/>
          </a:xfrm>
          <a:prstGeom prst="rect">
            <a:avLst/>
          </a:prstGeom>
          <a:effectLst>
            <a:outerShdw blurRad="76200" dir="18900000" sy="23000" kx="-1200000" algn="bl" rotWithShape="0">
              <a:prstClr val="black">
                <a:alpha val="20000"/>
              </a:prstClr>
            </a:outerShdw>
          </a:effectLst>
        </p:spPr>
      </p:pic>
      <p:pic>
        <p:nvPicPr>
          <p:cNvPr id="35" name="Picture 34">
            <a:extLst>
              <a:ext uri="{FF2B5EF4-FFF2-40B4-BE49-F238E27FC236}">
                <a16:creationId xmlns:a16="http://schemas.microsoft.com/office/drawing/2014/main" id="{FA6280AA-133B-4FFD-9AA8-382BE687AE96}"/>
              </a:ext>
            </a:extLst>
          </p:cNvPr>
          <p:cNvPicPr>
            <a:picLocks noChangeAspect="1"/>
          </p:cNvPicPr>
          <p:nvPr/>
        </p:nvPicPr>
        <p:blipFill>
          <a:blip r:embed="rId5"/>
          <a:stretch>
            <a:fillRect/>
          </a:stretch>
        </p:blipFill>
        <p:spPr>
          <a:xfrm>
            <a:off x="10467109" y="5957714"/>
            <a:ext cx="1752600" cy="900286"/>
          </a:xfrm>
          <a:prstGeom prst="rect">
            <a:avLst/>
          </a:prstGeom>
          <a:effectLst>
            <a:outerShdw blurRad="76200" dir="18900000" sy="23000" kx="-1200000" algn="bl" rotWithShape="0">
              <a:prstClr val="black">
                <a:alpha val="20000"/>
              </a:prstClr>
            </a:outerShdw>
          </a:effectLst>
        </p:spPr>
      </p:pic>
      <p:pic>
        <p:nvPicPr>
          <p:cNvPr id="36" name="Picture 35">
            <a:extLst>
              <a:ext uri="{FF2B5EF4-FFF2-40B4-BE49-F238E27FC236}">
                <a16:creationId xmlns:a16="http://schemas.microsoft.com/office/drawing/2014/main" id="{2837024E-98E0-4A81-99D3-AD00AAFEA9B1}"/>
              </a:ext>
            </a:extLst>
          </p:cNvPr>
          <p:cNvPicPr>
            <a:picLocks noChangeAspect="1"/>
          </p:cNvPicPr>
          <p:nvPr/>
        </p:nvPicPr>
        <p:blipFill>
          <a:blip r:embed="rId6"/>
          <a:stretch>
            <a:fillRect/>
          </a:stretch>
        </p:blipFill>
        <p:spPr>
          <a:xfrm flipH="1">
            <a:off x="611395" y="5604406"/>
            <a:ext cx="1552092" cy="974059"/>
          </a:xfrm>
          <a:prstGeom prst="rect">
            <a:avLst/>
          </a:prstGeom>
          <a:effectLst>
            <a:outerShdw blurRad="76200" dir="18900000" sy="23000" kx="-1200000" algn="bl" rotWithShape="0">
              <a:prstClr val="black">
                <a:alpha val="20000"/>
              </a:prstClr>
            </a:outerShdw>
          </a:effectLst>
        </p:spPr>
      </p:pic>
      <p:pic>
        <p:nvPicPr>
          <p:cNvPr id="42" name="Picture 41">
            <a:extLst>
              <a:ext uri="{FF2B5EF4-FFF2-40B4-BE49-F238E27FC236}">
                <a16:creationId xmlns:a16="http://schemas.microsoft.com/office/drawing/2014/main" id="{E786A727-B5BB-4CCC-8A01-E1A8F2779CCE}"/>
              </a:ext>
            </a:extLst>
          </p:cNvPr>
          <p:cNvPicPr>
            <a:picLocks noChangeAspect="1"/>
          </p:cNvPicPr>
          <p:nvPr/>
        </p:nvPicPr>
        <p:blipFill>
          <a:blip r:embed="rId7"/>
          <a:stretch>
            <a:fillRect/>
          </a:stretch>
        </p:blipFill>
        <p:spPr>
          <a:xfrm>
            <a:off x="876638" y="504983"/>
            <a:ext cx="510803" cy="824985"/>
          </a:xfrm>
          <a:prstGeom prst="rect">
            <a:avLst/>
          </a:prstGeom>
          <a:effectLst>
            <a:outerShdw blurRad="76200" dir="18900000" sy="23000" kx="-1200000" algn="bl" rotWithShape="0">
              <a:prstClr val="black">
                <a:alpha val="20000"/>
              </a:prstClr>
            </a:outerShdw>
          </a:effectLst>
        </p:spPr>
      </p:pic>
      <p:sp>
        <p:nvSpPr>
          <p:cNvPr id="13" name="Text Box 4">
            <a:extLst>
              <a:ext uri="{FF2B5EF4-FFF2-40B4-BE49-F238E27FC236}">
                <a16:creationId xmlns:a16="http://schemas.microsoft.com/office/drawing/2014/main" id="{85BE2A60-7612-4AA7-AE8A-8E1925A8CA2F}"/>
              </a:ext>
            </a:extLst>
          </p:cNvPr>
          <p:cNvSpPr txBox="1">
            <a:spLocks noChangeArrowheads="1"/>
          </p:cNvSpPr>
          <p:nvPr/>
        </p:nvSpPr>
        <p:spPr bwMode="auto">
          <a:xfrm>
            <a:off x="3333165" y="378281"/>
            <a:ext cx="1013386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4400" b="1" i="0" u="none" strike="noStrike" kern="1200" cap="none" spc="0" normalizeH="0" baseline="0" noProof="0">
                <a:ln>
                  <a:noFill/>
                </a:ln>
                <a:solidFill>
                  <a:srgbClr val="4FC1E9">
                    <a:lumMod val="50000"/>
                  </a:srgbClr>
                </a:solidFill>
                <a:effectLst/>
                <a:uLnTx/>
                <a:uFillTx/>
                <a:latin typeface="UTM Ambrose" panose="02040603050506020204" pitchFamily="18" charset="0"/>
                <a:ea typeface="+mn-ea"/>
                <a:cs typeface="+mn-cs"/>
              </a:rPr>
              <a:t>LOÀI</a:t>
            </a:r>
            <a:r>
              <a:rPr kumimoji="0" lang="en-US" altLang="vi-VN" sz="3600" b="1" i="0" u="none" strike="noStrike" kern="1200" cap="none" spc="0" normalizeH="0" baseline="0" noProof="0">
                <a:ln>
                  <a:noFill/>
                </a:ln>
                <a:solidFill>
                  <a:srgbClr val="4FC1E9">
                    <a:lumMod val="50000"/>
                  </a:srgbClr>
                </a:solidFill>
                <a:effectLst/>
                <a:uLnTx/>
                <a:uFillTx/>
                <a:latin typeface="UTM Ambrose" panose="02040603050506020204" pitchFamily="18" charset="0"/>
                <a:ea typeface="+mn-ea"/>
                <a:cs typeface="+mn-cs"/>
              </a:rPr>
              <a:t> thườn</a:t>
            </a:r>
            <a:r>
              <a:rPr kumimoji="0" lang="en-US" altLang="vi-VN" sz="3200" b="1" i="0" u="none" strike="noStrike" kern="1200" cap="none" spc="0" normalizeH="0" baseline="0" noProof="0">
                <a:ln>
                  <a:noFill/>
                </a:ln>
                <a:solidFill>
                  <a:srgbClr val="4FC1E9">
                    <a:lumMod val="50000"/>
                  </a:srgbClr>
                </a:solidFill>
                <a:effectLst/>
                <a:uLnTx/>
                <a:uFillTx/>
                <a:latin typeface="UTM Ambrose" panose="02040603050506020204" pitchFamily="18" charset="0"/>
                <a:ea typeface="+mn-ea"/>
                <a:cs typeface="+mn-cs"/>
              </a:rPr>
              <a:t>g</a:t>
            </a:r>
            <a:r>
              <a:rPr kumimoji="0" lang="en-US" altLang="vi-VN" sz="2800" b="1" i="0" u="none" strike="noStrike" kern="1200" cap="none" spc="0" normalizeH="0" baseline="0" noProof="0">
                <a:ln>
                  <a:noFill/>
                </a:ln>
                <a:solidFill>
                  <a:srgbClr val="4FC1E9">
                    <a:lumMod val="50000"/>
                  </a:srgbClr>
                </a:solidFill>
                <a:effectLst/>
                <a:uLnTx/>
                <a:uFillTx/>
                <a:latin typeface="UTM Ambrose" panose="02040603050506020204" pitchFamily="18" charset="0"/>
                <a:ea typeface="+mn-ea"/>
                <a:cs typeface="+mn-cs"/>
              </a:rPr>
              <a:t> </a:t>
            </a:r>
            <a:r>
              <a:rPr kumimoji="0" lang="en-US" altLang="vi-VN" sz="3600" b="1" i="0" u="none" strike="noStrike" kern="1200" cap="none" spc="0" normalizeH="0" baseline="0" noProof="0">
                <a:ln>
                  <a:noFill/>
                </a:ln>
                <a:solidFill>
                  <a:srgbClr val="4FC1E9">
                    <a:lumMod val="50000"/>
                  </a:srgbClr>
                </a:solidFill>
                <a:effectLst/>
                <a:uLnTx/>
                <a:uFillTx/>
                <a:latin typeface="UTM Ambrose" panose="02040603050506020204" pitchFamily="18" charset="0"/>
                <a:ea typeface="+mn-ea"/>
                <a:cs typeface="+mn-cs"/>
              </a:rPr>
              <a:t>đẻ 1 con</a:t>
            </a:r>
          </a:p>
        </p:txBody>
      </p:sp>
      <p:sp>
        <p:nvSpPr>
          <p:cNvPr id="14" name="Text Box 10">
            <a:extLst>
              <a:ext uri="{FF2B5EF4-FFF2-40B4-BE49-F238E27FC236}">
                <a16:creationId xmlns:a16="http://schemas.microsoft.com/office/drawing/2014/main" id="{2AC9AA7E-2182-4467-84CD-9DEDB454A1DD}"/>
              </a:ext>
            </a:extLst>
          </p:cNvPr>
          <p:cNvSpPr txBox="1">
            <a:spLocks noChangeArrowheads="1"/>
          </p:cNvSpPr>
          <p:nvPr/>
        </p:nvSpPr>
        <p:spPr bwMode="auto">
          <a:xfrm>
            <a:off x="7384371" y="3494132"/>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Bò</a:t>
            </a:r>
          </a:p>
        </p:txBody>
      </p:sp>
      <p:pic>
        <p:nvPicPr>
          <p:cNvPr id="15" name="Picture 11" descr="23292_poster2000">
            <a:extLst>
              <a:ext uri="{FF2B5EF4-FFF2-40B4-BE49-F238E27FC236}">
                <a16:creationId xmlns:a16="http://schemas.microsoft.com/office/drawing/2014/main" id="{84AE954C-ED1F-4DB9-A448-28327EB9A9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4097" y="4004762"/>
            <a:ext cx="3733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2">
            <a:extLst>
              <a:ext uri="{FF2B5EF4-FFF2-40B4-BE49-F238E27FC236}">
                <a16:creationId xmlns:a16="http://schemas.microsoft.com/office/drawing/2014/main" id="{A6216C12-CAFF-4CC8-93AE-5B7DA31E3BAE}"/>
              </a:ext>
            </a:extLst>
          </p:cNvPr>
          <p:cNvSpPr txBox="1">
            <a:spLocks noChangeArrowheads="1"/>
          </p:cNvSpPr>
          <p:nvPr/>
        </p:nvSpPr>
        <p:spPr bwMode="auto">
          <a:xfrm>
            <a:off x="2672863" y="6059352"/>
            <a:ext cx="304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800" b="1" i="0" u="none" strike="noStrike" kern="1200" cap="none" spc="0" normalizeH="0" baseline="0" noProof="0">
                <a:ln>
                  <a:noFill/>
                </a:ln>
                <a:solidFill>
                  <a:srgbClr val="CC0000"/>
                </a:solidFill>
                <a:effectLst/>
                <a:uLnTx/>
                <a:uFillTx/>
                <a:latin typeface="Times New Roman" panose="02020603050405020304" pitchFamily="18" charset="0"/>
                <a:ea typeface="+mn-ea"/>
                <a:cs typeface="Times New Roman" panose="02020603050405020304" pitchFamily="18" charset="0"/>
              </a:rPr>
              <a:t>Ngựa</a:t>
            </a:r>
          </a:p>
        </p:txBody>
      </p:sp>
      <p:pic>
        <p:nvPicPr>
          <p:cNvPr id="17" name="Picture 13" descr="animals_003">
            <a:extLst>
              <a:ext uri="{FF2B5EF4-FFF2-40B4-BE49-F238E27FC236}">
                <a16:creationId xmlns:a16="http://schemas.microsoft.com/office/drawing/2014/main" id="{A153FA4C-9C12-45CB-B047-70EEB70EA7C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271"/>
          <a:stretch/>
        </p:blipFill>
        <p:spPr bwMode="auto">
          <a:xfrm>
            <a:off x="6246540" y="3950676"/>
            <a:ext cx="3750317" cy="218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4">
            <a:extLst>
              <a:ext uri="{FF2B5EF4-FFF2-40B4-BE49-F238E27FC236}">
                <a16:creationId xmlns:a16="http://schemas.microsoft.com/office/drawing/2014/main" id="{8284CFB7-1D92-4A32-8CE1-30BF26DA063C}"/>
              </a:ext>
            </a:extLst>
          </p:cNvPr>
          <p:cNvSpPr txBox="1">
            <a:spLocks noChangeArrowheads="1"/>
          </p:cNvSpPr>
          <p:nvPr/>
        </p:nvSpPr>
        <p:spPr bwMode="auto">
          <a:xfrm>
            <a:off x="5479371" y="6120174"/>
            <a:ext cx="5410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a:t>
            </a:r>
            <a:r>
              <a:rPr kumimoji="0" lang="en-US" altLang="vi-VN"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ê </a:t>
            </a:r>
            <a:r>
              <a:rPr kumimoji="0" lang="en-US" altLang="vi-VN"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giác</a:t>
            </a:r>
          </a:p>
        </p:txBody>
      </p:sp>
      <p:pic>
        <p:nvPicPr>
          <p:cNvPr id="20" name="Picture 16" descr="Elephant05">
            <a:extLst>
              <a:ext uri="{FF2B5EF4-FFF2-40B4-BE49-F238E27FC236}">
                <a16:creationId xmlns:a16="http://schemas.microsoft.com/office/drawing/2014/main" id="{24CDB02E-E447-4B3D-A502-03941771B4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76257" y="1218530"/>
            <a:ext cx="3581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descr="207004">
            <a:extLst>
              <a:ext uri="{FF2B5EF4-FFF2-40B4-BE49-F238E27FC236}">
                <a16:creationId xmlns:a16="http://schemas.microsoft.com/office/drawing/2014/main" id="{FF95F991-41CF-4FEE-9C39-A340816F1CF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64161" y="1198584"/>
            <a:ext cx="3733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8">
            <a:extLst>
              <a:ext uri="{FF2B5EF4-FFF2-40B4-BE49-F238E27FC236}">
                <a16:creationId xmlns:a16="http://schemas.microsoft.com/office/drawing/2014/main" id="{C06FA1C3-22CF-4F50-A188-5722427C247B}"/>
              </a:ext>
            </a:extLst>
          </p:cNvPr>
          <p:cNvSpPr txBox="1">
            <a:spLocks noChangeArrowheads="1"/>
          </p:cNvSpPr>
          <p:nvPr/>
        </p:nvSpPr>
        <p:spPr bwMode="auto">
          <a:xfrm>
            <a:off x="3532792" y="3505177"/>
            <a:ext cx="129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   Voi</a:t>
            </a:r>
          </a:p>
        </p:txBody>
      </p:sp>
    </p:spTree>
    <p:extLst>
      <p:ext uri="{BB962C8B-B14F-4D97-AF65-F5344CB8AC3E}">
        <p14:creationId xmlns:p14="http://schemas.microsoft.com/office/powerpoint/2010/main" val="39447545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heckerboard(across)">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heckerboard(across)">
                                      <p:cBhvr>
                                        <p:cTn id="20" dur="500"/>
                                        <p:tgtEl>
                                          <p:spTgt spid="24"/>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amond(in)">
                                      <p:cBhvr>
                                        <p:cTn id="28" dur="2000"/>
                                        <p:tgtEl>
                                          <p:spTgt spid="16"/>
                                        </p:tgtEl>
                                      </p:cBhvr>
                                    </p:animEffect>
                                  </p:childTnLst>
                                </p:cTn>
                              </p:par>
                              <p:par>
                                <p:cTn id="29" presetID="8"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amond(in)">
                                      <p:cBhvr>
                                        <p:cTn id="31" dur="2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diamond(in)">
                                      <p:cBhvr>
                                        <p:cTn id="36" dur="2000"/>
                                        <p:tgtEl>
                                          <p:spTgt spid="17"/>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diamond(in)">
                                      <p:cBhvr>
                                        <p:cTn id="3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BF778D-3B13-4E81-9298-C0C6C85485C0}"/>
              </a:ext>
            </a:extLst>
          </p:cNvPr>
          <p:cNvSpPr>
            <a:spLocks noChangeAspect="1"/>
          </p:cNvSpPr>
          <p:nvPr>
            <p:custDataLst>
              <p:tags r:id="rId1"/>
            </p:custDataLst>
          </p:nvPr>
        </p:nvSpPr>
        <p:spPr>
          <a:xfrm>
            <a:off x="0" y="0"/>
            <a:ext cx="12192000" cy="6858000"/>
          </a:xfrm>
          <a:prstGeom prst="rect">
            <a:avLst/>
          </a:prstGeom>
          <a:blipFill dpi="0" rotWithShape="0">
            <a:blip r:embed="rId3">
              <a:extLst>
                <a:ext uri="{28A0092B-C50C-407E-A947-70E740481C1C}">
                  <a14:useLocalDpi xmlns:a14="http://schemas.microsoft.com/office/drawing/2010/main" val="0"/>
                </a:ext>
              </a:extLst>
            </a:blip>
            <a:srcRect/>
            <a:stretch>
              <a:fillRect t="-16279" b="-162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8" name="Rectangle: Rounded Corners 27">
            <a:extLst>
              <a:ext uri="{FF2B5EF4-FFF2-40B4-BE49-F238E27FC236}">
                <a16:creationId xmlns:a16="http://schemas.microsoft.com/office/drawing/2014/main" id="{E7C4FE31-F085-4CD8-9E57-6E6741610738}"/>
              </a:ext>
            </a:extLst>
          </p:cNvPr>
          <p:cNvSpPr/>
          <p:nvPr/>
        </p:nvSpPr>
        <p:spPr>
          <a:xfrm>
            <a:off x="310948" y="228600"/>
            <a:ext cx="11570104" cy="6400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4" name="Picture 33">
            <a:extLst>
              <a:ext uri="{FF2B5EF4-FFF2-40B4-BE49-F238E27FC236}">
                <a16:creationId xmlns:a16="http://schemas.microsoft.com/office/drawing/2014/main" id="{8C8B4522-BDF4-4290-B687-83A23D800FD6}"/>
              </a:ext>
            </a:extLst>
          </p:cNvPr>
          <p:cNvPicPr>
            <a:picLocks noChangeAspect="1"/>
          </p:cNvPicPr>
          <p:nvPr/>
        </p:nvPicPr>
        <p:blipFill>
          <a:blip r:embed="rId4"/>
          <a:stretch>
            <a:fillRect/>
          </a:stretch>
        </p:blipFill>
        <p:spPr>
          <a:xfrm>
            <a:off x="11009269" y="766342"/>
            <a:ext cx="663128" cy="837339"/>
          </a:xfrm>
          <a:prstGeom prst="rect">
            <a:avLst/>
          </a:prstGeom>
          <a:effectLst>
            <a:outerShdw blurRad="76200" dir="18900000" sy="23000" kx="-1200000" algn="bl" rotWithShape="0">
              <a:prstClr val="black">
                <a:alpha val="20000"/>
              </a:prstClr>
            </a:outerShdw>
          </a:effectLst>
        </p:spPr>
      </p:pic>
      <p:pic>
        <p:nvPicPr>
          <p:cNvPr id="35" name="Picture 34">
            <a:extLst>
              <a:ext uri="{FF2B5EF4-FFF2-40B4-BE49-F238E27FC236}">
                <a16:creationId xmlns:a16="http://schemas.microsoft.com/office/drawing/2014/main" id="{FA6280AA-133B-4FFD-9AA8-382BE687AE96}"/>
              </a:ext>
            </a:extLst>
          </p:cNvPr>
          <p:cNvPicPr>
            <a:picLocks noChangeAspect="1"/>
          </p:cNvPicPr>
          <p:nvPr/>
        </p:nvPicPr>
        <p:blipFill>
          <a:blip r:embed="rId5"/>
          <a:stretch>
            <a:fillRect/>
          </a:stretch>
        </p:blipFill>
        <p:spPr>
          <a:xfrm>
            <a:off x="10122367" y="5715000"/>
            <a:ext cx="2083800" cy="1070419"/>
          </a:xfrm>
          <a:prstGeom prst="rect">
            <a:avLst/>
          </a:prstGeom>
          <a:effectLst>
            <a:outerShdw blurRad="76200" dir="18900000" sy="23000" kx="-1200000" algn="bl" rotWithShape="0">
              <a:prstClr val="black">
                <a:alpha val="20000"/>
              </a:prstClr>
            </a:outerShdw>
          </a:effectLst>
        </p:spPr>
      </p:pic>
      <p:pic>
        <p:nvPicPr>
          <p:cNvPr id="36" name="Picture 35">
            <a:extLst>
              <a:ext uri="{FF2B5EF4-FFF2-40B4-BE49-F238E27FC236}">
                <a16:creationId xmlns:a16="http://schemas.microsoft.com/office/drawing/2014/main" id="{2837024E-98E0-4A81-99D3-AD00AAFEA9B1}"/>
              </a:ext>
            </a:extLst>
          </p:cNvPr>
          <p:cNvPicPr>
            <a:picLocks noChangeAspect="1"/>
          </p:cNvPicPr>
          <p:nvPr/>
        </p:nvPicPr>
        <p:blipFill>
          <a:blip r:embed="rId6"/>
          <a:stretch>
            <a:fillRect/>
          </a:stretch>
        </p:blipFill>
        <p:spPr>
          <a:xfrm flipH="1">
            <a:off x="386500" y="5479479"/>
            <a:ext cx="1754719" cy="1101223"/>
          </a:xfrm>
          <a:prstGeom prst="rect">
            <a:avLst/>
          </a:prstGeom>
          <a:effectLst>
            <a:outerShdw blurRad="76200" dir="18900000" sy="23000" kx="-1200000" algn="bl" rotWithShape="0">
              <a:prstClr val="black">
                <a:alpha val="20000"/>
              </a:prstClr>
            </a:outerShdw>
          </a:effectLst>
        </p:spPr>
      </p:pic>
      <p:pic>
        <p:nvPicPr>
          <p:cNvPr id="42" name="Picture 41">
            <a:extLst>
              <a:ext uri="{FF2B5EF4-FFF2-40B4-BE49-F238E27FC236}">
                <a16:creationId xmlns:a16="http://schemas.microsoft.com/office/drawing/2014/main" id="{E786A727-B5BB-4CCC-8A01-E1A8F2779CCE}"/>
              </a:ext>
            </a:extLst>
          </p:cNvPr>
          <p:cNvPicPr>
            <a:picLocks noChangeAspect="1"/>
          </p:cNvPicPr>
          <p:nvPr/>
        </p:nvPicPr>
        <p:blipFill>
          <a:blip r:embed="rId7"/>
          <a:stretch>
            <a:fillRect/>
          </a:stretch>
        </p:blipFill>
        <p:spPr>
          <a:xfrm>
            <a:off x="876638" y="504983"/>
            <a:ext cx="510803" cy="824985"/>
          </a:xfrm>
          <a:prstGeom prst="rect">
            <a:avLst/>
          </a:prstGeom>
          <a:effectLst>
            <a:outerShdw blurRad="76200" dir="18900000" sy="23000" kx="-1200000" algn="bl" rotWithShape="0">
              <a:prstClr val="black">
                <a:alpha val="20000"/>
              </a:prstClr>
            </a:outerShdw>
          </a:effectLst>
        </p:spPr>
      </p:pic>
      <p:sp>
        <p:nvSpPr>
          <p:cNvPr id="19" name="Text Box 4">
            <a:extLst>
              <a:ext uri="{FF2B5EF4-FFF2-40B4-BE49-F238E27FC236}">
                <a16:creationId xmlns:a16="http://schemas.microsoft.com/office/drawing/2014/main" id="{D033600B-9EE2-4BEF-9BAB-AE12AF060641}"/>
              </a:ext>
            </a:extLst>
          </p:cNvPr>
          <p:cNvSpPr txBox="1">
            <a:spLocks noChangeArrowheads="1"/>
          </p:cNvSpPr>
          <p:nvPr/>
        </p:nvSpPr>
        <p:spPr bwMode="auto">
          <a:xfrm>
            <a:off x="2824046" y="369152"/>
            <a:ext cx="7239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vi-VN" sz="3600" b="1">
                <a:solidFill>
                  <a:srgbClr val="4FC1E9">
                    <a:lumMod val="50000"/>
                  </a:srgbClr>
                </a:solidFill>
                <a:latin typeface="UTM Ambrose" panose="02040603050506020204" pitchFamily="18" charset="0"/>
              </a:rPr>
              <a:t>LOÀI</a:t>
            </a:r>
            <a:r>
              <a:rPr kumimoji="0" lang="en-US" altLang="vi-VN" sz="3600" b="1" i="0" u="none" strike="noStrike" kern="1200" cap="none" spc="0" normalizeH="0" baseline="0" noProof="0">
                <a:ln>
                  <a:noFill/>
                </a:ln>
                <a:solidFill>
                  <a:srgbClr val="4FC1E9">
                    <a:lumMod val="50000"/>
                  </a:srgbClr>
                </a:solidFill>
                <a:effectLst/>
                <a:uLnTx/>
                <a:uFillTx/>
                <a:latin typeface="UTM Ambrose" panose="02040603050506020204" pitchFamily="18" charset="0"/>
                <a:ea typeface="+mn-ea"/>
                <a:cs typeface="+mn-cs"/>
              </a:rPr>
              <a:t> đẻ từ 2 con trở lên</a:t>
            </a:r>
          </a:p>
        </p:txBody>
      </p:sp>
      <p:pic>
        <p:nvPicPr>
          <p:cNvPr id="21" name="Picture 8" descr="6">
            <a:extLst>
              <a:ext uri="{FF2B5EF4-FFF2-40B4-BE49-F238E27FC236}">
                <a16:creationId xmlns:a16="http://schemas.microsoft.com/office/drawing/2014/main" id="{F1CECDEA-A5F2-48AA-B126-AB22FC8542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7604" y="1085153"/>
            <a:ext cx="3552751" cy="21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animals_018">
            <a:extLst>
              <a:ext uri="{FF2B5EF4-FFF2-40B4-BE49-F238E27FC236}">
                <a16:creationId xmlns:a16="http://schemas.microsoft.com/office/drawing/2014/main" id="{61154B25-FC3D-4F4F-AFC3-F39C88A15D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4204" y="3953610"/>
            <a:ext cx="3689395" cy="211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8" descr="dog_2">
            <a:extLst>
              <a:ext uri="{FF2B5EF4-FFF2-40B4-BE49-F238E27FC236}">
                <a16:creationId xmlns:a16="http://schemas.microsoft.com/office/drawing/2014/main" id="{0BECCE40-D993-4739-848D-3B5CCAE73C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3804" y="3934309"/>
            <a:ext cx="3552751" cy="211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0" descr="cat15">
            <a:extLst>
              <a:ext uri="{FF2B5EF4-FFF2-40B4-BE49-F238E27FC236}">
                <a16:creationId xmlns:a16="http://schemas.microsoft.com/office/drawing/2014/main" id="{918F0121-F542-45BD-8C13-1AB164859F6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24204" y="1085153"/>
            <a:ext cx="3629613" cy="211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6">
            <a:extLst>
              <a:ext uri="{FF2B5EF4-FFF2-40B4-BE49-F238E27FC236}">
                <a16:creationId xmlns:a16="http://schemas.microsoft.com/office/drawing/2014/main" id="{5A11B3C5-8E47-4BE5-95CC-96329DB247F1}"/>
              </a:ext>
            </a:extLst>
          </p:cNvPr>
          <p:cNvSpPr txBox="1">
            <a:spLocks noChangeArrowheads="1"/>
          </p:cNvSpPr>
          <p:nvPr/>
        </p:nvSpPr>
        <p:spPr bwMode="auto">
          <a:xfrm>
            <a:off x="6226801" y="5885133"/>
            <a:ext cx="3352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US" alt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Chó</a:t>
            </a:r>
          </a:p>
        </p:txBody>
      </p:sp>
      <p:sp>
        <p:nvSpPr>
          <p:cNvPr id="29" name="Text Box 14">
            <a:extLst>
              <a:ext uri="{FF2B5EF4-FFF2-40B4-BE49-F238E27FC236}">
                <a16:creationId xmlns:a16="http://schemas.microsoft.com/office/drawing/2014/main" id="{7F4746CD-1255-4BC4-AD79-BD9D500C9E67}"/>
              </a:ext>
            </a:extLst>
          </p:cNvPr>
          <p:cNvSpPr txBox="1">
            <a:spLocks noChangeArrowheads="1"/>
          </p:cNvSpPr>
          <p:nvPr/>
        </p:nvSpPr>
        <p:spPr bwMode="auto">
          <a:xfrm>
            <a:off x="1575575" y="6001264"/>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Cáo</a:t>
            </a:r>
          </a:p>
        </p:txBody>
      </p:sp>
      <p:sp>
        <p:nvSpPr>
          <p:cNvPr id="30" name="Text Box 6">
            <a:extLst>
              <a:ext uri="{FF2B5EF4-FFF2-40B4-BE49-F238E27FC236}">
                <a16:creationId xmlns:a16="http://schemas.microsoft.com/office/drawing/2014/main" id="{8E175844-8DB1-49BA-9902-BC8EDC9A10D9}"/>
              </a:ext>
            </a:extLst>
          </p:cNvPr>
          <p:cNvSpPr txBox="1">
            <a:spLocks noChangeArrowheads="1"/>
          </p:cNvSpPr>
          <p:nvPr/>
        </p:nvSpPr>
        <p:spPr bwMode="auto">
          <a:xfrm>
            <a:off x="2235578" y="3198735"/>
            <a:ext cx="3352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Mèo</a:t>
            </a:r>
          </a:p>
        </p:txBody>
      </p:sp>
      <p:sp>
        <p:nvSpPr>
          <p:cNvPr id="31" name="Text Box 9">
            <a:extLst>
              <a:ext uri="{FF2B5EF4-FFF2-40B4-BE49-F238E27FC236}">
                <a16:creationId xmlns:a16="http://schemas.microsoft.com/office/drawing/2014/main" id="{0CA86A88-373D-46B0-B190-8FA4B0755E9C}"/>
              </a:ext>
            </a:extLst>
          </p:cNvPr>
          <p:cNvSpPr txBox="1">
            <a:spLocks noChangeArrowheads="1"/>
          </p:cNvSpPr>
          <p:nvPr/>
        </p:nvSpPr>
        <p:spPr bwMode="auto">
          <a:xfrm>
            <a:off x="7903201" y="3261557"/>
            <a:ext cx="106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Hổ</a:t>
            </a:r>
          </a:p>
        </p:txBody>
      </p:sp>
    </p:spTree>
    <p:extLst>
      <p:ext uri="{BB962C8B-B14F-4D97-AF65-F5344CB8AC3E}">
        <p14:creationId xmlns:p14="http://schemas.microsoft.com/office/powerpoint/2010/main" val="14488323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strVal val="#ppt_w*0.70"/>
                                          </p:val>
                                        </p:tav>
                                        <p:tav tm="100000">
                                          <p:val>
                                            <p:strVal val="#ppt_w"/>
                                          </p:val>
                                        </p:tav>
                                      </p:tavLst>
                                    </p:anim>
                                    <p:anim calcmode="lin" valueType="num">
                                      <p:cBhvr>
                                        <p:cTn id="13" dur="1000" fill="hold"/>
                                        <p:tgtEl>
                                          <p:spTgt spid="26"/>
                                        </p:tgtEl>
                                        <p:attrNameLst>
                                          <p:attrName>ppt_h</p:attrName>
                                        </p:attrNameLst>
                                      </p:cBhvr>
                                      <p:tavLst>
                                        <p:tav tm="0">
                                          <p:val>
                                            <p:strVal val="#ppt_h"/>
                                          </p:val>
                                        </p:tav>
                                        <p:tav tm="100000">
                                          <p:val>
                                            <p:strVal val="#ppt_h"/>
                                          </p:val>
                                        </p:tav>
                                      </p:tavLst>
                                    </p:anim>
                                    <p:animEffect transition="in" filter="fade">
                                      <p:cBhvr>
                                        <p:cTn id="14" dur="1000"/>
                                        <p:tgtEl>
                                          <p:spTgt spid="2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1000" fill="hold"/>
                                        <p:tgtEl>
                                          <p:spTgt spid="30"/>
                                        </p:tgtEl>
                                        <p:attrNameLst>
                                          <p:attrName>ppt_w</p:attrName>
                                        </p:attrNameLst>
                                      </p:cBhvr>
                                      <p:tavLst>
                                        <p:tav tm="0">
                                          <p:val>
                                            <p:strVal val="#ppt_w*0.70"/>
                                          </p:val>
                                        </p:tav>
                                        <p:tav tm="100000">
                                          <p:val>
                                            <p:strVal val="#ppt_w"/>
                                          </p:val>
                                        </p:tav>
                                      </p:tavLst>
                                    </p:anim>
                                    <p:anim calcmode="lin" valueType="num">
                                      <p:cBhvr>
                                        <p:cTn id="18" dur="1000" fill="hold"/>
                                        <p:tgtEl>
                                          <p:spTgt spid="30"/>
                                        </p:tgtEl>
                                        <p:attrNameLst>
                                          <p:attrName>ppt_h</p:attrName>
                                        </p:attrNameLst>
                                      </p:cBhvr>
                                      <p:tavLst>
                                        <p:tav tm="0">
                                          <p:val>
                                            <p:strVal val="#ppt_h"/>
                                          </p:val>
                                        </p:tav>
                                        <p:tav tm="100000">
                                          <p:val>
                                            <p:strVal val="#ppt_h"/>
                                          </p:val>
                                        </p:tav>
                                      </p:tavLst>
                                    </p:anim>
                                    <p:animEffect transition="in" filter="fade">
                                      <p:cBhvr>
                                        <p:cTn id="19" dur="10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strVal val="#ppt_w*0.70"/>
                                          </p:val>
                                        </p:tav>
                                        <p:tav tm="100000">
                                          <p:val>
                                            <p:strVal val="#ppt_w"/>
                                          </p:val>
                                        </p:tav>
                                      </p:tavLst>
                                    </p:anim>
                                    <p:anim calcmode="lin" valueType="num">
                                      <p:cBhvr>
                                        <p:cTn id="25" dur="1000" fill="hold"/>
                                        <p:tgtEl>
                                          <p:spTgt spid="21"/>
                                        </p:tgtEl>
                                        <p:attrNameLst>
                                          <p:attrName>ppt_h</p:attrName>
                                        </p:attrNameLst>
                                      </p:cBhvr>
                                      <p:tavLst>
                                        <p:tav tm="0">
                                          <p:val>
                                            <p:strVal val="#ppt_h"/>
                                          </p:val>
                                        </p:tav>
                                        <p:tav tm="100000">
                                          <p:val>
                                            <p:strVal val="#ppt_h"/>
                                          </p:val>
                                        </p:tav>
                                      </p:tavLst>
                                    </p:anim>
                                    <p:animEffect transition="in" filter="fade">
                                      <p:cBhvr>
                                        <p:cTn id="26" dur="1000"/>
                                        <p:tgtEl>
                                          <p:spTgt spid="21"/>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1000" fill="hold"/>
                                        <p:tgtEl>
                                          <p:spTgt spid="31"/>
                                        </p:tgtEl>
                                        <p:attrNameLst>
                                          <p:attrName>ppt_w</p:attrName>
                                        </p:attrNameLst>
                                      </p:cBhvr>
                                      <p:tavLst>
                                        <p:tav tm="0">
                                          <p:val>
                                            <p:strVal val="#ppt_w*0.70"/>
                                          </p:val>
                                        </p:tav>
                                        <p:tav tm="100000">
                                          <p:val>
                                            <p:strVal val="#ppt_w"/>
                                          </p:val>
                                        </p:tav>
                                      </p:tavLst>
                                    </p:anim>
                                    <p:anim calcmode="lin" valueType="num">
                                      <p:cBhvr>
                                        <p:cTn id="30" dur="1000" fill="hold"/>
                                        <p:tgtEl>
                                          <p:spTgt spid="31"/>
                                        </p:tgtEl>
                                        <p:attrNameLst>
                                          <p:attrName>ppt_h</p:attrName>
                                        </p:attrNameLst>
                                      </p:cBhvr>
                                      <p:tavLst>
                                        <p:tav tm="0">
                                          <p:val>
                                            <p:strVal val="#ppt_h"/>
                                          </p:val>
                                        </p:tav>
                                        <p:tav tm="100000">
                                          <p:val>
                                            <p:strVal val="#ppt_h"/>
                                          </p:val>
                                        </p:tav>
                                      </p:tavLst>
                                    </p:anim>
                                    <p:animEffect transition="in" filter="fade">
                                      <p:cBhvr>
                                        <p:cTn id="31" dur="10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500"/>
                                        <p:tgtEl>
                                          <p:spTgt spid="22"/>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checkerboard(across)">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1000" fill="hold"/>
                                        <p:tgtEl>
                                          <p:spTgt spid="23"/>
                                        </p:tgtEl>
                                        <p:attrNameLst>
                                          <p:attrName>ppt_w</p:attrName>
                                        </p:attrNameLst>
                                      </p:cBhvr>
                                      <p:tavLst>
                                        <p:tav tm="0">
                                          <p:val>
                                            <p:strVal val="#ppt_w*0.70"/>
                                          </p:val>
                                        </p:tav>
                                        <p:tav tm="100000">
                                          <p:val>
                                            <p:strVal val="#ppt_w"/>
                                          </p:val>
                                        </p:tav>
                                      </p:tavLst>
                                    </p:anim>
                                    <p:anim calcmode="lin" valueType="num">
                                      <p:cBhvr>
                                        <p:cTn id="45" dur="1000" fill="hold"/>
                                        <p:tgtEl>
                                          <p:spTgt spid="23"/>
                                        </p:tgtEl>
                                        <p:attrNameLst>
                                          <p:attrName>ppt_h</p:attrName>
                                        </p:attrNameLst>
                                      </p:cBhvr>
                                      <p:tavLst>
                                        <p:tav tm="0">
                                          <p:val>
                                            <p:strVal val="#ppt_h"/>
                                          </p:val>
                                        </p:tav>
                                        <p:tav tm="100000">
                                          <p:val>
                                            <p:strVal val="#ppt_h"/>
                                          </p:val>
                                        </p:tav>
                                      </p:tavLst>
                                    </p:anim>
                                    <p:animEffect transition="in" filter="fade">
                                      <p:cBhvr>
                                        <p:cTn id="46" dur="1000"/>
                                        <p:tgtEl>
                                          <p:spTgt spid="23"/>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1000" fill="hold"/>
                                        <p:tgtEl>
                                          <p:spTgt spid="27"/>
                                        </p:tgtEl>
                                        <p:attrNameLst>
                                          <p:attrName>ppt_w</p:attrName>
                                        </p:attrNameLst>
                                      </p:cBhvr>
                                      <p:tavLst>
                                        <p:tav tm="0">
                                          <p:val>
                                            <p:strVal val="#ppt_w*0.70"/>
                                          </p:val>
                                        </p:tav>
                                        <p:tav tm="100000">
                                          <p:val>
                                            <p:strVal val="#ppt_w"/>
                                          </p:val>
                                        </p:tav>
                                      </p:tavLst>
                                    </p:anim>
                                    <p:anim calcmode="lin" valueType="num">
                                      <p:cBhvr>
                                        <p:cTn id="50" dur="1000" fill="hold"/>
                                        <p:tgtEl>
                                          <p:spTgt spid="27"/>
                                        </p:tgtEl>
                                        <p:attrNameLst>
                                          <p:attrName>ppt_h</p:attrName>
                                        </p:attrNameLst>
                                      </p:cBhvr>
                                      <p:tavLst>
                                        <p:tav tm="0">
                                          <p:val>
                                            <p:strVal val="#ppt_h"/>
                                          </p:val>
                                        </p:tav>
                                        <p:tav tm="100000">
                                          <p:val>
                                            <p:strVal val="#ppt_h"/>
                                          </p:val>
                                        </p:tav>
                                      </p:tavLst>
                                    </p:anim>
                                    <p:animEffect transition="in" filter="fade">
                                      <p:cBhvr>
                                        <p:cTn id="51"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5" name="椭圆 31">
            <a:extLst>
              <a:ext uri="{FF2B5EF4-FFF2-40B4-BE49-F238E27FC236}">
                <a16:creationId xmlns:a16="http://schemas.microsoft.com/office/drawing/2014/main" id="{14AE10F9-D1E1-57C3-DB77-8C72DBAE316B}"/>
              </a:ext>
            </a:extLst>
          </p:cNvPr>
          <p:cNvSpPr/>
          <p:nvPr/>
        </p:nvSpPr>
        <p:spPr>
          <a:xfrm flipH="1">
            <a:off x="1579708" y="349214"/>
            <a:ext cx="9584265" cy="166837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lvl="0" algn="ctr" defTabSz="963930"/>
            <a:r>
              <a:rPr lang="vi-VN" altLang="zh-CN" sz="4400">
                <a:solidFill>
                  <a:prstClr val="black"/>
                </a:solidFill>
                <a:latin typeface="Calibri" panose="020F0502020204030204"/>
                <a:cs typeface="+mn-ea"/>
                <a:sym typeface="+mn-lt"/>
              </a:rPr>
              <a:t>Trình bày sự lớn lên của thú con từ khi sinh ra đến khi trưởng thành.</a:t>
            </a:r>
            <a:endParaRPr kumimoji="0" lang="zh-CN" altLang="en-US" sz="4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pic>
        <p:nvPicPr>
          <p:cNvPr id="16" name="Hình ảnh 15" descr="Ảnh có chứa vải&#10;&#10;Mô tả được tạo tự động">
            <a:extLst>
              <a:ext uri="{FF2B5EF4-FFF2-40B4-BE49-F238E27FC236}">
                <a16:creationId xmlns:a16="http://schemas.microsoft.com/office/drawing/2014/main" id="{79281980-F779-E6D0-2B10-C100A51F235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flipH="1">
            <a:off x="10882857" y="-88944"/>
            <a:ext cx="1489531" cy="1278912"/>
          </a:xfrm>
          <a:prstGeom prst="rect">
            <a:avLst/>
          </a:prstGeom>
        </p:spPr>
      </p:pic>
      <p:sp>
        <p:nvSpPr>
          <p:cNvPr id="18" name="Hộp Văn bản 17">
            <a:extLst>
              <a:ext uri="{FF2B5EF4-FFF2-40B4-BE49-F238E27FC236}">
                <a16:creationId xmlns:a16="http://schemas.microsoft.com/office/drawing/2014/main" id="{C24DA32A-59E6-6DA6-86F8-0A29335D56CC}"/>
              </a:ext>
            </a:extLst>
          </p:cNvPr>
          <p:cNvSpPr txBox="1"/>
          <p:nvPr/>
        </p:nvSpPr>
        <p:spPr>
          <a:xfrm>
            <a:off x="2991723" y="5339824"/>
            <a:ext cx="57380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8100">
                  <a:solidFill>
                    <a:prstClr val="white"/>
                  </a:solidFill>
                </a:ln>
                <a:solidFill>
                  <a:srgbClr val="FF0000"/>
                </a:solidFill>
                <a:effectLst>
                  <a:outerShdw blurRad="38100" dist="38100" dir="2700000" algn="tl">
                    <a:srgbClr val="000000">
                      <a:alpha val="43137"/>
                    </a:srgbClr>
                  </a:outerShdw>
                </a:effectLst>
                <a:uLnTx/>
                <a:uFillTx/>
                <a:latin typeface="UTM Cookies" panose="02040603050506020204" pitchFamily="18" charset="0"/>
                <a:ea typeface="+mn-ea"/>
                <a:cs typeface="+mn-cs"/>
              </a:rPr>
              <a:t>TRÌNH BÀY</a:t>
            </a:r>
          </a:p>
        </p:txBody>
      </p:sp>
      <p:pic>
        <p:nvPicPr>
          <p:cNvPr id="2" name="Picture 1">
            <a:extLst>
              <a:ext uri="{FF2B5EF4-FFF2-40B4-BE49-F238E27FC236}">
                <a16:creationId xmlns:a16="http://schemas.microsoft.com/office/drawing/2014/main" id="{3467374D-DBA3-4307-942B-2BEC791113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310" y="2017587"/>
            <a:ext cx="2822826" cy="2822826"/>
          </a:xfrm>
          <a:prstGeom prst="rect">
            <a:avLst/>
          </a:prstGeom>
        </p:spPr>
      </p:pic>
    </p:spTree>
    <p:extLst>
      <p:ext uri="{BB962C8B-B14F-4D97-AF65-F5344CB8AC3E}">
        <p14:creationId xmlns:p14="http://schemas.microsoft.com/office/powerpoint/2010/main" val="4708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32" presetClass="emph" presetSubtype="0" fill="hold" grpId="1"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7">
            <a:extLst>
              <a:ext uri="{FF2B5EF4-FFF2-40B4-BE49-F238E27FC236}">
                <a16:creationId xmlns:a16="http://schemas.microsoft.com/office/drawing/2014/main" id="{2EEA777B-0E4D-0E44-DBE7-2D83E6F1DCE1}"/>
              </a:ext>
            </a:extLst>
          </p:cNvPr>
          <p:cNvPicPr>
            <a:picLocks noChangeAspect="1"/>
          </p:cNvPicPr>
          <p:nvPr/>
        </p:nvPicPr>
        <p:blipFill>
          <a:blip r:embed="rId3"/>
          <a:stretch>
            <a:fillRect/>
          </a:stretch>
        </p:blipFill>
        <p:spPr>
          <a:xfrm>
            <a:off x="8721969" y="2088533"/>
            <a:ext cx="3730403" cy="4769467"/>
          </a:xfrm>
          <a:prstGeom prst="rect">
            <a:avLst/>
          </a:prstGeom>
        </p:spPr>
      </p:pic>
      <p:pic>
        <p:nvPicPr>
          <p:cNvPr id="5" name="Picture 4">
            <a:extLst>
              <a:ext uri="{FF2B5EF4-FFF2-40B4-BE49-F238E27FC236}">
                <a16:creationId xmlns:a16="http://schemas.microsoft.com/office/drawing/2014/main" id="{C211FADB-46D5-782F-AF18-CD09BC97E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3148" y="558006"/>
            <a:ext cx="7405386" cy="5741987"/>
          </a:xfrm>
          <a:prstGeom prst="rect">
            <a:avLst/>
          </a:prstGeom>
        </p:spPr>
      </p:pic>
    </p:spTree>
    <p:extLst>
      <p:ext uri="{BB962C8B-B14F-4D97-AF65-F5344CB8AC3E}">
        <p14:creationId xmlns:p14="http://schemas.microsoft.com/office/powerpoint/2010/main" val="1077960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667">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825E86-0AA0-4981-B686-166B2EF1E28C}"/>
              </a:ext>
            </a:extLst>
          </p:cNvPr>
          <p:cNvSpPr>
            <a:spLocks noChangeAspect="1"/>
          </p:cNvSpPr>
          <p:nvPr>
            <p:custDataLst>
              <p:tags r:id="rId1"/>
            </p:custDataLst>
          </p:nvPr>
        </p:nvSpPr>
        <p:spPr>
          <a:xfrm>
            <a:off x="0" y="-18861"/>
            <a:ext cx="12192000" cy="6858000"/>
          </a:xfrm>
          <a:prstGeom prst="rect">
            <a:avLst/>
          </a:prstGeom>
          <a:blipFill dpi="0" rotWithShape="0">
            <a:blip r:embed="rId3">
              <a:extLst>
                <a:ext uri="{28A0092B-C50C-407E-A947-70E740481C1C}">
                  <a14:useLocalDpi xmlns:a14="http://schemas.microsoft.com/office/drawing/2010/main" val="0"/>
                </a:ext>
              </a:extLst>
            </a:blip>
            <a:srcRect/>
            <a:stretch>
              <a:fillRect t="-16697" b="-166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Picture 5">
            <a:extLst>
              <a:ext uri="{FF2B5EF4-FFF2-40B4-BE49-F238E27FC236}">
                <a16:creationId xmlns:a16="http://schemas.microsoft.com/office/drawing/2014/main" id="{BB6C2E20-2C32-42CE-95BF-FBBDB53A6AE6}"/>
              </a:ext>
            </a:extLst>
          </p:cNvPr>
          <p:cNvPicPr>
            <a:picLocks noChangeAspect="1"/>
          </p:cNvPicPr>
          <p:nvPr/>
        </p:nvPicPr>
        <p:blipFill>
          <a:blip r:embed="rId4"/>
          <a:stretch>
            <a:fillRect/>
          </a:stretch>
        </p:blipFill>
        <p:spPr>
          <a:xfrm>
            <a:off x="7179562" y="3762496"/>
            <a:ext cx="3303515" cy="2614395"/>
          </a:xfrm>
          <a:prstGeom prst="rect">
            <a:avLst/>
          </a:prstGeom>
          <a:effectLst>
            <a:outerShdw blurRad="76200" dir="13500000" sy="23000" kx="1200000" algn="br" rotWithShape="0">
              <a:prstClr val="black">
                <a:alpha val="20000"/>
              </a:prstClr>
            </a:outerShdw>
          </a:effectLst>
        </p:spPr>
      </p:pic>
      <p:pic>
        <p:nvPicPr>
          <p:cNvPr id="37" name="Picture 36">
            <a:extLst>
              <a:ext uri="{FF2B5EF4-FFF2-40B4-BE49-F238E27FC236}">
                <a16:creationId xmlns:a16="http://schemas.microsoft.com/office/drawing/2014/main" id="{764620BF-745F-4407-8CB4-F7929A9AC93A}"/>
              </a:ext>
            </a:extLst>
          </p:cNvPr>
          <p:cNvPicPr>
            <a:picLocks noChangeAspect="1"/>
          </p:cNvPicPr>
          <p:nvPr/>
        </p:nvPicPr>
        <p:blipFill>
          <a:blip r:embed="rId5"/>
          <a:stretch>
            <a:fillRect/>
          </a:stretch>
        </p:blipFill>
        <p:spPr>
          <a:xfrm>
            <a:off x="3375389" y="5878121"/>
            <a:ext cx="1675498" cy="860680"/>
          </a:xfrm>
          <a:prstGeom prst="rect">
            <a:avLst/>
          </a:prstGeom>
          <a:effectLst>
            <a:outerShdw blurRad="76200" dir="18900000" sy="23000" kx="-1200000" algn="bl" rotWithShape="0">
              <a:prstClr val="black">
                <a:alpha val="20000"/>
              </a:prstClr>
            </a:outerShdw>
          </a:effectLst>
        </p:spPr>
      </p:pic>
      <p:pic>
        <p:nvPicPr>
          <p:cNvPr id="39" name="Picture 38">
            <a:extLst>
              <a:ext uri="{FF2B5EF4-FFF2-40B4-BE49-F238E27FC236}">
                <a16:creationId xmlns:a16="http://schemas.microsoft.com/office/drawing/2014/main" id="{51B2A0AC-DAEC-4F47-9955-345972B13940}"/>
              </a:ext>
            </a:extLst>
          </p:cNvPr>
          <p:cNvPicPr>
            <a:picLocks noChangeAspect="1"/>
          </p:cNvPicPr>
          <p:nvPr/>
        </p:nvPicPr>
        <p:blipFill>
          <a:blip r:embed="rId6"/>
          <a:stretch>
            <a:fillRect/>
          </a:stretch>
        </p:blipFill>
        <p:spPr>
          <a:xfrm>
            <a:off x="10864309" y="5130873"/>
            <a:ext cx="976230" cy="1010661"/>
          </a:xfrm>
          <a:prstGeom prst="rect">
            <a:avLst/>
          </a:prstGeom>
          <a:effectLst>
            <a:outerShdw blurRad="76200" dir="18900000" sy="23000" kx="-1200000" algn="bl" rotWithShape="0">
              <a:prstClr val="black">
                <a:alpha val="20000"/>
              </a:prstClr>
            </a:outerShdw>
          </a:effectLst>
        </p:spPr>
      </p:pic>
      <p:pic>
        <p:nvPicPr>
          <p:cNvPr id="41" name="Picture 40">
            <a:extLst>
              <a:ext uri="{FF2B5EF4-FFF2-40B4-BE49-F238E27FC236}">
                <a16:creationId xmlns:a16="http://schemas.microsoft.com/office/drawing/2014/main" id="{A283AA4B-5A0E-4158-847C-42E4C4CBB5BC}"/>
              </a:ext>
            </a:extLst>
          </p:cNvPr>
          <p:cNvPicPr>
            <a:picLocks noChangeAspect="1"/>
          </p:cNvPicPr>
          <p:nvPr/>
        </p:nvPicPr>
        <p:blipFill>
          <a:blip r:embed="rId7"/>
          <a:stretch>
            <a:fillRect/>
          </a:stretch>
        </p:blipFill>
        <p:spPr>
          <a:xfrm>
            <a:off x="5385203" y="4945521"/>
            <a:ext cx="1460043" cy="1252582"/>
          </a:xfrm>
          <a:prstGeom prst="rect">
            <a:avLst/>
          </a:prstGeom>
          <a:effectLst>
            <a:outerShdw blurRad="76200" dir="18900000" sy="23000" kx="-1200000" algn="bl" rotWithShape="0">
              <a:prstClr val="black">
                <a:alpha val="20000"/>
              </a:prstClr>
            </a:outerShdw>
          </a:effectLst>
        </p:spPr>
      </p:pic>
      <p:pic>
        <p:nvPicPr>
          <p:cNvPr id="43" name="Picture 42">
            <a:extLst>
              <a:ext uri="{FF2B5EF4-FFF2-40B4-BE49-F238E27FC236}">
                <a16:creationId xmlns:a16="http://schemas.microsoft.com/office/drawing/2014/main" id="{1A6ED3F2-B35A-4A14-AA56-716553471A95}"/>
              </a:ext>
            </a:extLst>
          </p:cNvPr>
          <p:cNvPicPr>
            <a:picLocks noChangeAspect="1"/>
          </p:cNvPicPr>
          <p:nvPr/>
        </p:nvPicPr>
        <p:blipFill>
          <a:blip r:embed="rId8"/>
          <a:stretch>
            <a:fillRect/>
          </a:stretch>
        </p:blipFill>
        <p:spPr>
          <a:xfrm>
            <a:off x="5220129" y="1888143"/>
            <a:ext cx="459645" cy="396411"/>
          </a:xfrm>
          <a:prstGeom prst="rect">
            <a:avLst/>
          </a:prstGeom>
          <a:effectLst>
            <a:outerShdw blurRad="76200" dir="18900000" sy="23000" kx="-1200000" algn="bl" rotWithShape="0">
              <a:prstClr val="black">
                <a:alpha val="20000"/>
              </a:prstClr>
            </a:outerShdw>
          </a:effectLst>
        </p:spPr>
      </p:pic>
      <p:pic>
        <p:nvPicPr>
          <p:cNvPr id="45" name="Picture 44">
            <a:extLst>
              <a:ext uri="{FF2B5EF4-FFF2-40B4-BE49-F238E27FC236}">
                <a16:creationId xmlns:a16="http://schemas.microsoft.com/office/drawing/2014/main" id="{368547DE-BAA1-4D5D-BBA1-D68AD9FE2523}"/>
              </a:ext>
            </a:extLst>
          </p:cNvPr>
          <p:cNvPicPr>
            <a:picLocks noChangeAspect="1"/>
          </p:cNvPicPr>
          <p:nvPr/>
        </p:nvPicPr>
        <p:blipFill>
          <a:blip r:embed="rId9"/>
          <a:stretch>
            <a:fillRect/>
          </a:stretch>
        </p:blipFill>
        <p:spPr>
          <a:xfrm>
            <a:off x="950208" y="3544654"/>
            <a:ext cx="2225025" cy="2337095"/>
          </a:xfrm>
          <a:prstGeom prst="rect">
            <a:avLst/>
          </a:prstGeom>
          <a:effectLst>
            <a:outerShdw blurRad="76200" dir="18900000" sy="23000" kx="-1200000" algn="bl" rotWithShape="0">
              <a:prstClr val="black">
                <a:alpha val="20000"/>
              </a:prstClr>
            </a:outerShdw>
          </a:effectLst>
        </p:spPr>
      </p:pic>
      <p:pic>
        <p:nvPicPr>
          <p:cNvPr id="59" name="Picture 58">
            <a:extLst>
              <a:ext uri="{FF2B5EF4-FFF2-40B4-BE49-F238E27FC236}">
                <a16:creationId xmlns:a16="http://schemas.microsoft.com/office/drawing/2014/main" id="{A18546C3-BA2F-4936-8DBD-F88B9AECA68B}"/>
              </a:ext>
            </a:extLst>
          </p:cNvPr>
          <p:cNvPicPr>
            <a:picLocks noChangeAspect="1"/>
          </p:cNvPicPr>
          <p:nvPr/>
        </p:nvPicPr>
        <p:blipFill>
          <a:blip r:embed="rId10"/>
          <a:stretch>
            <a:fillRect/>
          </a:stretch>
        </p:blipFill>
        <p:spPr>
          <a:xfrm>
            <a:off x="1032231" y="1508209"/>
            <a:ext cx="449770" cy="422403"/>
          </a:xfrm>
          <a:prstGeom prst="rect">
            <a:avLst/>
          </a:prstGeom>
          <a:effectLst>
            <a:outerShdw blurRad="76200" dir="18900000" sy="23000" kx="-1200000" algn="bl" rotWithShape="0">
              <a:prstClr val="black">
                <a:alpha val="20000"/>
              </a:prstClr>
            </a:outerShdw>
          </a:effectLst>
        </p:spPr>
      </p:pic>
      <p:pic>
        <p:nvPicPr>
          <p:cNvPr id="60" name="Picture 59">
            <a:extLst>
              <a:ext uri="{FF2B5EF4-FFF2-40B4-BE49-F238E27FC236}">
                <a16:creationId xmlns:a16="http://schemas.microsoft.com/office/drawing/2014/main" id="{35119FDC-F50C-458F-B1B3-A857DE2C96BA}"/>
              </a:ext>
            </a:extLst>
          </p:cNvPr>
          <p:cNvPicPr>
            <a:picLocks noChangeAspect="1"/>
          </p:cNvPicPr>
          <p:nvPr/>
        </p:nvPicPr>
        <p:blipFill>
          <a:blip r:embed="rId11"/>
          <a:stretch>
            <a:fillRect/>
          </a:stretch>
        </p:blipFill>
        <p:spPr>
          <a:xfrm>
            <a:off x="10838035" y="1619661"/>
            <a:ext cx="587100" cy="561828"/>
          </a:xfrm>
          <a:prstGeom prst="rect">
            <a:avLst/>
          </a:prstGeom>
          <a:effectLst>
            <a:outerShdw blurRad="76200" dir="18900000" sy="23000" kx="-1200000" algn="bl" rotWithShape="0">
              <a:prstClr val="black">
                <a:alpha val="20000"/>
              </a:prstClr>
            </a:outerShdw>
          </a:effectLst>
        </p:spPr>
      </p:pic>
      <p:pic>
        <p:nvPicPr>
          <p:cNvPr id="4" name="Picture 3">
            <a:extLst>
              <a:ext uri="{FF2B5EF4-FFF2-40B4-BE49-F238E27FC236}">
                <a16:creationId xmlns:a16="http://schemas.microsoft.com/office/drawing/2014/main" id="{DA409F5C-BEEE-4700-A386-F824449A1F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925982" y="146310"/>
            <a:ext cx="7745555" cy="4881907"/>
          </a:xfrm>
          <a:prstGeom prst="rect">
            <a:avLst/>
          </a:prstGeom>
        </p:spPr>
      </p:pic>
      <p:pic>
        <p:nvPicPr>
          <p:cNvPr id="2" name="Picture 1">
            <a:extLst>
              <a:ext uri="{FF2B5EF4-FFF2-40B4-BE49-F238E27FC236}">
                <a16:creationId xmlns:a16="http://schemas.microsoft.com/office/drawing/2014/main" id="{0E0FC047-9C60-46B7-86BD-619A010B5466}"/>
              </a:ext>
            </a:extLst>
          </p:cNvPr>
          <p:cNvPicPr>
            <a:picLocks noChangeAspect="1"/>
          </p:cNvPicPr>
          <p:nvPr/>
        </p:nvPicPr>
        <p:blipFill>
          <a:blip r:embed="rId13"/>
          <a:stretch>
            <a:fillRect/>
          </a:stretch>
        </p:blipFill>
        <p:spPr>
          <a:xfrm>
            <a:off x="1797947" y="1351785"/>
            <a:ext cx="8596105" cy="1865538"/>
          </a:xfrm>
          <a:prstGeom prst="rect">
            <a:avLst/>
          </a:prstGeom>
        </p:spPr>
      </p:pic>
    </p:spTree>
    <p:extLst>
      <p:ext uri="{BB962C8B-B14F-4D97-AF65-F5344CB8AC3E}">
        <p14:creationId xmlns:p14="http://schemas.microsoft.com/office/powerpoint/2010/main" val="32750186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7">
            <a:extLst>
              <a:ext uri="{FF2B5EF4-FFF2-40B4-BE49-F238E27FC236}">
                <a16:creationId xmlns:a16="http://schemas.microsoft.com/office/drawing/2014/main" id="{2EEA777B-0E4D-0E44-DBE7-2D83E6F1DCE1}"/>
              </a:ext>
            </a:extLst>
          </p:cNvPr>
          <p:cNvPicPr>
            <a:picLocks noChangeAspect="1"/>
          </p:cNvPicPr>
          <p:nvPr/>
        </p:nvPicPr>
        <p:blipFill>
          <a:blip r:embed="rId3"/>
          <a:stretch>
            <a:fillRect/>
          </a:stretch>
        </p:blipFill>
        <p:spPr>
          <a:xfrm>
            <a:off x="8721969" y="2088533"/>
            <a:ext cx="3730403" cy="4769467"/>
          </a:xfrm>
          <a:prstGeom prst="rect">
            <a:avLst/>
          </a:prstGeom>
        </p:spPr>
      </p:pic>
      <p:sp>
        <p:nvSpPr>
          <p:cNvPr id="4" name="Rectangle: Rounded Corners 3">
            <a:extLst>
              <a:ext uri="{FF2B5EF4-FFF2-40B4-BE49-F238E27FC236}">
                <a16:creationId xmlns:a16="http://schemas.microsoft.com/office/drawing/2014/main" id="{ACA7AE01-ECC9-9337-1519-FC736E703CA4}"/>
              </a:ext>
            </a:extLst>
          </p:cNvPr>
          <p:cNvSpPr/>
          <p:nvPr/>
        </p:nvSpPr>
        <p:spPr>
          <a:xfrm>
            <a:off x="931332" y="1357311"/>
            <a:ext cx="7638236" cy="4769467"/>
          </a:xfrm>
          <a:prstGeom prst="roundRect">
            <a:avLst>
              <a:gd name="adj" fmla="val 959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a:solidFill>
                  <a:srgbClr val="FF0000"/>
                </a:solidFill>
              </a:rPr>
              <a:t>Trứng sau khi được thụ tinh tạo thành hợp tử trong cơ thể thú mẹ và tiếp tục phát triển thành phôi. Thú mẹ mang thai và sinh ra con non. Con non lúc mới sinh ra còn yếu và có hình dạng giống như thú trưởng thành. Con non được thú mẹ chăm sóc và nuôi dưỡng bằng sữa cho đến khi có thể tự tìm kiếm thức ăn.</a:t>
            </a:r>
            <a:endParaRPr lang="en-US" sz="3200">
              <a:solidFill>
                <a:srgbClr val="FF0000"/>
              </a:solidFill>
            </a:endParaRPr>
          </a:p>
        </p:txBody>
      </p:sp>
    </p:spTree>
    <p:extLst>
      <p:ext uri="{BB962C8B-B14F-4D97-AF65-F5344CB8AC3E}">
        <p14:creationId xmlns:p14="http://schemas.microsoft.com/office/powerpoint/2010/main" val="2063283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667">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EC241BB7-465E-CEBC-1979-AD7222F25485}"/>
              </a:ext>
            </a:extLst>
          </p:cNvPr>
          <p:cNvPicPr>
            <a:picLocks noChangeAspect="1"/>
          </p:cNvPicPr>
          <p:nvPr/>
        </p:nvPicPr>
        <p:blipFill>
          <a:blip r:embed="rId3"/>
          <a:stretch>
            <a:fillRect/>
          </a:stretch>
        </p:blipFill>
        <p:spPr>
          <a:xfrm flipH="1">
            <a:off x="712862" y="1551840"/>
            <a:ext cx="4139099" cy="5292000"/>
          </a:xfrm>
          <a:prstGeom prst="rect">
            <a:avLst/>
          </a:prstGeom>
        </p:spPr>
      </p:pic>
      <p:grpSp>
        <p:nvGrpSpPr>
          <p:cNvPr id="11" name="Group 12">
            <a:extLst>
              <a:ext uri="{FF2B5EF4-FFF2-40B4-BE49-F238E27FC236}">
                <a16:creationId xmlns:a16="http://schemas.microsoft.com/office/drawing/2014/main" id="{4B0D30C0-7A75-5617-5C15-492F2FAC17E4}"/>
              </a:ext>
            </a:extLst>
          </p:cNvPr>
          <p:cNvGrpSpPr/>
          <p:nvPr/>
        </p:nvGrpSpPr>
        <p:grpSpPr>
          <a:xfrm>
            <a:off x="5006715" y="0"/>
            <a:ext cx="6932440" cy="6120000"/>
            <a:chOff x="1787352" y="1152001"/>
            <a:chExt cx="6265549" cy="6120000"/>
          </a:xfrm>
        </p:grpSpPr>
        <p:pic>
          <p:nvPicPr>
            <p:cNvPr id="12" name="Picture 7" descr="A picture containing text&#10;&#10;Description automatically generated">
              <a:extLst>
                <a:ext uri="{FF2B5EF4-FFF2-40B4-BE49-F238E27FC236}">
                  <a16:creationId xmlns:a16="http://schemas.microsoft.com/office/drawing/2014/main" id="{3ADC93C4-550A-2044-6ADB-3D15B007FDD3}"/>
                </a:ext>
              </a:extLst>
            </p:cNvPr>
            <p:cNvPicPr>
              <a:picLocks noChangeAspect="1"/>
            </p:cNvPicPr>
            <p:nvPr/>
          </p:nvPicPr>
          <p:blipFill rotWithShape="1">
            <a:blip r:embed="rId4">
              <a:extLst>
                <a:ext uri="{28A0092B-C50C-407E-A947-70E740481C1C}">
                  <a14:useLocalDpi xmlns:a14="http://schemas.microsoft.com/office/drawing/2010/main" val="0"/>
                </a:ext>
              </a:extLst>
            </a:blip>
            <a:srcRect l="3763" t="3763" r="3763" b="3763"/>
            <a:stretch/>
          </p:blipFill>
          <p:spPr>
            <a:xfrm>
              <a:off x="1787352" y="1152001"/>
              <a:ext cx="6265549" cy="6120000"/>
            </a:xfrm>
            <a:prstGeom prst="rect">
              <a:avLst/>
            </a:prstGeom>
          </p:spPr>
        </p:pic>
        <p:sp>
          <p:nvSpPr>
            <p:cNvPr id="13" name="TextBox 11">
              <a:extLst>
                <a:ext uri="{FF2B5EF4-FFF2-40B4-BE49-F238E27FC236}">
                  <a16:creationId xmlns:a16="http://schemas.microsoft.com/office/drawing/2014/main" id="{60F6A321-1174-5AED-8CFB-91D94825BFD5}"/>
                </a:ext>
              </a:extLst>
            </p:cNvPr>
            <p:cNvSpPr txBox="1"/>
            <p:nvPr/>
          </p:nvSpPr>
          <p:spPr>
            <a:xfrm>
              <a:off x="2698051" y="3149840"/>
              <a:ext cx="4905484" cy="2123658"/>
            </a:xfrm>
            <a:prstGeom prst="rect">
              <a:avLst/>
            </a:prstGeom>
            <a:noFill/>
          </p:spPr>
          <p:txBody>
            <a:bodyPr wrap="square">
              <a:spAutoFit/>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6600"/>
                  </a:solidFill>
                  <a:effectLst/>
                  <a:uLnTx/>
                  <a:uFillTx/>
                  <a:latin typeface="Calibri" panose="020F0502020204030204" pitchFamily="34" charset="0"/>
                  <a:ea typeface="+mn-ea"/>
                  <a:cs typeface="Calibri" panose="020F0502020204030204" pitchFamily="34" charset="0"/>
                </a:rPr>
                <a:t>Vẽ sơ đồ đơn giản về vòng đời của một động vật đẻ con.</a:t>
              </a:r>
              <a:endParaRPr kumimoji="0" lang="vi-VN"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857360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667">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39BF474-ECD6-ECB9-5239-D87080D58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75" y="931333"/>
            <a:ext cx="9388592" cy="5281083"/>
          </a:xfrm>
          <a:prstGeom prst="rect">
            <a:avLst/>
          </a:prstGeom>
        </p:spPr>
      </p:pic>
      <p:pic>
        <p:nvPicPr>
          <p:cNvPr id="25" name="Picture 7">
            <a:extLst>
              <a:ext uri="{FF2B5EF4-FFF2-40B4-BE49-F238E27FC236}">
                <a16:creationId xmlns:a16="http://schemas.microsoft.com/office/drawing/2014/main" id="{2EEA777B-0E4D-0E44-DBE7-2D83E6F1DCE1}"/>
              </a:ext>
            </a:extLst>
          </p:cNvPr>
          <p:cNvPicPr>
            <a:picLocks noChangeAspect="1"/>
          </p:cNvPicPr>
          <p:nvPr/>
        </p:nvPicPr>
        <p:blipFill>
          <a:blip r:embed="rId4"/>
          <a:stretch>
            <a:fillRect/>
          </a:stretch>
        </p:blipFill>
        <p:spPr>
          <a:xfrm>
            <a:off x="9280770" y="2018682"/>
            <a:ext cx="3730403" cy="4769467"/>
          </a:xfrm>
          <a:prstGeom prst="rect">
            <a:avLst/>
          </a:prstGeom>
        </p:spPr>
      </p:pic>
    </p:spTree>
    <p:extLst>
      <p:ext uri="{BB962C8B-B14F-4D97-AF65-F5344CB8AC3E}">
        <p14:creationId xmlns:p14="http://schemas.microsoft.com/office/powerpoint/2010/main" val="132998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667">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7">
            <a:extLst>
              <a:ext uri="{FF2B5EF4-FFF2-40B4-BE49-F238E27FC236}">
                <a16:creationId xmlns:a16="http://schemas.microsoft.com/office/drawing/2014/main" id="{2EEA777B-0E4D-0E44-DBE7-2D83E6F1DCE1}"/>
              </a:ext>
            </a:extLst>
          </p:cNvPr>
          <p:cNvPicPr>
            <a:picLocks noChangeAspect="1"/>
          </p:cNvPicPr>
          <p:nvPr/>
        </p:nvPicPr>
        <p:blipFill>
          <a:blip r:embed="rId3"/>
          <a:stretch>
            <a:fillRect/>
          </a:stretch>
        </p:blipFill>
        <p:spPr>
          <a:xfrm>
            <a:off x="9794469" y="2675467"/>
            <a:ext cx="3216704" cy="4112682"/>
          </a:xfrm>
          <a:prstGeom prst="rect">
            <a:avLst/>
          </a:prstGeom>
        </p:spPr>
      </p:pic>
      <p:pic>
        <p:nvPicPr>
          <p:cNvPr id="7" name="Picture 6">
            <a:extLst>
              <a:ext uri="{FF2B5EF4-FFF2-40B4-BE49-F238E27FC236}">
                <a16:creationId xmlns:a16="http://schemas.microsoft.com/office/drawing/2014/main" id="{7A3CFADC-8231-2A16-1955-59A6A0010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533" y="601662"/>
            <a:ext cx="10052755" cy="5654675"/>
          </a:xfrm>
          <a:prstGeom prst="rect">
            <a:avLst/>
          </a:prstGeom>
        </p:spPr>
      </p:pic>
    </p:spTree>
    <p:extLst>
      <p:ext uri="{BB962C8B-B14F-4D97-AF65-F5344CB8AC3E}">
        <p14:creationId xmlns:p14="http://schemas.microsoft.com/office/powerpoint/2010/main" val="1337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667">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5" name="Rectangle: Rounded Corners 14">
            <a:extLst>
              <a:ext uri="{FF2B5EF4-FFF2-40B4-BE49-F238E27FC236}">
                <a16:creationId xmlns:a16="http://schemas.microsoft.com/office/drawing/2014/main" id="{0E5EAD65-57AA-4CB0-4597-D471AC2A6821}"/>
              </a:ext>
            </a:extLst>
          </p:cNvPr>
          <p:cNvSpPr/>
          <p:nvPr/>
        </p:nvSpPr>
        <p:spPr>
          <a:xfrm>
            <a:off x="729911" y="2251509"/>
            <a:ext cx="7696200" cy="3689226"/>
          </a:xfrm>
          <a:custGeom>
            <a:avLst/>
            <a:gdLst>
              <a:gd name="connsiteX0" fmla="*/ 0 w 7696200"/>
              <a:gd name="connsiteY0" fmla="*/ 614883 h 3689226"/>
              <a:gd name="connsiteX1" fmla="*/ 614883 w 7696200"/>
              <a:gd name="connsiteY1" fmla="*/ 0 h 3689226"/>
              <a:gd name="connsiteX2" fmla="*/ 7081317 w 7696200"/>
              <a:gd name="connsiteY2" fmla="*/ 0 h 3689226"/>
              <a:gd name="connsiteX3" fmla="*/ 7696200 w 7696200"/>
              <a:gd name="connsiteY3" fmla="*/ 614883 h 3689226"/>
              <a:gd name="connsiteX4" fmla="*/ 7696200 w 7696200"/>
              <a:gd name="connsiteY4" fmla="*/ 3074343 h 3689226"/>
              <a:gd name="connsiteX5" fmla="*/ 7081317 w 7696200"/>
              <a:gd name="connsiteY5" fmla="*/ 3689226 h 3689226"/>
              <a:gd name="connsiteX6" fmla="*/ 614883 w 7696200"/>
              <a:gd name="connsiteY6" fmla="*/ 3689226 h 3689226"/>
              <a:gd name="connsiteX7" fmla="*/ 0 w 7696200"/>
              <a:gd name="connsiteY7" fmla="*/ 3074343 h 3689226"/>
              <a:gd name="connsiteX8" fmla="*/ 0 w 7696200"/>
              <a:gd name="connsiteY8" fmla="*/ 614883 h 368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6200" h="3689226" fill="none" extrusionOk="0">
                <a:moveTo>
                  <a:pt x="0" y="614883"/>
                </a:moveTo>
                <a:cubicBezTo>
                  <a:pt x="10113" y="210059"/>
                  <a:pt x="230187" y="24971"/>
                  <a:pt x="614883" y="0"/>
                </a:cubicBezTo>
                <a:cubicBezTo>
                  <a:pt x="2825992" y="-73180"/>
                  <a:pt x="4916695" y="86135"/>
                  <a:pt x="7081317" y="0"/>
                </a:cubicBezTo>
                <a:cubicBezTo>
                  <a:pt x="7468623" y="14206"/>
                  <a:pt x="7652753" y="255777"/>
                  <a:pt x="7696200" y="614883"/>
                </a:cubicBezTo>
                <a:cubicBezTo>
                  <a:pt x="7852110" y="1258440"/>
                  <a:pt x="7556706" y="2209026"/>
                  <a:pt x="7696200" y="3074343"/>
                </a:cubicBezTo>
                <a:cubicBezTo>
                  <a:pt x="7637862" y="3407591"/>
                  <a:pt x="7432449" y="3674759"/>
                  <a:pt x="7081317" y="3689226"/>
                </a:cubicBezTo>
                <a:cubicBezTo>
                  <a:pt x="6029538" y="3734086"/>
                  <a:pt x="2006145" y="3806848"/>
                  <a:pt x="614883" y="3689226"/>
                </a:cubicBezTo>
                <a:cubicBezTo>
                  <a:pt x="272556" y="3695087"/>
                  <a:pt x="15002" y="3405280"/>
                  <a:pt x="0" y="3074343"/>
                </a:cubicBezTo>
                <a:cubicBezTo>
                  <a:pt x="-60313" y="2520728"/>
                  <a:pt x="168062" y="1036529"/>
                  <a:pt x="0" y="614883"/>
                </a:cubicBezTo>
                <a:close/>
              </a:path>
              <a:path w="7696200" h="3689226" stroke="0" extrusionOk="0">
                <a:moveTo>
                  <a:pt x="0" y="614883"/>
                </a:moveTo>
                <a:cubicBezTo>
                  <a:pt x="3287" y="296133"/>
                  <a:pt x="254427" y="-26379"/>
                  <a:pt x="614883" y="0"/>
                </a:cubicBezTo>
                <a:cubicBezTo>
                  <a:pt x="2224371" y="33707"/>
                  <a:pt x="5628026" y="-162475"/>
                  <a:pt x="7081317" y="0"/>
                </a:cubicBezTo>
                <a:cubicBezTo>
                  <a:pt x="7464291" y="-13324"/>
                  <a:pt x="7648299" y="311146"/>
                  <a:pt x="7696200" y="614883"/>
                </a:cubicBezTo>
                <a:cubicBezTo>
                  <a:pt x="7600011" y="1012377"/>
                  <a:pt x="7749715" y="2266058"/>
                  <a:pt x="7696200" y="3074343"/>
                </a:cubicBezTo>
                <a:cubicBezTo>
                  <a:pt x="7741547" y="3451815"/>
                  <a:pt x="7388811" y="3673546"/>
                  <a:pt x="7081317" y="3689226"/>
                </a:cubicBezTo>
                <a:cubicBezTo>
                  <a:pt x="4220842" y="3742077"/>
                  <a:pt x="2384655" y="3811508"/>
                  <a:pt x="614883" y="3689226"/>
                </a:cubicBezTo>
                <a:cubicBezTo>
                  <a:pt x="277376" y="3700673"/>
                  <a:pt x="53868" y="3418746"/>
                  <a:pt x="0" y="3074343"/>
                </a:cubicBezTo>
                <a:cubicBezTo>
                  <a:pt x="41338" y="2129796"/>
                  <a:pt x="-94415" y="1408780"/>
                  <a:pt x="0" y="614883"/>
                </a:cubicBezTo>
                <a:close/>
              </a:path>
            </a:pathLst>
          </a:custGeom>
          <a:solidFill>
            <a:srgbClr val="FFFF99"/>
          </a:solidFill>
          <a:ln w="38100">
            <a:solidFill>
              <a:srgbClr val="FFC000"/>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600">
                <a:solidFill>
                  <a:srgbClr val="002060"/>
                </a:solidFill>
                <a:latin typeface="Calibri" panose="020F0502020204030204" pitchFamily="34" charset="0"/>
                <a:cs typeface="Calibri" panose="020F0502020204030204" pitchFamily="34" charset="0"/>
              </a:rPr>
              <a:t>Chia sẻ với bạn về sản phẩm của em.</a:t>
            </a:r>
            <a:endParaRPr kumimoji="0" lang="vi-VN" sz="6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F858490-4D96-7A91-7C9C-2636DBE3963D}"/>
              </a:ext>
            </a:extLst>
          </p:cNvPr>
          <p:cNvPicPr>
            <a:picLocks noChangeAspect="1"/>
          </p:cNvPicPr>
          <p:nvPr/>
        </p:nvPicPr>
        <p:blipFill>
          <a:blip r:embed="rId3"/>
          <a:stretch>
            <a:fillRect/>
          </a:stretch>
        </p:blipFill>
        <p:spPr>
          <a:xfrm>
            <a:off x="8279853" y="1595897"/>
            <a:ext cx="4139099" cy="5292000"/>
          </a:xfrm>
          <a:prstGeom prst="rect">
            <a:avLst/>
          </a:prstGeom>
        </p:spPr>
      </p:pic>
    </p:spTree>
    <p:extLst>
      <p:ext uri="{BB962C8B-B14F-4D97-AF65-F5344CB8AC3E}">
        <p14:creationId xmlns:p14="http://schemas.microsoft.com/office/powerpoint/2010/main" val="2180693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1CD8FB3-F484-4CDC-B8B7-97C21DF63B26}"/>
              </a:ext>
            </a:extLst>
          </p:cNvPr>
          <p:cNvPicPr>
            <a:picLocks noChangeAspect="1"/>
          </p:cNvPicPr>
          <p:nvPr/>
        </p:nvPicPr>
        <p:blipFill>
          <a:blip r:embed="rId4"/>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D035B1D9-D3D0-4D77-A2AB-92AF01FB9125}"/>
              </a:ext>
            </a:extLst>
          </p:cNvPr>
          <p:cNvGrpSpPr/>
          <p:nvPr/>
        </p:nvGrpSpPr>
        <p:grpSpPr>
          <a:xfrm>
            <a:off x="1657919" y="1118398"/>
            <a:ext cx="9198467" cy="3559316"/>
            <a:chOff x="2278140" y="1118398"/>
            <a:chExt cx="7635719" cy="3085452"/>
          </a:xfrm>
        </p:grpSpPr>
        <p:sp>
          <p:nvSpPr>
            <p:cNvPr id="7" name="Google Shape;174;p4">
              <a:extLst>
                <a:ext uri="{FF2B5EF4-FFF2-40B4-BE49-F238E27FC236}">
                  <a16:creationId xmlns:a16="http://schemas.microsoft.com/office/drawing/2014/main" id="{8A60BDE0-C054-444F-BDCC-347D834E7810}"/>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panose="020B0604020202020204" pitchFamily="34" charset="0"/>
                <a:ea typeface="Calibri"/>
                <a:cs typeface="Arial" panose="020B0604020202020204" pitchFamily="34" charset="0"/>
                <a:sym typeface="Calibri"/>
              </a:endParaRPr>
            </a:p>
          </p:txBody>
        </p:sp>
        <p:sp>
          <p:nvSpPr>
            <p:cNvPr id="8" name="TextBox 7">
              <a:extLst>
                <a:ext uri="{FF2B5EF4-FFF2-40B4-BE49-F238E27FC236}">
                  <a16:creationId xmlns:a16="http://schemas.microsoft.com/office/drawing/2014/main" id="{D0427F8C-56B3-4677-8623-DC06A7667C07}"/>
                </a:ext>
              </a:extLst>
            </p:cNvPr>
            <p:cNvSpPr txBox="1"/>
            <p:nvPr/>
          </p:nvSpPr>
          <p:spPr>
            <a:xfrm>
              <a:off x="2908075" y="1597580"/>
              <a:ext cx="6460193" cy="16141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22225">
                    <a:solidFill>
                      <a:srgbClr val="FF0000"/>
                    </a:solidFill>
                    <a:prstDash val="solid"/>
                  </a:ln>
                  <a:solidFill>
                    <a:srgbClr val="FFFF00"/>
                  </a:solidFill>
                  <a:effectLst/>
                  <a:uLnTx/>
                  <a:uFillTx/>
                  <a:latin typeface="UTM Cookies" panose="02040603050506020204" pitchFamily="18" charset="0"/>
                  <a:ea typeface="+mn-ea"/>
                  <a:cs typeface="+mn-cs"/>
                </a:rPr>
                <a:t>VẬN DỤNG</a:t>
              </a:r>
            </a:p>
          </p:txBody>
        </p:sp>
      </p:grpSp>
      <p:pic>
        <p:nvPicPr>
          <p:cNvPr id="9" name="Picture 8">
            <a:extLst>
              <a:ext uri="{FF2B5EF4-FFF2-40B4-BE49-F238E27FC236}">
                <a16:creationId xmlns:a16="http://schemas.microsoft.com/office/drawing/2014/main" id="{35397164-A9BC-49F3-8285-878C72C27AA8}"/>
              </a:ext>
            </a:extLst>
          </p:cNvPr>
          <p:cNvPicPr>
            <a:picLocks noChangeAspect="1"/>
          </p:cNvPicPr>
          <p:nvPr/>
        </p:nvPicPr>
        <p:blipFill>
          <a:blip r:embed="rId5"/>
          <a:stretch>
            <a:fillRect/>
          </a:stretch>
        </p:blipFill>
        <p:spPr>
          <a:xfrm>
            <a:off x="91440" y="2991238"/>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F3E82E8-9A88-4A79-A398-14DFEB23FEAA}"/>
              </a:ext>
            </a:extLst>
          </p:cNvPr>
          <p:cNvPicPr>
            <a:picLocks noChangeAspect="1"/>
          </p:cNvPicPr>
          <p:nvPr/>
        </p:nvPicPr>
        <p:blipFill>
          <a:blip r:embed="rId6"/>
          <a:stretch>
            <a:fillRect/>
          </a:stretch>
        </p:blipFill>
        <p:spPr>
          <a:xfrm>
            <a:off x="10261448" y="3066090"/>
            <a:ext cx="1744021" cy="3690139"/>
          </a:xfrm>
          <a:prstGeom prst="rect">
            <a:avLst/>
          </a:prstGeom>
          <a:effectLst>
            <a:outerShdw blurRad="50800" dist="38100" dir="2700000" algn="tl" rotWithShape="0">
              <a:prstClr val="black">
                <a:alpha val="40000"/>
              </a:prstClr>
            </a:outerShdw>
          </a:effectLst>
        </p:spPr>
      </p:pic>
      <p:pic>
        <p:nvPicPr>
          <p:cNvPr id="13" name="Graphic 12">
            <a:extLst>
              <a:ext uri="{FF2B5EF4-FFF2-40B4-BE49-F238E27FC236}">
                <a16:creationId xmlns:a16="http://schemas.microsoft.com/office/drawing/2014/main" id="{D89DFCB9-CC11-47B6-BD81-C543205E93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56386" y="2023023"/>
            <a:ext cx="251801" cy="249630"/>
          </a:xfrm>
          <a:prstGeom prst="rect">
            <a:avLst/>
          </a:prstGeom>
        </p:spPr>
      </p:pic>
      <p:pic>
        <p:nvPicPr>
          <p:cNvPr id="14" name="Graphic 13">
            <a:extLst>
              <a:ext uri="{FF2B5EF4-FFF2-40B4-BE49-F238E27FC236}">
                <a16:creationId xmlns:a16="http://schemas.microsoft.com/office/drawing/2014/main" id="{F9DE93BC-6237-494F-A1C7-0D5B23D808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12184" y="1782871"/>
            <a:ext cx="381887" cy="378594"/>
          </a:xfrm>
          <a:prstGeom prst="rect">
            <a:avLst/>
          </a:prstGeom>
        </p:spPr>
      </p:pic>
    </p:spTree>
    <p:extLst>
      <p:ext uri="{BB962C8B-B14F-4D97-AF65-F5344CB8AC3E}">
        <p14:creationId xmlns:p14="http://schemas.microsoft.com/office/powerpoint/2010/main" val="641576854"/>
      </p:ext>
    </p:extLst>
  </p:cSld>
  <p:clrMapOvr>
    <a:masterClrMapping/>
  </p:clrMapOvr>
  <p:transition advTm="6981">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0000">
                                          <p:cBhvr additive="base">
                                            <p:cTn id="11" dur="10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851CA07-C02C-2CA0-15D0-7BF1116641F9}"/>
              </a:ext>
            </a:extLst>
          </p:cNvPr>
          <p:cNvSpPr txBox="1"/>
          <p:nvPr/>
        </p:nvSpPr>
        <p:spPr>
          <a:xfrm>
            <a:off x="1508661" y="612171"/>
            <a:ext cx="9547213" cy="1323439"/>
          </a:xfrm>
          <a:prstGeom prst="rect">
            <a:avLst/>
          </a:prstGeom>
          <a:noFill/>
        </p:spPr>
        <p:txBody>
          <a:bodyPr wrap="square" rtlCol="0">
            <a:spAutoFit/>
          </a:bodyPr>
          <a:lstStyle/>
          <a:p>
            <a:r>
              <a:rPr lang="vi-VN" sz="4000"/>
              <a:t>Em sẽ nói gì với bạn trong tình huống dưới đây? Vì sao?</a:t>
            </a:r>
            <a:endParaRPr lang="en-US" sz="4000"/>
          </a:p>
        </p:txBody>
      </p:sp>
      <p:pic>
        <p:nvPicPr>
          <p:cNvPr id="5" name="Picture 4">
            <a:extLst>
              <a:ext uri="{FF2B5EF4-FFF2-40B4-BE49-F238E27FC236}">
                <a16:creationId xmlns:a16="http://schemas.microsoft.com/office/drawing/2014/main" id="{A6657011-CE58-7406-472B-87906E4AF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549" y="2123963"/>
            <a:ext cx="9904325" cy="4319374"/>
          </a:xfrm>
          <a:prstGeom prst="rect">
            <a:avLst/>
          </a:prstGeom>
        </p:spPr>
      </p:pic>
    </p:spTree>
    <p:extLst>
      <p:ext uri="{BB962C8B-B14F-4D97-AF65-F5344CB8AC3E}">
        <p14:creationId xmlns:p14="http://schemas.microsoft.com/office/powerpoint/2010/main" val="243508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3120531" y="980557"/>
            <a:ext cx="6276776"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Diễn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viên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đa</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tài</a:t>
            </a:r>
            <a:endPar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8" name="TextBox 7">
            <a:extLst>
              <a:ext uri="{FF2B5EF4-FFF2-40B4-BE49-F238E27FC236}">
                <a16:creationId xmlns:a16="http://schemas.microsoft.com/office/drawing/2014/main" id="{F229638A-2306-3191-6B0F-FA27CB4D6AC7}"/>
              </a:ext>
            </a:extLst>
          </p:cNvPr>
          <p:cNvSpPr txBox="1"/>
          <p:nvPr/>
        </p:nvSpPr>
        <p:spPr>
          <a:xfrm>
            <a:off x="279400" y="822340"/>
            <a:ext cx="11633200" cy="9131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NHẬN XÉT VÀ ĐÁNH GIÁ CÁC NHÓM</a:t>
            </a:r>
          </a:p>
        </p:txBody>
      </p:sp>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Hình ảnh 2" descr="Ảnh có chứa văn bản, đồ họa véc-tơ&#10;&#10;Mô tả được tạo tự động">
            <a:extLst>
              <a:ext uri="{FF2B5EF4-FFF2-40B4-BE49-F238E27FC236}">
                <a16:creationId xmlns:a16="http://schemas.microsoft.com/office/drawing/2014/main" id="{F50CD34F-A11B-2D98-7DF5-9242C78DC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5293" y1="56323" x2="65293" y2="56323"/>
                      </a14:backgroundRemoval>
                    </a14:imgEffect>
                  </a14:imgLayer>
                </a14:imgProps>
              </a:ext>
              <a:ext uri="{28A0092B-C50C-407E-A947-70E740481C1C}">
                <a14:useLocalDpi xmlns:a14="http://schemas.microsoft.com/office/drawing/2010/main" val="0"/>
              </a:ext>
            </a:extLst>
          </a:blip>
          <a:srcRect b="33983"/>
          <a:stretch/>
        </p:blipFill>
        <p:spPr>
          <a:xfrm>
            <a:off x="4267200" y="1499583"/>
            <a:ext cx="8136833" cy="5371669"/>
          </a:xfrm>
          <a:prstGeom prst="rect">
            <a:avLst/>
          </a:prstGeom>
        </p:spPr>
      </p:pic>
      <p:sp>
        <p:nvSpPr>
          <p:cNvPr id="4" name="Hộp Văn bản 3">
            <a:extLst>
              <a:ext uri="{FF2B5EF4-FFF2-40B4-BE49-F238E27FC236}">
                <a16:creationId xmlns:a16="http://schemas.microsoft.com/office/drawing/2014/main" id="{5161F8AE-81DE-6C6E-DB6F-7F935929362B}"/>
              </a:ext>
            </a:extLst>
          </p:cNvPr>
          <p:cNvSpPr txBox="1"/>
          <p:nvPr/>
        </p:nvSpPr>
        <p:spPr>
          <a:xfrm>
            <a:off x="437322" y="185531"/>
            <a:ext cx="6877878"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57150">
                  <a:solidFill>
                    <a:prstClr val="white"/>
                  </a:solidFill>
                  <a:prstDash val="solid"/>
                </a:ln>
                <a:solidFill>
                  <a:srgbClr val="FF0000"/>
                </a:solidFill>
                <a:effectLst/>
                <a:uLnTx/>
                <a:uFillTx/>
                <a:latin typeface="UTM Cookies" panose="02040603050506020204" pitchFamily="18" charset="0"/>
                <a:ea typeface="+mn-ea"/>
                <a:cs typeface="+mn-cs"/>
              </a:rPr>
              <a:t>PHÓNG </a:t>
            </a:r>
            <a:r>
              <a:rPr kumimoji="0" lang="en-US" sz="11500" b="1" i="0" u="none" strike="noStrike" kern="1200" cap="none" spc="0" normalizeH="0" baseline="0" noProof="0">
                <a:ln w="57150">
                  <a:solidFill>
                    <a:prstClr val="white"/>
                  </a:solidFill>
                  <a:prstDash val="solid"/>
                </a:ln>
                <a:solidFill>
                  <a:srgbClr val="FF0000"/>
                </a:solidFill>
                <a:effectLst/>
                <a:uLnTx/>
                <a:uFillTx/>
                <a:latin typeface="UTM Cookies" panose="02040603050506020204" pitchFamily="18" charset="0"/>
                <a:ea typeface="+mn-ea"/>
                <a:cs typeface="+mn-cs"/>
              </a:rPr>
              <a:t>SỰ KHOA HỌC</a:t>
            </a:r>
            <a:endParaRPr kumimoji="0" lang="en-US" sz="11500" b="1" i="0" u="none" strike="noStrike" kern="1200" cap="none" spc="0" normalizeH="0" baseline="0" noProof="0" dirty="0">
              <a:ln w="57150">
                <a:solidFill>
                  <a:prstClr val="white"/>
                </a:solidFill>
                <a:prstDash val="solid"/>
              </a:ln>
              <a:solidFill>
                <a:srgbClr val="FF0000"/>
              </a:solidFill>
              <a:effectLst/>
              <a:uLnTx/>
              <a:uFillTx/>
              <a:latin typeface="UTM Cookies" panose="02040603050506020204" pitchFamily="18" charset="0"/>
              <a:ea typeface="+mn-ea"/>
              <a:cs typeface="+mn-cs"/>
            </a:endParaRPr>
          </a:p>
        </p:txBody>
      </p:sp>
      <p:pic>
        <p:nvPicPr>
          <p:cNvPr id="5" name="Hình ảnh 4">
            <a:extLst>
              <a:ext uri="{FF2B5EF4-FFF2-40B4-BE49-F238E27FC236}">
                <a16:creationId xmlns:a16="http://schemas.microsoft.com/office/drawing/2014/main" id="{A97AF7DC-240A-7CC8-DA8E-42AD10E7C116}"/>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3350" b="37750" l="8100" r="33950">
                        <a14:foregroundMark x1="27150" y1="33050" x2="25750" y2="37750"/>
                        <a14:foregroundMark x1="8100" y1="30150" x2="8100" y2="30150"/>
                        <a14:foregroundMark x1="27150" y1="13350" x2="27150" y2="13350"/>
                        <a14:foregroundMark x1="31450" y1="27700" x2="33950" y2="25650"/>
                      </a14:backgroundRemoval>
                    </a14:imgEffect>
                  </a14:imgLayer>
                </a14:imgProps>
              </a:ext>
              <a:ext uri="{28A0092B-C50C-407E-A947-70E740481C1C}">
                <a14:useLocalDpi xmlns:a14="http://schemas.microsoft.com/office/drawing/2010/main" val="0"/>
              </a:ext>
            </a:extLst>
          </a:blip>
          <a:srcRect l="6855" t="11144" r="64395" b="61436"/>
          <a:stretch/>
        </p:blipFill>
        <p:spPr>
          <a:xfrm rot="434707">
            <a:off x="4749897" y="-31016"/>
            <a:ext cx="1059839" cy="1010779"/>
          </a:xfrm>
          <a:prstGeom prst="rect">
            <a:avLst/>
          </a:prstGeom>
        </p:spPr>
      </p:pic>
      <p:pic>
        <p:nvPicPr>
          <p:cNvPr id="6" name="Hình ảnh 5" descr="Ảnh có chứa mẫu họa&#10;&#10;Mô tả được tạo tự động">
            <a:extLst>
              <a:ext uri="{FF2B5EF4-FFF2-40B4-BE49-F238E27FC236}">
                <a16:creationId xmlns:a16="http://schemas.microsoft.com/office/drawing/2014/main" id="{B9097F1A-24C4-B33E-1CC0-B06BDF161B82}"/>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6341" b="98913" l="10000" r="90000">
                        <a14:foregroundMark x1="51867" y1="6341" x2="51867" y2="6341"/>
                        <a14:foregroundMark x1="77733" y1="49457" x2="78000" y2="72826"/>
                        <a14:foregroundMark x1="65467" y1="48007" x2="65733" y2="67391"/>
                        <a14:foregroundMark x1="80667" y1="46377" x2="84133" y2="68116"/>
                        <a14:foregroundMark x1="75333" y1="47101" x2="76800" y2="73913"/>
                        <a14:foregroundMark x1="64667" y1="47101" x2="61200" y2="63406"/>
                        <a14:foregroundMark x1="61200" y1="63406" x2="61200" y2="63768"/>
                        <a14:foregroundMark x1="62667" y1="46014" x2="56267" y2="59058"/>
                        <a14:foregroundMark x1="47200" y1="90942" x2="47467" y2="91848"/>
                        <a14:foregroundMark x1="53867" y1="93478" x2="55867" y2="98913"/>
                      </a14:backgroundRemoval>
                    </a14:imgEffect>
                  </a14:imgLayer>
                </a14:imgProps>
              </a:ext>
              <a:ext uri="{28A0092B-C50C-407E-A947-70E740481C1C}">
                <a14:useLocalDpi xmlns:a14="http://schemas.microsoft.com/office/drawing/2010/main" val="0"/>
              </a:ext>
            </a:extLst>
          </a:blip>
          <a:stretch>
            <a:fillRect/>
          </a:stretch>
        </p:blipFill>
        <p:spPr>
          <a:xfrm>
            <a:off x="0" y="1948009"/>
            <a:ext cx="1192696" cy="877824"/>
          </a:xfrm>
          <a:prstGeom prst="rect">
            <a:avLst/>
          </a:prstGeom>
        </p:spPr>
      </p:pic>
      <p:pic>
        <p:nvPicPr>
          <p:cNvPr id="7" name="Hình ảnh 6">
            <a:extLst>
              <a:ext uri="{FF2B5EF4-FFF2-40B4-BE49-F238E27FC236}">
                <a16:creationId xmlns:a16="http://schemas.microsoft.com/office/drawing/2014/main" id="{075A7F84-A816-1A3E-CD0C-8FC6C23F905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0279" b="84472" l="20623" r="32107">
                        <a14:foregroundMark x1="24141" y1="71330" x2="24141" y2="71330"/>
                        <a14:foregroundMark x1="26001" y1="70279" x2="26001" y2="70279"/>
                        <a14:foregroundMark x1="28387" y1="71169" x2="28387" y2="71169"/>
                        <a14:foregroundMark x1="28306" y1="71654" x2="28306" y2="71654"/>
                        <a14:foregroundMark x1="28670" y1="71088" x2="28670" y2="71088"/>
                        <a14:foregroundMark x1="28629" y1="70805" x2="28629" y2="70805"/>
                      </a14:backgroundRemoval>
                    </a14:imgEffect>
                  </a14:imgLayer>
                </a14:imgProps>
              </a:ext>
              <a:ext uri="{28A0092B-C50C-407E-A947-70E740481C1C}">
                <a14:useLocalDpi xmlns:a14="http://schemas.microsoft.com/office/drawing/2010/main" val="0"/>
              </a:ext>
            </a:extLst>
          </a:blip>
          <a:srcRect l="19200" t="69124" r="66425" b="13817"/>
          <a:stretch/>
        </p:blipFill>
        <p:spPr>
          <a:xfrm>
            <a:off x="2761144" y="3817294"/>
            <a:ext cx="1426543" cy="1692962"/>
          </a:xfrm>
          <a:prstGeom prst="rect">
            <a:avLst/>
          </a:prstGeom>
        </p:spPr>
      </p:pic>
      <p:pic>
        <p:nvPicPr>
          <p:cNvPr id="10" name="Hình ảnh 9">
            <a:extLst>
              <a:ext uri="{FF2B5EF4-FFF2-40B4-BE49-F238E27FC236}">
                <a16:creationId xmlns:a16="http://schemas.microsoft.com/office/drawing/2014/main" id="{2C923E43-BE0C-BAFC-62D8-F7D2686E99BA}"/>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3494" b="39224" l="72907" r="85241">
                        <a14:foregroundMark x1="82167" y1="24181" x2="82167" y2="24181"/>
                        <a14:foregroundMark x1="82734" y1="23575" x2="82734" y2="23575"/>
                        <a14:foregroundMark x1="82572" y1="23494" x2="82572" y2="23494"/>
                        <a14:foregroundMark x1="85241" y1="34371" x2="85241" y2="34371"/>
                        <a14:foregroundMark x1="81237" y1="28265" x2="81076" y2="32188"/>
                        <a14:foregroundMark x1="81076" y1="32188" x2="81076" y2="32188"/>
                        <a14:foregroundMark x1="72988" y1="36191" x2="72988" y2="36191"/>
                        <a14:foregroundMark x1="72907" y1="36191" x2="72907" y2="36191"/>
                      </a14:backgroundRemoval>
                    </a14:imgEffect>
                  </a14:imgLayer>
                </a14:imgProps>
              </a:ext>
              <a:ext uri="{28A0092B-C50C-407E-A947-70E740481C1C}">
                <a14:useLocalDpi xmlns:a14="http://schemas.microsoft.com/office/drawing/2010/main" val="0"/>
              </a:ext>
            </a:extLst>
          </a:blip>
          <a:srcRect l="71836" t="21867" r="13478" b="58795"/>
          <a:stretch/>
        </p:blipFill>
        <p:spPr>
          <a:xfrm>
            <a:off x="4515625" y="4220319"/>
            <a:ext cx="1580375" cy="2081061"/>
          </a:xfrm>
          <a:prstGeom prst="rect">
            <a:avLst/>
          </a:prstGeom>
        </p:spPr>
      </p:pic>
    </p:spTree>
    <p:extLst>
      <p:ext uri="{BB962C8B-B14F-4D97-AF65-F5344CB8AC3E}">
        <p14:creationId xmlns:p14="http://schemas.microsoft.com/office/powerpoint/2010/main" val="893319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851CA07-C02C-2CA0-15D0-7BF1116641F9}"/>
              </a:ext>
            </a:extLst>
          </p:cNvPr>
          <p:cNvSpPr txBox="1"/>
          <p:nvPr/>
        </p:nvSpPr>
        <p:spPr>
          <a:xfrm>
            <a:off x="1508661" y="612171"/>
            <a:ext cx="9547213"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Chúng ta không nên đặt các lọ nước có cây thuỷ sinh ở hiên nhà vì sẽ tạo môi trường thuận lợi cho muỗi sinh sản và phát triển. Trong trường hợp nếu muốn đặt các lọ nước có cây thuỷ sinh để trang trí thì phải nuôi kèm cá cảnh để cá tiêu diệt bọ gậy (là ấu trùng của muỗi).</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6657011-CE58-7406-472B-87906E4AF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0" y="3004599"/>
            <a:ext cx="7432141" cy="3241230"/>
          </a:xfrm>
          <a:prstGeom prst="rect">
            <a:avLst/>
          </a:prstGeom>
        </p:spPr>
      </p:pic>
    </p:spTree>
    <p:extLst>
      <p:ext uri="{BB962C8B-B14F-4D97-AF65-F5344CB8AC3E}">
        <p14:creationId xmlns:p14="http://schemas.microsoft.com/office/powerpoint/2010/main" val="154349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851CA07-C02C-2CA0-15D0-7BF1116641F9}"/>
              </a:ext>
            </a:extLst>
          </p:cNvPr>
          <p:cNvSpPr txBox="1"/>
          <p:nvPr/>
        </p:nvSpPr>
        <p:spPr>
          <a:xfrm>
            <a:off x="1135330" y="920621"/>
            <a:ext cx="9921340" cy="5016758"/>
          </a:xfrm>
          <a:prstGeom prst="rect">
            <a:avLst/>
          </a:prstGeom>
          <a:solidFill>
            <a:srgbClr val="FDFDD7"/>
          </a:solidFill>
        </p:spPr>
        <p:txBody>
          <a:bodyPr wrap="square" rtlCol="0">
            <a:spAutoFit/>
          </a:bodyPr>
          <a:lstStyle/>
          <a:p>
            <a:pPr lvl="0" algn="just"/>
            <a:r>
              <a:rPr lang="vi-VN" sz="4000" i="1">
                <a:solidFill>
                  <a:prstClr val="black"/>
                </a:solidFill>
              </a:rPr>
              <a:t>• Ở các động vật đẻ trứng, trứng được thụ tinh nở thành con non và phát triển</a:t>
            </a:r>
            <a:r>
              <a:rPr lang="en-US" sz="4000" i="1">
                <a:solidFill>
                  <a:prstClr val="black"/>
                </a:solidFill>
              </a:rPr>
              <a:t> </a:t>
            </a:r>
            <a:r>
              <a:rPr lang="vi-VN" sz="4000" i="1">
                <a:solidFill>
                  <a:prstClr val="black"/>
                </a:solidFill>
              </a:rPr>
              <a:t>thành con trưởng thành (như gà, vịt,...) hoặc nở thành ấu trùng và trải qua</a:t>
            </a:r>
            <a:r>
              <a:rPr lang="en-US" sz="4000" i="1">
                <a:solidFill>
                  <a:prstClr val="black"/>
                </a:solidFill>
              </a:rPr>
              <a:t> </a:t>
            </a:r>
            <a:r>
              <a:rPr lang="vi-VN" sz="4000" i="1">
                <a:solidFill>
                  <a:prstClr val="black"/>
                </a:solidFill>
              </a:rPr>
              <a:t>một số giai đoạn biến đổi để phát triển thành con trưởng thành (như muỗi,</a:t>
            </a:r>
            <a:r>
              <a:rPr lang="en-US" sz="4000" i="1">
                <a:solidFill>
                  <a:prstClr val="black"/>
                </a:solidFill>
              </a:rPr>
              <a:t> </a:t>
            </a:r>
            <a:r>
              <a:rPr lang="vi-VN" sz="4000" i="1">
                <a:solidFill>
                  <a:prstClr val="black"/>
                </a:solidFill>
              </a:rPr>
              <a:t>bướm, ếch,...).</a:t>
            </a:r>
          </a:p>
          <a:p>
            <a:pPr lvl="0" algn="just"/>
            <a:r>
              <a:rPr lang="vi-VN" sz="4000" i="1">
                <a:solidFill>
                  <a:prstClr val="black"/>
                </a:solidFill>
              </a:rPr>
              <a:t>• Hầu hết thú đẻ con và nuôi con bằng sữa mẹ. Thú con lúc mới sinh có</a:t>
            </a:r>
            <a:endParaRPr kumimoji="0" lang="en-US" sz="4000" b="0" i="1" u="none" strike="noStrike" kern="1200" cap="none" spc="0" normalizeH="0" baseline="0" noProof="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98310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5" name="Rectangle: Rounded Corners 14">
            <a:extLst>
              <a:ext uri="{FF2B5EF4-FFF2-40B4-BE49-F238E27FC236}">
                <a16:creationId xmlns:a16="http://schemas.microsoft.com/office/drawing/2014/main" id="{0E5EAD65-57AA-4CB0-4597-D471AC2A6821}"/>
              </a:ext>
            </a:extLst>
          </p:cNvPr>
          <p:cNvSpPr/>
          <p:nvPr/>
        </p:nvSpPr>
        <p:spPr>
          <a:xfrm>
            <a:off x="729911" y="524933"/>
            <a:ext cx="7696200" cy="5466603"/>
          </a:xfrm>
          <a:custGeom>
            <a:avLst/>
            <a:gdLst>
              <a:gd name="connsiteX0" fmla="*/ 0 w 7696200"/>
              <a:gd name="connsiteY0" fmla="*/ 911119 h 5466603"/>
              <a:gd name="connsiteX1" fmla="*/ 911119 w 7696200"/>
              <a:gd name="connsiteY1" fmla="*/ 0 h 5466603"/>
              <a:gd name="connsiteX2" fmla="*/ 6785081 w 7696200"/>
              <a:gd name="connsiteY2" fmla="*/ 0 h 5466603"/>
              <a:gd name="connsiteX3" fmla="*/ 7696200 w 7696200"/>
              <a:gd name="connsiteY3" fmla="*/ 911119 h 5466603"/>
              <a:gd name="connsiteX4" fmla="*/ 7696200 w 7696200"/>
              <a:gd name="connsiteY4" fmla="*/ 4555484 h 5466603"/>
              <a:gd name="connsiteX5" fmla="*/ 6785081 w 7696200"/>
              <a:gd name="connsiteY5" fmla="*/ 5466603 h 5466603"/>
              <a:gd name="connsiteX6" fmla="*/ 911119 w 7696200"/>
              <a:gd name="connsiteY6" fmla="*/ 5466603 h 5466603"/>
              <a:gd name="connsiteX7" fmla="*/ 0 w 7696200"/>
              <a:gd name="connsiteY7" fmla="*/ 4555484 h 5466603"/>
              <a:gd name="connsiteX8" fmla="*/ 0 w 7696200"/>
              <a:gd name="connsiteY8" fmla="*/ 911119 h 546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6200" h="5466603" fill="none" extrusionOk="0">
                <a:moveTo>
                  <a:pt x="0" y="911119"/>
                </a:moveTo>
                <a:cubicBezTo>
                  <a:pt x="12504" y="327269"/>
                  <a:pt x="401372" y="3626"/>
                  <a:pt x="911119" y="0"/>
                </a:cubicBezTo>
                <a:cubicBezTo>
                  <a:pt x="2871676" y="-73180"/>
                  <a:pt x="5132213" y="86135"/>
                  <a:pt x="6785081" y="0"/>
                </a:cubicBezTo>
                <a:cubicBezTo>
                  <a:pt x="7326603" y="11410"/>
                  <a:pt x="7684475" y="402655"/>
                  <a:pt x="7696200" y="911119"/>
                </a:cubicBezTo>
                <a:cubicBezTo>
                  <a:pt x="7852110" y="1363025"/>
                  <a:pt x="7556706" y="4022332"/>
                  <a:pt x="7696200" y="4555484"/>
                </a:cubicBezTo>
                <a:cubicBezTo>
                  <a:pt x="7619952" y="5050391"/>
                  <a:pt x="7300041" y="5451857"/>
                  <a:pt x="6785081" y="5466603"/>
                </a:cubicBezTo>
                <a:cubicBezTo>
                  <a:pt x="4025479" y="5511463"/>
                  <a:pt x="3389031" y="5584225"/>
                  <a:pt x="911119" y="5466603"/>
                </a:cubicBezTo>
                <a:cubicBezTo>
                  <a:pt x="383404" y="5519129"/>
                  <a:pt x="63924" y="5021804"/>
                  <a:pt x="0" y="4555484"/>
                </a:cubicBezTo>
                <a:cubicBezTo>
                  <a:pt x="-60313" y="3837895"/>
                  <a:pt x="168062" y="1430933"/>
                  <a:pt x="0" y="911119"/>
                </a:cubicBezTo>
                <a:close/>
              </a:path>
              <a:path w="7696200" h="5466603" stroke="0" extrusionOk="0">
                <a:moveTo>
                  <a:pt x="0" y="911119"/>
                </a:moveTo>
                <a:cubicBezTo>
                  <a:pt x="7500" y="455476"/>
                  <a:pt x="355529" y="-66238"/>
                  <a:pt x="911119" y="0"/>
                </a:cubicBezTo>
                <a:cubicBezTo>
                  <a:pt x="3299220" y="33707"/>
                  <a:pt x="5058785" y="-162475"/>
                  <a:pt x="6785081" y="0"/>
                </a:cubicBezTo>
                <a:cubicBezTo>
                  <a:pt x="7295747" y="-2294"/>
                  <a:pt x="7689876" y="412655"/>
                  <a:pt x="7696200" y="911119"/>
                </a:cubicBezTo>
                <a:cubicBezTo>
                  <a:pt x="7600011" y="2143194"/>
                  <a:pt x="7749715" y="3230742"/>
                  <a:pt x="7696200" y="4555484"/>
                </a:cubicBezTo>
                <a:cubicBezTo>
                  <a:pt x="7763234" y="5114679"/>
                  <a:pt x="7263747" y="5454620"/>
                  <a:pt x="6785081" y="5466603"/>
                </a:cubicBezTo>
                <a:cubicBezTo>
                  <a:pt x="4425421" y="5519454"/>
                  <a:pt x="3273262" y="5588885"/>
                  <a:pt x="911119" y="5466603"/>
                </a:cubicBezTo>
                <a:cubicBezTo>
                  <a:pt x="419572" y="5530600"/>
                  <a:pt x="22495" y="5060690"/>
                  <a:pt x="0" y="4555484"/>
                </a:cubicBezTo>
                <a:cubicBezTo>
                  <a:pt x="41338" y="2918000"/>
                  <a:pt x="-94415" y="1436134"/>
                  <a:pt x="0" y="911119"/>
                </a:cubicBezTo>
                <a:close/>
              </a:path>
            </a:pathLst>
          </a:custGeom>
          <a:solidFill>
            <a:srgbClr val="FFFF99"/>
          </a:solidFill>
          <a:ln w="38100">
            <a:solidFill>
              <a:srgbClr val="FFC000"/>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600">
                <a:solidFill>
                  <a:srgbClr val="002060"/>
                </a:solidFill>
                <a:latin typeface="Calibri" panose="020F0502020204030204" pitchFamily="34" charset="0"/>
                <a:cs typeface="Calibri" panose="020F0502020204030204" pitchFamily="34" charset="0"/>
              </a:rPr>
              <a:t>• Ấu trùng </a:t>
            </a:r>
            <a:endParaRPr lang="en-US" sz="6600">
              <a:solidFill>
                <a:srgbClr val="002060"/>
              </a:solidFill>
              <a:latin typeface="Calibri" panose="020F0502020204030204" pitchFamily="34" charset="0"/>
              <a:cs typeface="Calibri" panose="020F0502020204030204" pitchFamily="34" charset="0"/>
            </a:endParaRPr>
          </a:p>
          <a:p>
            <a:pPr lvl="0" algn="just"/>
            <a:r>
              <a:rPr lang="vi-VN" sz="6600">
                <a:solidFill>
                  <a:srgbClr val="002060"/>
                </a:solidFill>
                <a:latin typeface="Calibri" panose="020F0502020204030204" pitchFamily="34" charset="0"/>
                <a:cs typeface="Calibri" panose="020F0502020204030204" pitchFamily="34" charset="0"/>
              </a:rPr>
              <a:t>• Nhộng </a:t>
            </a:r>
            <a:endParaRPr lang="en-US" sz="6600">
              <a:solidFill>
                <a:srgbClr val="002060"/>
              </a:solidFill>
              <a:latin typeface="Calibri" panose="020F0502020204030204" pitchFamily="34" charset="0"/>
              <a:cs typeface="Calibri" panose="020F0502020204030204" pitchFamily="34" charset="0"/>
            </a:endParaRPr>
          </a:p>
          <a:p>
            <a:pPr lvl="0" algn="just"/>
            <a:r>
              <a:rPr lang="vi-VN" sz="6600">
                <a:solidFill>
                  <a:srgbClr val="002060"/>
                </a:solidFill>
                <a:latin typeface="Calibri" panose="020F0502020204030204" pitchFamily="34" charset="0"/>
                <a:cs typeface="Calibri" panose="020F0502020204030204" pitchFamily="34" charset="0"/>
              </a:rPr>
              <a:t>• Vòng đời </a:t>
            </a:r>
            <a:endParaRPr lang="en-US" sz="6600">
              <a:solidFill>
                <a:srgbClr val="002060"/>
              </a:solidFill>
              <a:latin typeface="Calibri" panose="020F0502020204030204" pitchFamily="34" charset="0"/>
              <a:cs typeface="Calibri" panose="020F0502020204030204" pitchFamily="34" charset="0"/>
            </a:endParaRPr>
          </a:p>
          <a:p>
            <a:pPr lvl="0" algn="just"/>
            <a:r>
              <a:rPr lang="vi-VN" sz="6600">
                <a:solidFill>
                  <a:srgbClr val="002060"/>
                </a:solidFill>
                <a:latin typeface="Calibri" panose="020F0502020204030204" pitchFamily="34" charset="0"/>
                <a:cs typeface="Calibri" panose="020F0502020204030204" pitchFamily="34" charset="0"/>
              </a:rPr>
              <a:t>• Con non </a:t>
            </a:r>
            <a:endParaRPr lang="en-US" sz="6600">
              <a:solidFill>
                <a:srgbClr val="002060"/>
              </a:solidFill>
              <a:latin typeface="Calibri" panose="020F0502020204030204" pitchFamily="34" charset="0"/>
              <a:cs typeface="Calibri" panose="020F0502020204030204" pitchFamily="34" charset="0"/>
            </a:endParaRPr>
          </a:p>
          <a:p>
            <a:pPr lvl="0" algn="just"/>
            <a:r>
              <a:rPr lang="vi-VN" sz="6600">
                <a:solidFill>
                  <a:srgbClr val="002060"/>
                </a:solidFill>
                <a:latin typeface="Calibri" panose="020F0502020204030204" pitchFamily="34" charset="0"/>
                <a:cs typeface="Calibri" panose="020F0502020204030204" pitchFamily="34" charset="0"/>
              </a:rPr>
              <a:t>• Con trưởng thành</a:t>
            </a:r>
            <a:endParaRPr kumimoji="0" lang="vi-VN" sz="66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2F858490-4D96-7A91-7C9C-2636DBE3963D}"/>
              </a:ext>
            </a:extLst>
          </p:cNvPr>
          <p:cNvPicPr>
            <a:picLocks noChangeAspect="1"/>
          </p:cNvPicPr>
          <p:nvPr/>
        </p:nvPicPr>
        <p:blipFill>
          <a:blip r:embed="rId3"/>
          <a:stretch>
            <a:fillRect/>
          </a:stretch>
        </p:blipFill>
        <p:spPr>
          <a:xfrm>
            <a:off x="8279853" y="1595897"/>
            <a:ext cx="4139099" cy="5292000"/>
          </a:xfrm>
          <a:prstGeom prst="rect">
            <a:avLst/>
          </a:prstGeom>
        </p:spPr>
      </p:pic>
    </p:spTree>
    <p:extLst>
      <p:ext uri="{BB962C8B-B14F-4D97-AF65-F5344CB8AC3E}">
        <p14:creationId xmlns:p14="http://schemas.microsoft.com/office/powerpoint/2010/main" val="3254999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C485219-152B-4160-A2EE-E5E539B87598}"/>
              </a:ext>
            </a:extLst>
          </p:cNvPr>
          <p:cNvSpPr>
            <a:spLocks noChangeAspect="1"/>
          </p:cNvSpPr>
          <p:nvPr>
            <p:custDataLst>
              <p:tags r:id="rId1"/>
            </p:custDataLst>
          </p:nvPr>
        </p:nvSpPr>
        <p:spPr>
          <a:xfrm>
            <a:off x="0" y="0"/>
            <a:ext cx="12192000" cy="6858000"/>
          </a:xfrm>
          <a:prstGeom prst="rect">
            <a:avLst/>
          </a:prstGeom>
          <a:blipFill dpi="0" rotWithShape="0">
            <a:blip r:embed="rId3">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a:extLst>
              <a:ext uri="{FF2B5EF4-FFF2-40B4-BE49-F238E27FC236}">
                <a16:creationId xmlns:a16="http://schemas.microsoft.com/office/drawing/2014/main" id="{BFB25C1F-D801-4DD1-9501-7037E61F9BD9}"/>
              </a:ext>
            </a:extLst>
          </p:cNvPr>
          <p:cNvPicPr>
            <a:picLocks noChangeAspect="1"/>
          </p:cNvPicPr>
          <p:nvPr/>
        </p:nvPicPr>
        <p:blipFill>
          <a:blip r:embed="rId4"/>
          <a:stretch>
            <a:fillRect/>
          </a:stretch>
        </p:blipFill>
        <p:spPr>
          <a:xfrm>
            <a:off x="3583090" y="2284555"/>
            <a:ext cx="449770" cy="422403"/>
          </a:xfrm>
          <a:prstGeom prst="rect">
            <a:avLst/>
          </a:prstGeom>
          <a:effectLst>
            <a:outerShdw blurRad="76200" dir="18900000" sy="23000" kx="-1200000" algn="bl" rotWithShape="0">
              <a:prstClr val="black">
                <a:alpha val="20000"/>
              </a:prstClr>
            </a:outerShdw>
          </a:effectLst>
        </p:spPr>
      </p:pic>
      <p:pic>
        <p:nvPicPr>
          <p:cNvPr id="34" name="Picture 33">
            <a:extLst>
              <a:ext uri="{FF2B5EF4-FFF2-40B4-BE49-F238E27FC236}">
                <a16:creationId xmlns:a16="http://schemas.microsoft.com/office/drawing/2014/main" id="{D9964232-9DD6-45AE-8EED-AB50CD646703}"/>
              </a:ext>
            </a:extLst>
          </p:cNvPr>
          <p:cNvPicPr>
            <a:picLocks noChangeAspect="1"/>
          </p:cNvPicPr>
          <p:nvPr/>
        </p:nvPicPr>
        <p:blipFill>
          <a:blip r:embed="rId5"/>
          <a:stretch>
            <a:fillRect/>
          </a:stretch>
        </p:blipFill>
        <p:spPr>
          <a:xfrm>
            <a:off x="10633015" y="4464928"/>
            <a:ext cx="587100" cy="561828"/>
          </a:xfrm>
          <a:prstGeom prst="rect">
            <a:avLst/>
          </a:prstGeom>
          <a:effectLst>
            <a:outerShdw blurRad="76200" dir="18900000" sy="23000" kx="-1200000" algn="bl" rotWithShape="0">
              <a:prstClr val="black">
                <a:alpha val="20000"/>
              </a:prstClr>
            </a:outerShdw>
          </a:effectLst>
        </p:spPr>
      </p:pic>
      <p:pic>
        <p:nvPicPr>
          <p:cNvPr id="35" name="Picture 34">
            <a:extLst>
              <a:ext uri="{FF2B5EF4-FFF2-40B4-BE49-F238E27FC236}">
                <a16:creationId xmlns:a16="http://schemas.microsoft.com/office/drawing/2014/main" id="{5F57D764-1366-46FF-B402-49B41803F6D2}"/>
              </a:ext>
            </a:extLst>
          </p:cNvPr>
          <p:cNvPicPr>
            <a:picLocks noChangeAspect="1"/>
          </p:cNvPicPr>
          <p:nvPr/>
        </p:nvPicPr>
        <p:blipFill>
          <a:blip r:embed="rId6"/>
          <a:stretch>
            <a:fillRect/>
          </a:stretch>
        </p:blipFill>
        <p:spPr>
          <a:xfrm>
            <a:off x="1036187" y="2555883"/>
            <a:ext cx="1060200" cy="1162320"/>
          </a:xfrm>
          <a:prstGeom prst="rect">
            <a:avLst/>
          </a:prstGeom>
          <a:effectLst>
            <a:outerShdw blurRad="76200" dir="18900000" sy="23000" kx="-1200000" algn="bl" rotWithShape="0">
              <a:prstClr val="black">
                <a:alpha val="20000"/>
              </a:prstClr>
            </a:outerShdw>
          </a:effectLst>
        </p:spPr>
      </p:pic>
      <p:pic>
        <p:nvPicPr>
          <p:cNvPr id="36" name="Picture 35">
            <a:extLst>
              <a:ext uri="{FF2B5EF4-FFF2-40B4-BE49-F238E27FC236}">
                <a16:creationId xmlns:a16="http://schemas.microsoft.com/office/drawing/2014/main" id="{E11044CC-5BBF-4984-9CF3-52CFF68D7D81}"/>
              </a:ext>
            </a:extLst>
          </p:cNvPr>
          <p:cNvPicPr>
            <a:picLocks noChangeAspect="1"/>
          </p:cNvPicPr>
          <p:nvPr/>
        </p:nvPicPr>
        <p:blipFill>
          <a:blip r:embed="rId7"/>
          <a:stretch>
            <a:fillRect/>
          </a:stretch>
        </p:blipFill>
        <p:spPr>
          <a:xfrm>
            <a:off x="9067800" y="4204327"/>
            <a:ext cx="1255500" cy="2324640"/>
          </a:xfrm>
          <a:prstGeom prst="rect">
            <a:avLst/>
          </a:prstGeom>
          <a:effectLst>
            <a:outerShdw blurRad="76200" dir="18900000" sy="23000" kx="-1200000" algn="bl" rotWithShape="0">
              <a:prstClr val="black">
                <a:alpha val="20000"/>
              </a:prstClr>
            </a:outerShdw>
          </a:effectLst>
        </p:spPr>
      </p:pic>
      <p:pic>
        <p:nvPicPr>
          <p:cNvPr id="37" name="Picture 36">
            <a:extLst>
              <a:ext uri="{FF2B5EF4-FFF2-40B4-BE49-F238E27FC236}">
                <a16:creationId xmlns:a16="http://schemas.microsoft.com/office/drawing/2014/main" id="{363ABEAD-5450-4FCB-AD5E-C6A5340DFBC1}"/>
              </a:ext>
            </a:extLst>
          </p:cNvPr>
          <p:cNvPicPr>
            <a:picLocks noChangeAspect="1"/>
          </p:cNvPicPr>
          <p:nvPr/>
        </p:nvPicPr>
        <p:blipFill>
          <a:blip r:embed="rId8"/>
          <a:stretch>
            <a:fillRect/>
          </a:stretch>
        </p:blipFill>
        <p:spPr>
          <a:xfrm>
            <a:off x="1489315" y="4181880"/>
            <a:ext cx="1081125" cy="1823520"/>
          </a:xfrm>
          <a:prstGeom prst="rect">
            <a:avLst/>
          </a:prstGeom>
          <a:effectLst>
            <a:outerShdw blurRad="76200" dir="18900000" sy="23000" kx="-1200000" algn="bl" rotWithShape="0">
              <a:prstClr val="black">
                <a:alpha val="20000"/>
              </a:prstClr>
            </a:outerShdw>
          </a:effectLst>
        </p:spPr>
      </p:pic>
      <p:pic>
        <p:nvPicPr>
          <p:cNvPr id="38" name="Picture 37">
            <a:extLst>
              <a:ext uri="{FF2B5EF4-FFF2-40B4-BE49-F238E27FC236}">
                <a16:creationId xmlns:a16="http://schemas.microsoft.com/office/drawing/2014/main" id="{451430D1-0702-4A85-A213-8B3D61992436}"/>
              </a:ext>
            </a:extLst>
          </p:cNvPr>
          <p:cNvPicPr>
            <a:picLocks noChangeAspect="1"/>
          </p:cNvPicPr>
          <p:nvPr/>
        </p:nvPicPr>
        <p:blipFill>
          <a:blip r:embed="rId9"/>
          <a:stretch>
            <a:fillRect/>
          </a:stretch>
        </p:blipFill>
        <p:spPr>
          <a:xfrm>
            <a:off x="7092468" y="4703946"/>
            <a:ext cx="1213650" cy="1740000"/>
          </a:xfrm>
          <a:prstGeom prst="rect">
            <a:avLst/>
          </a:prstGeom>
          <a:effectLst>
            <a:outerShdw blurRad="76200" dir="18900000" sy="23000" kx="-1200000" algn="bl" rotWithShape="0">
              <a:prstClr val="black">
                <a:alpha val="20000"/>
              </a:prstClr>
            </a:outerShdw>
          </a:effectLst>
        </p:spPr>
      </p:pic>
      <p:pic>
        <p:nvPicPr>
          <p:cNvPr id="39" name="Picture 38">
            <a:extLst>
              <a:ext uri="{FF2B5EF4-FFF2-40B4-BE49-F238E27FC236}">
                <a16:creationId xmlns:a16="http://schemas.microsoft.com/office/drawing/2014/main" id="{6B881B85-9403-4C0C-9629-A84E5F59A955}"/>
              </a:ext>
            </a:extLst>
          </p:cNvPr>
          <p:cNvPicPr>
            <a:picLocks noChangeAspect="1"/>
          </p:cNvPicPr>
          <p:nvPr/>
        </p:nvPicPr>
        <p:blipFill>
          <a:blip r:embed="rId10"/>
          <a:stretch>
            <a:fillRect/>
          </a:stretch>
        </p:blipFill>
        <p:spPr>
          <a:xfrm>
            <a:off x="3760499" y="4968931"/>
            <a:ext cx="2225025" cy="1760880"/>
          </a:xfrm>
          <a:prstGeom prst="rect">
            <a:avLst/>
          </a:prstGeom>
          <a:effectLst>
            <a:outerShdw blurRad="76200" dir="18900000" sy="23000" kx="-1200000" algn="bl" rotWithShape="0">
              <a:prstClr val="black">
                <a:alpha val="20000"/>
              </a:prstClr>
            </a:outerShdw>
          </a:effectLst>
        </p:spPr>
      </p:pic>
      <p:grpSp>
        <p:nvGrpSpPr>
          <p:cNvPr id="40" name="Group 39">
            <a:extLst>
              <a:ext uri="{FF2B5EF4-FFF2-40B4-BE49-F238E27FC236}">
                <a16:creationId xmlns:a16="http://schemas.microsoft.com/office/drawing/2014/main" id="{70826BD0-B74D-4BA6-9051-488D5074DF44}"/>
              </a:ext>
            </a:extLst>
          </p:cNvPr>
          <p:cNvGrpSpPr/>
          <p:nvPr/>
        </p:nvGrpSpPr>
        <p:grpSpPr>
          <a:xfrm>
            <a:off x="6226454" y="172002"/>
            <a:ext cx="3828707" cy="3820683"/>
            <a:chOff x="4176729" y="-3612781"/>
            <a:chExt cx="3552809" cy="3545363"/>
          </a:xfrm>
          <a:solidFill>
            <a:srgbClr val="A1CA23"/>
          </a:solidFill>
        </p:grpSpPr>
        <p:sp>
          <p:nvSpPr>
            <p:cNvPr id="41" name="Rectangle 387">
              <a:extLst>
                <a:ext uri="{FF2B5EF4-FFF2-40B4-BE49-F238E27FC236}">
                  <a16:creationId xmlns:a16="http://schemas.microsoft.com/office/drawing/2014/main" id="{E5807E18-B446-4C81-A110-19B27421830D}"/>
                </a:ext>
              </a:extLst>
            </p:cNvPr>
            <p:cNvSpPr>
              <a:spLocks noChangeArrowheads="1"/>
            </p:cNvSpPr>
            <p:nvPr/>
          </p:nvSpPr>
          <p:spPr bwMode="auto">
            <a:xfrm>
              <a:off x="5930836" y="-3456695"/>
              <a:ext cx="40879" cy="3772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 name="Freeform 388">
              <a:extLst>
                <a:ext uri="{FF2B5EF4-FFF2-40B4-BE49-F238E27FC236}">
                  <a16:creationId xmlns:a16="http://schemas.microsoft.com/office/drawing/2014/main" id="{9A282C73-420D-42F1-96E7-439D95E50419}"/>
                </a:ext>
              </a:extLst>
            </p:cNvPr>
            <p:cNvSpPr>
              <a:spLocks/>
            </p:cNvSpPr>
            <p:nvPr/>
          </p:nvSpPr>
          <p:spPr bwMode="auto">
            <a:xfrm>
              <a:off x="4791780" y="-2997731"/>
              <a:ext cx="295448" cy="295447"/>
            </a:xfrm>
            <a:custGeom>
              <a:avLst/>
              <a:gdLst>
                <a:gd name="T0" fmla="*/ 159 w 159"/>
                <a:gd name="T1" fmla="*/ 143 h 159"/>
                <a:gd name="T2" fmla="*/ 17 w 159"/>
                <a:gd name="T3" fmla="*/ 0 h 159"/>
                <a:gd name="T4" fmla="*/ 0 w 159"/>
                <a:gd name="T5" fmla="*/ 16 h 159"/>
                <a:gd name="T6" fmla="*/ 144 w 159"/>
                <a:gd name="T7" fmla="*/ 159 h 159"/>
                <a:gd name="T8" fmla="*/ 159 w 159"/>
                <a:gd name="T9" fmla="*/ 143 h 159"/>
              </a:gdLst>
              <a:ahLst/>
              <a:cxnLst>
                <a:cxn ang="0">
                  <a:pos x="T0" y="T1"/>
                </a:cxn>
                <a:cxn ang="0">
                  <a:pos x="T2" y="T3"/>
                </a:cxn>
                <a:cxn ang="0">
                  <a:pos x="T4" y="T5"/>
                </a:cxn>
                <a:cxn ang="0">
                  <a:pos x="T6" y="T7"/>
                </a:cxn>
                <a:cxn ang="0">
                  <a:pos x="T8" y="T9"/>
                </a:cxn>
              </a:cxnLst>
              <a:rect l="0" t="0" r="r" b="b"/>
              <a:pathLst>
                <a:path w="159" h="159">
                  <a:moveTo>
                    <a:pt x="159" y="143"/>
                  </a:moveTo>
                  <a:lnTo>
                    <a:pt x="17" y="0"/>
                  </a:lnTo>
                  <a:lnTo>
                    <a:pt x="0" y="16"/>
                  </a:lnTo>
                  <a:lnTo>
                    <a:pt x="144" y="159"/>
                  </a:lnTo>
                  <a:lnTo>
                    <a:pt x="159"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3" name="Freeform 389">
              <a:extLst>
                <a:ext uri="{FF2B5EF4-FFF2-40B4-BE49-F238E27FC236}">
                  <a16:creationId xmlns:a16="http://schemas.microsoft.com/office/drawing/2014/main" id="{EBD6A01F-B0F4-457F-AF6A-0CFD51A08734}"/>
                </a:ext>
              </a:extLst>
            </p:cNvPr>
            <p:cNvSpPr>
              <a:spLocks/>
            </p:cNvSpPr>
            <p:nvPr/>
          </p:nvSpPr>
          <p:spPr bwMode="auto">
            <a:xfrm>
              <a:off x="4791780" y="-977914"/>
              <a:ext cx="295448" cy="297306"/>
            </a:xfrm>
            <a:custGeom>
              <a:avLst/>
              <a:gdLst>
                <a:gd name="T0" fmla="*/ 144 w 159"/>
                <a:gd name="T1" fmla="*/ 0 h 160"/>
                <a:gd name="T2" fmla="*/ 0 w 159"/>
                <a:gd name="T3" fmla="*/ 144 h 160"/>
                <a:gd name="T4" fmla="*/ 17 w 159"/>
                <a:gd name="T5" fmla="*/ 160 h 160"/>
                <a:gd name="T6" fmla="*/ 159 w 159"/>
                <a:gd name="T7" fmla="*/ 16 h 160"/>
                <a:gd name="T8" fmla="*/ 144 w 159"/>
                <a:gd name="T9" fmla="*/ 0 h 160"/>
              </a:gdLst>
              <a:ahLst/>
              <a:cxnLst>
                <a:cxn ang="0">
                  <a:pos x="T0" y="T1"/>
                </a:cxn>
                <a:cxn ang="0">
                  <a:pos x="T2" y="T3"/>
                </a:cxn>
                <a:cxn ang="0">
                  <a:pos x="T4" y="T5"/>
                </a:cxn>
                <a:cxn ang="0">
                  <a:pos x="T6" y="T7"/>
                </a:cxn>
                <a:cxn ang="0">
                  <a:pos x="T8" y="T9"/>
                </a:cxn>
              </a:cxnLst>
              <a:rect l="0" t="0" r="r" b="b"/>
              <a:pathLst>
                <a:path w="159" h="160">
                  <a:moveTo>
                    <a:pt x="144" y="0"/>
                  </a:moveTo>
                  <a:lnTo>
                    <a:pt x="0" y="144"/>
                  </a:lnTo>
                  <a:lnTo>
                    <a:pt x="17" y="160"/>
                  </a:lnTo>
                  <a:lnTo>
                    <a:pt x="159" y="16"/>
                  </a:lnTo>
                  <a:lnTo>
                    <a:pt x="1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4" name="Rectangle 390">
              <a:extLst>
                <a:ext uri="{FF2B5EF4-FFF2-40B4-BE49-F238E27FC236}">
                  <a16:creationId xmlns:a16="http://schemas.microsoft.com/office/drawing/2014/main" id="{507221E5-A085-475C-A8A6-5E21214644C5}"/>
                </a:ext>
              </a:extLst>
            </p:cNvPr>
            <p:cNvSpPr>
              <a:spLocks noChangeArrowheads="1"/>
            </p:cNvSpPr>
            <p:nvPr/>
          </p:nvSpPr>
          <p:spPr bwMode="auto">
            <a:xfrm>
              <a:off x="5930836" y="-598850"/>
              <a:ext cx="40879" cy="3772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5" name="Freeform 391">
              <a:extLst>
                <a:ext uri="{FF2B5EF4-FFF2-40B4-BE49-F238E27FC236}">
                  <a16:creationId xmlns:a16="http://schemas.microsoft.com/office/drawing/2014/main" id="{7AFCF3A2-0653-4863-A0BD-D3CEFB72A672}"/>
                </a:ext>
              </a:extLst>
            </p:cNvPr>
            <p:cNvSpPr>
              <a:spLocks/>
            </p:cNvSpPr>
            <p:nvPr/>
          </p:nvSpPr>
          <p:spPr bwMode="auto">
            <a:xfrm>
              <a:off x="6817180" y="-977914"/>
              <a:ext cx="297307" cy="297306"/>
            </a:xfrm>
            <a:custGeom>
              <a:avLst/>
              <a:gdLst>
                <a:gd name="T0" fmla="*/ 0 w 160"/>
                <a:gd name="T1" fmla="*/ 16 h 160"/>
                <a:gd name="T2" fmla="*/ 143 w 160"/>
                <a:gd name="T3" fmla="*/ 160 h 160"/>
                <a:gd name="T4" fmla="*/ 160 w 160"/>
                <a:gd name="T5" fmla="*/ 144 h 160"/>
                <a:gd name="T6" fmla="*/ 16 w 160"/>
                <a:gd name="T7" fmla="*/ 0 h 160"/>
                <a:gd name="T8" fmla="*/ 0 w 160"/>
                <a:gd name="T9" fmla="*/ 16 h 160"/>
              </a:gdLst>
              <a:ahLst/>
              <a:cxnLst>
                <a:cxn ang="0">
                  <a:pos x="T0" y="T1"/>
                </a:cxn>
                <a:cxn ang="0">
                  <a:pos x="T2" y="T3"/>
                </a:cxn>
                <a:cxn ang="0">
                  <a:pos x="T4" y="T5"/>
                </a:cxn>
                <a:cxn ang="0">
                  <a:pos x="T6" y="T7"/>
                </a:cxn>
                <a:cxn ang="0">
                  <a:pos x="T8" y="T9"/>
                </a:cxn>
              </a:cxnLst>
              <a:rect l="0" t="0" r="r" b="b"/>
              <a:pathLst>
                <a:path w="160" h="160">
                  <a:moveTo>
                    <a:pt x="0" y="16"/>
                  </a:moveTo>
                  <a:lnTo>
                    <a:pt x="143" y="160"/>
                  </a:lnTo>
                  <a:lnTo>
                    <a:pt x="160" y="144"/>
                  </a:lnTo>
                  <a:lnTo>
                    <a:pt x="16" y="0"/>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6" name="Freeform 392">
              <a:extLst>
                <a:ext uri="{FF2B5EF4-FFF2-40B4-BE49-F238E27FC236}">
                  <a16:creationId xmlns:a16="http://schemas.microsoft.com/office/drawing/2014/main" id="{45544147-F701-4E51-8673-B4F48F97A36E}"/>
                </a:ext>
              </a:extLst>
            </p:cNvPr>
            <p:cNvSpPr>
              <a:spLocks/>
            </p:cNvSpPr>
            <p:nvPr/>
          </p:nvSpPr>
          <p:spPr bwMode="auto">
            <a:xfrm>
              <a:off x="6817180" y="-2997731"/>
              <a:ext cx="297307" cy="295447"/>
            </a:xfrm>
            <a:custGeom>
              <a:avLst/>
              <a:gdLst>
                <a:gd name="T0" fmla="*/ 16 w 160"/>
                <a:gd name="T1" fmla="*/ 159 h 159"/>
                <a:gd name="T2" fmla="*/ 160 w 160"/>
                <a:gd name="T3" fmla="*/ 16 h 159"/>
                <a:gd name="T4" fmla="*/ 143 w 160"/>
                <a:gd name="T5" fmla="*/ 0 h 159"/>
                <a:gd name="T6" fmla="*/ 0 w 160"/>
                <a:gd name="T7" fmla="*/ 143 h 159"/>
                <a:gd name="T8" fmla="*/ 16 w 160"/>
                <a:gd name="T9" fmla="*/ 159 h 159"/>
              </a:gdLst>
              <a:ahLst/>
              <a:cxnLst>
                <a:cxn ang="0">
                  <a:pos x="T0" y="T1"/>
                </a:cxn>
                <a:cxn ang="0">
                  <a:pos x="T2" y="T3"/>
                </a:cxn>
                <a:cxn ang="0">
                  <a:pos x="T4" y="T5"/>
                </a:cxn>
                <a:cxn ang="0">
                  <a:pos x="T6" y="T7"/>
                </a:cxn>
                <a:cxn ang="0">
                  <a:pos x="T8" y="T9"/>
                </a:cxn>
              </a:cxnLst>
              <a:rect l="0" t="0" r="r" b="b"/>
              <a:pathLst>
                <a:path w="160" h="159">
                  <a:moveTo>
                    <a:pt x="16" y="159"/>
                  </a:moveTo>
                  <a:lnTo>
                    <a:pt x="160" y="16"/>
                  </a:lnTo>
                  <a:lnTo>
                    <a:pt x="143" y="0"/>
                  </a:lnTo>
                  <a:lnTo>
                    <a:pt x="0" y="143"/>
                  </a:lnTo>
                  <a:lnTo>
                    <a:pt x="16"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7" name="Freeform 393">
              <a:extLst>
                <a:ext uri="{FF2B5EF4-FFF2-40B4-BE49-F238E27FC236}">
                  <a16:creationId xmlns:a16="http://schemas.microsoft.com/office/drawing/2014/main" id="{7308BF25-369E-4792-B841-93615B656FED}"/>
                </a:ext>
              </a:extLst>
            </p:cNvPr>
            <p:cNvSpPr>
              <a:spLocks/>
            </p:cNvSpPr>
            <p:nvPr/>
          </p:nvSpPr>
          <p:spPr bwMode="auto">
            <a:xfrm>
              <a:off x="5351088" y="-3254157"/>
              <a:ext cx="109632" cy="187674"/>
            </a:xfrm>
            <a:custGeom>
              <a:avLst/>
              <a:gdLst>
                <a:gd name="T0" fmla="*/ 59 w 59"/>
                <a:gd name="T1" fmla="*/ 94 h 101"/>
                <a:gd name="T2" fmla="*/ 19 w 59"/>
                <a:gd name="T3" fmla="*/ 0 h 101"/>
                <a:gd name="T4" fmla="*/ 0 w 59"/>
                <a:gd name="T5" fmla="*/ 8 h 101"/>
                <a:gd name="T6" fmla="*/ 38 w 59"/>
                <a:gd name="T7" fmla="*/ 101 h 101"/>
                <a:gd name="T8" fmla="*/ 59 w 59"/>
                <a:gd name="T9" fmla="*/ 94 h 101"/>
              </a:gdLst>
              <a:ahLst/>
              <a:cxnLst>
                <a:cxn ang="0">
                  <a:pos x="T0" y="T1"/>
                </a:cxn>
                <a:cxn ang="0">
                  <a:pos x="T2" y="T3"/>
                </a:cxn>
                <a:cxn ang="0">
                  <a:pos x="T4" y="T5"/>
                </a:cxn>
                <a:cxn ang="0">
                  <a:pos x="T6" y="T7"/>
                </a:cxn>
                <a:cxn ang="0">
                  <a:pos x="T8" y="T9"/>
                </a:cxn>
              </a:cxnLst>
              <a:rect l="0" t="0" r="r" b="b"/>
              <a:pathLst>
                <a:path w="59" h="101">
                  <a:moveTo>
                    <a:pt x="59" y="94"/>
                  </a:moveTo>
                  <a:lnTo>
                    <a:pt x="19" y="0"/>
                  </a:lnTo>
                  <a:lnTo>
                    <a:pt x="0" y="8"/>
                  </a:lnTo>
                  <a:lnTo>
                    <a:pt x="38" y="101"/>
                  </a:lnTo>
                  <a:lnTo>
                    <a:pt x="59"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8" name="Freeform 394">
              <a:extLst>
                <a:ext uri="{FF2B5EF4-FFF2-40B4-BE49-F238E27FC236}">
                  <a16:creationId xmlns:a16="http://schemas.microsoft.com/office/drawing/2014/main" id="{35F85B4B-4CCF-4895-92B0-2AAAE5B8E4CD}"/>
                </a:ext>
              </a:extLst>
            </p:cNvPr>
            <p:cNvSpPr>
              <a:spLocks/>
            </p:cNvSpPr>
            <p:nvPr/>
          </p:nvSpPr>
          <p:spPr bwMode="auto">
            <a:xfrm>
              <a:off x="4533496" y="-2440284"/>
              <a:ext cx="191390" cy="107773"/>
            </a:xfrm>
            <a:custGeom>
              <a:avLst/>
              <a:gdLst>
                <a:gd name="T0" fmla="*/ 103 w 103"/>
                <a:gd name="T1" fmla="*/ 38 h 58"/>
                <a:gd name="T2" fmla="*/ 9 w 103"/>
                <a:gd name="T3" fmla="*/ 0 h 58"/>
                <a:gd name="T4" fmla="*/ 0 w 103"/>
                <a:gd name="T5" fmla="*/ 20 h 58"/>
                <a:gd name="T6" fmla="*/ 94 w 103"/>
                <a:gd name="T7" fmla="*/ 58 h 58"/>
                <a:gd name="T8" fmla="*/ 103 w 103"/>
                <a:gd name="T9" fmla="*/ 38 h 58"/>
              </a:gdLst>
              <a:ahLst/>
              <a:cxnLst>
                <a:cxn ang="0">
                  <a:pos x="T0" y="T1"/>
                </a:cxn>
                <a:cxn ang="0">
                  <a:pos x="T2" y="T3"/>
                </a:cxn>
                <a:cxn ang="0">
                  <a:pos x="T4" y="T5"/>
                </a:cxn>
                <a:cxn ang="0">
                  <a:pos x="T6" y="T7"/>
                </a:cxn>
                <a:cxn ang="0">
                  <a:pos x="T8" y="T9"/>
                </a:cxn>
              </a:cxnLst>
              <a:rect l="0" t="0" r="r" b="b"/>
              <a:pathLst>
                <a:path w="103" h="58">
                  <a:moveTo>
                    <a:pt x="103" y="38"/>
                  </a:moveTo>
                  <a:lnTo>
                    <a:pt x="9" y="0"/>
                  </a:lnTo>
                  <a:lnTo>
                    <a:pt x="0" y="20"/>
                  </a:lnTo>
                  <a:lnTo>
                    <a:pt x="94" y="58"/>
                  </a:lnTo>
                  <a:lnTo>
                    <a:pt x="103"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9" name="Freeform 395">
              <a:extLst>
                <a:ext uri="{FF2B5EF4-FFF2-40B4-BE49-F238E27FC236}">
                  <a16:creationId xmlns:a16="http://schemas.microsoft.com/office/drawing/2014/main" id="{68589E92-228C-4A44-8E3F-A534C3623C19}"/>
                </a:ext>
              </a:extLst>
            </p:cNvPr>
            <p:cNvSpPr>
              <a:spLocks/>
            </p:cNvSpPr>
            <p:nvPr/>
          </p:nvSpPr>
          <p:spPr bwMode="auto">
            <a:xfrm>
              <a:off x="4533496" y="-1347687"/>
              <a:ext cx="191390" cy="109632"/>
            </a:xfrm>
            <a:custGeom>
              <a:avLst/>
              <a:gdLst>
                <a:gd name="T0" fmla="*/ 94 w 103"/>
                <a:gd name="T1" fmla="*/ 0 h 59"/>
                <a:gd name="T2" fmla="*/ 0 w 103"/>
                <a:gd name="T3" fmla="*/ 38 h 59"/>
                <a:gd name="T4" fmla="*/ 9 w 103"/>
                <a:gd name="T5" fmla="*/ 59 h 59"/>
                <a:gd name="T6" fmla="*/ 103 w 103"/>
                <a:gd name="T7" fmla="*/ 21 h 59"/>
                <a:gd name="T8" fmla="*/ 94 w 103"/>
                <a:gd name="T9" fmla="*/ 0 h 59"/>
              </a:gdLst>
              <a:ahLst/>
              <a:cxnLst>
                <a:cxn ang="0">
                  <a:pos x="T0" y="T1"/>
                </a:cxn>
                <a:cxn ang="0">
                  <a:pos x="T2" y="T3"/>
                </a:cxn>
                <a:cxn ang="0">
                  <a:pos x="T4" y="T5"/>
                </a:cxn>
                <a:cxn ang="0">
                  <a:pos x="T6" y="T7"/>
                </a:cxn>
                <a:cxn ang="0">
                  <a:pos x="T8" y="T9"/>
                </a:cxn>
              </a:cxnLst>
              <a:rect l="0" t="0" r="r" b="b"/>
              <a:pathLst>
                <a:path w="103" h="59">
                  <a:moveTo>
                    <a:pt x="94" y="0"/>
                  </a:moveTo>
                  <a:lnTo>
                    <a:pt x="0" y="38"/>
                  </a:lnTo>
                  <a:lnTo>
                    <a:pt x="9" y="59"/>
                  </a:lnTo>
                  <a:lnTo>
                    <a:pt x="103" y="21"/>
                  </a:lnTo>
                  <a:lnTo>
                    <a:pt x="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0" name="Freeform 396">
              <a:extLst>
                <a:ext uri="{FF2B5EF4-FFF2-40B4-BE49-F238E27FC236}">
                  <a16:creationId xmlns:a16="http://schemas.microsoft.com/office/drawing/2014/main" id="{101D79CB-254E-4D23-9051-1DC81C2DA059}"/>
                </a:ext>
              </a:extLst>
            </p:cNvPr>
            <p:cNvSpPr>
              <a:spLocks/>
            </p:cNvSpPr>
            <p:nvPr/>
          </p:nvSpPr>
          <p:spPr bwMode="auto">
            <a:xfrm>
              <a:off x="5351088" y="-613715"/>
              <a:ext cx="109632" cy="187674"/>
            </a:xfrm>
            <a:custGeom>
              <a:avLst/>
              <a:gdLst>
                <a:gd name="T0" fmla="*/ 38 w 59"/>
                <a:gd name="T1" fmla="*/ 0 h 101"/>
                <a:gd name="T2" fmla="*/ 0 w 59"/>
                <a:gd name="T3" fmla="*/ 94 h 101"/>
                <a:gd name="T4" fmla="*/ 19 w 59"/>
                <a:gd name="T5" fmla="*/ 101 h 101"/>
                <a:gd name="T6" fmla="*/ 59 w 59"/>
                <a:gd name="T7" fmla="*/ 8 h 101"/>
                <a:gd name="T8" fmla="*/ 38 w 59"/>
                <a:gd name="T9" fmla="*/ 0 h 101"/>
              </a:gdLst>
              <a:ahLst/>
              <a:cxnLst>
                <a:cxn ang="0">
                  <a:pos x="T0" y="T1"/>
                </a:cxn>
                <a:cxn ang="0">
                  <a:pos x="T2" y="T3"/>
                </a:cxn>
                <a:cxn ang="0">
                  <a:pos x="T4" y="T5"/>
                </a:cxn>
                <a:cxn ang="0">
                  <a:pos x="T6" y="T7"/>
                </a:cxn>
                <a:cxn ang="0">
                  <a:pos x="T8" y="T9"/>
                </a:cxn>
              </a:cxnLst>
              <a:rect l="0" t="0" r="r" b="b"/>
              <a:pathLst>
                <a:path w="59" h="101">
                  <a:moveTo>
                    <a:pt x="38" y="0"/>
                  </a:moveTo>
                  <a:lnTo>
                    <a:pt x="0" y="94"/>
                  </a:lnTo>
                  <a:lnTo>
                    <a:pt x="19" y="101"/>
                  </a:lnTo>
                  <a:lnTo>
                    <a:pt x="59" y="8"/>
                  </a:lnTo>
                  <a:lnTo>
                    <a:pt x="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1" name="Freeform 397">
              <a:extLst>
                <a:ext uri="{FF2B5EF4-FFF2-40B4-BE49-F238E27FC236}">
                  <a16:creationId xmlns:a16="http://schemas.microsoft.com/office/drawing/2014/main" id="{879D40D7-4C71-486D-AEB0-F48D70F77FBB}"/>
                </a:ext>
              </a:extLst>
            </p:cNvPr>
            <p:cNvSpPr>
              <a:spLocks/>
            </p:cNvSpPr>
            <p:nvPr/>
          </p:nvSpPr>
          <p:spPr bwMode="auto">
            <a:xfrm>
              <a:off x="6445547" y="-613715"/>
              <a:ext cx="109632" cy="187674"/>
            </a:xfrm>
            <a:custGeom>
              <a:avLst/>
              <a:gdLst>
                <a:gd name="T0" fmla="*/ 0 w 59"/>
                <a:gd name="T1" fmla="*/ 8 h 101"/>
                <a:gd name="T2" fmla="*/ 38 w 59"/>
                <a:gd name="T3" fmla="*/ 101 h 101"/>
                <a:gd name="T4" fmla="*/ 59 w 59"/>
                <a:gd name="T5" fmla="*/ 94 h 101"/>
                <a:gd name="T6" fmla="*/ 21 w 59"/>
                <a:gd name="T7" fmla="*/ 0 h 101"/>
                <a:gd name="T8" fmla="*/ 0 w 59"/>
                <a:gd name="T9" fmla="*/ 8 h 101"/>
              </a:gdLst>
              <a:ahLst/>
              <a:cxnLst>
                <a:cxn ang="0">
                  <a:pos x="T0" y="T1"/>
                </a:cxn>
                <a:cxn ang="0">
                  <a:pos x="T2" y="T3"/>
                </a:cxn>
                <a:cxn ang="0">
                  <a:pos x="T4" y="T5"/>
                </a:cxn>
                <a:cxn ang="0">
                  <a:pos x="T6" y="T7"/>
                </a:cxn>
                <a:cxn ang="0">
                  <a:pos x="T8" y="T9"/>
                </a:cxn>
              </a:cxnLst>
              <a:rect l="0" t="0" r="r" b="b"/>
              <a:pathLst>
                <a:path w="59" h="101">
                  <a:moveTo>
                    <a:pt x="0" y="8"/>
                  </a:moveTo>
                  <a:lnTo>
                    <a:pt x="38" y="101"/>
                  </a:lnTo>
                  <a:lnTo>
                    <a:pt x="59" y="94"/>
                  </a:lnTo>
                  <a:lnTo>
                    <a:pt x="21" y="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2" name="Freeform 398">
              <a:extLst>
                <a:ext uri="{FF2B5EF4-FFF2-40B4-BE49-F238E27FC236}">
                  <a16:creationId xmlns:a16="http://schemas.microsoft.com/office/drawing/2014/main" id="{B3E6037A-89CF-4ED9-8F73-F93A0574A12B}"/>
                </a:ext>
              </a:extLst>
            </p:cNvPr>
            <p:cNvSpPr>
              <a:spLocks/>
            </p:cNvSpPr>
            <p:nvPr/>
          </p:nvSpPr>
          <p:spPr bwMode="auto">
            <a:xfrm>
              <a:off x="7179521" y="-1347687"/>
              <a:ext cx="189533" cy="109632"/>
            </a:xfrm>
            <a:custGeom>
              <a:avLst/>
              <a:gdLst>
                <a:gd name="T0" fmla="*/ 0 w 102"/>
                <a:gd name="T1" fmla="*/ 21 h 59"/>
                <a:gd name="T2" fmla="*/ 94 w 102"/>
                <a:gd name="T3" fmla="*/ 59 h 59"/>
                <a:gd name="T4" fmla="*/ 102 w 102"/>
                <a:gd name="T5" fmla="*/ 38 h 59"/>
                <a:gd name="T6" fmla="*/ 9 w 102"/>
                <a:gd name="T7" fmla="*/ 0 h 59"/>
                <a:gd name="T8" fmla="*/ 0 w 102"/>
                <a:gd name="T9" fmla="*/ 21 h 59"/>
              </a:gdLst>
              <a:ahLst/>
              <a:cxnLst>
                <a:cxn ang="0">
                  <a:pos x="T0" y="T1"/>
                </a:cxn>
                <a:cxn ang="0">
                  <a:pos x="T2" y="T3"/>
                </a:cxn>
                <a:cxn ang="0">
                  <a:pos x="T4" y="T5"/>
                </a:cxn>
                <a:cxn ang="0">
                  <a:pos x="T6" y="T7"/>
                </a:cxn>
                <a:cxn ang="0">
                  <a:pos x="T8" y="T9"/>
                </a:cxn>
              </a:cxnLst>
              <a:rect l="0" t="0" r="r" b="b"/>
              <a:pathLst>
                <a:path w="102" h="59">
                  <a:moveTo>
                    <a:pt x="0" y="21"/>
                  </a:moveTo>
                  <a:lnTo>
                    <a:pt x="94" y="59"/>
                  </a:lnTo>
                  <a:lnTo>
                    <a:pt x="102" y="38"/>
                  </a:lnTo>
                  <a:lnTo>
                    <a:pt x="9" y="0"/>
                  </a:ln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3" name="Freeform 399">
              <a:extLst>
                <a:ext uri="{FF2B5EF4-FFF2-40B4-BE49-F238E27FC236}">
                  <a16:creationId xmlns:a16="http://schemas.microsoft.com/office/drawing/2014/main" id="{67C4D32F-460D-43E6-9997-AD6D606EFE38}"/>
                </a:ext>
              </a:extLst>
            </p:cNvPr>
            <p:cNvSpPr>
              <a:spLocks/>
            </p:cNvSpPr>
            <p:nvPr/>
          </p:nvSpPr>
          <p:spPr bwMode="auto">
            <a:xfrm>
              <a:off x="7179521" y="-2440284"/>
              <a:ext cx="189533" cy="107773"/>
            </a:xfrm>
            <a:custGeom>
              <a:avLst/>
              <a:gdLst>
                <a:gd name="T0" fmla="*/ 9 w 102"/>
                <a:gd name="T1" fmla="*/ 58 h 58"/>
                <a:gd name="T2" fmla="*/ 102 w 102"/>
                <a:gd name="T3" fmla="*/ 20 h 58"/>
                <a:gd name="T4" fmla="*/ 94 w 102"/>
                <a:gd name="T5" fmla="*/ 0 h 58"/>
                <a:gd name="T6" fmla="*/ 0 w 102"/>
                <a:gd name="T7" fmla="*/ 38 h 58"/>
                <a:gd name="T8" fmla="*/ 9 w 102"/>
                <a:gd name="T9" fmla="*/ 58 h 58"/>
              </a:gdLst>
              <a:ahLst/>
              <a:cxnLst>
                <a:cxn ang="0">
                  <a:pos x="T0" y="T1"/>
                </a:cxn>
                <a:cxn ang="0">
                  <a:pos x="T2" y="T3"/>
                </a:cxn>
                <a:cxn ang="0">
                  <a:pos x="T4" y="T5"/>
                </a:cxn>
                <a:cxn ang="0">
                  <a:pos x="T6" y="T7"/>
                </a:cxn>
                <a:cxn ang="0">
                  <a:pos x="T8" y="T9"/>
                </a:cxn>
              </a:cxnLst>
              <a:rect l="0" t="0" r="r" b="b"/>
              <a:pathLst>
                <a:path w="102" h="58">
                  <a:moveTo>
                    <a:pt x="9" y="58"/>
                  </a:moveTo>
                  <a:lnTo>
                    <a:pt x="102" y="20"/>
                  </a:lnTo>
                  <a:lnTo>
                    <a:pt x="94" y="0"/>
                  </a:lnTo>
                  <a:lnTo>
                    <a:pt x="0" y="38"/>
                  </a:lnTo>
                  <a:lnTo>
                    <a:pt x="9"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4" name="Freeform 400">
              <a:extLst>
                <a:ext uri="{FF2B5EF4-FFF2-40B4-BE49-F238E27FC236}">
                  <a16:creationId xmlns:a16="http://schemas.microsoft.com/office/drawing/2014/main" id="{D4690B38-A761-4863-82AC-433807F9568B}"/>
                </a:ext>
              </a:extLst>
            </p:cNvPr>
            <p:cNvSpPr>
              <a:spLocks/>
            </p:cNvSpPr>
            <p:nvPr/>
          </p:nvSpPr>
          <p:spPr bwMode="auto">
            <a:xfrm>
              <a:off x="6445547" y="-3254157"/>
              <a:ext cx="109632" cy="187674"/>
            </a:xfrm>
            <a:custGeom>
              <a:avLst/>
              <a:gdLst>
                <a:gd name="T0" fmla="*/ 21 w 59"/>
                <a:gd name="T1" fmla="*/ 101 h 101"/>
                <a:gd name="T2" fmla="*/ 59 w 59"/>
                <a:gd name="T3" fmla="*/ 8 h 101"/>
                <a:gd name="T4" fmla="*/ 38 w 59"/>
                <a:gd name="T5" fmla="*/ 0 h 101"/>
                <a:gd name="T6" fmla="*/ 0 w 59"/>
                <a:gd name="T7" fmla="*/ 94 h 101"/>
                <a:gd name="T8" fmla="*/ 21 w 59"/>
                <a:gd name="T9" fmla="*/ 101 h 101"/>
              </a:gdLst>
              <a:ahLst/>
              <a:cxnLst>
                <a:cxn ang="0">
                  <a:pos x="T0" y="T1"/>
                </a:cxn>
                <a:cxn ang="0">
                  <a:pos x="T2" y="T3"/>
                </a:cxn>
                <a:cxn ang="0">
                  <a:pos x="T4" y="T5"/>
                </a:cxn>
                <a:cxn ang="0">
                  <a:pos x="T6" y="T7"/>
                </a:cxn>
                <a:cxn ang="0">
                  <a:pos x="T8" y="T9"/>
                </a:cxn>
              </a:cxnLst>
              <a:rect l="0" t="0" r="r" b="b"/>
              <a:pathLst>
                <a:path w="59" h="101">
                  <a:moveTo>
                    <a:pt x="21" y="101"/>
                  </a:moveTo>
                  <a:lnTo>
                    <a:pt x="59" y="8"/>
                  </a:lnTo>
                  <a:lnTo>
                    <a:pt x="38" y="0"/>
                  </a:lnTo>
                  <a:lnTo>
                    <a:pt x="0" y="94"/>
                  </a:lnTo>
                  <a:lnTo>
                    <a:pt x="21"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5" name="Freeform 401">
              <a:extLst>
                <a:ext uri="{FF2B5EF4-FFF2-40B4-BE49-F238E27FC236}">
                  <a16:creationId xmlns:a16="http://schemas.microsoft.com/office/drawing/2014/main" id="{8B8A0D72-099E-46D7-B8DA-A08C9C8AB842}"/>
                </a:ext>
              </a:extLst>
            </p:cNvPr>
            <p:cNvSpPr>
              <a:spLocks/>
            </p:cNvSpPr>
            <p:nvPr/>
          </p:nvSpPr>
          <p:spPr bwMode="auto">
            <a:xfrm>
              <a:off x="5579642" y="-3612781"/>
              <a:ext cx="59461" cy="100340"/>
            </a:xfrm>
            <a:custGeom>
              <a:avLst/>
              <a:gdLst>
                <a:gd name="T0" fmla="*/ 32 w 32"/>
                <a:gd name="T1" fmla="*/ 50 h 54"/>
                <a:gd name="T2" fmla="*/ 22 w 32"/>
                <a:gd name="T3" fmla="*/ 0 h 54"/>
                <a:gd name="T4" fmla="*/ 0 w 32"/>
                <a:gd name="T5" fmla="*/ 5 h 54"/>
                <a:gd name="T6" fmla="*/ 10 w 32"/>
                <a:gd name="T7" fmla="*/ 54 h 54"/>
                <a:gd name="T8" fmla="*/ 32 w 32"/>
                <a:gd name="T9" fmla="*/ 50 h 54"/>
              </a:gdLst>
              <a:ahLst/>
              <a:cxnLst>
                <a:cxn ang="0">
                  <a:pos x="T0" y="T1"/>
                </a:cxn>
                <a:cxn ang="0">
                  <a:pos x="T2" y="T3"/>
                </a:cxn>
                <a:cxn ang="0">
                  <a:pos x="T4" y="T5"/>
                </a:cxn>
                <a:cxn ang="0">
                  <a:pos x="T6" y="T7"/>
                </a:cxn>
                <a:cxn ang="0">
                  <a:pos x="T8" y="T9"/>
                </a:cxn>
              </a:cxnLst>
              <a:rect l="0" t="0" r="r" b="b"/>
              <a:pathLst>
                <a:path w="32" h="54">
                  <a:moveTo>
                    <a:pt x="32" y="50"/>
                  </a:moveTo>
                  <a:lnTo>
                    <a:pt x="22" y="0"/>
                  </a:lnTo>
                  <a:lnTo>
                    <a:pt x="0" y="5"/>
                  </a:lnTo>
                  <a:lnTo>
                    <a:pt x="10" y="54"/>
                  </a:lnTo>
                  <a:lnTo>
                    <a:pt x="32"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6" name="Freeform 402">
              <a:extLst>
                <a:ext uri="{FF2B5EF4-FFF2-40B4-BE49-F238E27FC236}">
                  <a16:creationId xmlns:a16="http://schemas.microsoft.com/office/drawing/2014/main" id="{D7AD3027-A737-4F51-BBAD-F1D32193FC69}"/>
                </a:ext>
              </a:extLst>
            </p:cNvPr>
            <p:cNvSpPr>
              <a:spLocks/>
            </p:cNvSpPr>
            <p:nvPr/>
          </p:nvSpPr>
          <p:spPr bwMode="auto">
            <a:xfrm>
              <a:off x="4931143" y="-3350781"/>
              <a:ext cx="87334" cy="102199"/>
            </a:xfrm>
            <a:custGeom>
              <a:avLst/>
              <a:gdLst>
                <a:gd name="T0" fmla="*/ 47 w 47"/>
                <a:gd name="T1" fmla="*/ 42 h 55"/>
                <a:gd name="T2" fmla="*/ 19 w 47"/>
                <a:gd name="T3" fmla="*/ 0 h 55"/>
                <a:gd name="T4" fmla="*/ 0 w 47"/>
                <a:gd name="T5" fmla="*/ 13 h 55"/>
                <a:gd name="T6" fmla="*/ 28 w 47"/>
                <a:gd name="T7" fmla="*/ 55 h 55"/>
                <a:gd name="T8" fmla="*/ 47 w 47"/>
                <a:gd name="T9" fmla="*/ 42 h 55"/>
              </a:gdLst>
              <a:ahLst/>
              <a:cxnLst>
                <a:cxn ang="0">
                  <a:pos x="T0" y="T1"/>
                </a:cxn>
                <a:cxn ang="0">
                  <a:pos x="T2" y="T3"/>
                </a:cxn>
                <a:cxn ang="0">
                  <a:pos x="T4" y="T5"/>
                </a:cxn>
                <a:cxn ang="0">
                  <a:pos x="T6" y="T7"/>
                </a:cxn>
                <a:cxn ang="0">
                  <a:pos x="T8" y="T9"/>
                </a:cxn>
              </a:cxnLst>
              <a:rect l="0" t="0" r="r" b="b"/>
              <a:pathLst>
                <a:path w="47" h="55">
                  <a:moveTo>
                    <a:pt x="47" y="42"/>
                  </a:moveTo>
                  <a:lnTo>
                    <a:pt x="19" y="0"/>
                  </a:lnTo>
                  <a:lnTo>
                    <a:pt x="0" y="13"/>
                  </a:lnTo>
                  <a:lnTo>
                    <a:pt x="28" y="55"/>
                  </a:lnTo>
                  <a:lnTo>
                    <a:pt x="4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7" name="Freeform 403">
              <a:extLst>
                <a:ext uri="{FF2B5EF4-FFF2-40B4-BE49-F238E27FC236}">
                  <a16:creationId xmlns:a16="http://schemas.microsoft.com/office/drawing/2014/main" id="{9B334D73-FD56-42DE-9BD1-6FBA80509978}"/>
                </a:ext>
              </a:extLst>
            </p:cNvPr>
            <p:cNvSpPr>
              <a:spLocks/>
            </p:cNvSpPr>
            <p:nvPr/>
          </p:nvSpPr>
          <p:spPr bwMode="auto">
            <a:xfrm>
              <a:off x="4438730" y="-2858369"/>
              <a:ext cx="100341" cy="85475"/>
            </a:xfrm>
            <a:custGeom>
              <a:avLst/>
              <a:gdLst>
                <a:gd name="T0" fmla="*/ 54 w 54"/>
                <a:gd name="T1" fmla="*/ 29 h 46"/>
                <a:gd name="T2" fmla="*/ 13 w 54"/>
                <a:gd name="T3" fmla="*/ 0 h 46"/>
                <a:gd name="T4" fmla="*/ 0 w 54"/>
                <a:gd name="T5" fmla="*/ 19 h 46"/>
                <a:gd name="T6" fmla="*/ 42 w 54"/>
                <a:gd name="T7" fmla="*/ 46 h 46"/>
                <a:gd name="T8" fmla="*/ 54 w 54"/>
                <a:gd name="T9" fmla="*/ 29 h 46"/>
              </a:gdLst>
              <a:ahLst/>
              <a:cxnLst>
                <a:cxn ang="0">
                  <a:pos x="T0" y="T1"/>
                </a:cxn>
                <a:cxn ang="0">
                  <a:pos x="T2" y="T3"/>
                </a:cxn>
                <a:cxn ang="0">
                  <a:pos x="T4" y="T5"/>
                </a:cxn>
                <a:cxn ang="0">
                  <a:pos x="T6" y="T7"/>
                </a:cxn>
                <a:cxn ang="0">
                  <a:pos x="T8" y="T9"/>
                </a:cxn>
              </a:cxnLst>
              <a:rect l="0" t="0" r="r" b="b"/>
              <a:pathLst>
                <a:path w="54" h="46">
                  <a:moveTo>
                    <a:pt x="54" y="29"/>
                  </a:moveTo>
                  <a:lnTo>
                    <a:pt x="13" y="0"/>
                  </a:lnTo>
                  <a:lnTo>
                    <a:pt x="0" y="19"/>
                  </a:lnTo>
                  <a:lnTo>
                    <a:pt x="42" y="46"/>
                  </a:lnTo>
                  <a:lnTo>
                    <a:pt x="5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8" name="Freeform 404">
              <a:extLst>
                <a:ext uri="{FF2B5EF4-FFF2-40B4-BE49-F238E27FC236}">
                  <a16:creationId xmlns:a16="http://schemas.microsoft.com/office/drawing/2014/main" id="{638B72EF-D96E-4846-94DA-B2FF4FF708A5}"/>
                </a:ext>
              </a:extLst>
            </p:cNvPr>
            <p:cNvSpPr>
              <a:spLocks/>
            </p:cNvSpPr>
            <p:nvPr/>
          </p:nvSpPr>
          <p:spPr bwMode="auto">
            <a:xfrm>
              <a:off x="4176729" y="-2211730"/>
              <a:ext cx="100341" cy="59461"/>
            </a:xfrm>
            <a:custGeom>
              <a:avLst/>
              <a:gdLst>
                <a:gd name="T0" fmla="*/ 54 w 54"/>
                <a:gd name="T1" fmla="*/ 10 h 32"/>
                <a:gd name="T2" fmla="*/ 4 w 54"/>
                <a:gd name="T3" fmla="*/ 0 h 32"/>
                <a:gd name="T4" fmla="*/ 0 w 54"/>
                <a:gd name="T5" fmla="*/ 22 h 32"/>
                <a:gd name="T6" fmla="*/ 50 w 54"/>
                <a:gd name="T7" fmla="*/ 32 h 32"/>
                <a:gd name="T8" fmla="*/ 54 w 54"/>
                <a:gd name="T9" fmla="*/ 10 h 32"/>
              </a:gdLst>
              <a:ahLst/>
              <a:cxnLst>
                <a:cxn ang="0">
                  <a:pos x="T0" y="T1"/>
                </a:cxn>
                <a:cxn ang="0">
                  <a:pos x="T2" y="T3"/>
                </a:cxn>
                <a:cxn ang="0">
                  <a:pos x="T4" y="T5"/>
                </a:cxn>
                <a:cxn ang="0">
                  <a:pos x="T6" y="T7"/>
                </a:cxn>
                <a:cxn ang="0">
                  <a:pos x="T8" y="T9"/>
                </a:cxn>
              </a:cxnLst>
              <a:rect l="0" t="0" r="r" b="b"/>
              <a:pathLst>
                <a:path w="54" h="32">
                  <a:moveTo>
                    <a:pt x="54" y="10"/>
                  </a:moveTo>
                  <a:lnTo>
                    <a:pt x="4" y="0"/>
                  </a:lnTo>
                  <a:lnTo>
                    <a:pt x="0" y="22"/>
                  </a:lnTo>
                  <a:lnTo>
                    <a:pt x="50" y="32"/>
                  </a:lnTo>
                  <a:lnTo>
                    <a:pt x="54"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9" name="Freeform 405">
              <a:extLst>
                <a:ext uri="{FF2B5EF4-FFF2-40B4-BE49-F238E27FC236}">
                  <a16:creationId xmlns:a16="http://schemas.microsoft.com/office/drawing/2014/main" id="{DA8408F7-F6AA-452D-B5BA-DF36E60DCC85}"/>
                </a:ext>
              </a:extLst>
            </p:cNvPr>
            <p:cNvSpPr>
              <a:spLocks/>
            </p:cNvSpPr>
            <p:nvPr/>
          </p:nvSpPr>
          <p:spPr bwMode="auto">
            <a:xfrm>
              <a:off x="4176729" y="-1526070"/>
              <a:ext cx="100341" cy="59461"/>
            </a:xfrm>
            <a:custGeom>
              <a:avLst/>
              <a:gdLst>
                <a:gd name="T0" fmla="*/ 50 w 54"/>
                <a:gd name="T1" fmla="*/ 0 h 32"/>
                <a:gd name="T2" fmla="*/ 0 w 54"/>
                <a:gd name="T3" fmla="*/ 10 h 32"/>
                <a:gd name="T4" fmla="*/ 4 w 54"/>
                <a:gd name="T5" fmla="*/ 32 h 32"/>
                <a:gd name="T6" fmla="*/ 54 w 54"/>
                <a:gd name="T7" fmla="*/ 22 h 32"/>
                <a:gd name="T8" fmla="*/ 50 w 54"/>
                <a:gd name="T9" fmla="*/ 0 h 32"/>
              </a:gdLst>
              <a:ahLst/>
              <a:cxnLst>
                <a:cxn ang="0">
                  <a:pos x="T0" y="T1"/>
                </a:cxn>
                <a:cxn ang="0">
                  <a:pos x="T2" y="T3"/>
                </a:cxn>
                <a:cxn ang="0">
                  <a:pos x="T4" y="T5"/>
                </a:cxn>
                <a:cxn ang="0">
                  <a:pos x="T6" y="T7"/>
                </a:cxn>
                <a:cxn ang="0">
                  <a:pos x="T8" y="T9"/>
                </a:cxn>
              </a:cxnLst>
              <a:rect l="0" t="0" r="r" b="b"/>
              <a:pathLst>
                <a:path w="54" h="32">
                  <a:moveTo>
                    <a:pt x="50" y="0"/>
                  </a:moveTo>
                  <a:lnTo>
                    <a:pt x="0" y="10"/>
                  </a:lnTo>
                  <a:lnTo>
                    <a:pt x="4" y="32"/>
                  </a:lnTo>
                  <a:lnTo>
                    <a:pt x="54" y="22"/>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0" name="Freeform 407">
              <a:extLst>
                <a:ext uri="{FF2B5EF4-FFF2-40B4-BE49-F238E27FC236}">
                  <a16:creationId xmlns:a16="http://schemas.microsoft.com/office/drawing/2014/main" id="{70BE2D54-2714-4441-B4A1-73E85821E5F3}"/>
                </a:ext>
              </a:extLst>
            </p:cNvPr>
            <p:cNvSpPr>
              <a:spLocks/>
            </p:cNvSpPr>
            <p:nvPr/>
          </p:nvSpPr>
          <p:spPr bwMode="auto">
            <a:xfrm>
              <a:off x="4438729" y="-907304"/>
              <a:ext cx="100341" cy="87334"/>
            </a:xfrm>
            <a:custGeom>
              <a:avLst/>
              <a:gdLst>
                <a:gd name="T0" fmla="*/ 42 w 54"/>
                <a:gd name="T1" fmla="*/ 0 h 47"/>
                <a:gd name="T2" fmla="*/ 0 w 54"/>
                <a:gd name="T3" fmla="*/ 28 h 47"/>
                <a:gd name="T4" fmla="*/ 13 w 54"/>
                <a:gd name="T5" fmla="*/ 47 h 47"/>
                <a:gd name="T6" fmla="*/ 54 w 54"/>
                <a:gd name="T7" fmla="*/ 18 h 47"/>
                <a:gd name="T8" fmla="*/ 42 w 54"/>
                <a:gd name="T9" fmla="*/ 0 h 47"/>
              </a:gdLst>
              <a:ahLst/>
              <a:cxnLst>
                <a:cxn ang="0">
                  <a:pos x="T0" y="T1"/>
                </a:cxn>
                <a:cxn ang="0">
                  <a:pos x="T2" y="T3"/>
                </a:cxn>
                <a:cxn ang="0">
                  <a:pos x="T4" y="T5"/>
                </a:cxn>
                <a:cxn ang="0">
                  <a:pos x="T6" y="T7"/>
                </a:cxn>
                <a:cxn ang="0">
                  <a:pos x="T8" y="T9"/>
                </a:cxn>
              </a:cxnLst>
              <a:rect l="0" t="0" r="r" b="b"/>
              <a:pathLst>
                <a:path w="54" h="47">
                  <a:moveTo>
                    <a:pt x="42" y="0"/>
                  </a:moveTo>
                  <a:lnTo>
                    <a:pt x="0" y="28"/>
                  </a:lnTo>
                  <a:lnTo>
                    <a:pt x="13" y="47"/>
                  </a:lnTo>
                  <a:lnTo>
                    <a:pt x="54" y="18"/>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1" name="Freeform 408">
              <a:extLst>
                <a:ext uri="{FF2B5EF4-FFF2-40B4-BE49-F238E27FC236}">
                  <a16:creationId xmlns:a16="http://schemas.microsoft.com/office/drawing/2014/main" id="{C8A1173A-FA46-4084-9DA6-93FCBE962557}"/>
                </a:ext>
              </a:extLst>
            </p:cNvPr>
            <p:cNvSpPr>
              <a:spLocks/>
            </p:cNvSpPr>
            <p:nvPr/>
          </p:nvSpPr>
          <p:spPr bwMode="auto">
            <a:xfrm>
              <a:off x="4931142" y="-431616"/>
              <a:ext cx="87334" cy="104057"/>
            </a:xfrm>
            <a:custGeom>
              <a:avLst/>
              <a:gdLst>
                <a:gd name="T0" fmla="*/ 28 w 47"/>
                <a:gd name="T1" fmla="*/ 0 h 56"/>
                <a:gd name="T2" fmla="*/ 0 w 47"/>
                <a:gd name="T3" fmla="*/ 43 h 56"/>
                <a:gd name="T4" fmla="*/ 19 w 47"/>
                <a:gd name="T5" fmla="*/ 56 h 56"/>
                <a:gd name="T6" fmla="*/ 47 w 47"/>
                <a:gd name="T7" fmla="*/ 13 h 56"/>
                <a:gd name="T8" fmla="*/ 28 w 47"/>
                <a:gd name="T9" fmla="*/ 0 h 56"/>
              </a:gdLst>
              <a:ahLst/>
              <a:cxnLst>
                <a:cxn ang="0">
                  <a:pos x="T0" y="T1"/>
                </a:cxn>
                <a:cxn ang="0">
                  <a:pos x="T2" y="T3"/>
                </a:cxn>
                <a:cxn ang="0">
                  <a:pos x="T4" y="T5"/>
                </a:cxn>
                <a:cxn ang="0">
                  <a:pos x="T6" y="T7"/>
                </a:cxn>
                <a:cxn ang="0">
                  <a:pos x="T8" y="T9"/>
                </a:cxn>
              </a:cxnLst>
              <a:rect l="0" t="0" r="r" b="b"/>
              <a:pathLst>
                <a:path w="47" h="56">
                  <a:moveTo>
                    <a:pt x="28" y="0"/>
                  </a:moveTo>
                  <a:lnTo>
                    <a:pt x="0" y="43"/>
                  </a:lnTo>
                  <a:lnTo>
                    <a:pt x="19" y="56"/>
                  </a:lnTo>
                  <a:lnTo>
                    <a:pt x="47" y="13"/>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2" name="Freeform 409">
              <a:extLst>
                <a:ext uri="{FF2B5EF4-FFF2-40B4-BE49-F238E27FC236}">
                  <a16:creationId xmlns:a16="http://schemas.microsoft.com/office/drawing/2014/main" id="{574FADFB-7A3B-4225-9EB7-34DB53BB00F9}"/>
                </a:ext>
              </a:extLst>
            </p:cNvPr>
            <p:cNvSpPr>
              <a:spLocks/>
            </p:cNvSpPr>
            <p:nvPr/>
          </p:nvSpPr>
          <p:spPr bwMode="auto">
            <a:xfrm>
              <a:off x="5579642" y="-167758"/>
              <a:ext cx="59461" cy="100340"/>
            </a:xfrm>
            <a:custGeom>
              <a:avLst/>
              <a:gdLst>
                <a:gd name="T0" fmla="*/ 10 w 32"/>
                <a:gd name="T1" fmla="*/ 0 h 54"/>
                <a:gd name="T2" fmla="*/ 0 w 32"/>
                <a:gd name="T3" fmla="*/ 50 h 54"/>
                <a:gd name="T4" fmla="*/ 22 w 32"/>
                <a:gd name="T5" fmla="*/ 54 h 54"/>
                <a:gd name="T6" fmla="*/ 32 w 32"/>
                <a:gd name="T7" fmla="*/ 5 h 54"/>
                <a:gd name="T8" fmla="*/ 10 w 32"/>
                <a:gd name="T9" fmla="*/ 0 h 54"/>
              </a:gdLst>
              <a:ahLst/>
              <a:cxnLst>
                <a:cxn ang="0">
                  <a:pos x="T0" y="T1"/>
                </a:cxn>
                <a:cxn ang="0">
                  <a:pos x="T2" y="T3"/>
                </a:cxn>
                <a:cxn ang="0">
                  <a:pos x="T4" y="T5"/>
                </a:cxn>
                <a:cxn ang="0">
                  <a:pos x="T6" y="T7"/>
                </a:cxn>
                <a:cxn ang="0">
                  <a:pos x="T8" y="T9"/>
                </a:cxn>
              </a:cxnLst>
              <a:rect l="0" t="0" r="r" b="b"/>
              <a:pathLst>
                <a:path w="32" h="54">
                  <a:moveTo>
                    <a:pt x="10" y="0"/>
                  </a:moveTo>
                  <a:lnTo>
                    <a:pt x="0" y="50"/>
                  </a:lnTo>
                  <a:lnTo>
                    <a:pt x="22" y="54"/>
                  </a:lnTo>
                  <a:lnTo>
                    <a:pt x="32" y="5"/>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3" name="Freeform 410">
              <a:extLst>
                <a:ext uri="{FF2B5EF4-FFF2-40B4-BE49-F238E27FC236}">
                  <a16:creationId xmlns:a16="http://schemas.microsoft.com/office/drawing/2014/main" id="{BDDAB03E-B3F9-4459-81A5-7A1D31736834}"/>
                </a:ext>
              </a:extLst>
            </p:cNvPr>
            <p:cNvSpPr>
              <a:spLocks/>
            </p:cNvSpPr>
            <p:nvPr/>
          </p:nvSpPr>
          <p:spPr bwMode="auto">
            <a:xfrm>
              <a:off x="6267163" y="-167758"/>
              <a:ext cx="59461" cy="100340"/>
            </a:xfrm>
            <a:custGeom>
              <a:avLst/>
              <a:gdLst>
                <a:gd name="T0" fmla="*/ 0 w 32"/>
                <a:gd name="T1" fmla="*/ 5 h 54"/>
                <a:gd name="T2" fmla="*/ 10 w 32"/>
                <a:gd name="T3" fmla="*/ 54 h 54"/>
                <a:gd name="T4" fmla="*/ 32 w 32"/>
                <a:gd name="T5" fmla="*/ 50 h 54"/>
                <a:gd name="T6" fmla="*/ 22 w 32"/>
                <a:gd name="T7" fmla="*/ 0 h 54"/>
                <a:gd name="T8" fmla="*/ 0 w 32"/>
                <a:gd name="T9" fmla="*/ 5 h 54"/>
              </a:gdLst>
              <a:ahLst/>
              <a:cxnLst>
                <a:cxn ang="0">
                  <a:pos x="T0" y="T1"/>
                </a:cxn>
                <a:cxn ang="0">
                  <a:pos x="T2" y="T3"/>
                </a:cxn>
                <a:cxn ang="0">
                  <a:pos x="T4" y="T5"/>
                </a:cxn>
                <a:cxn ang="0">
                  <a:pos x="T6" y="T7"/>
                </a:cxn>
                <a:cxn ang="0">
                  <a:pos x="T8" y="T9"/>
                </a:cxn>
              </a:cxnLst>
              <a:rect l="0" t="0" r="r" b="b"/>
              <a:pathLst>
                <a:path w="32" h="54">
                  <a:moveTo>
                    <a:pt x="0" y="5"/>
                  </a:moveTo>
                  <a:lnTo>
                    <a:pt x="10" y="54"/>
                  </a:lnTo>
                  <a:lnTo>
                    <a:pt x="32" y="50"/>
                  </a:lnTo>
                  <a:lnTo>
                    <a:pt x="22"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4" name="Freeform 411">
              <a:extLst>
                <a:ext uri="{FF2B5EF4-FFF2-40B4-BE49-F238E27FC236}">
                  <a16:creationId xmlns:a16="http://schemas.microsoft.com/office/drawing/2014/main" id="{115A692E-9610-4F8B-8E6D-EAD6CAA8D4E7}"/>
                </a:ext>
              </a:extLst>
            </p:cNvPr>
            <p:cNvSpPr>
              <a:spLocks/>
            </p:cNvSpPr>
            <p:nvPr/>
          </p:nvSpPr>
          <p:spPr bwMode="auto">
            <a:xfrm>
              <a:off x="6887790" y="-431616"/>
              <a:ext cx="83617" cy="104057"/>
            </a:xfrm>
            <a:custGeom>
              <a:avLst/>
              <a:gdLst>
                <a:gd name="T0" fmla="*/ 0 w 45"/>
                <a:gd name="T1" fmla="*/ 13 h 56"/>
                <a:gd name="T2" fmla="*/ 28 w 45"/>
                <a:gd name="T3" fmla="*/ 56 h 56"/>
                <a:gd name="T4" fmla="*/ 45 w 45"/>
                <a:gd name="T5" fmla="*/ 43 h 56"/>
                <a:gd name="T6" fmla="*/ 17 w 45"/>
                <a:gd name="T7" fmla="*/ 0 h 56"/>
                <a:gd name="T8" fmla="*/ 0 w 45"/>
                <a:gd name="T9" fmla="*/ 13 h 56"/>
              </a:gdLst>
              <a:ahLst/>
              <a:cxnLst>
                <a:cxn ang="0">
                  <a:pos x="T0" y="T1"/>
                </a:cxn>
                <a:cxn ang="0">
                  <a:pos x="T2" y="T3"/>
                </a:cxn>
                <a:cxn ang="0">
                  <a:pos x="T4" y="T5"/>
                </a:cxn>
                <a:cxn ang="0">
                  <a:pos x="T6" y="T7"/>
                </a:cxn>
                <a:cxn ang="0">
                  <a:pos x="T8" y="T9"/>
                </a:cxn>
              </a:cxnLst>
              <a:rect l="0" t="0" r="r" b="b"/>
              <a:pathLst>
                <a:path w="45" h="56">
                  <a:moveTo>
                    <a:pt x="0" y="13"/>
                  </a:moveTo>
                  <a:lnTo>
                    <a:pt x="28" y="56"/>
                  </a:lnTo>
                  <a:lnTo>
                    <a:pt x="45" y="43"/>
                  </a:lnTo>
                  <a:lnTo>
                    <a:pt x="17"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5" name="Freeform 412">
              <a:extLst>
                <a:ext uri="{FF2B5EF4-FFF2-40B4-BE49-F238E27FC236}">
                  <a16:creationId xmlns:a16="http://schemas.microsoft.com/office/drawing/2014/main" id="{E155C928-2B94-4842-9101-D27F67396879}"/>
                </a:ext>
              </a:extLst>
            </p:cNvPr>
            <p:cNvSpPr>
              <a:spLocks/>
            </p:cNvSpPr>
            <p:nvPr/>
          </p:nvSpPr>
          <p:spPr bwMode="auto">
            <a:xfrm>
              <a:off x="7363479" y="-907304"/>
              <a:ext cx="102199" cy="87334"/>
            </a:xfrm>
            <a:custGeom>
              <a:avLst/>
              <a:gdLst>
                <a:gd name="T0" fmla="*/ 0 w 55"/>
                <a:gd name="T1" fmla="*/ 18 h 47"/>
                <a:gd name="T2" fmla="*/ 43 w 55"/>
                <a:gd name="T3" fmla="*/ 47 h 47"/>
                <a:gd name="T4" fmla="*/ 55 w 55"/>
                <a:gd name="T5" fmla="*/ 28 h 47"/>
                <a:gd name="T6" fmla="*/ 14 w 55"/>
                <a:gd name="T7" fmla="*/ 0 h 47"/>
                <a:gd name="T8" fmla="*/ 0 w 55"/>
                <a:gd name="T9" fmla="*/ 18 h 47"/>
              </a:gdLst>
              <a:ahLst/>
              <a:cxnLst>
                <a:cxn ang="0">
                  <a:pos x="T0" y="T1"/>
                </a:cxn>
                <a:cxn ang="0">
                  <a:pos x="T2" y="T3"/>
                </a:cxn>
                <a:cxn ang="0">
                  <a:pos x="T4" y="T5"/>
                </a:cxn>
                <a:cxn ang="0">
                  <a:pos x="T6" y="T7"/>
                </a:cxn>
                <a:cxn ang="0">
                  <a:pos x="T8" y="T9"/>
                </a:cxn>
              </a:cxnLst>
              <a:rect l="0" t="0" r="r" b="b"/>
              <a:pathLst>
                <a:path w="55" h="47">
                  <a:moveTo>
                    <a:pt x="0" y="18"/>
                  </a:moveTo>
                  <a:lnTo>
                    <a:pt x="43" y="47"/>
                  </a:lnTo>
                  <a:lnTo>
                    <a:pt x="55" y="28"/>
                  </a:lnTo>
                  <a:lnTo>
                    <a:pt x="14"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6" name="Freeform 413">
              <a:extLst>
                <a:ext uri="{FF2B5EF4-FFF2-40B4-BE49-F238E27FC236}">
                  <a16:creationId xmlns:a16="http://schemas.microsoft.com/office/drawing/2014/main" id="{1B8D7006-8639-4C14-A286-82F8792BFFF2}"/>
                </a:ext>
              </a:extLst>
            </p:cNvPr>
            <p:cNvSpPr>
              <a:spLocks/>
            </p:cNvSpPr>
            <p:nvPr/>
          </p:nvSpPr>
          <p:spPr bwMode="auto">
            <a:xfrm>
              <a:off x="7629197" y="-1526070"/>
              <a:ext cx="100341" cy="59461"/>
            </a:xfrm>
            <a:custGeom>
              <a:avLst/>
              <a:gdLst>
                <a:gd name="T0" fmla="*/ 0 w 54"/>
                <a:gd name="T1" fmla="*/ 22 h 32"/>
                <a:gd name="T2" fmla="*/ 50 w 54"/>
                <a:gd name="T3" fmla="*/ 32 h 32"/>
                <a:gd name="T4" fmla="*/ 54 w 54"/>
                <a:gd name="T5" fmla="*/ 10 h 32"/>
                <a:gd name="T6" fmla="*/ 4 w 54"/>
                <a:gd name="T7" fmla="*/ 0 h 32"/>
                <a:gd name="T8" fmla="*/ 0 w 54"/>
                <a:gd name="T9" fmla="*/ 22 h 32"/>
              </a:gdLst>
              <a:ahLst/>
              <a:cxnLst>
                <a:cxn ang="0">
                  <a:pos x="T0" y="T1"/>
                </a:cxn>
                <a:cxn ang="0">
                  <a:pos x="T2" y="T3"/>
                </a:cxn>
                <a:cxn ang="0">
                  <a:pos x="T4" y="T5"/>
                </a:cxn>
                <a:cxn ang="0">
                  <a:pos x="T6" y="T7"/>
                </a:cxn>
                <a:cxn ang="0">
                  <a:pos x="T8" y="T9"/>
                </a:cxn>
              </a:cxnLst>
              <a:rect l="0" t="0" r="r" b="b"/>
              <a:pathLst>
                <a:path w="54" h="32">
                  <a:moveTo>
                    <a:pt x="0" y="22"/>
                  </a:moveTo>
                  <a:lnTo>
                    <a:pt x="50" y="32"/>
                  </a:lnTo>
                  <a:lnTo>
                    <a:pt x="54" y="10"/>
                  </a:lnTo>
                  <a:lnTo>
                    <a:pt x="4" y="0"/>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7" name="Freeform 414">
              <a:extLst>
                <a:ext uri="{FF2B5EF4-FFF2-40B4-BE49-F238E27FC236}">
                  <a16:creationId xmlns:a16="http://schemas.microsoft.com/office/drawing/2014/main" id="{D5978442-BEA4-4A85-A56A-A1434E0D8D08}"/>
                </a:ext>
              </a:extLst>
            </p:cNvPr>
            <p:cNvSpPr>
              <a:spLocks/>
            </p:cNvSpPr>
            <p:nvPr/>
          </p:nvSpPr>
          <p:spPr bwMode="auto">
            <a:xfrm>
              <a:off x="7629197" y="-2211730"/>
              <a:ext cx="100341" cy="59461"/>
            </a:xfrm>
            <a:custGeom>
              <a:avLst/>
              <a:gdLst>
                <a:gd name="T0" fmla="*/ 4 w 54"/>
                <a:gd name="T1" fmla="*/ 32 h 32"/>
                <a:gd name="T2" fmla="*/ 54 w 54"/>
                <a:gd name="T3" fmla="*/ 22 h 32"/>
                <a:gd name="T4" fmla="*/ 50 w 54"/>
                <a:gd name="T5" fmla="*/ 0 h 32"/>
                <a:gd name="T6" fmla="*/ 0 w 54"/>
                <a:gd name="T7" fmla="*/ 10 h 32"/>
                <a:gd name="T8" fmla="*/ 4 w 54"/>
                <a:gd name="T9" fmla="*/ 32 h 32"/>
              </a:gdLst>
              <a:ahLst/>
              <a:cxnLst>
                <a:cxn ang="0">
                  <a:pos x="T0" y="T1"/>
                </a:cxn>
                <a:cxn ang="0">
                  <a:pos x="T2" y="T3"/>
                </a:cxn>
                <a:cxn ang="0">
                  <a:pos x="T4" y="T5"/>
                </a:cxn>
                <a:cxn ang="0">
                  <a:pos x="T6" y="T7"/>
                </a:cxn>
                <a:cxn ang="0">
                  <a:pos x="T8" y="T9"/>
                </a:cxn>
              </a:cxnLst>
              <a:rect l="0" t="0" r="r" b="b"/>
              <a:pathLst>
                <a:path w="54" h="32">
                  <a:moveTo>
                    <a:pt x="4" y="32"/>
                  </a:moveTo>
                  <a:lnTo>
                    <a:pt x="54" y="22"/>
                  </a:lnTo>
                  <a:lnTo>
                    <a:pt x="50" y="0"/>
                  </a:lnTo>
                  <a:lnTo>
                    <a:pt x="0" y="10"/>
                  </a:lnTo>
                  <a:lnTo>
                    <a:pt x="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8" name="Freeform 415">
              <a:extLst>
                <a:ext uri="{FF2B5EF4-FFF2-40B4-BE49-F238E27FC236}">
                  <a16:creationId xmlns:a16="http://schemas.microsoft.com/office/drawing/2014/main" id="{D985DC57-F65E-4C8C-9183-2FDEF5F578EE}"/>
                </a:ext>
              </a:extLst>
            </p:cNvPr>
            <p:cNvSpPr>
              <a:spLocks/>
            </p:cNvSpPr>
            <p:nvPr/>
          </p:nvSpPr>
          <p:spPr bwMode="auto">
            <a:xfrm>
              <a:off x="7363479" y="-2858369"/>
              <a:ext cx="102199" cy="85475"/>
            </a:xfrm>
            <a:custGeom>
              <a:avLst/>
              <a:gdLst>
                <a:gd name="T0" fmla="*/ 14 w 55"/>
                <a:gd name="T1" fmla="*/ 46 h 46"/>
                <a:gd name="T2" fmla="*/ 55 w 55"/>
                <a:gd name="T3" fmla="*/ 19 h 46"/>
                <a:gd name="T4" fmla="*/ 43 w 55"/>
                <a:gd name="T5" fmla="*/ 0 h 46"/>
                <a:gd name="T6" fmla="*/ 0 w 55"/>
                <a:gd name="T7" fmla="*/ 29 h 46"/>
                <a:gd name="T8" fmla="*/ 14 w 55"/>
                <a:gd name="T9" fmla="*/ 46 h 46"/>
              </a:gdLst>
              <a:ahLst/>
              <a:cxnLst>
                <a:cxn ang="0">
                  <a:pos x="T0" y="T1"/>
                </a:cxn>
                <a:cxn ang="0">
                  <a:pos x="T2" y="T3"/>
                </a:cxn>
                <a:cxn ang="0">
                  <a:pos x="T4" y="T5"/>
                </a:cxn>
                <a:cxn ang="0">
                  <a:pos x="T6" y="T7"/>
                </a:cxn>
                <a:cxn ang="0">
                  <a:pos x="T8" y="T9"/>
                </a:cxn>
              </a:cxnLst>
              <a:rect l="0" t="0" r="r" b="b"/>
              <a:pathLst>
                <a:path w="55" h="46">
                  <a:moveTo>
                    <a:pt x="14" y="46"/>
                  </a:moveTo>
                  <a:lnTo>
                    <a:pt x="55" y="19"/>
                  </a:lnTo>
                  <a:lnTo>
                    <a:pt x="43" y="0"/>
                  </a:lnTo>
                  <a:lnTo>
                    <a:pt x="0" y="29"/>
                  </a:lnTo>
                  <a:lnTo>
                    <a:pt x="14"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9" name="Freeform 416">
              <a:extLst>
                <a:ext uri="{FF2B5EF4-FFF2-40B4-BE49-F238E27FC236}">
                  <a16:creationId xmlns:a16="http://schemas.microsoft.com/office/drawing/2014/main" id="{294FD3CD-865C-413E-987E-CAAB323F34EC}"/>
                </a:ext>
              </a:extLst>
            </p:cNvPr>
            <p:cNvSpPr>
              <a:spLocks/>
            </p:cNvSpPr>
            <p:nvPr/>
          </p:nvSpPr>
          <p:spPr bwMode="auto">
            <a:xfrm>
              <a:off x="6887790" y="-3350781"/>
              <a:ext cx="83617" cy="102199"/>
            </a:xfrm>
            <a:custGeom>
              <a:avLst/>
              <a:gdLst>
                <a:gd name="T0" fmla="*/ 17 w 45"/>
                <a:gd name="T1" fmla="*/ 55 h 55"/>
                <a:gd name="T2" fmla="*/ 45 w 45"/>
                <a:gd name="T3" fmla="*/ 13 h 55"/>
                <a:gd name="T4" fmla="*/ 28 w 45"/>
                <a:gd name="T5" fmla="*/ 0 h 55"/>
                <a:gd name="T6" fmla="*/ 0 w 45"/>
                <a:gd name="T7" fmla="*/ 42 h 55"/>
                <a:gd name="T8" fmla="*/ 17 w 45"/>
                <a:gd name="T9" fmla="*/ 55 h 55"/>
              </a:gdLst>
              <a:ahLst/>
              <a:cxnLst>
                <a:cxn ang="0">
                  <a:pos x="T0" y="T1"/>
                </a:cxn>
                <a:cxn ang="0">
                  <a:pos x="T2" y="T3"/>
                </a:cxn>
                <a:cxn ang="0">
                  <a:pos x="T4" y="T5"/>
                </a:cxn>
                <a:cxn ang="0">
                  <a:pos x="T6" y="T7"/>
                </a:cxn>
                <a:cxn ang="0">
                  <a:pos x="T8" y="T9"/>
                </a:cxn>
              </a:cxnLst>
              <a:rect l="0" t="0" r="r" b="b"/>
              <a:pathLst>
                <a:path w="45" h="55">
                  <a:moveTo>
                    <a:pt x="17" y="55"/>
                  </a:moveTo>
                  <a:lnTo>
                    <a:pt x="45" y="13"/>
                  </a:lnTo>
                  <a:lnTo>
                    <a:pt x="28" y="0"/>
                  </a:lnTo>
                  <a:lnTo>
                    <a:pt x="0" y="42"/>
                  </a:lnTo>
                  <a:lnTo>
                    <a:pt x="17"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0" name="Freeform 417">
              <a:extLst>
                <a:ext uri="{FF2B5EF4-FFF2-40B4-BE49-F238E27FC236}">
                  <a16:creationId xmlns:a16="http://schemas.microsoft.com/office/drawing/2014/main" id="{E2161569-4BF9-4EC7-9AE1-8C6C79B4C239}"/>
                </a:ext>
              </a:extLst>
            </p:cNvPr>
            <p:cNvSpPr>
              <a:spLocks/>
            </p:cNvSpPr>
            <p:nvPr/>
          </p:nvSpPr>
          <p:spPr bwMode="auto">
            <a:xfrm>
              <a:off x="6267163" y="-3612781"/>
              <a:ext cx="59461" cy="100340"/>
            </a:xfrm>
            <a:custGeom>
              <a:avLst/>
              <a:gdLst>
                <a:gd name="T0" fmla="*/ 22 w 32"/>
                <a:gd name="T1" fmla="*/ 54 h 54"/>
                <a:gd name="T2" fmla="*/ 32 w 32"/>
                <a:gd name="T3" fmla="*/ 5 h 54"/>
                <a:gd name="T4" fmla="*/ 10 w 32"/>
                <a:gd name="T5" fmla="*/ 0 h 54"/>
                <a:gd name="T6" fmla="*/ 0 w 32"/>
                <a:gd name="T7" fmla="*/ 50 h 54"/>
                <a:gd name="T8" fmla="*/ 22 w 32"/>
                <a:gd name="T9" fmla="*/ 54 h 54"/>
              </a:gdLst>
              <a:ahLst/>
              <a:cxnLst>
                <a:cxn ang="0">
                  <a:pos x="T0" y="T1"/>
                </a:cxn>
                <a:cxn ang="0">
                  <a:pos x="T2" y="T3"/>
                </a:cxn>
                <a:cxn ang="0">
                  <a:pos x="T4" y="T5"/>
                </a:cxn>
                <a:cxn ang="0">
                  <a:pos x="T6" y="T7"/>
                </a:cxn>
                <a:cxn ang="0">
                  <a:pos x="T8" y="T9"/>
                </a:cxn>
              </a:cxnLst>
              <a:rect l="0" t="0" r="r" b="b"/>
              <a:pathLst>
                <a:path w="32" h="54">
                  <a:moveTo>
                    <a:pt x="22" y="54"/>
                  </a:moveTo>
                  <a:lnTo>
                    <a:pt x="32" y="5"/>
                  </a:lnTo>
                  <a:lnTo>
                    <a:pt x="10" y="0"/>
                  </a:lnTo>
                  <a:lnTo>
                    <a:pt x="0" y="50"/>
                  </a:lnTo>
                  <a:lnTo>
                    <a:pt x="2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1" name="Freeform 419">
              <a:extLst>
                <a:ext uri="{FF2B5EF4-FFF2-40B4-BE49-F238E27FC236}">
                  <a16:creationId xmlns:a16="http://schemas.microsoft.com/office/drawing/2014/main" id="{5D9AE465-9B3C-4201-966A-088AB9F117BB}"/>
                </a:ext>
              </a:extLst>
            </p:cNvPr>
            <p:cNvSpPr>
              <a:spLocks/>
            </p:cNvSpPr>
            <p:nvPr/>
          </p:nvSpPr>
          <p:spPr bwMode="auto">
            <a:xfrm>
              <a:off x="7383919" y="-1730468"/>
              <a:ext cx="327037" cy="258284"/>
            </a:xfrm>
            <a:custGeom>
              <a:avLst/>
              <a:gdLst>
                <a:gd name="T0" fmla="*/ 0 w 120"/>
                <a:gd name="T1" fmla="*/ 0 h 95"/>
                <a:gd name="T2" fmla="*/ 26 w 120"/>
                <a:gd name="T3" fmla="*/ 95 h 95"/>
                <a:gd name="T4" fmla="*/ 26 w 120"/>
                <a:gd name="T5" fmla="*/ 95 h 95"/>
                <a:gd name="T6" fmla="*/ 120 w 120"/>
                <a:gd name="T7" fmla="*/ 15 h 95"/>
                <a:gd name="T8" fmla="*/ 0 w 120"/>
                <a:gd name="T9" fmla="*/ 0 h 95"/>
              </a:gdLst>
              <a:ahLst/>
              <a:cxnLst>
                <a:cxn ang="0">
                  <a:pos x="T0" y="T1"/>
                </a:cxn>
                <a:cxn ang="0">
                  <a:pos x="T2" y="T3"/>
                </a:cxn>
                <a:cxn ang="0">
                  <a:pos x="T4" y="T5"/>
                </a:cxn>
                <a:cxn ang="0">
                  <a:pos x="T6" y="T7"/>
                </a:cxn>
                <a:cxn ang="0">
                  <a:pos x="T8" y="T9"/>
                </a:cxn>
              </a:cxnLst>
              <a:rect l="0" t="0" r="r" b="b"/>
              <a:pathLst>
                <a:path w="120" h="95">
                  <a:moveTo>
                    <a:pt x="0" y="0"/>
                  </a:moveTo>
                  <a:cubicBezTo>
                    <a:pt x="9" y="32"/>
                    <a:pt x="17" y="63"/>
                    <a:pt x="26" y="95"/>
                  </a:cubicBezTo>
                  <a:cubicBezTo>
                    <a:pt x="26" y="95"/>
                    <a:pt x="26" y="95"/>
                    <a:pt x="26" y="95"/>
                  </a:cubicBezTo>
                  <a:cubicBezTo>
                    <a:pt x="59" y="69"/>
                    <a:pt x="90" y="43"/>
                    <a:pt x="120" y="15"/>
                  </a:cubicBezTo>
                  <a:cubicBezTo>
                    <a:pt x="80" y="11"/>
                    <a:pt x="40" y="6"/>
                    <a:pt x="0"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2" name="Freeform 421">
              <a:extLst>
                <a:ext uri="{FF2B5EF4-FFF2-40B4-BE49-F238E27FC236}">
                  <a16:creationId xmlns:a16="http://schemas.microsoft.com/office/drawing/2014/main" id="{8E8ADA29-7C1A-4AAC-9A6B-D91A5145EAF4}"/>
                </a:ext>
              </a:extLst>
            </p:cNvPr>
            <p:cNvSpPr>
              <a:spLocks/>
            </p:cNvSpPr>
            <p:nvPr/>
          </p:nvSpPr>
          <p:spPr bwMode="auto">
            <a:xfrm>
              <a:off x="4492616" y="-1730468"/>
              <a:ext cx="27873" cy="105915"/>
            </a:xfrm>
            <a:custGeom>
              <a:avLst/>
              <a:gdLst>
                <a:gd name="T0" fmla="*/ 10 w 10"/>
                <a:gd name="T1" fmla="*/ 0 h 39"/>
                <a:gd name="T2" fmla="*/ 10 w 10"/>
                <a:gd name="T3" fmla="*/ 0 h 39"/>
                <a:gd name="T4" fmla="*/ 0 w 10"/>
                <a:gd name="T5" fmla="*/ 39 h 39"/>
                <a:gd name="T6" fmla="*/ 10 w 10"/>
                <a:gd name="T7" fmla="*/ 0 h 39"/>
              </a:gdLst>
              <a:ahLst/>
              <a:cxnLst>
                <a:cxn ang="0">
                  <a:pos x="T0" y="T1"/>
                </a:cxn>
                <a:cxn ang="0">
                  <a:pos x="T2" y="T3"/>
                </a:cxn>
                <a:cxn ang="0">
                  <a:pos x="T4" y="T5"/>
                </a:cxn>
                <a:cxn ang="0">
                  <a:pos x="T6" y="T7"/>
                </a:cxn>
              </a:cxnLst>
              <a:rect l="0" t="0" r="r" b="b"/>
              <a:pathLst>
                <a:path w="10" h="39">
                  <a:moveTo>
                    <a:pt x="10" y="0"/>
                  </a:moveTo>
                  <a:cubicBezTo>
                    <a:pt x="10" y="0"/>
                    <a:pt x="10" y="0"/>
                    <a:pt x="10" y="0"/>
                  </a:cubicBezTo>
                  <a:cubicBezTo>
                    <a:pt x="7" y="13"/>
                    <a:pt x="3" y="26"/>
                    <a:pt x="0" y="39"/>
                  </a:cubicBezTo>
                  <a:cubicBezTo>
                    <a:pt x="3" y="26"/>
                    <a:pt x="7" y="13"/>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3" name="Freeform 422">
              <a:extLst>
                <a:ext uri="{FF2B5EF4-FFF2-40B4-BE49-F238E27FC236}">
                  <a16:creationId xmlns:a16="http://schemas.microsoft.com/office/drawing/2014/main" id="{C2EE3B4C-8726-476D-B1BE-31EE7D82696B}"/>
                </a:ext>
              </a:extLst>
            </p:cNvPr>
            <p:cNvSpPr>
              <a:spLocks/>
            </p:cNvSpPr>
            <p:nvPr/>
          </p:nvSpPr>
          <p:spPr bwMode="auto">
            <a:xfrm>
              <a:off x="4193452" y="-1730468"/>
              <a:ext cx="327037" cy="258284"/>
            </a:xfrm>
            <a:custGeom>
              <a:avLst/>
              <a:gdLst>
                <a:gd name="T0" fmla="*/ 120 w 120"/>
                <a:gd name="T1" fmla="*/ 0 h 95"/>
                <a:gd name="T2" fmla="*/ 0 w 120"/>
                <a:gd name="T3" fmla="*/ 15 h 95"/>
                <a:gd name="T4" fmla="*/ 95 w 120"/>
                <a:gd name="T5" fmla="*/ 95 h 95"/>
                <a:gd name="T6" fmla="*/ 110 w 120"/>
                <a:gd name="T7" fmla="*/ 39 h 95"/>
                <a:gd name="T8" fmla="*/ 120 w 120"/>
                <a:gd name="T9" fmla="*/ 0 h 95"/>
              </a:gdLst>
              <a:ahLst/>
              <a:cxnLst>
                <a:cxn ang="0">
                  <a:pos x="T0" y="T1"/>
                </a:cxn>
                <a:cxn ang="0">
                  <a:pos x="T2" y="T3"/>
                </a:cxn>
                <a:cxn ang="0">
                  <a:pos x="T4" y="T5"/>
                </a:cxn>
                <a:cxn ang="0">
                  <a:pos x="T6" y="T7"/>
                </a:cxn>
                <a:cxn ang="0">
                  <a:pos x="T8" y="T9"/>
                </a:cxn>
              </a:cxnLst>
              <a:rect l="0" t="0" r="r" b="b"/>
              <a:pathLst>
                <a:path w="120" h="95">
                  <a:moveTo>
                    <a:pt x="120" y="0"/>
                  </a:moveTo>
                  <a:cubicBezTo>
                    <a:pt x="81" y="6"/>
                    <a:pt x="41" y="11"/>
                    <a:pt x="0" y="15"/>
                  </a:cubicBezTo>
                  <a:cubicBezTo>
                    <a:pt x="31" y="43"/>
                    <a:pt x="62" y="69"/>
                    <a:pt x="95" y="95"/>
                  </a:cubicBezTo>
                  <a:cubicBezTo>
                    <a:pt x="100" y="76"/>
                    <a:pt x="105" y="58"/>
                    <a:pt x="110" y="39"/>
                  </a:cubicBezTo>
                  <a:cubicBezTo>
                    <a:pt x="113" y="26"/>
                    <a:pt x="117" y="13"/>
                    <a:pt x="120"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74" name="Group 73">
            <a:extLst>
              <a:ext uri="{FF2B5EF4-FFF2-40B4-BE49-F238E27FC236}">
                <a16:creationId xmlns:a16="http://schemas.microsoft.com/office/drawing/2014/main" id="{4D7614D9-A818-4172-9DD6-00666C6E0CCB}"/>
              </a:ext>
            </a:extLst>
          </p:cNvPr>
          <p:cNvGrpSpPr/>
          <p:nvPr/>
        </p:nvGrpSpPr>
        <p:grpSpPr>
          <a:xfrm>
            <a:off x="4720651" y="1314526"/>
            <a:ext cx="6779440" cy="1373699"/>
            <a:chOff x="3894999" y="-5216682"/>
            <a:chExt cx="4383410" cy="888198"/>
          </a:xfrm>
        </p:grpSpPr>
        <p:sp>
          <p:nvSpPr>
            <p:cNvPr id="75" name="Freeform 418">
              <a:extLst>
                <a:ext uri="{FF2B5EF4-FFF2-40B4-BE49-F238E27FC236}">
                  <a16:creationId xmlns:a16="http://schemas.microsoft.com/office/drawing/2014/main" id="{1DA382AC-89D6-422B-B457-91CAF3782CCD}"/>
                </a:ext>
              </a:extLst>
            </p:cNvPr>
            <p:cNvSpPr>
              <a:spLocks/>
            </p:cNvSpPr>
            <p:nvPr/>
          </p:nvSpPr>
          <p:spPr bwMode="auto">
            <a:xfrm>
              <a:off x="7447809" y="-5216682"/>
              <a:ext cx="830600" cy="728397"/>
            </a:xfrm>
            <a:custGeom>
              <a:avLst/>
              <a:gdLst>
                <a:gd name="T0" fmla="*/ 230 w 305"/>
                <a:gd name="T1" fmla="*/ 0 h 268"/>
                <a:gd name="T2" fmla="*/ 0 w 305"/>
                <a:gd name="T3" fmla="*/ 78 h 268"/>
                <a:gd name="T4" fmla="*/ 52 w 305"/>
                <a:gd name="T5" fmla="*/ 268 h 268"/>
                <a:gd name="T6" fmla="*/ 305 w 305"/>
                <a:gd name="T7" fmla="*/ 182 h 268"/>
                <a:gd name="T8" fmla="*/ 209 w 305"/>
                <a:gd name="T9" fmla="*/ 114 h 268"/>
                <a:gd name="T10" fmla="*/ 230 w 305"/>
                <a:gd name="T11" fmla="*/ 0 h 268"/>
              </a:gdLst>
              <a:ahLst/>
              <a:cxnLst>
                <a:cxn ang="0">
                  <a:pos x="T0" y="T1"/>
                </a:cxn>
                <a:cxn ang="0">
                  <a:pos x="T2" y="T3"/>
                </a:cxn>
                <a:cxn ang="0">
                  <a:pos x="T4" y="T5"/>
                </a:cxn>
                <a:cxn ang="0">
                  <a:pos x="T6" y="T7"/>
                </a:cxn>
                <a:cxn ang="0">
                  <a:pos x="T8" y="T9"/>
                </a:cxn>
                <a:cxn ang="0">
                  <a:pos x="T10" y="T11"/>
                </a:cxn>
              </a:cxnLst>
              <a:rect l="0" t="0" r="r" b="b"/>
              <a:pathLst>
                <a:path w="305" h="268">
                  <a:moveTo>
                    <a:pt x="230" y="0"/>
                  </a:moveTo>
                  <a:cubicBezTo>
                    <a:pt x="155" y="31"/>
                    <a:pt x="78" y="57"/>
                    <a:pt x="0" y="78"/>
                  </a:cubicBezTo>
                  <a:cubicBezTo>
                    <a:pt x="18" y="141"/>
                    <a:pt x="35" y="205"/>
                    <a:pt x="52" y="268"/>
                  </a:cubicBezTo>
                  <a:cubicBezTo>
                    <a:pt x="138" y="245"/>
                    <a:pt x="222" y="216"/>
                    <a:pt x="305" y="182"/>
                  </a:cubicBezTo>
                  <a:cubicBezTo>
                    <a:pt x="272" y="160"/>
                    <a:pt x="240" y="137"/>
                    <a:pt x="209" y="114"/>
                  </a:cubicBezTo>
                  <a:cubicBezTo>
                    <a:pt x="217" y="76"/>
                    <a:pt x="224" y="38"/>
                    <a:pt x="230" y="0"/>
                  </a:cubicBezTo>
                </a:path>
              </a:pathLst>
            </a:custGeom>
            <a:solidFill>
              <a:srgbClr val="66931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6" name="Freeform 420">
              <a:extLst>
                <a:ext uri="{FF2B5EF4-FFF2-40B4-BE49-F238E27FC236}">
                  <a16:creationId xmlns:a16="http://schemas.microsoft.com/office/drawing/2014/main" id="{476E6D91-DD14-4CCF-95C9-309F8A52AB99}"/>
                </a:ext>
              </a:extLst>
            </p:cNvPr>
            <p:cNvSpPr>
              <a:spLocks/>
            </p:cNvSpPr>
            <p:nvPr/>
          </p:nvSpPr>
          <p:spPr bwMode="auto">
            <a:xfrm>
              <a:off x="3894999" y="-5216682"/>
              <a:ext cx="830600" cy="728397"/>
            </a:xfrm>
            <a:custGeom>
              <a:avLst/>
              <a:gdLst>
                <a:gd name="T0" fmla="*/ 75 w 305"/>
                <a:gd name="T1" fmla="*/ 0 h 268"/>
                <a:gd name="T2" fmla="*/ 305 w 305"/>
                <a:gd name="T3" fmla="*/ 78 h 268"/>
                <a:gd name="T4" fmla="*/ 254 w 305"/>
                <a:gd name="T5" fmla="*/ 268 h 268"/>
                <a:gd name="T6" fmla="*/ 0 w 305"/>
                <a:gd name="T7" fmla="*/ 182 h 268"/>
                <a:gd name="T8" fmla="*/ 97 w 305"/>
                <a:gd name="T9" fmla="*/ 114 h 268"/>
                <a:gd name="T10" fmla="*/ 75 w 305"/>
                <a:gd name="T11" fmla="*/ 0 h 268"/>
              </a:gdLst>
              <a:ahLst/>
              <a:cxnLst>
                <a:cxn ang="0">
                  <a:pos x="T0" y="T1"/>
                </a:cxn>
                <a:cxn ang="0">
                  <a:pos x="T2" y="T3"/>
                </a:cxn>
                <a:cxn ang="0">
                  <a:pos x="T4" y="T5"/>
                </a:cxn>
                <a:cxn ang="0">
                  <a:pos x="T6" y="T7"/>
                </a:cxn>
                <a:cxn ang="0">
                  <a:pos x="T8" y="T9"/>
                </a:cxn>
                <a:cxn ang="0">
                  <a:pos x="T10" y="T11"/>
                </a:cxn>
              </a:cxnLst>
              <a:rect l="0" t="0" r="r" b="b"/>
              <a:pathLst>
                <a:path w="305" h="268">
                  <a:moveTo>
                    <a:pt x="75" y="0"/>
                  </a:moveTo>
                  <a:cubicBezTo>
                    <a:pt x="151" y="31"/>
                    <a:pt x="227" y="57"/>
                    <a:pt x="305" y="78"/>
                  </a:cubicBezTo>
                  <a:cubicBezTo>
                    <a:pt x="288" y="141"/>
                    <a:pt x="271" y="205"/>
                    <a:pt x="254" y="268"/>
                  </a:cubicBezTo>
                  <a:cubicBezTo>
                    <a:pt x="168" y="245"/>
                    <a:pt x="83" y="216"/>
                    <a:pt x="0" y="182"/>
                  </a:cubicBezTo>
                  <a:cubicBezTo>
                    <a:pt x="33" y="160"/>
                    <a:pt x="66" y="137"/>
                    <a:pt x="97" y="114"/>
                  </a:cubicBezTo>
                  <a:cubicBezTo>
                    <a:pt x="89" y="76"/>
                    <a:pt x="82" y="38"/>
                    <a:pt x="75" y="0"/>
                  </a:cubicBezTo>
                </a:path>
              </a:pathLst>
            </a:custGeom>
            <a:solidFill>
              <a:srgbClr val="66931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7" name="Freeform 423">
              <a:extLst>
                <a:ext uri="{FF2B5EF4-FFF2-40B4-BE49-F238E27FC236}">
                  <a16:creationId xmlns:a16="http://schemas.microsoft.com/office/drawing/2014/main" id="{2FE6E1D1-97F7-4235-B23A-CBF697F795A9}"/>
                </a:ext>
              </a:extLst>
            </p:cNvPr>
            <p:cNvSpPr>
              <a:spLocks/>
            </p:cNvSpPr>
            <p:nvPr/>
          </p:nvSpPr>
          <p:spPr bwMode="auto">
            <a:xfrm>
              <a:off x="4327952" y="-5211108"/>
              <a:ext cx="3517505" cy="882624"/>
            </a:xfrm>
            <a:custGeom>
              <a:avLst/>
              <a:gdLst>
                <a:gd name="T0" fmla="*/ 1291 w 1291"/>
                <a:gd name="T1" fmla="*/ 186 h 325"/>
                <a:gd name="T2" fmla="*/ 0 w 1291"/>
                <a:gd name="T3" fmla="*/ 186 h 325"/>
                <a:gd name="T4" fmla="*/ 62 w 1291"/>
                <a:gd name="T5" fmla="*/ 0 h 325"/>
                <a:gd name="T6" fmla="*/ 1230 w 1291"/>
                <a:gd name="T7" fmla="*/ 0 h 325"/>
                <a:gd name="T8" fmla="*/ 1291 w 1291"/>
                <a:gd name="T9" fmla="*/ 186 h 325"/>
              </a:gdLst>
              <a:ahLst/>
              <a:cxnLst>
                <a:cxn ang="0">
                  <a:pos x="T0" y="T1"/>
                </a:cxn>
                <a:cxn ang="0">
                  <a:pos x="T2" y="T3"/>
                </a:cxn>
                <a:cxn ang="0">
                  <a:pos x="T4" y="T5"/>
                </a:cxn>
                <a:cxn ang="0">
                  <a:pos x="T6" y="T7"/>
                </a:cxn>
                <a:cxn ang="0">
                  <a:pos x="T8" y="T9"/>
                </a:cxn>
              </a:cxnLst>
              <a:rect l="0" t="0" r="r" b="b"/>
              <a:pathLst>
                <a:path w="1291" h="325">
                  <a:moveTo>
                    <a:pt x="1291" y="186"/>
                  </a:moveTo>
                  <a:cubicBezTo>
                    <a:pt x="872" y="325"/>
                    <a:pt x="419" y="325"/>
                    <a:pt x="0" y="186"/>
                  </a:cubicBezTo>
                  <a:cubicBezTo>
                    <a:pt x="21" y="124"/>
                    <a:pt x="41" y="62"/>
                    <a:pt x="62" y="0"/>
                  </a:cubicBezTo>
                  <a:cubicBezTo>
                    <a:pt x="441" y="125"/>
                    <a:pt x="851" y="125"/>
                    <a:pt x="1230" y="0"/>
                  </a:cubicBezTo>
                  <a:cubicBezTo>
                    <a:pt x="1250" y="62"/>
                    <a:pt x="1271" y="124"/>
                    <a:pt x="1291" y="186"/>
                  </a:cubicBezTo>
                  <a:close/>
                </a:path>
              </a:pathLst>
            </a:custGeom>
            <a:solidFill>
              <a:srgbClr val="A5CC2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78" name="Group 77">
            <a:extLst>
              <a:ext uri="{FF2B5EF4-FFF2-40B4-BE49-F238E27FC236}">
                <a16:creationId xmlns:a16="http://schemas.microsoft.com/office/drawing/2014/main" id="{309A39D7-7F35-4B49-BB74-A325DF07622D}"/>
              </a:ext>
            </a:extLst>
          </p:cNvPr>
          <p:cNvGrpSpPr/>
          <p:nvPr/>
        </p:nvGrpSpPr>
        <p:grpSpPr>
          <a:xfrm>
            <a:off x="10430726" y="818398"/>
            <a:ext cx="291733" cy="271292"/>
            <a:chOff x="3964624" y="-3113444"/>
            <a:chExt cx="249240" cy="231776"/>
          </a:xfrm>
          <a:solidFill>
            <a:srgbClr val="669312"/>
          </a:solidFill>
        </p:grpSpPr>
        <p:sp>
          <p:nvSpPr>
            <p:cNvPr id="79" name="Freeform 425">
              <a:extLst>
                <a:ext uri="{FF2B5EF4-FFF2-40B4-BE49-F238E27FC236}">
                  <a16:creationId xmlns:a16="http://schemas.microsoft.com/office/drawing/2014/main" id="{B734F2B7-EFA0-49AC-AD64-605CC2685D1B}"/>
                </a:ext>
              </a:extLst>
            </p:cNvPr>
            <p:cNvSpPr>
              <a:spLocks/>
            </p:cNvSpPr>
            <p:nvPr/>
          </p:nvSpPr>
          <p:spPr bwMode="auto">
            <a:xfrm>
              <a:off x="3964624" y="-3034069"/>
              <a:ext cx="104776" cy="49213"/>
            </a:xfrm>
            <a:custGeom>
              <a:avLst/>
              <a:gdLst>
                <a:gd name="T0" fmla="*/ 11 w 45"/>
                <a:gd name="T1" fmla="*/ 0 h 21"/>
                <a:gd name="T2" fmla="*/ 1 w 45"/>
                <a:gd name="T3" fmla="*/ 4 h 21"/>
                <a:gd name="T4" fmla="*/ 20 w 45"/>
                <a:gd name="T5" fmla="*/ 19 h 21"/>
                <a:gd name="T6" fmla="*/ 34 w 45"/>
                <a:gd name="T7" fmla="*/ 21 h 21"/>
                <a:gd name="T8" fmla="*/ 44 w 45"/>
                <a:gd name="T9" fmla="*/ 18 h 21"/>
                <a:gd name="T10" fmla="*/ 25 w 45"/>
                <a:gd name="T11" fmla="*/ 3 h 21"/>
                <a:gd name="T12" fmla="*/ 11 w 4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5" h="21">
                  <a:moveTo>
                    <a:pt x="11" y="0"/>
                  </a:moveTo>
                  <a:cubicBezTo>
                    <a:pt x="5" y="0"/>
                    <a:pt x="2" y="1"/>
                    <a:pt x="1" y="4"/>
                  </a:cubicBezTo>
                  <a:cubicBezTo>
                    <a:pt x="0" y="8"/>
                    <a:pt x="8" y="15"/>
                    <a:pt x="20" y="19"/>
                  </a:cubicBezTo>
                  <a:cubicBezTo>
                    <a:pt x="25" y="21"/>
                    <a:pt x="30" y="21"/>
                    <a:pt x="34" y="21"/>
                  </a:cubicBezTo>
                  <a:cubicBezTo>
                    <a:pt x="39" y="21"/>
                    <a:pt x="43" y="20"/>
                    <a:pt x="44" y="18"/>
                  </a:cubicBezTo>
                  <a:cubicBezTo>
                    <a:pt x="45" y="13"/>
                    <a:pt x="37" y="6"/>
                    <a:pt x="25" y="3"/>
                  </a:cubicBezTo>
                  <a:cubicBezTo>
                    <a:pt x="20" y="1"/>
                    <a:pt x="15"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0" name="Oval 424">
              <a:extLst>
                <a:ext uri="{FF2B5EF4-FFF2-40B4-BE49-F238E27FC236}">
                  <a16:creationId xmlns:a16="http://schemas.microsoft.com/office/drawing/2014/main" id="{4FCA3E68-8749-4F3C-9F53-163868286CB9}"/>
                </a:ext>
              </a:extLst>
            </p:cNvPr>
            <p:cNvSpPr>
              <a:spLocks noChangeArrowheads="1"/>
            </p:cNvSpPr>
            <p:nvPr/>
          </p:nvSpPr>
          <p:spPr bwMode="auto">
            <a:xfrm>
              <a:off x="4069400" y="-3113444"/>
              <a:ext cx="39688"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1" name="Freeform 426">
              <a:extLst>
                <a:ext uri="{FF2B5EF4-FFF2-40B4-BE49-F238E27FC236}">
                  <a16:creationId xmlns:a16="http://schemas.microsoft.com/office/drawing/2014/main" id="{217E2027-6B45-4BF3-8BF3-4B2E4563CB13}"/>
                </a:ext>
              </a:extLst>
            </p:cNvPr>
            <p:cNvSpPr>
              <a:spLocks/>
            </p:cNvSpPr>
            <p:nvPr/>
          </p:nvSpPr>
          <p:spPr bwMode="auto">
            <a:xfrm>
              <a:off x="4004312" y="-2968981"/>
              <a:ext cx="79375" cy="87313"/>
            </a:xfrm>
            <a:custGeom>
              <a:avLst/>
              <a:gdLst>
                <a:gd name="T0" fmla="*/ 28 w 34"/>
                <a:gd name="T1" fmla="*/ 0 h 38"/>
                <a:gd name="T2" fmla="*/ 10 w 34"/>
                <a:gd name="T3" fmla="*/ 14 h 38"/>
                <a:gd name="T4" fmla="*/ 4 w 34"/>
                <a:gd name="T5" fmla="*/ 37 h 38"/>
                <a:gd name="T6" fmla="*/ 6 w 34"/>
                <a:gd name="T7" fmla="*/ 38 h 38"/>
                <a:gd name="T8" fmla="*/ 24 w 34"/>
                <a:gd name="T9" fmla="*/ 24 h 38"/>
                <a:gd name="T10" fmla="*/ 31 w 34"/>
                <a:gd name="T11" fmla="*/ 1 h 38"/>
                <a:gd name="T12" fmla="*/ 28 w 34"/>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28" y="0"/>
                  </a:moveTo>
                  <a:cubicBezTo>
                    <a:pt x="24" y="0"/>
                    <a:pt x="16" y="6"/>
                    <a:pt x="10" y="14"/>
                  </a:cubicBezTo>
                  <a:cubicBezTo>
                    <a:pt x="3" y="24"/>
                    <a:pt x="0" y="35"/>
                    <a:pt x="4" y="37"/>
                  </a:cubicBezTo>
                  <a:cubicBezTo>
                    <a:pt x="5" y="38"/>
                    <a:pt x="5" y="38"/>
                    <a:pt x="6" y="38"/>
                  </a:cubicBezTo>
                  <a:cubicBezTo>
                    <a:pt x="11" y="38"/>
                    <a:pt x="18" y="33"/>
                    <a:pt x="24" y="24"/>
                  </a:cubicBezTo>
                  <a:cubicBezTo>
                    <a:pt x="32" y="14"/>
                    <a:pt x="34" y="4"/>
                    <a:pt x="31" y="1"/>
                  </a:cubicBezTo>
                  <a:cubicBezTo>
                    <a:pt x="30" y="0"/>
                    <a:pt x="29" y="0"/>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427">
              <a:extLst>
                <a:ext uri="{FF2B5EF4-FFF2-40B4-BE49-F238E27FC236}">
                  <a16:creationId xmlns:a16="http://schemas.microsoft.com/office/drawing/2014/main" id="{23ECC96A-6B0E-40ED-9A53-819998044CEE}"/>
                </a:ext>
              </a:extLst>
            </p:cNvPr>
            <p:cNvSpPr>
              <a:spLocks/>
            </p:cNvSpPr>
            <p:nvPr/>
          </p:nvSpPr>
          <p:spPr bwMode="auto">
            <a:xfrm>
              <a:off x="4093213" y="-2968981"/>
              <a:ext cx="80963" cy="87313"/>
            </a:xfrm>
            <a:custGeom>
              <a:avLst/>
              <a:gdLst>
                <a:gd name="T0" fmla="*/ 7 w 35"/>
                <a:gd name="T1" fmla="*/ 0 h 38"/>
                <a:gd name="T2" fmla="*/ 4 w 35"/>
                <a:gd name="T3" fmla="*/ 1 h 38"/>
                <a:gd name="T4" fmla="*/ 11 w 35"/>
                <a:gd name="T5" fmla="*/ 24 h 38"/>
                <a:gd name="T6" fmla="*/ 28 w 35"/>
                <a:gd name="T7" fmla="*/ 38 h 38"/>
                <a:gd name="T8" fmla="*/ 31 w 35"/>
                <a:gd name="T9" fmla="*/ 37 h 38"/>
                <a:gd name="T10" fmla="*/ 25 w 35"/>
                <a:gd name="T11" fmla="*/ 14 h 38"/>
                <a:gd name="T12" fmla="*/ 7 w 35"/>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7" y="0"/>
                  </a:moveTo>
                  <a:cubicBezTo>
                    <a:pt x="6" y="0"/>
                    <a:pt x="5" y="0"/>
                    <a:pt x="4" y="1"/>
                  </a:cubicBezTo>
                  <a:cubicBezTo>
                    <a:pt x="0" y="4"/>
                    <a:pt x="3" y="14"/>
                    <a:pt x="11" y="24"/>
                  </a:cubicBezTo>
                  <a:cubicBezTo>
                    <a:pt x="17" y="33"/>
                    <a:pt x="24" y="38"/>
                    <a:pt x="28" y="38"/>
                  </a:cubicBezTo>
                  <a:cubicBezTo>
                    <a:pt x="29" y="38"/>
                    <a:pt x="30" y="38"/>
                    <a:pt x="31" y="37"/>
                  </a:cubicBezTo>
                  <a:cubicBezTo>
                    <a:pt x="35" y="35"/>
                    <a:pt x="32" y="24"/>
                    <a:pt x="25" y="14"/>
                  </a:cubicBezTo>
                  <a:cubicBezTo>
                    <a:pt x="18" y="6"/>
                    <a:pt x="11"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3" name="Freeform 428">
              <a:extLst>
                <a:ext uri="{FF2B5EF4-FFF2-40B4-BE49-F238E27FC236}">
                  <a16:creationId xmlns:a16="http://schemas.microsoft.com/office/drawing/2014/main" id="{B055F270-45C3-422B-99E5-F755269DC241}"/>
                </a:ext>
              </a:extLst>
            </p:cNvPr>
            <p:cNvSpPr>
              <a:spLocks/>
            </p:cNvSpPr>
            <p:nvPr/>
          </p:nvSpPr>
          <p:spPr bwMode="auto">
            <a:xfrm>
              <a:off x="4109088" y="-3034069"/>
              <a:ext cx="104776" cy="49213"/>
            </a:xfrm>
            <a:custGeom>
              <a:avLst/>
              <a:gdLst>
                <a:gd name="T0" fmla="*/ 34 w 45"/>
                <a:gd name="T1" fmla="*/ 0 h 21"/>
                <a:gd name="T2" fmla="*/ 20 w 45"/>
                <a:gd name="T3" fmla="*/ 3 h 21"/>
                <a:gd name="T4" fmla="*/ 1 w 45"/>
                <a:gd name="T5" fmla="*/ 18 h 21"/>
                <a:gd name="T6" fmla="*/ 10 w 45"/>
                <a:gd name="T7" fmla="*/ 21 h 21"/>
                <a:gd name="T8" fmla="*/ 25 w 45"/>
                <a:gd name="T9" fmla="*/ 19 h 21"/>
                <a:gd name="T10" fmla="*/ 44 w 45"/>
                <a:gd name="T11" fmla="*/ 4 h 21"/>
                <a:gd name="T12" fmla="*/ 34 w 4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5" h="21">
                  <a:moveTo>
                    <a:pt x="34" y="0"/>
                  </a:moveTo>
                  <a:cubicBezTo>
                    <a:pt x="30" y="0"/>
                    <a:pt x="25" y="1"/>
                    <a:pt x="20" y="3"/>
                  </a:cubicBezTo>
                  <a:cubicBezTo>
                    <a:pt x="8" y="6"/>
                    <a:pt x="0" y="13"/>
                    <a:pt x="1" y="18"/>
                  </a:cubicBezTo>
                  <a:cubicBezTo>
                    <a:pt x="2" y="20"/>
                    <a:pt x="5" y="21"/>
                    <a:pt x="10" y="21"/>
                  </a:cubicBezTo>
                  <a:cubicBezTo>
                    <a:pt x="15" y="21"/>
                    <a:pt x="20" y="21"/>
                    <a:pt x="25" y="19"/>
                  </a:cubicBezTo>
                  <a:cubicBezTo>
                    <a:pt x="37" y="15"/>
                    <a:pt x="45" y="8"/>
                    <a:pt x="44" y="4"/>
                  </a:cubicBezTo>
                  <a:cubicBezTo>
                    <a:pt x="43" y="1"/>
                    <a:pt x="39" y="0"/>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84" name="Group 83">
            <a:extLst>
              <a:ext uri="{FF2B5EF4-FFF2-40B4-BE49-F238E27FC236}">
                <a16:creationId xmlns:a16="http://schemas.microsoft.com/office/drawing/2014/main" id="{E7B22465-C4ED-44E9-A595-1EEB5D1620BA}"/>
              </a:ext>
            </a:extLst>
          </p:cNvPr>
          <p:cNvGrpSpPr/>
          <p:nvPr/>
        </p:nvGrpSpPr>
        <p:grpSpPr>
          <a:xfrm>
            <a:off x="5552654" y="606568"/>
            <a:ext cx="295448" cy="273149"/>
            <a:chOff x="673717" y="-5088298"/>
            <a:chExt cx="252414" cy="233363"/>
          </a:xfrm>
          <a:solidFill>
            <a:srgbClr val="669312"/>
          </a:solidFill>
        </p:grpSpPr>
        <p:sp>
          <p:nvSpPr>
            <p:cNvPr id="85" name="Oval 429">
              <a:extLst>
                <a:ext uri="{FF2B5EF4-FFF2-40B4-BE49-F238E27FC236}">
                  <a16:creationId xmlns:a16="http://schemas.microsoft.com/office/drawing/2014/main" id="{37979A09-773C-46C8-AF8E-EEEB6C720C95}"/>
                </a:ext>
              </a:extLst>
            </p:cNvPr>
            <p:cNvSpPr>
              <a:spLocks noChangeArrowheads="1"/>
            </p:cNvSpPr>
            <p:nvPr/>
          </p:nvSpPr>
          <p:spPr bwMode="auto">
            <a:xfrm>
              <a:off x="781667" y="-5088298"/>
              <a:ext cx="39688"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6" name="Freeform 430">
              <a:extLst>
                <a:ext uri="{FF2B5EF4-FFF2-40B4-BE49-F238E27FC236}">
                  <a16:creationId xmlns:a16="http://schemas.microsoft.com/office/drawing/2014/main" id="{7F97E533-FF3B-410E-9229-A0B56B3B2364}"/>
                </a:ext>
              </a:extLst>
            </p:cNvPr>
            <p:cNvSpPr>
              <a:spLocks/>
            </p:cNvSpPr>
            <p:nvPr/>
          </p:nvSpPr>
          <p:spPr bwMode="auto">
            <a:xfrm>
              <a:off x="673717" y="-5008923"/>
              <a:ext cx="107951" cy="50800"/>
            </a:xfrm>
            <a:custGeom>
              <a:avLst/>
              <a:gdLst>
                <a:gd name="T0" fmla="*/ 11 w 46"/>
                <a:gd name="T1" fmla="*/ 0 h 22"/>
                <a:gd name="T2" fmla="*/ 2 w 46"/>
                <a:gd name="T3" fmla="*/ 4 h 22"/>
                <a:gd name="T4" fmla="*/ 21 w 46"/>
                <a:gd name="T5" fmla="*/ 19 h 22"/>
                <a:gd name="T6" fmla="*/ 35 w 46"/>
                <a:gd name="T7" fmla="*/ 22 h 22"/>
                <a:gd name="T8" fmla="*/ 45 w 46"/>
                <a:gd name="T9" fmla="*/ 18 h 22"/>
                <a:gd name="T10" fmla="*/ 26 w 46"/>
                <a:gd name="T11" fmla="*/ 3 h 22"/>
                <a:gd name="T12" fmla="*/ 11 w 4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6" h="22">
                  <a:moveTo>
                    <a:pt x="11" y="0"/>
                  </a:moveTo>
                  <a:cubicBezTo>
                    <a:pt x="6" y="0"/>
                    <a:pt x="3" y="2"/>
                    <a:pt x="2" y="4"/>
                  </a:cubicBezTo>
                  <a:cubicBezTo>
                    <a:pt x="0" y="9"/>
                    <a:pt x="9" y="15"/>
                    <a:pt x="21" y="19"/>
                  </a:cubicBezTo>
                  <a:cubicBezTo>
                    <a:pt x="26" y="21"/>
                    <a:pt x="31" y="22"/>
                    <a:pt x="35" y="22"/>
                  </a:cubicBezTo>
                  <a:cubicBezTo>
                    <a:pt x="40" y="22"/>
                    <a:pt x="44" y="20"/>
                    <a:pt x="45" y="18"/>
                  </a:cubicBezTo>
                  <a:cubicBezTo>
                    <a:pt x="46" y="13"/>
                    <a:pt x="38" y="7"/>
                    <a:pt x="26" y="3"/>
                  </a:cubicBezTo>
                  <a:cubicBezTo>
                    <a:pt x="21" y="1"/>
                    <a:pt x="15"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7" name="Freeform 431">
              <a:extLst>
                <a:ext uri="{FF2B5EF4-FFF2-40B4-BE49-F238E27FC236}">
                  <a16:creationId xmlns:a16="http://schemas.microsoft.com/office/drawing/2014/main" id="{583B89FC-A0EC-41A9-A6AC-D8747A652B64}"/>
                </a:ext>
              </a:extLst>
            </p:cNvPr>
            <p:cNvSpPr>
              <a:spLocks/>
            </p:cNvSpPr>
            <p:nvPr/>
          </p:nvSpPr>
          <p:spPr bwMode="auto">
            <a:xfrm>
              <a:off x="716580" y="-4942248"/>
              <a:ext cx="77788" cy="87313"/>
            </a:xfrm>
            <a:custGeom>
              <a:avLst/>
              <a:gdLst>
                <a:gd name="T0" fmla="*/ 28 w 34"/>
                <a:gd name="T1" fmla="*/ 0 h 37"/>
                <a:gd name="T2" fmla="*/ 10 w 34"/>
                <a:gd name="T3" fmla="*/ 13 h 37"/>
                <a:gd name="T4" fmla="*/ 4 w 34"/>
                <a:gd name="T5" fmla="*/ 37 h 37"/>
                <a:gd name="T6" fmla="*/ 6 w 34"/>
                <a:gd name="T7" fmla="*/ 37 h 37"/>
                <a:gd name="T8" fmla="*/ 24 w 34"/>
                <a:gd name="T9" fmla="*/ 23 h 37"/>
                <a:gd name="T10" fmla="*/ 30 w 34"/>
                <a:gd name="T11" fmla="*/ 0 h 37"/>
                <a:gd name="T12" fmla="*/ 28 w 3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4" h="37">
                  <a:moveTo>
                    <a:pt x="28" y="0"/>
                  </a:moveTo>
                  <a:cubicBezTo>
                    <a:pt x="23" y="0"/>
                    <a:pt x="16" y="5"/>
                    <a:pt x="10" y="13"/>
                  </a:cubicBezTo>
                  <a:cubicBezTo>
                    <a:pt x="3" y="23"/>
                    <a:pt x="0" y="34"/>
                    <a:pt x="4" y="37"/>
                  </a:cubicBezTo>
                  <a:cubicBezTo>
                    <a:pt x="4" y="37"/>
                    <a:pt x="5" y="37"/>
                    <a:pt x="6" y="37"/>
                  </a:cubicBezTo>
                  <a:cubicBezTo>
                    <a:pt x="11" y="37"/>
                    <a:pt x="18" y="32"/>
                    <a:pt x="24" y="23"/>
                  </a:cubicBezTo>
                  <a:cubicBezTo>
                    <a:pt x="31" y="13"/>
                    <a:pt x="34" y="3"/>
                    <a:pt x="30" y="0"/>
                  </a:cubicBezTo>
                  <a:cubicBezTo>
                    <a:pt x="30" y="0"/>
                    <a:pt x="29" y="0"/>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8" name="Freeform 432">
              <a:extLst>
                <a:ext uri="{FF2B5EF4-FFF2-40B4-BE49-F238E27FC236}">
                  <a16:creationId xmlns:a16="http://schemas.microsoft.com/office/drawing/2014/main" id="{BF914D4F-298C-4556-8475-1D871811F8BB}"/>
                </a:ext>
              </a:extLst>
            </p:cNvPr>
            <p:cNvSpPr>
              <a:spLocks/>
            </p:cNvSpPr>
            <p:nvPr/>
          </p:nvSpPr>
          <p:spPr bwMode="auto">
            <a:xfrm>
              <a:off x="803893" y="-4942248"/>
              <a:ext cx="79375" cy="87313"/>
            </a:xfrm>
            <a:custGeom>
              <a:avLst/>
              <a:gdLst>
                <a:gd name="T0" fmla="*/ 6 w 34"/>
                <a:gd name="T1" fmla="*/ 0 h 37"/>
                <a:gd name="T2" fmla="*/ 4 w 34"/>
                <a:gd name="T3" fmla="*/ 0 h 37"/>
                <a:gd name="T4" fmla="*/ 10 w 34"/>
                <a:gd name="T5" fmla="*/ 23 h 37"/>
                <a:gd name="T6" fmla="*/ 28 w 34"/>
                <a:gd name="T7" fmla="*/ 37 h 37"/>
                <a:gd name="T8" fmla="*/ 31 w 34"/>
                <a:gd name="T9" fmla="*/ 37 h 37"/>
                <a:gd name="T10" fmla="*/ 24 w 34"/>
                <a:gd name="T11" fmla="*/ 13 h 37"/>
                <a:gd name="T12" fmla="*/ 6 w 3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4" h="37">
                  <a:moveTo>
                    <a:pt x="6" y="0"/>
                  </a:moveTo>
                  <a:cubicBezTo>
                    <a:pt x="5" y="0"/>
                    <a:pt x="5" y="0"/>
                    <a:pt x="4" y="0"/>
                  </a:cubicBezTo>
                  <a:cubicBezTo>
                    <a:pt x="0" y="3"/>
                    <a:pt x="3" y="13"/>
                    <a:pt x="10" y="23"/>
                  </a:cubicBezTo>
                  <a:cubicBezTo>
                    <a:pt x="16" y="32"/>
                    <a:pt x="24" y="37"/>
                    <a:pt x="28" y="37"/>
                  </a:cubicBezTo>
                  <a:cubicBezTo>
                    <a:pt x="29" y="37"/>
                    <a:pt x="30" y="37"/>
                    <a:pt x="31" y="37"/>
                  </a:cubicBezTo>
                  <a:cubicBezTo>
                    <a:pt x="34" y="34"/>
                    <a:pt x="32" y="23"/>
                    <a:pt x="24" y="13"/>
                  </a:cubicBezTo>
                  <a:cubicBezTo>
                    <a:pt x="18" y="5"/>
                    <a:pt x="11"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9" name="Freeform 433">
              <a:extLst>
                <a:ext uri="{FF2B5EF4-FFF2-40B4-BE49-F238E27FC236}">
                  <a16:creationId xmlns:a16="http://schemas.microsoft.com/office/drawing/2014/main" id="{76D2200D-46B9-4400-B86F-CC1819D40611}"/>
                </a:ext>
              </a:extLst>
            </p:cNvPr>
            <p:cNvSpPr>
              <a:spLocks/>
            </p:cNvSpPr>
            <p:nvPr/>
          </p:nvSpPr>
          <p:spPr bwMode="auto">
            <a:xfrm>
              <a:off x="818180" y="-5008923"/>
              <a:ext cx="107951" cy="50800"/>
            </a:xfrm>
            <a:custGeom>
              <a:avLst/>
              <a:gdLst>
                <a:gd name="T0" fmla="*/ 35 w 46"/>
                <a:gd name="T1" fmla="*/ 0 h 22"/>
                <a:gd name="T2" fmla="*/ 21 w 46"/>
                <a:gd name="T3" fmla="*/ 3 h 22"/>
                <a:gd name="T4" fmla="*/ 2 w 46"/>
                <a:gd name="T5" fmla="*/ 18 h 22"/>
                <a:gd name="T6" fmla="*/ 11 w 46"/>
                <a:gd name="T7" fmla="*/ 22 h 22"/>
                <a:gd name="T8" fmla="*/ 26 w 46"/>
                <a:gd name="T9" fmla="*/ 19 h 22"/>
                <a:gd name="T10" fmla="*/ 45 w 46"/>
                <a:gd name="T11" fmla="*/ 4 h 22"/>
                <a:gd name="T12" fmla="*/ 35 w 4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6" h="22">
                  <a:moveTo>
                    <a:pt x="35" y="0"/>
                  </a:moveTo>
                  <a:cubicBezTo>
                    <a:pt x="31" y="0"/>
                    <a:pt x="26" y="1"/>
                    <a:pt x="21" y="3"/>
                  </a:cubicBezTo>
                  <a:cubicBezTo>
                    <a:pt x="9" y="7"/>
                    <a:pt x="0" y="13"/>
                    <a:pt x="2" y="18"/>
                  </a:cubicBezTo>
                  <a:cubicBezTo>
                    <a:pt x="3" y="20"/>
                    <a:pt x="6" y="22"/>
                    <a:pt x="11" y="22"/>
                  </a:cubicBezTo>
                  <a:cubicBezTo>
                    <a:pt x="15" y="22"/>
                    <a:pt x="20" y="21"/>
                    <a:pt x="26" y="19"/>
                  </a:cubicBezTo>
                  <a:cubicBezTo>
                    <a:pt x="38" y="15"/>
                    <a:pt x="46" y="9"/>
                    <a:pt x="45" y="4"/>
                  </a:cubicBezTo>
                  <a:cubicBezTo>
                    <a:pt x="44" y="2"/>
                    <a:pt x="40" y="0"/>
                    <a:pt x="3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90" name="Group 89">
            <a:extLst>
              <a:ext uri="{FF2B5EF4-FFF2-40B4-BE49-F238E27FC236}">
                <a16:creationId xmlns:a16="http://schemas.microsoft.com/office/drawing/2014/main" id="{EC2EE357-81BE-4E52-9F31-3CDA5BE9FF58}"/>
              </a:ext>
            </a:extLst>
          </p:cNvPr>
          <p:cNvGrpSpPr/>
          <p:nvPr/>
        </p:nvGrpSpPr>
        <p:grpSpPr>
          <a:xfrm>
            <a:off x="5552654" y="2687110"/>
            <a:ext cx="295448" cy="273149"/>
            <a:chOff x="673717" y="-5088298"/>
            <a:chExt cx="252414" cy="233363"/>
          </a:xfrm>
          <a:solidFill>
            <a:srgbClr val="669312"/>
          </a:solidFill>
        </p:grpSpPr>
        <p:sp>
          <p:nvSpPr>
            <p:cNvPr id="91" name="Oval 429">
              <a:extLst>
                <a:ext uri="{FF2B5EF4-FFF2-40B4-BE49-F238E27FC236}">
                  <a16:creationId xmlns:a16="http://schemas.microsoft.com/office/drawing/2014/main" id="{01A5084F-DFF3-4314-BF16-57C20AC983CD}"/>
                </a:ext>
              </a:extLst>
            </p:cNvPr>
            <p:cNvSpPr>
              <a:spLocks noChangeArrowheads="1"/>
            </p:cNvSpPr>
            <p:nvPr/>
          </p:nvSpPr>
          <p:spPr bwMode="auto">
            <a:xfrm>
              <a:off x="781667" y="-5088298"/>
              <a:ext cx="39688"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430">
              <a:extLst>
                <a:ext uri="{FF2B5EF4-FFF2-40B4-BE49-F238E27FC236}">
                  <a16:creationId xmlns:a16="http://schemas.microsoft.com/office/drawing/2014/main" id="{68CD063D-7BAE-466A-986A-765222B196BB}"/>
                </a:ext>
              </a:extLst>
            </p:cNvPr>
            <p:cNvSpPr>
              <a:spLocks/>
            </p:cNvSpPr>
            <p:nvPr/>
          </p:nvSpPr>
          <p:spPr bwMode="auto">
            <a:xfrm>
              <a:off x="673717" y="-5008923"/>
              <a:ext cx="107951" cy="50800"/>
            </a:xfrm>
            <a:custGeom>
              <a:avLst/>
              <a:gdLst>
                <a:gd name="T0" fmla="*/ 11 w 46"/>
                <a:gd name="T1" fmla="*/ 0 h 22"/>
                <a:gd name="T2" fmla="*/ 2 w 46"/>
                <a:gd name="T3" fmla="*/ 4 h 22"/>
                <a:gd name="T4" fmla="*/ 21 w 46"/>
                <a:gd name="T5" fmla="*/ 19 h 22"/>
                <a:gd name="T6" fmla="*/ 35 w 46"/>
                <a:gd name="T7" fmla="*/ 22 h 22"/>
                <a:gd name="T8" fmla="*/ 45 w 46"/>
                <a:gd name="T9" fmla="*/ 18 h 22"/>
                <a:gd name="T10" fmla="*/ 26 w 46"/>
                <a:gd name="T11" fmla="*/ 3 h 22"/>
                <a:gd name="T12" fmla="*/ 11 w 4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6" h="22">
                  <a:moveTo>
                    <a:pt x="11" y="0"/>
                  </a:moveTo>
                  <a:cubicBezTo>
                    <a:pt x="6" y="0"/>
                    <a:pt x="3" y="2"/>
                    <a:pt x="2" y="4"/>
                  </a:cubicBezTo>
                  <a:cubicBezTo>
                    <a:pt x="0" y="9"/>
                    <a:pt x="9" y="15"/>
                    <a:pt x="21" y="19"/>
                  </a:cubicBezTo>
                  <a:cubicBezTo>
                    <a:pt x="26" y="21"/>
                    <a:pt x="31" y="22"/>
                    <a:pt x="35" y="22"/>
                  </a:cubicBezTo>
                  <a:cubicBezTo>
                    <a:pt x="40" y="22"/>
                    <a:pt x="44" y="20"/>
                    <a:pt x="45" y="18"/>
                  </a:cubicBezTo>
                  <a:cubicBezTo>
                    <a:pt x="46" y="13"/>
                    <a:pt x="38" y="7"/>
                    <a:pt x="26" y="3"/>
                  </a:cubicBezTo>
                  <a:cubicBezTo>
                    <a:pt x="21" y="1"/>
                    <a:pt x="15"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3" name="Freeform 431">
              <a:extLst>
                <a:ext uri="{FF2B5EF4-FFF2-40B4-BE49-F238E27FC236}">
                  <a16:creationId xmlns:a16="http://schemas.microsoft.com/office/drawing/2014/main" id="{4A0F4023-BC6B-4D1A-B3AD-661EBD3D4D1F}"/>
                </a:ext>
              </a:extLst>
            </p:cNvPr>
            <p:cNvSpPr>
              <a:spLocks/>
            </p:cNvSpPr>
            <p:nvPr/>
          </p:nvSpPr>
          <p:spPr bwMode="auto">
            <a:xfrm>
              <a:off x="716580" y="-4942248"/>
              <a:ext cx="77788" cy="87313"/>
            </a:xfrm>
            <a:custGeom>
              <a:avLst/>
              <a:gdLst>
                <a:gd name="T0" fmla="*/ 28 w 34"/>
                <a:gd name="T1" fmla="*/ 0 h 37"/>
                <a:gd name="T2" fmla="*/ 10 w 34"/>
                <a:gd name="T3" fmla="*/ 13 h 37"/>
                <a:gd name="T4" fmla="*/ 4 w 34"/>
                <a:gd name="T5" fmla="*/ 37 h 37"/>
                <a:gd name="T6" fmla="*/ 6 w 34"/>
                <a:gd name="T7" fmla="*/ 37 h 37"/>
                <a:gd name="T8" fmla="*/ 24 w 34"/>
                <a:gd name="T9" fmla="*/ 23 h 37"/>
                <a:gd name="T10" fmla="*/ 30 w 34"/>
                <a:gd name="T11" fmla="*/ 0 h 37"/>
                <a:gd name="T12" fmla="*/ 28 w 3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4" h="37">
                  <a:moveTo>
                    <a:pt x="28" y="0"/>
                  </a:moveTo>
                  <a:cubicBezTo>
                    <a:pt x="23" y="0"/>
                    <a:pt x="16" y="5"/>
                    <a:pt x="10" y="13"/>
                  </a:cubicBezTo>
                  <a:cubicBezTo>
                    <a:pt x="3" y="23"/>
                    <a:pt x="0" y="34"/>
                    <a:pt x="4" y="37"/>
                  </a:cubicBezTo>
                  <a:cubicBezTo>
                    <a:pt x="4" y="37"/>
                    <a:pt x="5" y="37"/>
                    <a:pt x="6" y="37"/>
                  </a:cubicBezTo>
                  <a:cubicBezTo>
                    <a:pt x="11" y="37"/>
                    <a:pt x="18" y="32"/>
                    <a:pt x="24" y="23"/>
                  </a:cubicBezTo>
                  <a:cubicBezTo>
                    <a:pt x="31" y="13"/>
                    <a:pt x="34" y="3"/>
                    <a:pt x="30" y="0"/>
                  </a:cubicBezTo>
                  <a:cubicBezTo>
                    <a:pt x="30" y="0"/>
                    <a:pt x="29" y="0"/>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432">
              <a:extLst>
                <a:ext uri="{FF2B5EF4-FFF2-40B4-BE49-F238E27FC236}">
                  <a16:creationId xmlns:a16="http://schemas.microsoft.com/office/drawing/2014/main" id="{39E37DB6-3F99-47BA-B0E4-8AA53F699995}"/>
                </a:ext>
              </a:extLst>
            </p:cNvPr>
            <p:cNvSpPr>
              <a:spLocks/>
            </p:cNvSpPr>
            <p:nvPr/>
          </p:nvSpPr>
          <p:spPr bwMode="auto">
            <a:xfrm>
              <a:off x="803893" y="-4942248"/>
              <a:ext cx="79375" cy="87313"/>
            </a:xfrm>
            <a:custGeom>
              <a:avLst/>
              <a:gdLst>
                <a:gd name="T0" fmla="*/ 6 w 34"/>
                <a:gd name="T1" fmla="*/ 0 h 37"/>
                <a:gd name="T2" fmla="*/ 4 w 34"/>
                <a:gd name="T3" fmla="*/ 0 h 37"/>
                <a:gd name="T4" fmla="*/ 10 w 34"/>
                <a:gd name="T5" fmla="*/ 23 h 37"/>
                <a:gd name="T6" fmla="*/ 28 w 34"/>
                <a:gd name="T7" fmla="*/ 37 h 37"/>
                <a:gd name="T8" fmla="*/ 31 w 34"/>
                <a:gd name="T9" fmla="*/ 37 h 37"/>
                <a:gd name="T10" fmla="*/ 24 w 34"/>
                <a:gd name="T11" fmla="*/ 13 h 37"/>
                <a:gd name="T12" fmla="*/ 6 w 3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4" h="37">
                  <a:moveTo>
                    <a:pt x="6" y="0"/>
                  </a:moveTo>
                  <a:cubicBezTo>
                    <a:pt x="5" y="0"/>
                    <a:pt x="5" y="0"/>
                    <a:pt x="4" y="0"/>
                  </a:cubicBezTo>
                  <a:cubicBezTo>
                    <a:pt x="0" y="3"/>
                    <a:pt x="3" y="13"/>
                    <a:pt x="10" y="23"/>
                  </a:cubicBezTo>
                  <a:cubicBezTo>
                    <a:pt x="16" y="32"/>
                    <a:pt x="24" y="37"/>
                    <a:pt x="28" y="37"/>
                  </a:cubicBezTo>
                  <a:cubicBezTo>
                    <a:pt x="29" y="37"/>
                    <a:pt x="30" y="37"/>
                    <a:pt x="31" y="37"/>
                  </a:cubicBezTo>
                  <a:cubicBezTo>
                    <a:pt x="34" y="34"/>
                    <a:pt x="32" y="23"/>
                    <a:pt x="24" y="13"/>
                  </a:cubicBezTo>
                  <a:cubicBezTo>
                    <a:pt x="18" y="5"/>
                    <a:pt x="11"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5" name="Freeform 433">
              <a:extLst>
                <a:ext uri="{FF2B5EF4-FFF2-40B4-BE49-F238E27FC236}">
                  <a16:creationId xmlns:a16="http://schemas.microsoft.com/office/drawing/2014/main" id="{7F7B56A9-E785-48B3-9978-D1A56C3A2646}"/>
                </a:ext>
              </a:extLst>
            </p:cNvPr>
            <p:cNvSpPr>
              <a:spLocks/>
            </p:cNvSpPr>
            <p:nvPr/>
          </p:nvSpPr>
          <p:spPr bwMode="auto">
            <a:xfrm>
              <a:off x="818180" y="-5008923"/>
              <a:ext cx="107951" cy="50800"/>
            </a:xfrm>
            <a:custGeom>
              <a:avLst/>
              <a:gdLst>
                <a:gd name="T0" fmla="*/ 35 w 46"/>
                <a:gd name="T1" fmla="*/ 0 h 22"/>
                <a:gd name="T2" fmla="*/ 21 w 46"/>
                <a:gd name="T3" fmla="*/ 3 h 22"/>
                <a:gd name="T4" fmla="*/ 2 w 46"/>
                <a:gd name="T5" fmla="*/ 18 h 22"/>
                <a:gd name="T6" fmla="*/ 11 w 46"/>
                <a:gd name="T7" fmla="*/ 22 h 22"/>
                <a:gd name="T8" fmla="*/ 26 w 46"/>
                <a:gd name="T9" fmla="*/ 19 h 22"/>
                <a:gd name="T10" fmla="*/ 45 w 46"/>
                <a:gd name="T11" fmla="*/ 4 h 22"/>
                <a:gd name="T12" fmla="*/ 35 w 4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6" h="22">
                  <a:moveTo>
                    <a:pt x="35" y="0"/>
                  </a:moveTo>
                  <a:cubicBezTo>
                    <a:pt x="31" y="0"/>
                    <a:pt x="26" y="1"/>
                    <a:pt x="21" y="3"/>
                  </a:cubicBezTo>
                  <a:cubicBezTo>
                    <a:pt x="9" y="7"/>
                    <a:pt x="0" y="13"/>
                    <a:pt x="2" y="18"/>
                  </a:cubicBezTo>
                  <a:cubicBezTo>
                    <a:pt x="3" y="20"/>
                    <a:pt x="6" y="22"/>
                    <a:pt x="11" y="22"/>
                  </a:cubicBezTo>
                  <a:cubicBezTo>
                    <a:pt x="15" y="22"/>
                    <a:pt x="20" y="21"/>
                    <a:pt x="26" y="19"/>
                  </a:cubicBezTo>
                  <a:cubicBezTo>
                    <a:pt x="38" y="15"/>
                    <a:pt x="46" y="9"/>
                    <a:pt x="45" y="4"/>
                  </a:cubicBezTo>
                  <a:cubicBezTo>
                    <a:pt x="44" y="2"/>
                    <a:pt x="40" y="0"/>
                    <a:pt x="3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6" name="文本框 5">
            <a:extLst>
              <a:ext uri="{FF2B5EF4-FFF2-40B4-BE49-F238E27FC236}">
                <a16:creationId xmlns:a16="http://schemas.microsoft.com/office/drawing/2014/main" id="{44A80844-5B49-463D-BE08-40639CE11EAE}"/>
              </a:ext>
            </a:extLst>
          </p:cNvPr>
          <p:cNvSpPr txBox="1"/>
          <p:nvPr/>
        </p:nvSpPr>
        <p:spPr>
          <a:xfrm>
            <a:off x="5618570" y="419234"/>
            <a:ext cx="4778454" cy="1873598"/>
          </a:xfrm>
          <a:prstGeom prst="rect">
            <a:avLst/>
          </a:prstGeom>
          <a:noFill/>
        </p:spPr>
        <p:txBody>
          <a:bodyPr wrap="none" rtlCol="0">
            <a:prstTxWarp prst="textArchDown">
              <a:avLst>
                <a:gd name="adj" fmla="val 2068927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300" b="1" i="0" u="none" strike="noStrike" kern="1200" cap="all" spc="270" normalizeH="0" baseline="0" noProof="0">
                <a:ln>
                  <a:noFill/>
                </a:ln>
                <a:solidFill>
                  <a:prstClr val="white"/>
                </a:solidFill>
                <a:effectLst/>
                <a:uLnTx/>
                <a:uFillTx/>
                <a:latin typeface="A3.QuicksandBold-San" panose="00000800000000000000" pitchFamily="2" charset="0"/>
                <a:ea typeface="方正喵呜体" panose="02010600010101010101" pitchFamily="2" charset="-122"/>
                <a:cs typeface="+mn-cs"/>
              </a:rPr>
              <a:t>Tạm biệt</a:t>
            </a:r>
            <a:endParaRPr kumimoji="0" lang="zh-CN" altLang="en-US" sz="5300" b="1" i="0" u="none" strike="noStrike" kern="1200" cap="all" spc="270" normalizeH="0" baseline="0" noProof="0" dirty="0">
              <a:ln>
                <a:noFill/>
              </a:ln>
              <a:solidFill>
                <a:prstClr val="white"/>
              </a:solidFill>
              <a:effectLst/>
              <a:uLnTx/>
              <a:uFillTx/>
              <a:latin typeface="A3.QuicksandBold-San" panose="00000800000000000000" pitchFamily="2" charset="0"/>
              <a:ea typeface="方正喵呜体" panose="02010600010101010101" pitchFamily="2" charset="-122"/>
              <a:cs typeface="+mn-cs"/>
            </a:endParaRPr>
          </a:p>
        </p:txBody>
      </p:sp>
      <p:pic>
        <p:nvPicPr>
          <p:cNvPr id="97" name="Picture 96">
            <a:extLst>
              <a:ext uri="{FF2B5EF4-FFF2-40B4-BE49-F238E27FC236}">
                <a16:creationId xmlns:a16="http://schemas.microsoft.com/office/drawing/2014/main" id="{CA21A2C3-C156-4A3A-BA2E-1943AE637512}"/>
              </a:ext>
            </a:extLst>
          </p:cNvPr>
          <p:cNvPicPr>
            <a:picLocks noChangeAspect="1"/>
          </p:cNvPicPr>
          <p:nvPr/>
        </p:nvPicPr>
        <p:blipFill>
          <a:blip r:embed="rId11"/>
          <a:stretch>
            <a:fillRect/>
          </a:stretch>
        </p:blipFill>
        <p:spPr>
          <a:xfrm>
            <a:off x="11110675" y="5326884"/>
            <a:ext cx="1327184" cy="1245396"/>
          </a:xfrm>
          <a:prstGeom prst="rect">
            <a:avLst/>
          </a:prstGeom>
          <a:effectLst>
            <a:outerShdw blurRad="76200" dir="18900000" sy="23000" kx="-1200000" algn="bl" rotWithShape="0">
              <a:prstClr val="black">
                <a:alpha val="20000"/>
              </a:prstClr>
            </a:outerShdw>
          </a:effectLst>
        </p:spPr>
      </p:pic>
      <p:pic>
        <p:nvPicPr>
          <p:cNvPr id="98" name="Picture 97">
            <a:extLst>
              <a:ext uri="{FF2B5EF4-FFF2-40B4-BE49-F238E27FC236}">
                <a16:creationId xmlns:a16="http://schemas.microsoft.com/office/drawing/2014/main" id="{C37C758F-AB91-4603-BE5E-911479DC5BB9}"/>
              </a:ext>
            </a:extLst>
          </p:cNvPr>
          <p:cNvPicPr>
            <a:picLocks noChangeAspect="1"/>
          </p:cNvPicPr>
          <p:nvPr/>
        </p:nvPicPr>
        <p:blipFill>
          <a:blip r:embed="rId12"/>
          <a:stretch>
            <a:fillRect/>
          </a:stretch>
        </p:blipFill>
        <p:spPr>
          <a:xfrm>
            <a:off x="560840" y="5777142"/>
            <a:ext cx="950693" cy="984223"/>
          </a:xfrm>
          <a:prstGeom prst="rect">
            <a:avLst/>
          </a:prstGeom>
          <a:effectLst>
            <a:outerShdw blurRad="76200" dir="18900000" sy="23000" kx="-1200000" algn="bl" rotWithShape="0">
              <a:prstClr val="black">
                <a:alpha val="20000"/>
              </a:prstClr>
            </a:outerShdw>
          </a:effectLst>
        </p:spPr>
      </p:pic>
      <p:pic>
        <p:nvPicPr>
          <p:cNvPr id="99" name="Picture 98">
            <a:extLst>
              <a:ext uri="{FF2B5EF4-FFF2-40B4-BE49-F238E27FC236}">
                <a16:creationId xmlns:a16="http://schemas.microsoft.com/office/drawing/2014/main" id="{3992DD32-FAAD-4E69-BB24-4CB45BE95B03}"/>
              </a:ext>
            </a:extLst>
          </p:cNvPr>
          <p:cNvPicPr>
            <a:picLocks noChangeAspect="1"/>
          </p:cNvPicPr>
          <p:nvPr/>
        </p:nvPicPr>
        <p:blipFill>
          <a:blip r:embed="rId13"/>
          <a:stretch>
            <a:fillRect/>
          </a:stretch>
        </p:blipFill>
        <p:spPr>
          <a:xfrm>
            <a:off x="5549100" y="4262257"/>
            <a:ext cx="932794" cy="1064627"/>
          </a:xfrm>
          <a:prstGeom prst="rect">
            <a:avLst/>
          </a:prstGeom>
          <a:effectLst>
            <a:outerShdw blurRad="76200" dir="18900000" sy="23000" kx="-1200000" algn="bl" rotWithShape="0">
              <a:prstClr val="black">
                <a:alpha val="20000"/>
              </a:prstClr>
            </a:outerShdw>
          </a:effectLst>
        </p:spPr>
      </p:pic>
      <p:pic>
        <p:nvPicPr>
          <p:cNvPr id="100" name="Picture 99">
            <a:extLst>
              <a:ext uri="{FF2B5EF4-FFF2-40B4-BE49-F238E27FC236}">
                <a16:creationId xmlns:a16="http://schemas.microsoft.com/office/drawing/2014/main" id="{43714D7B-66E5-4582-8CB9-E6E3795E3F24}"/>
              </a:ext>
            </a:extLst>
          </p:cNvPr>
          <p:cNvPicPr>
            <a:picLocks noChangeAspect="1"/>
          </p:cNvPicPr>
          <p:nvPr/>
        </p:nvPicPr>
        <p:blipFill>
          <a:blip r:embed="rId14"/>
          <a:stretch>
            <a:fillRect/>
          </a:stretch>
        </p:blipFill>
        <p:spPr>
          <a:xfrm>
            <a:off x="1272168" y="1015144"/>
            <a:ext cx="434293" cy="374546"/>
          </a:xfrm>
          <a:prstGeom prst="rect">
            <a:avLst/>
          </a:prstGeom>
          <a:effectLst>
            <a:outerShdw blurRad="76200" dir="18900000" sy="23000" kx="-1200000" algn="bl" rotWithShape="0">
              <a:prstClr val="black">
                <a:alpha val="20000"/>
              </a:prstClr>
            </a:outerShdw>
          </a:effectLst>
        </p:spPr>
      </p:pic>
      <p:pic>
        <p:nvPicPr>
          <p:cNvPr id="101" name="Picture 100">
            <a:extLst>
              <a:ext uri="{FF2B5EF4-FFF2-40B4-BE49-F238E27FC236}">
                <a16:creationId xmlns:a16="http://schemas.microsoft.com/office/drawing/2014/main" id="{E07D42AD-90A5-42B0-9640-9935C5C3D20D}"/>
              </a:ext>
            </a:extLst>
          </p:cNvPr>
          <p:cNvPicPr>
            <a:picLocks noChangeAspect="1"/>
          </p:cNvPicPr>
          <p:nvPr/>
        </p:nvPicPr>
        <p:blipFill>
          <a:blip r:embed="rId7"/>
          <a:stretch>
            <a:fillRect/>
          </a:stretch>
        </p:blipFill>
        <p:spPr>
          <a:xfrm>
            <a:off x="8646972" y="3408738"/>
            <a:ext cx="1255500" cy="232464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68388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A97AF7DC-240A-7CC8-DA8E-42AD10E7C11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3350" b="37750" l="8100" r="33950">
                        <a14:foregroundMark x1="27150" y1="33050" x2="25750" y2="37750"/>
                        <a14:foregroundMark x1="8100" y1="30150" x2="8100" y2="30150"/>
                        <a14:foregroundMark x1="27150" y1="13350" x2="27150" y2="13350"/>
                        <a14:foregroundMark x1="31450" y1="27700" x2="33950" y2="25650"/>
                      </a14:backgroundRemoval>
                    </a14:imgEffect>
                  </a14:imgLayer>
                </a14:imgProps>
              </a:ext>
              <a:ext uri="{28A0092B-C50C-407E-A947-70E740481C1C}">
                <a14:useLocalDpi xmlns:a14="http://schemas.microsoft.com/office/drawing/2010/main" val="0"/>
              </a:ext>
            </a:extLst>
          </a:blip>
          <a:srcRect l="6855" t="11144" r="64395" b="61436"/>
          <a:stretch/>
        </p:blipFill>
        <p:spPr>
          <a:xfrm rot="434707">
            <a:off x="8692468" y="-233575"/>
            <a:ext cx="1059839" cy="1010779"/>
          </a:xfrm>
          <a:prstGeom prst="rect">
            <a:avLst/>
          </a:prstGeom>
        </p:spPr>
      </p:pic>
      <p:pic>
        <p:nvPicPr>
          <p:cNvPr id="6" name="Hình ảnh 5" descr="Ảnh có chứa mẫu họa&#10;&#10;Mô tả được tạo tự động">
            <a:extLst>
              <a:ext uri="{FF2B5EF4-FFF2-40B4-BE49-F238E27FC236}">
                <a16:creationId xmlns:a16="http://schemas.microsoft.com/office/drawing/2014/main" id="{B9097F1A-24C4-B33E-1CC0-B06BDF161B82}"/>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6341" b="98913" l="10000" r="90000">
                        <a14:foregroundMark x1="51867" y1="6341" x2="51867" y2="6341"/>
                        <a14:foregroundMark x1="77733" y1="49457" x2="78000" y2="72826"/>
                        <a14:foregroundMark x1="65467" y1="48007" x2="65733" y2="67391"/>
                        <a14:foregroundMark x1="80667" y1="46377" x2="84133" y2="68116"/>
                        <a14:foregroundMark x1="75333" y1="47101" x2="76800" y2="73913"/>
                        <a14:foregroundMark x1="64667" y1="47101" x2="61200" y2="63406"/>
                        <a14:foregroundMark x1="61200" y1="63406" x2="61200" y2="63768"/>
                        <a14:foregroundMark x1="62667" y1="46014" x2="56267" y2="59058"/>
                        <a14:foregroundMark x1="47200" y1="90942" x2="47467" y2="91848"/>
                        <a14:foregroundMark x1="53867" y1="93478" x2="55867" y2="98913"/>
                      </a14:backgroundRemoval>
                    </a14:imgEffect>
                  </a14:imgLayer>
                </a14:imgProps>
              </a:ext>
              <a:ext uri="{28A0092B-C50C-407E-A947-70E740481C1C}">
                <a14:useLocalDpi xmlns:a14="http://schemas.microsoft.com/office/drawing/2010/main" val="0"/>
              </a:ext>
            </a:extLst>
          </a:blip>
          <a:stretch>
            <a:fillRect/>
          </a:stretch>
        </p:blipFill>
        <p:spPr>
          <a:xfrm>
            <a:off x="10211191" y="2240294"/>
            <a:ext cx="1192696" cy="877824"/>
          </a:xfrm>
          <a:prstGeom prst="rect">
            <a:avLst/>
          </a:prstGeom>
        </p:spPr>
      </p:pic>
      <p:sp>
        <p:nvSpPr>
          <p:cNvPr id="2" name="Rectangle: Rounded Corners 8">
            <a:extLst>
              <a:ext uri="{FF2B5EF4-FFF2-40B4-BE49-F238E27FC236}">
                <a16:creationId xmlns:a16="http://schemas.microsoft.com/office/drawing/2014/main" id="{3B3AFC07-86A5-C5E7-2AEA-A53092F942C3}"/>
              </a:ext>
            </a:extLst>
          </p:cNvPr>
          <p:cNvSpPr/>
          <p:nvPr/>
        </p:nvSpPr>
        <p:spPr>
          <a:xfrm>
            <a:off x="2771221" y="828946"/>
            <a:ext cx="6321978" cy="916131"/>
          </a:xfrm>
          <a:custGeom>
            <a:avLst/>
            <a:gdLst>
              <a:gd name="connsiteX0" fmla="*/ 0 w 6321978"/>
              <a:gd name="connsiteY0" fmla="*/ 91704 h 916131"/>
              <a:gd name="connsiteX1" fmla="*/ 270891 w 6321978"/>
              <a:gd name="connsiteY1" fmla="*/ 0 h 916131"/>
              <a:gd name="connsiteX2" fmla="*/ 6051084 w 6321978"/>
              <a:gd name="connsiteY2" fmla="*/ 0 h 916131"/>
              <a:gd name="connsiteX3" fmla="*/ 6321978 w 6321978"/>
              <a:gd name="connsiteY3" fmla="*/ 91704 h 916131"/>
              <a:gd name="connsiteX4" fmla="*/ 6321978 w 6321978"/>
              <a:gd name="connsiteY4" fmla="*/ 824426 h 916131"/>
              <a:gd name="connsiteX5" fmla="*/ 6051084 w 6321978"/>
              <a:gd name="connsiteY5" fmla="*/ 916131 h 916131"/>
              <a:gd name="connsiteX6" fmla="*/ 270891 w 6321978"/>
              <a:gd name="connsiteY6" fmla="*/ 916131 h 916131"/>
              <a:gd name="connsiteX7" fmla="*/ 0 w 6321978"/>
              <a:gd name="connsiteY7" fmla="*/ 824426 h 916131"/>
              <a:gd name="connsiteX8" fmla="*/ 0 w 6321978"/>
              <a:gd name="connsiteY8" fmla="*/ 91704 h 916131"/>
              <a:gd name="connsiteX0" fmla="*/ 0 w 6321978"/>
              <a:gd name="connsiteY0" fmla="*/ 91704 h 916131"/>
              <a:gd name="connsiteX1" fmla="*/ 270891 w 6321978"/>
              <a:gd name="connsiteY1" fmla="*/ 0 h 916131"/>
              <a:gd name="connsiteX2" fmla="*/ 6051084 w 6321978"/>
              <a:gd name="connsiteY2" fmla="*/ 0 h 916131"/>
              <a:gd name="connsiteX3" fmla="*/ 6321978 w 6321978"/>
              <a:gd name="connsiteY3" fmla="*/ 91704 h 916131"/>
              <a:gd name="connsiteX4" fmla="*/ 6321978 w 6321978"/>
              <a:gd name="connsiteY4" fmla="*/ 824426 h 916131"/>
              <a:gd name="connsiteX5" fmla="*/ 6051084 w 6321978"/>
              <a:gd name="connsiteY5" fmla="*/ 916131 h 916131"/>
              <a:gd name="connsiteX6" fmla="*/ 270891 w 6321978"/>
              <a:gd name="connsiteY6" fmla="*/ 916131 h 916131"/>
              <a:gd name="connsiteX7" fmla="*/ 0 w 6321978"/>
              <a:gd name="connsiteY7" fmla="*/ 824426 h 916131"/>
              <a:gd name="connsiteX8" fmla="*/ 0 w 6321978"/>
              <a:gd name="connsiteY8" fmla="*/ 91704 h 916131"/>
              <a:gd name="connsiteX0" fmla="*/ 0 w 6321978"/>
              <a:gd name="connsiteY0" fmla="*/ 91704 h 916131"/>
              <a:gd name="connsiteX1" fmla="*/ 270891 w 6321978"/>
              <a:gd name="connsiteY1" fmla="*/ 0 h 916131"/>
              <a:gd name="connsiteX2" fmla="*/ 6051084 w 6321978"/>
              <a:gd name="connsiteY2" fmla="*/ 0 h 916131"/>
              <a:gd name="connsiteX3" fmla="*/ 6321978 w 6321978"/>
              <a:gd name="connsiteY3" fmla="*/ 91704 h 916131"/>
              <a:gd name="connsiteX4" fmla="*/ 6321978 w 6321978"/>
              <a:gd name="connsiteY4" fmla="*/ 824426 h 916131"/>
              <a:gd name="connsiteX5" fmla="*/ 6051084 w 6321978"/>
              <a:gd name="connsiteY5" fmla="*/ 916131 h 916131"/>
              <a:gd name="connsiteX6" fmla="*/ 270891 w 6321978"/>
              <a:gd name="connsiteY6" fmla="*/ 916131 h 916131"/>
              <a:gd name="connsiteX7" fmla="*/ 0 w 6321978"/>
              <a:gd name="connsiteY7" fmla="*/ 824426 h 916131"/>
              <a:gd name="connsiteX8" fmla="*/ 0 w 6321978"/>
              <a:gd name="connsiteY8" fmla="*/ 91704 h 91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1978" h="916131" fill="none" extrusionOk="0">
                <a:moveTo>
                  <a:pt x="0" y="91704"/>
                </a:moveTo>
                <a:cubicBezTo>
                  <a:pt x="3237" y="58721"/>
                  <a:pt x="157921" y="-10730"/>
                  <a:pt x="270891" y="0"/>
                </a:cubicBezTo>
                <a:cubicBezTo>
                  <a:pt x="2288373" y="39544"/>
                  <a:pt x="4772963" y="-237136"/>
                  <a:pt x="6051084" y="0"/>
                </a:cubicBezTo>
                <a:cubicBezTo>
                  <a:pt x="6148443" y="-2691"/>
                  <a:pt x="6341465" y="36245"/>
                  <a:pt x="6321978" y="91704"/>
                </a:cubicBezTo>
                <a:cubicBezTo>
                  <a:pt x="6396839" y="391117"/>
                  <a:pt x="6478200" y="530166"/>
                  <a:pt x="6321978" y="824426"/>
                </a:cubicBezTo>
                <a:cubicBezTo>
                  <a:pt x="6290122" y="888669"/>
                  <a:pt x="6233126" y="915588"/>
                  <a:pt x="6051084" y="916131"/>
                </a:cubicBezTo>
                <a:cubicBezTo>
                  <a:pt x="4997701" y="909156"/>
                  <a:pt x="2973198" y="903330"/>
                  <a:pt x="270891" y="916131"/>
                </a:cubicBezTo>
                <a:cubicBezTo>
                  <a:pt x="110267" y="894552"/>
                  <a:pt x="537" y="883710"/>
                  <a:pt x="0" y="824426"/>
                </a:cubicBezTo>
                <a:cubicBezTo>
                  <a:pt x="-222572" y="503777"/>
                  <a:pt x="220952" y="304909"/>
                  <a:pt x="0" y="91704"/>
                </a:cubicBezTo>
                <a:close/>
              </a:path>
              <a:path w="6321978" h="916131" stroke="0" extrusionOk="0">
                <a:moveTo>
                  <a:pt x="0" y="91704"/>
                </a:moveTo>
                <a:cubicBezTo>
                  <a:pt x="-12525" y="38927"/>
                  <a:pt x="146820" y="-19034"/>
                  <a:pt x="270891" y="0"/>
                </a:cubicBezTo>
                <a:cubicBezTo>
                  <a:pt x="2129910" y="-226439"/>
                  <a:pt x="3163744" y="139853"/>
                  <a:pt x="6051084" y="0"/>
                </a:cubicBezTo>
                <a:cubicBezTo>
                  <a:pt x="6157132" y="-1310"/>
                  <a:pt x="6325694" y="53754"/>
                  <a:pt x="6321978" y="91704"/>
                </a:cubicBezTo>
                <a:cubicBezTo>
                  <a:pt x="6556461" y="312525"/>
                  <a:pt x="6555217" y="574089"/>
                  <a:pt x="6321978" y="824426"/>
                </a:cubicBezTo>
                <a:cubicBezTo>
                  <a:pt x="6344196" y="888345"/>
                  <a:pt x="6173196" y="910967"/>
                  <a:pt x="6051084" y="916131"/>
                </a:cubicBezTo>
                <a:cubicBezTo>
                  <a:pt x="3249833" y="936492"/>
                  <a:pt x="1337868" y="776317"/>
                  <a:pt x="270891" y="916131"/>
                </a:cubicBezTo>
                <a:cubicBezTo>
                  <a:pt x="116970" y="904010"/>
                  <a:pt x="-13133" y="867251"/>
                  <a:pt x="0" y="824426"/>
                </a:cubicBezTo>
                <a:cubicBezTo>
                  <a:pt x="-188538" y="568250"/>
                  <a:pt x="-159825" y="386153"/>
                  <a:pt x="0" y="91704"/>
                </a:cubicBezTo>
                <a:close/>
              </a:path>
              <a:path w="6321978" h="916131" fill="none" stroke="0" extrusionOk="0">
                <a:moveTo>
                  <a:pt x="0" y="91704"/>
                </a:moveTo>
                <a:cubicBezTo>
                  <a:pt x="-9601" y="31717"/>
                  <a:pt x="146190" y="-3404"/>
                  <a:pt x="270891" y="0"/>
                </a:cubicBezTo>
                <a:cubicBezTo>
                  <a:pt x="2080060" y="4545"/>
                  <a:pt x="4627887" y="137641"/>
                  <a:pt x="6051084" y="0"/>
                </a:cubicBezTo>
                <a:cubicBezTo>
                  <a:pt x="6166807" y="951"/>
                  <a:pt x="6351507" y="40799"/>
                  <a:pt x="6321978" y="91704"/>
                </a:cubicBezTo>
                <a:cubicBezTo>
                  <a:pt x="6286904" y="423518"/>
                  <a:pt x="6484830" y="529919"/>
                  <a:pt x="6321978" y="824426"/>
                </a:cubicBezTo>
                <a:cubicBezTo>
                  <a:pt x="6297321" y="886925"/>
                  <a:pt x="6199420" y="896925"/>
                  <a:pt x="6051084" y="916131"/>
                </a:cubicBezTo>
                <a:cubicBezTo>
                  <a:pt x="4370962" y="935545"/>
                  <a:pt x="3190866" y="916476"/>
                  <a:pt x="270891" y="916131"/>
                </a:cubicBezTo>
                <a:cubicBezTo>
                  <a:pt x="105946" y="907589"/>
                  <a:pt x="45787" y="883878"/>
                  <a:pt x="0" y="824426"/>
                </a:cubicBezTo>
                <a:cubicBezTo>
                  <a:pt x="-149311" y="567339"/>
                  <a:pt x="-16377" y="366326"/>
                  <a:pt x="0" y="91704"/>
                </a:cubicBezTo>
                <a:close/>
              </a:path>
              <a:path w="6321978" h="916131" fill="none" stroke="0" extrusionOk="0">
                <a:moveTo>
                  <a:pt x="0" y="91704"/>
                </a:moveTo>
                <a:cubicBezTo>
                  <a:pt x="663" y="32329"/>
                  <a:pt x="166787" y="5673"/>
                  <a:pt x="270891" y="0"/>
                </a:cubicBezTo>
                <a:cubicBezTo>
                  <a:pt x="2155317" y="113633"/>
                  <a:pt x="4797046" y="-115312"/>
                  <a:pt x="6051084" y="0"/>
                </a:cubicBezTo>
                <a:cubicBezTo>
                  <a:pt x="6153673" y="-1538"/>
                  <a:pt x="6347038" y="46175"/>
                  <a:pt x="6321978" y="91704"/>
                </a:cubicBezTo>
                <a:cubicBezTo>
                  <a:pt x="6369320" y="419441"/>
                  <a:pt x="6483716" y="532335"/>
                  <a:pt x="6321978" y="824426"/>
                </a:cubicBezTo>
                <a:cubicBezTo>
                  <a:pt x="6295952" y="882873"/>
                  <a:pt x="6215755" y="907947"/>
                  <a:pt x="6051084" y="916131"/>
                </a:cubicBezTo>
                <a:cubicBezTo>
                  <a:pt x="4737570" y="836416"/>
                  <a:pt x="3048053" y="740365"/>
                  <a:pt x="270891" y="916131"/>
                </a:cubicBezTo>
                <a:cubicBezTo>
                  <a:pt x="109174" y="896642"/>
                  <a:pt x="3119" y="880517"/>
                  <a:pt x="0" y="824426"/>
                </a:cubicBezTo>
                <a:cubicBezTo>
                  <a:pt x="-253905" y="531649"/>
                  <a:pt x="230833" y="327509"/>
                  <a:pt x="0" y="91704"/>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7460AD8A-46FF-6F37-7A61-2B2DC95093F9}"/>
              </a:ext>
            </a:extLst>
          </p:cNvPr>
          <p:cNvSpPr txBox="1"/>
          <p:nvPr/>
        </p:nvSpPr>
        <p:spPr>
          <a:xfrm>
            <a:off x="3174330" y="918512"/>
            <a:ext cx="65084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Bạn</a:t>
            </a:r>
            <a:r>
              <a:rPr kumimoji="0" lang="en-US" sz="3600" b="0" i="0" u="none" strike="noStrike" kern="1200" cap="none" spc="0" normalizeH="0" noProof="0">
                <a:ln>
                  <a:noFill/>
                </a:ln>
                <a:solidFill>
                  <a:prstClr val="black"/>
                </a:solidFill>
                <a:effectLst/>
                <a:uLnTx/>
                <a:uFillTx/>
                <a:latin typeface="Calibri" panose="020F0502020204030204"/>
                <a:ea typeface="+mn-ea"/>
                <a:cs typeface="+mn-cs"/>
              </a:rPr>
              <a:t> hãy điền từ vào chỗ trống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20">
            <a:extLst>
              <a:ext uri="{FF2B5EF4-FFF2-40B4-BE49-F238E27FC236}">
                <a16:creationId xmlns:a16="http://schemas.microsoft.com/office/drawing/2014/main" id="{001ABDC6-AAD8-C598-7907-E0C0E281692E}"/>
              </a:ext>
            </a:extLst>
          </p:cNvPr>
          <p:cNvPicPr>
            <a:picLocks noChangeAspect="1"/>
          </p:cNvPicPr>
          <p:nvPr/>
        </p:nvPicPr>
        <p:blipFill>
          <a:blip r:embed="rId7"/>
          <a:stretch>
            <a:fillRect/>
          </a:stretch>
        </p:blipFill>
        <p:spPr>
          <a:xfrm>
            <a:off x="2560161" y="718259"/>
            <a:ext cx="524751" cy="1080000"/>
          </a:xfrm>
          <a:prstGeom prst="rect">
            <a:avLst/>
          </a:prstGeom>
          <a:effectLst>
            <a:glow rad="38100">
              <a:schemeClr val="bg1"/>
            </a:glow>
            <a:innerShdw blurRad="63500" dist="38100" dir="2700000">
              <a:schemeClr val="bg1">
                <a:lumMod val="50000"/>
                <a:alpha val="50000"/>
              </a:schemeClr>
            </a:innerShdw>
          </a:effectLst>
        </p:spPr>
      </p:pic>
      <p:pic>
        <p:nvPicPr>
          <p:cNvPr id="8" name="Picture 7">
            <a:extLst>
              <a:ext uri="{FF2B5EF4-FFF2-40B4-BE49-F238E27FC236}">
                <a16:creationId xmlns:a16="http://schemas.microsoft.com/office/drawing/2014/main" id="{F4FC22F0-4CCB-1E31-5186-12F5FDE49B08}"/>
              </a:ext>
            </a:extLst>
          </p:cNvPr>
          <p:cNvPicPr>
            <a:picLocks noChangeAspect="1"/>
          </p:cNvPicPr>
          <p:nvPr/>
        </p:nvPicPr>
        <p:blipFill rotWithShape="1">
          <a:blip r:embed="rId8">
            <a:extLst>
              <a:ext uri="{28A0092B-C50C-407E-A947-70E740481C1C}">
                <a14:useLocalDpi xmlns:a14="http://schemas.microsoft.com/office/drawing/2010/main" val="0"/>
              </a:ext>
            </a:extLst>
          </a:blip>
          <a:srcRect l="12628" t="14200" r="14732" b="58457"/>
          <a:stretch/>
        </p:blipFill>
        <p:spPr>
          <a:xfrm>
            <a:off x="788113" y="2366555"/>
            <a:ext cx="10405280" cy="3662499"/>
          </a:xfrm>
          <a:prstGeom prst="rect">
            <a:avLst/>
          </a:prstGeom>
        </p:spPr>
      </p:pic>
      <p:sp>
        <p:nvSpPr>
          <p:cNvPr id="17" name="Rectangle: Rounded Corners 16">
            <a:extLst>
              <a:ext uri="{FF2B5EF4-FFF2-40B4-BE49-F238E27FC236}">
                <a16:creationId xmlns:a16="http://schemas.microsoft.com/office/drawing/2014/main" id="{15D1EBD6-D9CF-8040-CE86-5F52105C3579}"/>
              </a:ext>
            </a:extLst>
          </p:cNvPr>
          <p:cNvSpPr/>
          <p:nvPr/>
        </p:nvSpPr>
        <p:spPr>
          <a:xfrm>
            <a:off x="7636933" y="4047067"/>
            <a:ext cx="1202267" cy="558800"/>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rPr>
              <a:t>Trứng</a:t>
            </a:r>
          </a:p>
        </p:txBody>
      </p:sp>
      <p:sp>
        <p:nvSpPr>
          <p:cNvPr id="18" name="Rectangle: Rounded Corners 17">
            <a:extLst>
              <a:ext uri="{FF2B5EF4-FFF2-40B4-BE49-F238E27FC236}">
                <a16:creationId xmlns:a16="http://schemas.microsoft.com/office/drawing/2014/main" id="{DBA25943-3FE4-F5B0-5753-65969A211701}"/>
              </a:ext>
            </a:extLst>
          </p:cNvPr>
          <p:cNvSpPr/>
          <p:nvPr/>
        </p:nvSpPr>
        <p:spPr>
          <a:xfrm>
            <a:off x="10096374" y="4693243"/>
            <a:ext cx="1097020" cy="877824"/>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rPr>
              <a:t>Nòng nọc</a:t>
            </a:r>
          </a:p>
        </p:txBody>
      </p:sp>
      <p:sp>
        <p:nvSpPr>
          <p:cNvPr id="19" name="Rectangle: Rounded Corners 18">
            <a:extLst>
              <a:ext uri="{FF2B5EF4-FFF2-40B4-BE49-F238E27FC236}">
                <a16:creationId xmlns:a16="http://schemas.microsoft.com/office/drawing/2014/main" id="{9E928213-51AB-BB58-226A-61602B7661CD}"/>
              </a:ext>
            </a:extLst>
          </p:cNvPr>
          <p:cNvSpPr/>
          <p:nvPr/>
        </p:nvSpPr>
        <p:spPr>
          <a:xfrm>
            <a:off x="5932210" y="5423911"/>
            <a:ext cx="1977093" cy="877824"/>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rPr>
              <a:t>Nòng nọc có chân</a:t>
            </a:r>
          </a:p>
        </p:txBody>
      </p:sp>
      <p:sp>
        <p:nvSpPr>
          <p:cNvPr id="20" name="Rectangle: Rounded Corners 19">
            <a:extLst>
              <a:ext uri="{FF2B5EF4-FFF2-40B4-BE49-F238E27FC236}">
                <a16:creationId xmlns:a16="http://schemas.microsoft.com/office/drawing/2014/main" id="{6F615820-F5EE-5DCC-CED9-F276BF75DF69}"/>
              </a:ext>
            </a:extLst>
          </p:cNvPr>
          <p:cNvSpPr/>
          <p:nvPr/>
        </p:nvSpPr>
        <p:spPr>
          <a:xfrm>
            <a:off x="1863527" y="5063144"/>
            <a:ext cx="1514757" cy="721534"/>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rPr>
              <a:t>Ếch con</a:t>
            </a:r>
          </a:p>
        </p:txBody>
      </p:sp>
      <p:sp>
        <p:nvSpPr>
          <p:cNvPr id="21" name="Rectangle: Rounded Corners 20">
            <a:extLst>
              <a:ext uri="{FF2B5EF4-FFF2-40B4-BE49-F238E27FC236}">
                <a16:creationId xmlns:a16="http://schemas.microsoft.com/office/drawing/2014/main" id="{2677CA13-86BB-CE5C-8C3B-5754E8F40EE3}"/>
              </a:ext>
            </a:extLst>
          </p:cNvPr>
          <p:cNvSpPr/>
          <p:nvPr/>
        </p:nvSpPr>
        <p:spPr>
          <a:xfrm>
            <a:off x="4250497" y="4163938"/>
            <a:ext cx="2810703" cy="578154"/>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rPr>
              <a:t>Ếch trưởng thành</a:t>
            </a:r>
          </a:p>
        </p:txBody>
      </p:sp>
    </p:spTree>
    <p:extLst>
      <p:ext uri="{BB962C8B-B14F-4D97-AF65-F5344CB8AC3E}">
        <p14:creationId xmlns:p14="http://schemas.microsoft.com/office/powerpoint/2010/main" val="2200985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7" grpId="0" animBg="1"/>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A97AF7DC-240A-7CC8-DA8E-42AD10E7C11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3350" b="37750" l="8100" r="33950">
                        <a14:foregroundMark x1="27150" y1="33050" x2="25750" y2="37750"/>
                        <a14:foregroundMark x1="8100" y1="30150" x2="8100" y2="30150"/>
                        <a14:foregroundMark x1="27150" y1="13350" x2="27150" y2="13350"/>
                        <a14:foregroundMark x1="31450" y1="27700" x2="33950" y2="25650"/>
                      </a14:backgroundRemoval>
                    </a14:imgEffect>
                  </a14:imgLayer>
                </a14:imgProps>
              </a:ext>
              <a:ext uri="{28A0092B-C50C-407E-A947-70E740481C1C}">
                <a14:useLocalDpi xmlns:a14="http://schemas.microsoft.com/office/drawing/2010/main" val="0"/>
              </a:ext>
            </a:extLst>
          </a:blip>
          <a:srcRect l="6855" t="11144" r="64395" b="61436"/>
          <a:stretch/>
        </p:blipFill>
        <p:spPr>
          <a:xfrm rot="434707">
            <a:off x="8692468" y="-233575"/>
            <a:ext cx="1059839" cy="1010779"/>
          </a:xfrm>
          <a:prstGeom prst="rect">
            <a:avLst/>
          </a:prstGeom>
        </p:spPr>
      </p:pic>
      <p:pic>
        <p:nvPicPr>
          <p:cNvPr id="6" name="Hình ảnh 5" descr="Ảnh có chứa mẫu họa&#10;&#10;Mô tả được tạo tự động">
            <a:extLst>
              <a:ext uri="{FF2B5EF4-FFF2-40B4-BE49-F238E27FC236}">
                <a16:creationId xmlns:a16="http://schemas.microsoft.com/office/drawing/2014/main" id="{B9097F1A-24C4-B33E-1CC0-B06BDF161B82}"/>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6341" b="98913" l="10000" r="90000">
                        <a14:foregroundMark x1="51867" y1="6341" x2="51867" y2="6341"/>
                        <a14:foregroundMark x1="77733" y1="49457" x2="78000" y2="72826"/>
                        <a14:foregroundMark x1="65467" y1="48007" x2="65733" y2="67391"/>
                        <a14:foregroundMark x1="80667" y1="46377" x2="84133" y2="68116"/>
                        <a14:foregroundMark x1="75333" y1="47101" x2="76800" y2="73913"/>
                        <a14:foregroundMark x1="64667" y1="47101" x2="61200" y2="63406"/>
                        <a14:foregroundMark x1="61200" y1="63406" x2="61200" y2="63768"/>
                        <a14:foregroundMark x1="62667" y1="46014" x2="56267" y2="59058"/>
                        <a14:foregroundMark x1="47200" y1="90942" x2="47467" y2="91848"/>
                        <a14:foregroundMark x1="53867" y1="93478" x2="55867" y2="98913"/>
                      </a14:backgroundRemoval>
                    </a14:imgEffect>
                  </a14:imgLayer>
                </a14:imgProps>
              </a:ext>
              <a:ext uri="{28A0092B-C50C-407E-A947-70E740481C1C}">
                <a14:useLocalDpi xmlns:a14="http://schemas.microsoft.com/office/drawing/2010/main" val="0"/>
              </a:ext>
            </a:extLst>
          </a:blip>
          <a:stretch>
            <a:fillRect/>
          </a:stretch>
        </p:blipFill>
        <p:spPr>
          <a:xfrm>
            <a:off x="10211191" y="2240294"/>
            <a:ext cx="1192696" cy="877824"/>
          </a:xfrm>
          <a:prstGeom prst="rect">
            <a:avLst/>
          </a:prstGeom>
        </p:spPr>
      </p:pic>
      <p:sp>
        <p:nvSpPr>
          <p:cNvPr id="2" name="Rectangle: Rounded Corners 8">
            <a:extLst>
              <a:ext uri="{FF2B5EF4-FFF2-40B4-BE49-F238E27FC236}">
                <a16:creationId xmlns:a16="http://schemas.microsoft.com/office/drawing/2014/main" id="{3B3AFC07-86A5-C5E7-2AEA-A53092F942C3}"/>
              </a:ext>
            </a:extLst>
          </p:cNvPr>
          <p:cNvSpPr/>
          <p:nvPr/>
        </p:nvSpPr>
        <p:spPr>
          <a:xfrm>
            <a:off x="2771221" y="828946"/>
            <a:ext cx="6321978" cy="916131"/>
          </a:xfrm>
          <a:custGeom>
            <a:avLst/>
            <a:gdLst>
              <a:gd name="connsiteX0" fmla="*/ 0 w 6321978"/>
              <a:gd name="connsiteY0" fmla="*/ 91704 h 916131"/>
              <a:gd name="connsiteX1" fmla="*/ 270891 w 6321978"/>
              <a:gd name="connsiteY1" fmla="*/ 0 h 916131"/>
              <a:gd name="connsiteX2" fmla="*/ 6051084 w 6321978"/>
              <a:gd name="connsiteY2" fmla="*/ 0 h 916131"/>
              <a:gd name="connsiteX3" fmla="*/ 6321978 w 6321978"/>
              <a:gd name="connsiteY3" fmla="*/ 91704 h 916131"/>
              <a:gd name="connsiteX4" fmla="*/ 6321978 w 6321978"/>
              <a:gd name="connsiteY4" fmla="*/ 824426 h 916131"/>
              <a:gd name="connsiteX5" fmla="*/ 6051084 w 6321978"/>
              <a:gd name="connsiteY5" fmla="*/ 916131 h 916131"/>
              <a:gd name="connsiteX6" fmla="*/ 270891 w 6321978"/>
              <a:gd name="connsiteY6" fmla="*/ 916131 h 916131"/>
              <a:gd name="connsiteX7" fmla="*/ 0 w 6321978"/>
              <a:gd name="connsiteY7" fmla="*/ 824426 h 916131"/>
              <a:gd name="connsiteX8" fmla="*/ 0 w 6321978"/>
              <a:gd name="connsiteY8" fmla="*/ 91704 h 916131"/>
              <a:gd name="connsiteX0" fmla="*/ 0 w 6321978"/>
              <a:gd name="connsiteY0" fmla="*/ 91704 h 916131"/>
              <a:gd name="connsiteX1" fmla="*/ 270891 w 6321978"/>
              <a:gd name="connsiteY1" fmla="*/ 0 h 916131"/>
              <a:gd name="connsiteX2" fmla="*/ 6051084 w 6321978"/>
              <a:gd name="connsiteY2" fmla="*/ 0 h 916131"/>
              <a:gd name="connsiteX3" fmla="*/ 6321978 w 6321978"/>
              <a:gd name="connsiteY3" fmla="*/ 91704 h 916131"/>
              <a:gd name="connsiteX4" fmla="*/ 6321978 w 6321978"/>
              <a:gd name="connsiteY4" fmla="*/ 824426 h 916131"/>
              <a:gd name="connsiteX5" fmla="*/ 6051084 w 6321978"/>
              <a:gd name="connsiteY5" fmla="*/ 916131 h 916131"/>
              <a:gd name="connsiteX6" fmla="*/ 270891 w 6321978"/>
              <a:gd name="connsiteY6" fmla="*/ 916131 h 916131"/>
              <a:gd name="connsiteX7" fmla="*/ 0 w 6321978"/>
              <a:gd name="connsiteY7" fmla="*/ 824426 h 916131"/>
              <a:gd name="connsiteX8" fmla="*/ 0 w 6321978"/>
              <a:gd name="connsiteY8" fmla="*/ 91704 h 916131"/>
              <a:gd name="connsiteX0" fmla="*/ 0 w 6321978"/>
              <a:gd name="connsiteY0" fmla="*/ 91704 h 916131"/>
              <a:gd name="connsiteX1" fmla="*/ 270891 w 6321978"/>
              <a:gd name="connsiteY1" fmla="*/ 0 h 916131"/>
              <a:gd name="connsiteX2" fmla="*/ 6051084 w 6321978"/>
              <a:gd name="connsiteY2" fmla="*/ 0 h 916131"/>
              <a:gd name="connsiteX3" fmla="*/ 6321978 w 6321978"/>
              <a:gd name="connsiteY3" fmla="*/ 91704 h 916131"/>
              <a:gd name="connsiteX4" fmla="*/ 6321978 w 6321978"/>
              <a:gd name="connsiteY4" fmla="*/ 824426 h 916131"/>
              <a:gd name="connsiteX5" fmla="*/ 6051084 w 6321978"/>
              <a:gd name="connsiteY5" fmla="*/ 916131 h 916131"/>
              <a:gd name="connsiteX6" fmla="*/ 270891 w 6321978"/>
              <a:gd name="connsiteY6" fmla="*/ 916131 h 916131"/>
              <a:gd name="connsiteX7" fmla="*/ 0 w 6321978"/>
              <a:gd name="connsiteY7" fmla="*/ 824426 h 916131"/>
              <a:gd name="connsiteX8" fmla="*/ 0 w 6321978"/>
              <a:gd name="connsiteY8" fmla="*/ 91704 h 91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1978" h="916131" fill="none" extrusionOk="0">
                <a:moveTo>
                  <a:pt x="0" y="91704"/>
                </a:moveTo>
                <a:cubicBezTo>
                  <a:pt x="3237" y="58721"/>
                  <a:pt x="157921" y="-10730"/>
                  <a:pt x="270891" y="0"/>
                </a:cubicBezTo>
                <a:cubicBezTo>
                  <a:pt x="2288373" y="39544"/>
                  <a:pt x="4772963" y="-237136"/>
                  <a:pt x="6051084" y="0"/>
                </a:cubicBezTo>
                <a:cubicBezTo>
                  <a:pt x="6148443" y="-2691"/>
                  <a:pt x="6341465" y="36245"/>
                  <a:pt x="6321978" y="91704"/>
                </a:cubicBezTo>
                <a:cubicBezTo>
                  <a:pt x="6396839" y="391117"/>
                  <a:pt x="6478200" y="530166"/>
                  <a:pt x="6321978" y="824426"/>
                </a:cubicBezTo>
                <a:cubicBezTo>
                  <a:pt x="6290122" y="888669"/>
                  <a:pt x="6233126" y="915588"/>
                  <a:pt x="6051084" y="916131"/>
                </a:cubicBezTo>
                <a:cubicBezTo>
                  <a:pt x="4997701" y="909156"/>
                  <a:pt x="2973198" y="903330"/>
                  <a:pt x="270891" y="916131"/>
                </a:cubicBezTo>
                <a:cubicBezTo>
                  <a:pt x="110267" y="894552"/>
                  <a:pt x="537" y="883710"/>
                  <a:pt x="0" y="824426"/>
                </a:cubicBezTo>
                <a:cubicBezTo>
                  <a:pt x="-222572" y="503777"/>
                  <a:pt x="220952" y="304909"/>
                  <a:pt x="0" y="91704"/>
                </a:cubicBezTo>
                <a:close/>
              </a:path>
              <a:path w="6321978" h="916131" stroke="0" extrusionOk="0">
                <a:moveTo>
                  <a:pt x="0" y="91704"/>
                </a:moveTo>
                <a:cubicBezTo>
                  <a:pt x="-12525" y="38927"/>
                  <a:pt x="146820" y="-19034"/>
                  <a:pt x="270891" y="0"/>
                </a:cubicBezTo>
                <a:cubicBezTo>
                  <a:pt x="2129910" y="-226439"/>
                  <a:pt x="3163744" y="139853"/>
                  <a:pt x="6051084" y="0"/>
                </a:cubicBezTo>
                <a:cubicBezTo>
                  <a:pt x="6157132" y="-1310"/>
                  <a:pt x="6325694" y="53754"/>
                  <a:pt x="6321978" y="91704"/>
                </a:cubicBezTo>
                <a:cubicBezTo>
                  <a:pt x="6556461" y="312525"/>
                  <a:pt x="6555217" y="574089"/>
                  <a:pt x="6321978" y="824426"/>
                </a:cubicBezTo>
                <a:cubicBezTo>
                  <a:pt x="6344196" y="888345"/>
                  <a:pt x="6173196" y="910967"/>
                  <a:pt x="6051084" y="916131"/>
                </a:cubicBezTo>
                <a:cubicBezTo>
                  <a:pt x="3249833" y="936492"/>
                  <a:pt x="1337868" y="776317"/>
                  <a:pt x="270891" y="916131"/>
                </a:cubicBezTo>
                <a:cubicBezTo>
                  <a:pt x="116970" y="904010"/>
                  <a:pt x="-13133" y="867251"/>
                  <a:pt x="0" y="824426"/>
                </a:cubicBezTo>
                <a:cubicBezTo>
                  <a:pt x="-188538" y="568250"/>
                  <a:pt x="-159825" y="386153"/>
                  <a:pt x="0" y="91704"/>
                </a:cubicBezTo>
                <a:close/>
              </a:path>
              <a:path w="6321978" h="916131" fill="none" stroke="0" extrusionOk="0">
                <a:moveTo>
                  <a:pt x="0" y="91704"/>
                </a:moveTo>
                <a:cubicBezTo>
                  <a:pt x="-9601" y="31717"/>
                  <a:pt x="146190" y="-3404"/>
                  <a:pt x="270891" y="0"/>
                </a:cubicBezTo>
                <a:cubicBezTo>
                  <a:pt x="2080060" y="4545"/>
                  <a:pt x="4627887" y="137641"/>
                  <a:pt x="6051084" y="0"/>
                </a:cubicBezTo>
                <a:cubicBezTo>
                  <a:pt x="6166807" y="951"/>
                  <a:pt x="6351507" y="40799"/>
                  <a:pt x="6321978" y="91704"/>
                </a:cubicBezTo>
                <a:cubicBezTo>
                  <a:pt x="6286904" y="423518"/>
                  <a:pt x="6484830" y="529919"/>
                  <a:pt x="6321978" y="824426"/>
                </a:cubicBezTo>
                <a:cubicBezTo>
                  <a:pt x="6297321" y="886925"/>
                  <a:pt x="6199420" y="896925"/>
                  <a:pt x="6051084" y="916131"/>
                </a:cubicBezTo>
                <a:cubicBezTo>
                  <a:pt x="4370962" y="935545"/>
                  <a:pt x="3190866" y="916476"/>
                  <a:pt x="270891" y="916131"/>
                </a:cubicBezTo>
                <a:cubicBezTo>
                  <a:pt x="105946" y="907589"/>
                  <a:pt x="45787" y="883878"/>
                  <a:pt x="0" y="824426"/>
                </a:cubicBezTo>
                <a:cubicBezTo>
                  <a:pt x="-149311" y="567339"/>
                  <a:pt x="-16377" y="366326"/>
                  <a:pt x="0" y="91704"/>
                </a:cubicBezTo>
                <a:close/>
              </a:path>
              <a:path w="6321978" h="916131" fill="none" stroke="0" extrusionOk="0">
                <a:moveTo>
                  <a:pt x="0" y="91704"/>
                </a:moveTo>
                <a:cubicBezTo>
                  <a:pt x="663" y="32329"/>
                  <a:pt x="166787" y="5673"/>
                  <a:pt x="270891" y="0"/>
                </a:cubicBezTo>
                <a:cubicBezTo>
                  <a:pt x="2155317" y="113633"/>
                  <a:pt x="4797046" y="-115312"/>
                  <a:pt x="6051084" y="0"/>
                </a:cubicBezTo>
                <a:cubicBezTo>
                  <a:pt x="6153673" y="-1538"/>
                  <a:pt x="6347038" y="46175"/>
                  <a:pt x="6321978" y="91704"/>
                </a:cubicBezTo>
                <a:cubicBezTo>
                  <a:pt x="6369320" y="419441"/>
                  <a:pt x="6483716" y="532335"/>
                  <a:pt x="6321978" y="824426"/>
                </a:cubicBezTo>
                <a:cubicBezTo>
                  <a:pt x="6295952" y="882873"/>
                  <a:pt x="6215755" y="907947"/>
                  <a:pt x="6051084" y="916131"/>
                </a:cubicBezTo>
                <a:cubicBezTo>
                  <a:pt x="4737570" y="836416"/>
                  <a:pt x="3048053" y="740365"/>
                  <a:pt x="270891" y="916131"/>
                </a:cubicBezTo>
                <a:cubicBezTo>
                  <a:pt x="109174" y="896642"/>
                  <a:pt x="3119" y="880517"/>
                  <a:pt x="0" y="824426"/>
                </a:cubicBezTo>
                <a:cubicBezTo>
                  <a:pt x="-253905" y="531649"/>
                  <a:pt x="230833" y="327509"/>
                  <a:pt x="0" y="91704"/>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7460AD8A-46FF-6F37-7A61-2B2DC95093F9}"/>
              </a:ext>
            </a:extLst>
          </p:cNvPr>
          <p:cNvSpPr txBox="1"/>
          <p:nvPr/>
        </p:nvSpPr>
        <p:spPr>
          <a:xfrm>
            <a:off x="3174330" y="918512"/>
            <a:ext cx="65084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Bạn hãy điền từ vào chỗ trống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20">
            <a:extLst>
              <a:ext uri="{FF2B5EF4-FFF2-40B4-BE49-F238E27FC236}">
                <a16:creationId xmlns:a16="http://schemas.microsoft.com/office/drawing/2014/main" id="{001ABDC6-AAD8-C598-7907-E0C0E281692E}"/>
              </a:ext>
            </a:extLst>
          </p:cNvPr>
          <p:cNvPicPr>
            <a:picLocks noChangeAspect="1"/>
          </p:cNvPicPr>
          <p:nvPr/>
        </p:nvPicPr>
        <p:blipFill>
          <a:blip r:embed="rId7"/>
          <a:stretch>
            <a:fillRect/>
          </a:stretch>
        </p:blipFill>
        <p:spPr>
          <a:xfrm>
            <a:off x="2560161" y="718259"/>
            <a:ext cx="524751" cy="1080000"/>
          </a:xfrm>
          <a:prstGeom prst="rect">
            <a:avLst/>
          </a:prstGeom>
          <a:effectLst>
            <a:glow rad="38100">
              <a:schemeClr val="bg1"/>
            </a:glow>
            <a:innerShdw blurRad="63500" dist="38100" dir="2700000">
              <a:schemeClr val="bg1">
                <a:lumMod val="50000"/>
                <a:alpha val="50000"/>
              </a:schemeClr>
            </a:innerShdw>
          </a:effectLst>
        </p:spPr>
      </p:pic>
      <p:pic>
        <p:nvPicPr>
          <p:cNvPr id="8" name="Picture 7">
            <a:extLst>
              <a:ext uri="{FF2B5EF4-FFF2-40B4-BE49-F238E27FC236}">
                <a16:creationId xmlns:a16="http://schemas.microsoft.com/office/drawing/2014/main" id="{F4FC22F0-4CCB-1E31-5186-12F5FDE49B08}"/>
              </a:ext>
            </a:extLst>
          </p:cNvPr>
          <p:cNvPicPr>
            <a:picLocks noChangeAspect="1"/>
          </p:cNvPicPr>
          <p:nvPr/>
        </p:nvPicPr>
        <p:blipFill rotWithShape="1">
          <a:blip r:embed="rId8">
            <a:extLst>
              <a:ext uri="{28A0092B-C50C-407E-A947-70E740481C1C}">
                <a14:useLocalDpi xmlns:a14="http://schemas.microsoft.com/office/drawing/2010/main" val="0"/>
              </a:ext>
            </a:extLst>
          </a:blip>
          <a:srcRect l="14089" t="53067" r="19309" b="7740"/>
          <a:stretch/>
        </p:blipFill>
        <p:spPr>
          <a:xfrm>
            <a:off x="1753577" y="1823589"/>
            <a:ext cx="8891307" cy="4892683"/>
          </a:xfrm>
          <a:prstGeom prst="rect">
            <a:avLst/>
          </a:prstGeom>
        </p:spPr>
      </p:pic>
      <p:sp>
        <p:nvSpPr>
          <p:cNvPr id="17" name="Rectangle: Rounded Corners 16">
            <a:extLst>
              <a:ext uri="{FF2B5EF4-FFF2-40B4-BE49-F238E27FC236}">
                <a16:creationId xmlns:a16="http://schemas.microsoft.com/office/drawing/2014/main" id="{15D1EBD6-D9CF-8040-CE86-5F52105C3579}"/>
              </a:ext>
            </a:extLst>
          </p:cNvPr>
          <p:cNvSpPr/>
          <p:nvPr/>
        </p:nvSpPr>
        <p:spPr>
          <a:xfrm>
            <a:off x="5331076" y="5939488"/>
            <a:ext cx="1255991" cy="578154"/>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rPr>
              <a:t>Trứng</a:t>
            </a:r>
          </a:p>
        </p:txBody>
      </p:sp>
      <p:sp>
        <p:nvSpPr>
          <p:cNvPr id="18" name="Rectangle: Rounded Corners 17">
            <a:extLst>
              <a:ext uri="{FF2B5EF4-FFF2-40B4-BE49-F238E27FC236}">
                <a16:creationId xmlns:a16="http://schemas.microsoft.com/office/drawing/2014/main" id="{DBA25943-3FE4-F5B0-5753-65969A211701}"/>
              </a:ext>
            </a:extLst>
          </p:cNvPr>
          <p:cNvSpPr/>
          <p:nvPr/>
        </p:nvSpPr>
        <p:spPr>
          <a:xfrm>
            <a:off x="1973478" y="4269930"/>
            <a:ext cx="1514755" cy="2247712"/>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rgbClr val="FF0000"/>
                </a:solidFill>
                <a:latin typeface="Calibri" panose="020F0502020204030204"/>
              </a:rPr>
              <a:t>Chim non nở từ trứng nở</a:t>
            </a:r>
            <a:endPar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9E928213-51AB-BB58-226A-61602B7661CD}"/>
              </a:ext>
            </a:extLst>
          </p:cNvPr>
          <p:cNvSpPr/>
          <p:nvPr/>
        </p:nvSpPr>
        <p:spPr>
          <a:xfrm>
            <a:off x="8703768" y="4783350"/>
            <a:ext cx="1805461" cy="1361307"/>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rPr>
              <a:t>Chim</a:t>
            </a:r>
            <a:r>
              <a:rPr kumimoji="0" lang="en-US" sz="2800" b="0" i="0" u="none" strike="noStrike" kern="1200" cap="none" spc="0" normalizeH="0" noProof="0">
                <a:ln>
                  <a:noFill/>
                </a:ln>
                <a:solidFill>
                  <a:srgbClr val="FF0000"/>
                </a:solidFill>
                <a:effectLst/>
                <a:uLnTx/>
                <a:uFillTx/>
                <a:latin typeface="Calibri" panose="020F0502020204030204"/>
                <a:ea typeface="+mn-ea"/>
                <a:cs typeface="+mn-cs"/>
              </a:rPr>
              <a:t> trưởng thành</a:t>
            </a:r>
            <a:endPar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6F615820-F5EE-5DCC-CED9-F276BF75DF69}"/>
              </a:ext>
            </a:extLst>
          </p:cNvPr>
          <p:cNvSpPr/>
          <p:nvPr/>
        </p:nvSpPr>
        <p:spPr>
          <a:xfrm>
            <a:off x="5314143" y="2870394"/>
            <a:ext cx="1514757" cy="721534"/>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rPr>
              <a:t>Chim con</a:t>
            </a:r>
          </a:p>
        </p:txBody>
      </p:sp>
    </p:spTree>
    <p:extLst>
      <p:ext uri="{BB962C8B-B14F-4D97-AF65-F5344CB8AC3E}">
        <p14:creationId xmlns:p14="http://schemas.microsoft.com/office/powerpoint/2010/main" val="2046060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7"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1CD8FB3-F484-4CDC-B8B7-97C21DF63B26}"/>
              </a:ext>
            </a:extLst>
          </p:cNvPr>
          <p:cNvPicPr>
            <a:picLocks noChangeAspect="1"/>
          </p:cNvPicPr>
          <p:nvPr/>
        </p:nvPicPr>
        <p:blipFill>
          <a:blip r:embed="rId4"/>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D035B1D9-D3D0-4D77-A2AB-92AF01FB9125}"/>
              </a:ext>
            </a:extLst>
          </p:cNvPr>
          <p:cNvGrpSpPr/>
          <p:nvPr/>
        </p:nvGrpSpPr>
        <p:grpSpPr>
          <a:xfrm>
            <a:off x="1657919" y="1118398"/>
            <a:ext cx="9198467" cy="3559316"/>
            <a:chOff x="2278140" y="1118398"/>
            <a:chExt cx="7635719" cy="3085452"/>
          </a:xfrm>
        </p:grpSpPr>
        <p:sp>
          <p:nvSpPr>
            <p:cNvPr id="7" name="Google Shape;174;p4">
              <a:extLst>
                <a:ext uri="{FF2B5EF4-FFF2-40B4-BE49-F238E27FC236}">
                  <a16:creationId xmlns:a16="http://schemas.microsoft.com/office/drawing/2014/main" id="{8A60BDE0-C054-444F-BDCC-347D834E7810}"/>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panose="020B0604020202020204" pitchFamily="34" charset="0"/>
                <a:ea typeface="Calibri"/>
                <a:cs typeface="Arial" panose="020B0604020202020204" pitchFamily="34" charset="0"/>
                <a:sym typeface="Calibri"/>
              </a:endParaRPr>
            </a:p>
          </p:txBody>
        </p:sp>
        <p:sp>
          <p:nvSpPr>
            <p:cNvPr id="8" name="TextBox 7">
              <a:extLst>
                <a:ext uri="{FF2B5EF4-FFF2-40B4-BE49-F238E27FC236}">
                  <a16:creationId xmlns:a16="http://schemas.microsoft.com/office/drawing/2014/main" id="{D0427F8C-56B3-4677-8623-DC06A7667C07}"/>
                </a:ext>
              </a:extLst>
            </p:cNvPr>
            <p:cNvSpPr txBox="1"/>
            <p:nvPr/>
          </p:nvSpPr>
          <p:spPr>
            <a:xfrm>
              <a:off x="2908075" y="1597580"/>
              <a:ext cx="6460193" cy="24812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2225">
                    <a:solidFill>
                      <a:srgbClr val="FF0000"/>
                    </a:solidFill>
                    <a:prstDash val="solid"/>
                  </a:ln>
                  <a:solidFill>
                    <a:srgbClr val="FFFF00"/>
                  </a:solidFill>
                  <a:effectLst/>
                  <a:uLnTx/>
                  <a:uFillTx/>
                  <a:latin typeface="UTM Cookies" panose="02040603050506020204" pitchFamily="18" charset="0"/>
                  <a:ea typeface="+mn-ea"/>
                  <a:cs typeface="+mn-cs"/>
                </a:rPr>
                <a:t>Tìm hiểu vòng đời của một số động vật đẻ con</a:t>
              </a:r>
            </a:p>
          </p:txBody>
        </p:sp>
      </p:grpSp>
      <p:pic>
        <p:nvPicPr>
          <p:cNvPr id="9" name="Picture 8">
            <a:extLst>
              <a:ext uri="{FF2B5EF4-FFF2-40B4-BE49-F238E27FC236}">
                <a16:creationId xmlns:a16="http://schemas.microsoft.com/office/drawing/2014/main" id="{35397164-A9BC-49F3-8285-878C72C27AA8}"/>
              </a:ext>
            </a:extLst>
          </p:cNvPr>
          <p:cNvPicPr>
            <a:picLocks noChangeAspect="1"/>
          </p:cNvPicPr>
          <p:nvPr/>
        </p:nvPicPr>
        <p:blipFill>
          <a:blip r:embed="rId5"/>
          <a:stretch>
            <a:fillRect/>
          </a:stretch>
        </p:blipFill>
        <p:spPr>
          <a:xfrm>
            <a:off x="91440" y="2991238"/>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F3E82E8-9A88-4A79-A398-14DFEB23FEAA}"/>
              </a:ext>
            </a:extLst>
          </p:cNvPr>
          <p:cNvPicPr>
            <a:picLocks noChangeAspect="1"/>
          </p:cNvPicPr>
          <p:nvPr/>
        </p:nvPicPr>
        <p:blipFill>
          <a:blip r:embed="rId6"/>
          <a:stretch>
            <a:fillRect/>
          </a:stretch>
        </p:blipFill>
        <p:spPr>
          <a:xfrm>
            <a:off x="10261448" y="3066090"/>
            <a:ext cx="1744021" cy="3690139"/>
          </a:xfrm>
          <a:prstGeom prst="rect">
            <a:avLst/>
          </a:prstGeom>
          <a:effectLst>
            <a:outerShdw blurRad="50800" dist="38100" dir="2700000" algn="tl" rotWithShape="0">
              <a:prstClr val="black">
                <a:alpha val="40000"/>
              </a:prstClr>
            </a:outerShdw>
          </a:effectLst>
        </p:spPr>
      </p:pic>
      <p:pic>
        <p:nvPicPr>
          <p:cNvPr id="13" name="Graphic 12">
            <a:extLst>
              <a:ext uri="{FF2B5EF4-FFF2-40B4-BE49-F238E27FC236}">
                <a16:creationId xmlns:a16="http://schemas.microsoft.com/office/drawing/2014/main" id="{D89DFCB9-CC11-47B6-BD81-C543205E93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56386" y="2023023"/>
            <a:ext cx="251801" cy="249630"/>
          </a:xfrm>
          <a:prstGeom prst="rect">
            <a:avLst/>
          </a:prstGeom>
        </p:spPr>
      </p:pic>
      <p:pic>
        <p:nvPicPr>
          <p:cNvPr id="14" name="Graphic 13">
            <a:extLst>
              <a:ext uri="{FF2B5EF4-FFF2-40B4-BE49-F238E27FC236}">
                <a16:creationId xmlns:a16="http://schemas.microsoft.com/office/drawing/2014/main" id="{F9DE93BC-6237-494F-A1C7-0D5B23D808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12184" y="1782871"/>
            <a:ext cx="381887" cy="378594"/>
          </a:xfrm>
          <a:prstGeom prst="rect">
            <a:avLst/>
          </a:prstGeom>
        </p:spPr>
      </p:pic>
      <p:sp>
        <p:nvSpPr>
          <p:cNvPr id="15" name="Rectangle: Rounded Corners 14">
            <a:extLst>
              <a:ext uri="{FF2B5EF4-FFF2-40B4-BE49-F238E27FC236}">
                <a16:creationId xmlns:a16="http://schemas.microsoft.com/office/drawing/2014/main" id="{F4DCB572-64F5-40BE-ACCC-1062A8A32470}"/>
              </a:ext>
            </a:extLst>
          </p:cNvPr>
          <p:cNvSpPr/>
          <p:nvPr/>
        </p:nvSpPr>
        <p:spPr>
          <a:xfrm>
            <a:off x="3149599" y="498255"/>
            <a:ext cx="5977467"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思源黑体 CN"/>
              <a:cs typeface="Arial" panose="020B0604020202020204" pitchFamily="34" charset="0"/>
            </a:endParaRPr>
          </a:p>
        </p:txBody>
      </p:sp>
      <p:pic>
        <p:nvPicPr>
          <p:cNvPr id="2" name="Picture 1">
            <a:extLst>
              <a:ext uri="{FF2B5EF4-FFF2-40B4-BE49-F238E27FC236}">
                <a16:creationId xmlns:a16="http://schemas.microsoft.com/office/drawing/2014/main" id="{34E22261-9F1A-9195-B389-CBD40A77D314}"/>
              </a:ext>
            </a:extLst>
          </p:cNvPr>
          <p:cNvPicPr>
            <a:picLocks noChangeAspect="1"/>
          </p:cNvPicPr>
          <p:nvPr/>
        </p:nvPicPr>
        <p:blipFill>
          <a:blip r:embed="rId9"/>
          <a:stretch>
            <a:fillRect/>
          </a:stretch>
        </p:blipFill>
        <p:spPr>
          <a:xfrm>
            <a:off x="2273476" y="498255"/>
            <a:ext cx="7645047" cy="1127858"/>
          </a:xfrm>
          <a:prstGeom prst="rect">
            <a:avLst/>
          </a:prstGeom>
        </p:spPr>
      </p:pic>
    </p:spTree>
    <p:extLst>
      <p:ext uri="{BB962C8B-B14F-4D97-AF65-F5344CB8AC3E}">
        <p14:creationId xmlns:p14="http://schemas.microsoft.com/office/powerpoint/2010/main" val="3249670523"/>
      </p:ext>
    </p:extLst>
  </p:cSld>
  <p:clrMapOvr>
    <a:masterClrMapping/>
  </p:clrMapOvr>
  <p:transition advTm="6981">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0000">
                                          <p:cBhvr additive="base">
                                            <p:cTn id="11" dur="10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7">
            <a:extLst>
              <a:ext uri="{FF2B5EF4-FFF2-40B4-BE49-F238E27FC236}">
                <a16:creationId xmlns:a16="http://schemas.microsoft.com/office/drawing/2014/main" id="{2EEA777B-0E4D-0E44-DBE7-2D83E6F1DCE1}"/>
              </a:ext>
            </a:extLst>
          </p:cNvPr>
          <p:cNvPicPr>
            <a:picLocks noChangeAspect="1"/>
          </p:cNvPicPr>
          <p:nvPr/>
        </p:nvPicPr>
        <p:blipFill>
          <a:blip r:embed="rId3"/>
          <a:stretch>
            <a:fillRect/>
          </a:stretch>
        </p:blipFill>
        <p:spPr>
          <a:xfrm>
            <a:off x="8721969" y="2088533"/>
            <a:ext cx="3730403" cy="4769467"/>
          </a:xfrm>
          <a:prstGeom prst="rect">
            <a:avLst/>
          </a:prstGeom>
        </p:spPr>
      </p:pic>
      <p:sp>
        <p:nvSpPr>
          <p:cNvPr id="3" name="TextBox 2">
            <a:extLst>
              <a:ext uri="{FF2B5EF4-FFF2-40B4-BE49-F238E27FC236}">
                <a16:creationId xmlns:a16="http://schemas.microsoft.com/office/drawing/2014/main" id="{EE069988-7209-8F95-4DB4-C0CAC2AD7057}"/>
              </a:ext>
            </a:extLst>
          </p:cNvPr>
          <p:cNvSpPr txBox="1"/>
          <p:nvPr/>
        </p:nvSpPr>
        <p:spPr>
          <a:xfrm>
            <a:off x="795868" y="612844"/>
            <a:ext cx="8568266" cy="5632311"/>
          </a:xfrm>
          <a:prstGeom prst="rect">
            <a:avLst/>
          </a:prstGeom>
          <a:noFill/>
        </p:spPr>
        <p:txBody>
          <a:bodyPr wrap="square" rtlCol="0">
            <a:spAutoFit/>
          </a:bodyPr>
          <a:lstStyle/>
          <a:p>
            <a:r>
              <a:rPr lang="vi-VN" sz="3600" b="1">
                <a:solidFill>
                  <a:srgbClr val="FF0000"/>
                </a:solidFill>
              </a:rPr>
              <a:t>Quan sát các hình từ 7 đến 11, đọc thông tin:</a:t>
            </a:r>
          </a:p>
          <a:p>
            <a:r>
              <a:rPr lang="vi-VN" sz="3600"/>
              <a:t>■ Cho biết con non mới sinh ra có hình dạng như thế nào so với thú mẹ,</a:t>
            </a:r>
            <a:r>
              <a:rPr lang="en-US" sz="3600"/>
              <a:t> </a:t>
            </a:r>
            <a:r>
              <a:rPr lang="vi-VN" sz="3600"/>
              <a:t>chúng đã tự kiếm ăn được chưa.</a:t>
            </a:r>
          </a:p>
          <a:p>
            <a:r>
              <a:rPr lang="vi-VN" sz="3600"/>
              <a:t>■ Loài thú nào thường đẻ mỗi lứa một con? Loài thú nào thường đẻ</a:t>
            </a:r>
            <a:r>
              <a:rPr lang="en-US" sz="3600"/>
              <a:t> </a:t>
            </a:r>
            <a:r>
              <a:rPr lang="vi-VN" sz="3600"/>
              <a:t>mỗi lứa nhiều con?</a:t>
            </a:r>
          </a:p>
          <a:p>
            <a:r>
              <a:rPr lang="vi-VN" sz="3600"/>
              <a:t>■ Trình bày sự lớn lên của thú con từ khi sinh ra đến khi trưởng thành.</a:t>
            </a:r>
            <a:endParaRPr lang="en-US" sz="3600"/>
          </a:p>
        </p:txBody>
      </p:sp>
    </p:spTree>
    <p:extLst>
      <p:ext uri="{BB962C8B-B14F-4D97-AF65-F5344CB8AC3E}">
        <p14:creationId xmlns:p14="http://schemas.microsoft.com/office/powerpoint/2010/main" val="2596446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667">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7">
            <a:extLst>
              <a:ext uri="{FF2B5EF4-FFF2-40B4-BE49-F238E27FC236}">
                <a16:creationId xmlns:a16="http://schemas.microsoft.com/office/drawing/2014/main" id="{2EEA777B-0E4D-0E44-DBE7-2D83E6F1DCE1}"/>
              </a:ext>
            </a:extLst>
          </p:cNvPr>
          <p:cNvPicPr>
            <a:picLocks noChangeAspect="1"/>
          </p:cNvPicPr>
          <p:nvPr/>
        </p:nvPicPr>
        <p:blipFill>
          <a:blip r:embed="rId3"/>
          <a:stretch>
            <a:fillRect/>
          </a:stretch>
        </p:blipFill>
        <p:spPr>
          <a:xfrm>
            <a:off x="8721969" y="2088533"/>
            <a:ext cx="3730403" cy="4769467"/>
          </a:xfrm>
          <a:prstGeom prst="rect">
            <a:avLst/>
          </a:prstGeom>
        </p:spPr>
      </p:pic>
      <p:pic>
        <p:nvPicPr>
          <p:cNvPr id="5" name="Picture 4">
            <a:extLst>
              <a:ext uri="{FF2B5EF4-FFF2-40B4-BE49-F238E27FC236}">
                <a16:creationId xmlns:a16="http://schemas.microsoft.com/office/drawing/2014/main" id="{C211FADB-46D5-782F-AF18-CD09BC97E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614" y="725044"/>
            <a:ext cx="7405386" cy="5741987"/>
          </a:xfrm>
          <a:prstGeom prst="rect">
            <a:avLst/>
          </a:prstGeom>
        </p:spPr>
      </p:pic>
    </p:spTree>
    <p:extLst>
      <p:ext uri="{BB962C8B-B14F-4D97-AF65-F5344CB8AC3E}">
        <p14:creationId xmlns:p14="http://schemas.microsoft.com/office/powerpoint/2010/main" val="419124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667">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7">
            <a:extLst>
              <a:ext uri="{FF2B5EF4-FFF2-40B4-BE49-F238E27FC236}">
                <a16:creationId xmlns:a16="http://schemas.microsoft.com/office/drawing/2014/main" id="{2EEA777B-0E4D-0E44-DBE7-2D83E6F1DCE1}"/>
              </a:ext>
            </a:extLst>
          </p:cNvPr>
          <p:cNvPicPr>
            <a:picLocks noChangeAspect="1"/>
          </p:cNvPicPr>
          <p:nvPr/>
        </p:nvPicPr>
        <p:blipFill>
          <a:blip r:embed="rId3"/>
          <a:stretch>
            <a:fillRect/>
          </a:stretch>
        </p:blipFill>
        <p:spPr>
          <a:xfrm>
            <a:off x="8721969" y="2088533"/>
            <a:ext cx="3730403" cy="4769467"/>
          </a:xfrm>
          <a:prstGeom prst="rect">
            <a:avLst/>
          </a:prstGeom>
        </p:spPr>
      </p:pic>
      <p:pic>
        <p:nvPicPr>
          <p:cNvPr id="4" name="Picture 3">
            <a:extLst>
              <a:ext uri="{FF2B5EF4-FFF2-40B4-BE49-F238E27FC236}">
                <a16:creationId xmlns:a16="http://schemas.microsoft.com/office/drawing/2014/main" id="{8AF189FE-3538-22CF-E6E2-FDEDE9A049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533" y="1864410"/>
            <a:ext cx="8373686" cy="3129180"/>
          </a:xfrm>
          <a:prstGeom prst="rect">
            <a:avLst/>
          </a:prstGeom>
        </p:spPr>
      </p:pic>
    </p:spTree>
    <p:extLst>
      <p:ext uri="{BB962C8B-B14F-4D97-AF65-F5344CB8AC3E}">
        <p14:creationId xmlns:p14="http://schemas.microsoft.com/office/powerpoint/2010/main" val="13760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667">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 id="{7347C0DE-6F4D-42D3-B391-F84F14ECBC5A}" vid="{28287419-C97E-4917-87F0-2D8B560A61A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666</TotalTime>
  <Words>664</Words>
  <Application>Microsoft Office PowerPoint</Application>
  <PresentationFormat>Widescreen</PresentationFormat>
  <Paragraphs>67</Paragraphs>
  <Slides>33</Slides>
  <Notes>3</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33</vt:i4>
      </vt:variant>
    </vt:vector>
  </HeadingPairs>
  <TitlesOfParts>
    <vt:vector size="52" baseType="lpstr">
      <vt:lpstr>LNTH-Hoa Nho LNTH</vt:lpstr>
      <vt:lpstr>#9Slide02 Tieu de dai</vt:lpstr>
      <vt:lpstr>#9Slide05 SVNClementine</vt:lpstr>
      <vt:lpstr>UTM Ambrose</vt:lpstr>
      <vt:lpstr>Arial</vt:lpstr>
      <vt:lpstr>inpin heiti</vt:lpstr>
      <vt:lpstr>UTM Cookies</vt:lpstr>
      <vt:lpstr>Times New Roman</vt:lpstr>
      <vt:lpstr>#9Slide02 Noi dung dai</vt:lpstr>
      <vt:lpstr>Segoe UI Historic</vt:lpstr>
      <vt:lpstr>Calibri</vt:lpstr>
      <vt:lpstr>Calibri Light</vt:lpstr>
      <vt:lpstr>A3.QuicksandBold-San</vt:lpstr>
      <vt:lpstr>印品黑体</vt:lpstr>
      <vt:lpstr>UVN Banh Mi</vt:lpstr>
      <vt:lpstr>2_Chủ đề Office</vt:lpstr>
      <vt:lpstr>5_Office Theme</vt:lpstr>
      <vt:lpstr>6_Office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PC</cp:lastModifiedBy>
  <cp:revision>7</cp:revision>
  <dcterms:created xsi:type="dcterms:W3CDTF">2017-05-03T13:07:34Z</dcterms:created>
  <dcterms:modified xsi:type="dcterms:W3CDTF">2024-12-22T08:56:23Z</dcterms:modified>
  <cp:category>9Slide.vn</cp:category>
</cp:coreProperties>
</file>