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5" r:id="rId2"/>
    <p:sldMasterId id="2147483771" r:id="rId3"/>
    <p:sldMasterId id="2147483833" r:id="rId4"/>
    <p:sldMasterId id="2147483839" r:id="rId5"/>
    <p:sldMasterId id="2147483845" r:id="rId6"/>
  </p:sldMasterIdLst>
  <p:notesMasterIdLst>
    <p:notesMasterId r:id="rId39"/>
  </p:notesMasterIdLst>
  <p:sldIdLst>
    <p:sldId id="397" r:id="rId7"/>
    <p:sldId id="352" r:id="rId8"/>
    <p:sldId id="376" r:id="rId9"/>
    <p:sldId id="259" r:id="rId10"/>
    <p:sldId id="264" r:id="rId11"/>
    <p:sldId id="260" r:id="rId12"/>
    <p:sldId id="377" r:id="rId13"/>
    <p:sldId id="267" r:id="rId14"/>
    <p:sldId id="378" r:id="rId15"/>
    <p:sldId id="283" r:id="rId16"/>
    <p:sldId id="379" r:id="rId17"/>
    <p:sldId id="380" r:id="rId18"/>
    <p:sldId id="381" r:id="rId19"/>
    <p:sldId id="333" r:id="rId20"/>
    <p:sldId id="382" r:id="rId21"/>
    <p:sldId id="383" r:id="rId22"/>
    <p:sldId id="384" r:id="rId23"/>
    <p:sldId id="385" r:id="rId24"/>
    <p:sldId id="285" r:id="rId25"/>
    <p:sldId id="390" r:id="rId26"/>
    <p:sldId id="386" r:id="rId27"/>
    <p:sldId id="387" r:id="rId28"/>
    <p:sldId id="388" r:id="rId29"/>
    <p:sldId id="389" r:id="rId30"/>
    <p:sldId id="279" r:id="rId31"/>
    <p:sldId id="391" r:id="rId32"/>
    <p:sldId id="392" r:id="rId33"/>
    <p:sldId id="394" r:id="rId34"/>
    <p:sldId id="395" r:id="rId35"/>
    <p:sldId id="396" r:id="rId36"/>
    <p:sldId id="281" r:id="rId37"/>
    <p:sldId id="282"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88E"/>
    <a:srgbClr val="FDFDD7"/>
    <a:srgbClr val="FEFE00"/>
    <a:srgbClr val="6AB3E7"/>
    <a:srgbClr val="FF7E68"/>
    <a:srgbClr val="EBE8F1"/>
    <a:srgbClr val="7ED6A6"/>
    <a:srgbClr val="EAF4F6"/>
    <a:srgbClr val="92CBD9"/>
    <a:srgbClr val="9D7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2FF60-0075-4AC9-B035-60E514938F6E}" v="229" dt="2022-07-31T10:14:15.488"/>
    <p1510:client id="{9F872C5E-5F2E-4A46-ACAF-D3BFEE191C6D}" v="26" dt="2022-08-01T05:20:13.80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8" autoAdjust="0"/>
    <p:restoredTop sz="94660"/>
  </p:normalViewPr>
  <p:slideViewPr>
    <p:cSldViewPr snapToGrid="0">
      <p:cViewPr varScale="1">
        <p:scale>
          <a:sx n="69" d="100"/>
          <a:sy n="69" d="100"/>
        </p:scale>
        <p:origin x="6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ùi Đức Việt" userId="c9bd2dcd3990363b" providerId="LiveId" clId="{50C2FF60-0075-4AC9-B035-60E514938F6E}"/>
    <pc:docChg chg="undo custSel addSld delSld modSld sldOrd">
      <pc:chgData name="Bùi Đức Việt" userId="c9bd2dcd3990363b" providerId="LiveId" clId="{50C2FF60-0075-4AC9-B035-60E514938F6E}" dt="2022-07-31T10:14:46.280" v="1737" actId="20577"/>
      <pc:docMkLst>
        <pc:docMk/>
      </pc:docMkLst>
      <pc:sldChg chg="modSp mod">
        <pc:chgData name="Bùi Đức Việt" userId="c9bd2dcd3990363b" providerId="LiveId" clId="{50C2FF60-0075-4AC9-B035-60E514938F6E}" dt="2022-07-31T09:35:26.397" v="89" actId="14100"/>
        <pc:sldMkLst>
          <pc:docMk/>
          <pc:sldMk cId="1341881353" sldId="256"/>
        </pc:sldMkLst>
        <pc:spChg chg="mod">
          <ac:chgData name="Bùi Đức Việt" userId="c9bd2dcd3990363b" providerId="LiveId" clId="{50C2FF60-0075-4AC9-B035-60E514938F6E}" dt="2022-07-31T09:35:26.397" v="89" actId="14100"/>
          <ac:spMkLst>
            <pc:docMk/>
            <pc:sldMk cId="1341881353" sldId="256"/>
            <ac:spMk id="2" creationId="{36D8BB8C-13CD-4CE6-8FEE-7F26290361E8}"/>
          </ac:spMkLst>
        </pc:spChg>
      </pc:sldChg>
      <pc:sldChg chg="addSp delSp modSp mod ord addAnim delAnim modAnim">
        <pc:chgData name="Bùi Đức Việt" userId="c9bd2dcd3990363b" providerId="LiveId" clId="{50C2FF60-0075-4AC9-B035-60E514938F6E}" dt="2022-07-31T09:50:46.295" v="508" actId="14100"/>
        <pc:sldMkLst>
          <pc:docMk/>
          <pc:sldMk cId="3037257365" sldId="257"/>
        </pc:sldMkLst>
        <pc:spChg chg="del">
          <ac:chgData name="Bùi Đức Việt" userId="c9bd2dcd3990363b" providerId="LiveId" clId="{50C2FF60-0075-4AC9-B035-60E514938F6E}" dt="2022-07-31T09:40:47.127" v="180" actId="478"/>
          <ac:spMkLst>
            <pc:docMk/>
            <pc:sldMk cId="3037257365" sldId="257"/>
            <ac:spMk id="3" creationId="{2192ECB5-2F68-45F2-9015-3DE164A7C0F2}"/>
          </ac:spMkLst>
        </pc:spChg>
        <pc:spChg chg="del">
          <ac:chgData name="Bùi Đức Việt" userId="c9bd2dcd3990363b" providerId="LiveId" clId="{50C2FF60-0075-4AC9-B035-60E514938F6E}" dt="2022-07-31T09:40:44.939" v="179" actId="478"/>
          <ac:spMkLst>
            <pc:docMk/>
            <pc:sldMk cId="3037257365" sldId="257"/>
            <ac:spMk id="4" creationId="{6B3DAE5D-594F-4772-B274-2616FC6BDB82}"/>
          </ac:spMkLst>
        </pc:spChg>
        <pc:spChg chg="add del mod">
          <ac:chgData name="Bùi Đức Việt" userId="c9bd2dcd3990363b" providerId="LiveId" clId="{50C2FF60-0075-4AC9-B035-60E514938F6E}" dt="2022-07-31T09:50:09.328" v="491" actId="22"/>
          <ac:spMkLst>
            <pc:docMk/>
            <pc:sldMk cId="3037257365" sldId="257"/>
            <ac:spMk id="13" creationId="{20CE91CB-CB32-4559-2FAC-15BFC47A24A4}"/>
          </ac:spMkLst>
        </pc:spChg>
        <pc:spChg chg="add mod">
          <ac:chgData name="Bùi Đức Việt" userId="c9bd2dcd3990363b" providerId="LiveId" clId="{50C2FF60-0075-4AC9-B035-60E514938F6E}" dt="2022-07-31T09:50:46.295" v="508" actId="14100"/>
          <ac:spMkLst>
            <pc:docMk/>
            <pc:sldMk cId="3037257365" sldId="257"/>
            <ac:spMk id="14" creationId="{8802EDB6-D72A-55B2-96A5-E3832F01D7AB}"/>
          </ac:spMkLst>
        </pc:spChg>
        <pc:picChg chg="del">
          <ac:chgData name="Bùi Đức Việt" userId="c9bd2dcd3990363b" providerId="LiveId" clId="{50C2FF60-0075-4AC9-B035-60E514938F6E}" dt="2022-07-31T09:40:44.939" v="179" actId="478"/>
          <ac:picMkLst>
            <pc:docMk/>
            <pc:sldMk cId="3037257365" sldId="257"/>
            <ac:picMk id="5" creationId="{FE6DBA00-3937-4477-B16A-2ADDCD1544D9}"/>
          </ac:picMkLst>
        </pc:picChg>
        <pc:picChg chg="mod">
          <ac:chgData name="Bùi Đức Việt" userId="c9bd2dcd3990363b" providerId="LiveId" clId="{50C2FF60-0075-4AC9-B035-60E514938F6E}" dt="2022-07-31T09:49:29.915" v="470" actId="1076"/>
          <ac:picMkLst>
            <pc:docMk/>
            <pc:sldMk cId="3037257365" sldId="257"/>
            <ac:picMk id="6" creationId="{E393C34D-33FA-4B36-B57E-31263C305A1B}"/>
          </ac:picMkLst>
        </pc:picChg>
        <pc:picChg chg="add del">
          <ac:chgData name="Bùi Đức Việt" userId="c9bd2dcd3990363b" providerId="LiveId" clId="{50C2FF60-0075-4AC9-B035-60E514938F6E}" dt="2022-07-31T09:49:30.117" v="471" actId="478"/>
          <ac:picMkLst>
            <pc:docMk/>
            <pc:sldMk cId="3037257365" sldId="257"/>
            <ac:picMk id="9" creationId="{27D19744-4453-4586-8772-4F93BE5586FF}"/>
          </ac:picMkLst>
        </pc:picChg>
        <pc:picChg chg="add del">
          <ac:chgData name="Bùi Đức Việt" userId="c9bd2dcd3990363b" providerId="LiveId" clId="{50C2FF60-0075-4AC9-B035-60E514938F6E}" dt="2022-07-31T09:49:29.725" v="469" actId="478"/>
          <ac:picMkLst>
            <pc:docMk/>
            <pc:sldMk cId="3037257365" sldId="257"/>
            <ac:picMk id="10" creationId="{88393D65-B380-41A6-8939-11192A3687F8}"/>
          </ac:picMkLst>
        </pc:picChg>
        <pc:picChg chg="mod">
          <ac:chgData name="Bùi Đức Việt" userId="c9bd2dcd3990363b" providerId="LiveId" clId="{50C2FF60-0075-4AC9-B035-60E514938F6E}" dt="2022-07-31T09:48:48.005" v="449" actId="1076"/>
          <ac:picMkLst>
            <pc:docMk/>
            <pc:sldMk cId="3037257365" sldId="257"/>
            <ac:picMk id="11" creationId="{FCAE35CF-1E67-4F37-AF8E-472450A3C184}"/>
          </ac:picMkLst>
        </pc:picChg>
        <pc:picChg chg="add del mod">
          <ac:chgData name="Bùi Đức Việt" userId="c9bd2dcd3990363b" providerId="LiveId" clId="{50C2FF60-0075-4AC9-B035-60E514938F6E}" dt="2022-07-31T09:49:33.093" v="479"/>
          <ac:picMkLst>
            <pc:docMk/>
            <pc:sldMk cId="3037257365" sldId="257"/>
            <ac:picMk id="12" creationId="{A2554641-5FE4-4527-B41C-85D9AD7D95EE}"/>
          </ac:picMkLst>
        </pc:picChg>
      </pc:sldChg>
      <pc:sldChg chg="delSp del mod">
        <pc:chgData name="Bùi Đức Việt" userId="c9bd2dcd3990363b" providerId="LiveId" clId="{50C2FF60-0075-4AC9-B035-60E514938F6E}" dt="2022-07-31T09:42:38.910" v="211" actId="47"/>
        <pc:sldMkLst>
          <pc:docMk/>
          <pc:sldMk cId="0" sldId="258"/>
        </pc:sldMkLst>
        <pc:spChg chg="del">
          <ac:chgData name="Bùi Đức Việt" userId="c9bd2dcd3990363b" providerId="LiveId" clId="{50C2FF60-0075-4AC9-B035-60E514938F6E}" dt="2022-07-31T09:42:36.694" v="210" actId="478"/>
          <ac:spMkLst>
            <pc:docMk/>
            <pc:sldMk cId="0" sldId="258"/>
            <ac:spMk id="9" creationId="{00000000-0000-0000-0000-000000000000}"/>
          </ac:spMkLst>
        </pc:spChg>
      </pc:sldChg>
      <pc:sldChg chg="addSp delSp modSp mod delAnim">
        <pc:chgData name="Bùi Đức Việt" userId="c9bd2dcd3990363b" providerId="LiveId" clId="{50C2FF60-0075-4AC9-B035-60E514938F6E}" dt="2022-07-31T09:37:57.005" v="148" actId="1076"/>
        <pc:sldMkLst>
          <pc:docMk/>
          <pc:sldMk cId="182018561" sldId="262"/>
        </pc:sldMkLst>
        <pc:spChg chg="mod">
          <ac:chgData name="Bùi Đức Việt" userId="c9bd2dcd3990363b" providerId="LiveId" clId="{50C2FF60-0075-4AC9-B035-60E514938F6E}" dt="2022-07-31T09:36:25.870" v="131" actId="14100"/>
          <ac:spMkLst>
            <pc:docMk/>
            <pc:sldMk cId="182018561" sldId="262"/>
            <ac:spMk id="2" creationId="{BA528E16-DDF6-41D5-B5F5-1A2D3C42CDD3}"/>
          </ac:spMkLst>
        </pc:spChg>
        <pc:spChg chg="del topLvl">
          <ac:chgData name="Bùi Đức Việt" userId="c9bd2dcd3990363b" providerId="LiveId" clId="{50C2FF60-0075-4AC9-B035-60E514938F6E}" dt="2022-07-31T09:35:56.468" v="92" actId="478"/>
          <ac:spMkLst>
            <pc:docMk/>
            <pc:sldMk cId="182018561" sldId="262"/>
            <ac:spMk id="10" creationId="{F93C2114-E23F-4A32-8F22-A6BE750FDD84}"/>
          </ac:spMkLst>
        </pc:spChg>
        <pc:spChg chg="del topLvl">
          <ac:chgData name="Bùi Đức Việt" userId="c9bd2dcd3990363b" providerId="LiveId" clId="{50C2FF60-0075-4AC9-B035-60E514938F6E}" dt="2022-07-31T09:35:57.799" v="93" actId="478"/>
          <ac:spMkLst>
            <pc:docMk/>
            <pc:sldMk cId="182018561" sldId="262"/>
            <ac:spMk id="14" creationId="{2C57A5F6-6D9F-4396-9A57-0CE7826646AC}"/>
          </ac:spMkLst>
        </pc:spChg>
        <pc:spChg chg="del topLvl">
          <ac:chgData name="Bùi Đức Việt" userId="c9bd2dcd3990363b" providerId="LiveId" clId="{50C2FF60-0075-4AC9-B035-60E514938F6E}" dt="2022-07-31T09:35:55.019" v="91" actId="478"/>
          <ac:spMkLst>
            <pc:docMk/>
            <pc:sldMk cId="182018561" sldId="262"/>
            <ac:spMk id="15" creationId="{9DBA908A-5ADC-4724-8B81-4159278D0598}"/>
          </ac:spMkLst>
        </pc:spChg>
        <pc:spChg chg="del topLvl">
          <ac:chgData name="Bùi Đức Việt" userId="c9bd2dcd3990363b" providerId="LiveId" clId="{50C2FF60-0075-4AC9-B035-60E514938F6E}" dt="2022-07-31T09:35:53.907" v="90" actId="478"/>
          <ac:spMkLst>
            <pc:docMk/>
            <pc:sldMk cId="182018561" sldId="262"/>
            <ac:spMk id="16" creationId="{0E354FE5-B468-4365-BE68-82C9D431F505}"/>
          </ac:spMkLst>
        </pc:spChg>
        <pc:grpChg chg="del">
          <ac:chgData name="Bùi Đức Việt" userId="c9bd2dcd3990363b" providerId="LiveId" clId="{50C2FF60-0075-4AC9-B035-60E514938F6E}" dt="2022-07-31T09:35:53.907" v="90" actId="478"/>
          <ac:grpSpMkLst>
            <pc:docMk/>
            <pc:sldMk cId="182018561" sldId="262"/>
            <ac:grpSpMk id="11" creationId="{5B34DD02-71EC-4BF1-8902-BABA2C8B4E4D}"/>
          </ac:grpSpMkLst>
        </pc:grpChg>
        <pc:grpChg chg="del">
          <ac:chgData name="Bùi Đức Việt" userId="c9bd2dcd3990363b" providerId="LiveId" clId="{50C2FF60-0075-4AC9-B035-60E514938F6E}" dt="2022-07-31T09:35:55.019" v="91" actId="478"/>
          <ac:grpSpMkLst>
            <pc:docMk/>
            <pc:sldMk cId="182018561" sldId="262"/>
            <ac:grpSpMk id="12" creationId="{36A1FA41-4630-4869-8617-2A31C9776620}"/>
          </ac:grpSpMkLst>
        </pc:grpChg>
        <pc:grpChg chg="del">
          <ac:chgData name="Bùi Đức Việt" userId="c9bd2dcd3990363b" providerId="LiveId" clId="{50C2FF60-0075-4AC9-B035-60E514938F6E}" dt="2022-07-31T09:35:56.468" v="92" actId="478"/>
          <ac:grpSpMkLst>
            <pc:docMk/>
            <pc:sldMk cId="182018561" sldId="262"/>
            <ac:grpSpMk id="13" creationId="{A92FC106-E89C-4B39-9958-9AF448185787}"/>
          </ac:grpSpMkLst>
        </pc:grpChg>
        <pc:grpChg chg="del">
          <ac:chgData name="Bùi Đức Việt" userId="c9bd2dcd3990363b" providerId="LiveId" clId="{50C2FF60-0075-4AC9-B035-60E514938F6E}" dt="2022-07-31T09:35:57.799" v="93" actId="478"/>
          <ac:grpSpMkLst>
            <pc:docMk/>
            <pc:sldMk cId="182018561" sldId="262"/>
            <ac:grpSpMk id="17" creationId="{55401E78-B334-429A-9EE8-7ADAE213A1AF}"/>
          </ac:grpSpMkLst>
        </pc:grpChg>
        <pc:picChg chg="topLvl">
          <ac:chgData name="Bùi Đức Việt" userId="c9bd2dcd3990363b" providerId="LiveId" clId="{50C2FF60-0075-4AC9-B035-60E514938F6E}" dt="2022-07-31T09:35:53.907" v="90" actId="478"/>
          <ac:picMkLst>
            <pc:docMk/>
            <pc:sldMk cId="182018561" sldId="262"/>
            <ac:picMk id="6" creationId="{A9069336-D689-4F5A-B75B-0550441BEE36}"/>
          </ac:picMkLst>
        </pc:picChg>
        <pc:picChg chg="del mod topLvl">
          <ac:chgData name="Bùi Đức Việt" userId="c9bd2dcd3990363b" providerId="LiveId" clId="{50C2FF60-0075-4AC9-B035-60E514938F6E}" dt="2022-07-31T09:36:01.548" v="95" actId="478"/>
          <ac:picMkLst>
            <pc:docMk/>
            <pc:sldMk cId="182018561" sldId="262"/>
            <ac:picMk id="7" creationId="{68B7B782-9599-482C-B5DD-5BAAA5066FEC}"/>
          </ac:picMkLst>
        </pc:picChg>
        <pc:picChg chg="topLvl">
          <ac:chgData name="Bùi Đức Việt" userId="c9bd2dcd3990363b" providerId="LiveId" clId="{50C2FF60-0075-4AC9-B035-60E514938F6E}" dt="2022-07-31T09:35:56.468" v="92" actId="478"/>
          <ac:picMkLst>
            <pc:docMk/>
            <pc:sldMk cId="182018561" sldId="262"/>
            <ac:picMk id="8" creationId="{C2156627-9547-4ED6-B78C-DF08682F1082}"/>
          </ac:picMkLst>
        </pc:picChg>
        <pc:picChg chg="del topLvl">
          <ac:chgData name="Bùi Đức Việt" userId="c9bd2dcd3990363b" providerId="LiveId" clId="{50C2FF60-0075-4AC9-B035-60E514938F6E}" dt="2022-07-31T09:36:02.024" v="96" actId="478"/>
          <ac:picMkLst>
            <pc:docMk/>
            <pc:sldMk cId="182018561" sldId="262"/>
            <ac:picMk id="9" creationId="{97A73AA0-F506-4D61-BA8E-3AAC1F1D552C}"/>
          </ac:picMkLst>
        </pc:picChg>
        <pc:picChg chg="add mod">
          <ac:chgData name="Bùi Đức Việt" userId="c9bd2dcd3990363b" providerId="LiveId" clId="{50C2FF60-0075-4AC9-B035-60E514938F6E}" dt="2022-07-31T09:37:57.005" v="148" actId="1076"/>
          <ac:picMkLst>
            <pc:docMk/>
            <pc:sldMk cId="182018561" sldId="262"/>
            <ac:picMk id="19" creationId="{3D665A37-05FD-13C5-7B88-B49E216E2B26}"/>
          </ac:picMkLst>
        </pc:picChg>
      </pc:sldChg>
      <pc:sldChg chg="delSp mod delAnim">
        <pc:chgData name="Bùi Đức Việt" userId="c9bd2dcd3990363b" providerId="LiveId" clId="{50C2FF60-0075-4AC9-B035-60E514938F6E}" dt="2022-07-31T09:41:52.801" v="198" actId="478"/>
        <pc:sldMkLst>
          <pc:docMk/>
          <pc:sldMk cId="3384080952" sldId="284"/>
        </pc:sldMkLst>
        <pc:spChg chg="del">
          <ac:chgData name="Bùi Đức Việt" userId="c9bd2dcd3990363b" providerId="LiveId" clId="{50C2FF60-0075-4AC9-B035-60E514938F6E}" dt="2022-07-31T09:41:52.801" v="198" actId="478"/>
          <ac:spMkLst>
            <pc:docMk/>
            <pc:sldMk cId="3384080952" sldId="284"/>
            <ac:spMk id="13" creationId="{A69C8F98-5C81-4234-8EF5-EA814B23EB9A}"/>
          </ac:spMkLst>
        </pc:spChg>
        <pc:spChg chg="del">
          <ac:chgData name="Bùi Đức Việt" userId="c9bd2dcd3990363b" providerId="LiveId" clId="{50C2FF60-0075-4AC9-B035-60E514938F6E}" dt="2022-07-31T09:41:52.801" v="198" actId="478"/>
          <ac:spMkLst>
            <pc:docMk/>
            <pc:sldMk cId="3384080952" sldId="284"/>
            <ac:spMk id="15" creationId="{311A2BDB-FD4D-4072-A670-CCB7CD0918CC}"/>
          </ac:spMkLst>
        </pc:spChg>
        <pc:spChg chg="del">
          <ac:chgData name="Bùi Đức Việt" userId="c9bd2dcd3990363b" providerId="LiveId" clId="{50C2FF60-0075-4AC9-B035-60E514938F6E}" dt="2022-07-31T09:41:52.801" v="198" actId="478"/>
          <ac:spMkLst>
            <pc:docMk/>
            <pc:sldMk cId="3384080952" sldId="284"/>
            <ac:spMk id="17" creationId="{D71017C4-7D09-4D5E-BC3E-8FEC4E4DDEFC}"/>
          </ac:spMkLst>
        </pc:spChg>
        <pc:spChg chg="del">
          <ac:chgData name="Bùi Đức Việt" userId="c9bd2dcd3990363b" providerId="LiveId" clId="{50C2FF60-0075-4AC9-B035-60E514938F6E}" dt="2022-07-31T09:41:52.801" v="198" actId="478"/>
          <ac:spMkLst>
            <pc:docMk/>
            <pc:sldMk cId="3384080952" sldId="284"/>
            <ac:spMk id="19" creationId="{870FC635-8472-4D76-A271-082F476A60B4}"/>
          </ac:spMkLst>
        </pc:spChg>
        <pc:spChg chg="del">
          <ac:chgData name="Bùi Đức Việt" userId="c9bd2dcd3990363b" providerId="LiveId" clId="{50C2FF60-0075-4AC9-B035-60E514938F6E}" dt="2022-07-31T09:41:52.801" v="198" actId="478"/>
          <ac:spMkLst>
            <pc:docMk/>
            <pc:sldMk cId="3384080952" sldId="284"/>
            <ac:spMk id="23" creationId="{7A9E28F4-0307-496D-8B52-9D6DBC8DB9FF}"/>
          </ac:spMkLst>
        </pc:spChg>
        <pc:spChg chg="del">
          <ac:chgData name="Bùi Đức Việt" userId="c9bd2dcd3990363b" providerId="LiveId" clId="{50C2FF60-0075-4AC9-B035-60E514938F6E}" dt="2022-07-31T09:41:52.801" v="198" actId="478"/>
          <ac:spMkLst>
            <pc:docMk/>
            <pc:sldMk cId="3384080952" sldId="284"/>
            <ac:spMk id="24" creationId="{503DB5B6-33A4-4292-8789-FC39CFBE9D4C}"/>
          </ac:spMkLst>
        </pc:spChg>
      </pc:sldChg>
      <pc:sldChg chg="addSp delSp modSp mod delAnim">
        <pc:chgData name="Bùi Đức Việt" userId="c9bd2dcd3990363b" providerId="LiveId" clId="{50C2FF60-0075-4AC9-B035-60E514938F6E}" dt="2022-07-31T10:10:42.913" v="1638" actId="1076"/>
        <pc:sldMkLst>
          <pc:docMk/>
          <pc:sldMk cId="3153463637" sldId="287"/>
        </pc:sldMkLst>
        <pc:spChg chg="del">
          <ac:chgData name="Bùi Đức Việt" userId="c9bd2dcd3990363b" providerId="LiveId" clId="{50C2FF60-0075-4AC9-B035-60E514938F6E}" dt="2022-07-31T09:41:05.870" v="183" actId="478"/>
          <ac:spMkLst>
            <pc:docMk/>
            <pc:sldMk cId="3153463637" sldId="287"/>
            <ac:spMk id="5" creationId="{9F0D27B4-6BA8-4B68-A043-18EEFB70CAB1}"/>
          </ac:spMkLst>
        </pc:spChg>
        <pc:spChg chg="del">
          <ac:chgData name="Bùi Đức Việt" userId="c9bd2dcd3990363b" providerId="LiveId" clId="{50C2FF60-0075-4AC9-B035-60E514938F6E}" dt="2022-07-31T09:41:05.870" v="183" actId="478"/>
          <ac:spMkLst>
            <pc:docMk/>
            <pc:sldMk cId="3153463637" sldId="287"/>
            <ac:spMk id="6" creationId="{869B3A3A-DCA3-4480-B660-02B590C25EDE}"/>
          </ac:spMkLst>
        </pc:spChg>
        <pc:spChg chg="add mod">
          <ac:chgData name="Bùi Đức Việt" userId="c9bd2dcd3990363b" providerId="LiveId" clId="{50C2FF60-0075-4AC9-B035-60E514938F6E}" dt="2022-07-31T10:10:42.913" v="1638" actId="1076"/>
          <ac:spMkLst>
            <pc:docMk/>
            <pc:sldMk cId="3153463637" sldId="287"/>
            <ac:spMk id="9" creationId="{CBA55829-1454-C78C-E0DD-8C97D33DBFA6}"/>
          </ac:spMkLst>
        </pc:spChg>
        <pc:picChg chg="del">
          <ac:chgData name="Bùi Đức Việt" userId="c9bd2dcd3990363b" providerId="LiveId" clId="{50C2FF60-0075-4AC9-B035-60E514938F6E}" dt="2022-07-31T09:41:06.425" v="184" actId="478"/>
          <ac:picMkLst>
            <pc:docMk/>
            <pc:sldMk cId="3153463637" sldId="287"/>
            <ac:picMk id="3" creationId="{8BB166F3-37AC-42AB-8E6D-F57719905244}"/>
          </ac:picMkLst>
        </pc:picChg>
        <pc:picChg chg="add del mod">
          <ac:chgData name="Bùi Đức Việt" userId="c9bd2dcd3990363b" providerId="LiveId" clId="{50C2FF60-0075-4AC9-B035-60E514938F6E}" dt="2022-07-31T10:05:56.030" v="1272" actId="21"/>
          <ac:picMkLst>
            <pc:docMk/>
            <pc:sldMk cId="3153463637" sldId="287"/>
            <ac:picMk id="8" creationId="{3C83BBD1-FFF5-6381-8FA7-839CBE4D0E32}"/>
          </ac:picMkLst>
        </pc:picChg>
        <pc:picChg chg="add mod">
          <ac:chgData name="Bùi Đức Việt" userId="c9bd2dcd3990363b" providerId="LiveId" clId="{50C2FF60-0075-4AC9-B035-60E514938F6E}" dt="2022-07-31T10:10:41.535" v="1637" actId="1076"/>
          <ac:picMkLst>
            <pc:docMk/>
            <pc:sldMk cId="3153463637" sldId="287"/>
            <ac:picMk id="11" creationId="{F0380EE5-3559-663E-58F2-50DAE0D70799}"/>
          </ac:picMkLst>
        </pc:picChg>
      </pc:sldChg>
      <pc:sldChg chg="delSp mod delAnim">
        <pc:chgData name="Bùi Đức Việt" userId="c9bd2dcd3990363b" providerId="LiveId" clId="{50C2FF60-0075-4AC9-B035-60E514938F6E}" dt="2022-07-31T09:42:09.858" v="202" actId="478"/>
        <pc:sldMkLst>
          <pc:docMk/>
          <pc:sldMk cId="733457953" sldId="291"/>
        </pc:sldMkLst>
        <pc:spChg chg="del">
          <ac:chgData name="Bùi Đức Việt" userId="c9bd2dcd3990363b" providerId="LiveId" clId="{50C2FF60-0075-4AC9-B035-60E514938F6E}" dt="2022-07-31T09:42:09.858" v="202" actId="478"/>
          <ac:spMkLst>
            <pc:docMk/>
            <pc:sldMk cId="733457953" sldId="291"/>
            <ac:spMk id="6" creationId="{1E634D9E-AA25-4E6B-8314-D9018673EF1A}"/>
          </ac:spMkLst>
        </pc:spChg>
        <pc:spChg chg="del">
          <ac:chgData name="Bùi Đức Việt" userId="c9bd2dcd3990363b" providerId="LiveId" clId="{50C2FF60-0075-4AC9-B035-60E514938F6E}" dt="2022-07-31T09:42:09.858" v="202" actId="478"/>
          <ac:spMkLst>
            <pc:docMk/>
            <pc:sldMk cId="733457953" sldId="291"/>
            <ac:spMk id="7" creationId="{0FD859D8-B286-4C2E-A8C0-BE33F61ED928}"/>
          </ac:spMkLst>
        </pc:spChg>
      </pc:sldChg>
      <pc:sldChg chg="addSp delSp modSp mod ord delAnim">
        <pc:chgData name="Bùi Đức Việt" userId="c9bd2dcd3990363b" providerId="LiveId" clId="{50C2FF60-0075-4AC9-B035-60E514938F6E}" dt="2022-07-31T10:14:23.105" v="1731" actId="20577"/>
        <pc:sldMkLst>
          <pc:docMk/>
          <pc:sldMk cId="415607575" sldId="292"/>
        </pc:sldMkLst>
        <pc:spChg chg="del">
          <ac:chgData name="Bùi Đức Việt" userId="c9bd2dcd3990363b" providerId="LiveId" clId="{50C2FF60-0075-4AC9-B035-60E514938F6E}" dt="2022-07-31T09:41:56.012" v="199" actId="478"/>
          <ac:spMkLst>
            <pc:docMk/>
            <pc:sldMk cId="415607575" sldId="292"/>
            <ac:spMk id="6" creationId="{CFADCEAF-7A71-4AE8-9AEE-57B2D61D78F2}"/>
          </ac:spMkLst>
        </pc:spChg>
        <pc:spChg chg="del">
          <ac:chgData name="Bùi Đức Việt" userId="c9bd2dcd3990363b" providerId="LiveId" clId="{50C2FF60-0075-4AC9-B035-60E514938F6E}" dt="2022-07-31T09:41:56.012" v="199" actId="478"/>
          <ac:spMkLst>
            <pc:docMk/>
            <pc:sldMk cId="415607575" sldId="292"/>
            <ac:spMk id="8" creationId="{45E372F5-8C32-4CCB-A94A-F0A0766F60B2}"/>
          </ac:spMkLst>
        </pc:spChg>
        <pc:spChg chg="add mod">
          <ac:chgData name="Bùi Đức Việt" userId="c9bd2dcd3990363b" providerId="LiveId" clId="{50C2FF60-0075-4AC9-B035-60E514938F6E}" dt="2022-07-31T10:14:23.105" v="1731" actId="20577"/>
          <ac:spMkLst>
            <pc:docMk/>
            <pc:sldMk cId="415607575" sldId="292"/>
            <ac:spMk id="10" creationId="{A20604CE-6F6D-4800-F261-B3960602D1BF}"/>
          </ac:spMkLst>
        </pc:spChg>
      </pc:sldChg>
      <pc:sldChg chg="delSp mod delAnim">
        <pc:chgData name="Bùi Đức Việt" userId="c9bd2dcd3990363b" providerId="LiveId" clId="{50C2FF60-0075-4AC9-B035-60E514938F6E}" dt="2022-07-31T09:42:29.570" v="208" actId="478"/>
        <pc:sldMkLst>
          <pc:docMk/>
          <pc:sldMk cId="516880014" sldId="293"/>
        </pc:sldMkLst>
        <pc:spChg chg="del">
          <ac:chgData name="Bùi Đức Việt" userId="c9bd2dcd3990363b" providerId="LiveId" clId="{50C2FF60-0075-4AC9-B035-60E514938F6E}" dt="2022-07-31T09:42:29.570" v="208" actId="478"/>
          <ac:spMkLst>
            <pc:docMk/>
            <pc:sldMk cId="516880014" sldId="293"/>
            <ac:spMk id="8" creationId="{2AD08A12-56CD-4FBB-B576-2E0A1EDDFEDA}"/>
          </ac:spMkLst>
        </pc:spChg>
        <pc:spChg chg="del">
          <ac:chgData name="Bùi Đức Việt" userId="c9bd2dcd3990363b" providerId="LiveId" clId="{50C2FF60-0075-4AC9-B035-60E514938F6E}" dt="2022-07-31T09:42:28.359" v="207" actId="478"/>
          <ac:spMkLst>
            <pc:docMk/>
            <pc:sldMk cId="516880014" sldId="293"/>
            <ac:spMk id="9" creationId="{4D676CD5-A65F-4E16-8C7A-685BFBA9AA69}"/>
          </ac:spMkLst>
        </pc:spChg>
      </pc:sldChg>
      <pc:sldChg chg="addSp delSp modSp mod delAnim">
        <pc:chgData name="Bùi Đức Việt" userId="c9bd2dcd3990363b" providerId="LiveId" clId="{50C2FF60-0075-4AC9-B035-60E514938F6E}" dt="2022-07-31T10:03:37.584" v="1257" actId="1076"/>
        <pc:sldMkLst>
          <pc:docMk/>
          <pc:sldMk cId="2259362811" sldId="294"/>
        </pc:sldMkLst>
        <pc:spChg chg="del">
          <ac:chgData name="Bùi Đức Việt" userId="c9bd2dcd3990363b" providerId="LiveId" clId="{50C2FF60-0075-4AC9-B035-60E514938F6E}" dt="2022-07-31T09:40:54.007" v="181" actId="478"/>
          <ac:spMkLst>
            <pc:docMk/>
            <pc:sldMk cId="2259362811" sldId="294"/>
            <ac:spMk id="5" creationId="{53B03F56-9A24-44B8-A5E5-71487143A90F}"/>
          </ac:spMkLst>
        </pc:spChg>
        <pc:spChg chg="del">
          <ac:chgData name="Bùi Đức Việt" userId="c9bd2dcd3990363b" providerId="LiveId" clId="{50C2FF60-0075-4AC9-B035-60E514938F6E}" dt="2022-07-31T09:40:54.007" v="181" actId="478"/>
          <ac:spMkLst>
            <pc:docMk/>
            <pc:sldMk cId="2259362811" sldId="294"/>
            <ac:spMk id="6" creationId="{DF4C6D56-A574-4D2E-AA47-6F69D6B36ADD}"/>
          </ac:spMkLst>
        </pc:spChg>
        <pc:spChg chg="add mod">
          <ac:chgData name="Bùi Đức Việt" userId="c9bd2dcd3990363b" providerId="LiveId" clId="{50C2FF60-0075-4AC9-B035-60E514938F6E}" dt="2022-07-31T10:03:37.584" v="1257" actId="1076"/>
          <ac:spMkLst>
            <pc:docMk/>
            <pc:sldMk cId="2259362811" sldId="294"/>
            <ac:spMk id="8" creationId="{FD6CC458-8E42-426D-6392-2C05D7CD2AFF}"/>
          </ac:spMkLst>
        </pc:spChg>
      </pc:sldChg>
      <pc:sldChg chg="addSp delSp modSp mod delAnim modAnim">
        <pc:chgData name="Bùi Đức Việt" userId="c9bd2dcd3990363b" providerId="LiveId" clId="{50C2FF60-0075-4AC9-B035-60E514938F6E}" dt="2022-07-31T09:40:24.007" v="178" actId="1076"/>
        <pc:sldMkLst>
          <pc:docMk/>
          <pc:sldMk cId="3252969431" sldId="295"/>
        </pc:sldMkLst>
        <pc:spChg chg="del">
          <ac:chgData name="Bùi Đức Việt" userId="c9bd2dcd3990363b" providerId="LiveId" clId="{50C2FF60-0075-4AC9-B035-60E514938F6E}" dt="2022-07-31T09:38:44.412" v="151" actId="478"/>
          <ac:spMkLst>
            <pc:docMk/>
            <pc:sldMk cId="3252969431" sldId="295"/>
            <ac:spMk id="94" creationId="{01E693F4-5240-4138-87A2-4FFF6D4C7B19}"/>
          </ac:spMkLst>
        </pc:spChg>
        <pc:spChg chg="del">
          <ac:chgData name="Bùi Đức Việt" userId="c9bd2dcd3990363b" providerId="LiveId" clId="{50C2FF60-0075-4AC9-B035-60E514938F6E}" dt="2022-07-31T09:38:44.412" v="151" actId="478"/>
          <ac:spMkLst>
            <pc:docMk/>
            <pc:sldMk cId="3252969431" sldId="295"/>
            <ac:spMk id="95" creationId="{8FB6F86B-5B47-4F8E-A6CD-3F3BC079A236}"/>
          </ac:spMkLst>
        </pc:spChg>
        <pc:picChg chg="add mod">
          <ac:chgData name="Bùi Đức Việt" userId="c9bd2dcd3990363b" providerId="LiveId" clId="{50C2FF60-0075-4AC9-B035-60E514938F6E}" dt="2022-07-31T09:40:10.383" v="169" actId="1076"/>
          <ac:picMkLst>
            <pc:docMk/>
            <pc:sldMk cId="3252969431" sldId="295"/>
            <ac:picMk id="3" creationId="{A935487A-B0CB-25D7-1B5B-076D174D478D}"/>
          </ac:picMkLst>
        </pc:picChg>
        <pc:picChg chg="del mod">
          <ac:chgData name="Bùi Đức Việt" userId="c9bd2dcd3990363b" providerId="LiveId" clId="{50C2FF60-0075-4AC9-B035-60E514938F6E}" dt="2022-07-31T09:40:11.750" v="170" actId="21"/>
          <ac:picMkLst>
            <pc:docMk/>
            <pc:sldMk cId="3252969431" sldId="295"/>
            <ac:picMk id="5" creationId="{17700694-5431-465A-93EE-9872FE59D1EF}"/>
          </ac:picMkLst>
        </pc:picChg>
        <pc:picChg chg="del">
          <ac:chgData name="Bùi Đức Việt" userId="c9bd2dcd3990363b" providerId="LiveId" clId="{50C2FF60-0075-4AC9-B035-60E514938F6E}" dt="2022-07-31T09:40:20.512" v="176" actId="21"/>
          <ac:picMkLst>
            <pc:docMk/>
            <pc:sldMk cId="3252969431" sldId="295"/>
            <ac:picMk id="7" creationId="{C378B74D-6369-4A10-A6E5-ABCCDB191583}"/>
          </ac:picMkLst>
        </pc:picChg>
        <pc:picChg chg="del mod">
          <ac:chgData name="Bùi Đức Việt" userId="c9bd2dcd3990363b" providerId="LiveId" clId="{50C2FF60-0075-4AC9-B035-60E514938F6E}" dt="2022-07-31T09:38:47.273" v="153" actId="478"/>
          <ac:picMkLst>
            <pc:docMk/>
            <pc:sldMk cId="3252969431" sldId="295"/>
            <ac:picMk id="8" creationId="{A202613B-035C-4B16-B83C-B57DAAA0E39D}"/>
          </ac:picMkLst>
        </pc:picChg>
        <pc:picChg chg="add mod">
          <ac:chgData name="Bùi Đức Việt" userId="c9bd2dcd3990363b" providerId="LiveId" clId="{50C2FF60-0075-4AC9-B035-60E514938F6E}" dt="2022-07-31T09:40:18.981" v="175" actId="14100"/>
          <ac:picMkLst>
            <pc:docMk/>
            <pc:sldMk cId="3252969431" sldId="295"/>
            <ac:picMk id="9" creationId="{11A437CA-235F-764C-230D-34DC507DA179}"/>
          </ac:picMkLst>
        </pc:picChg>
        <pc:picChg chg="add mod">
          <ac:chgData name="Bùi Đức Việt" userId="c9bd2dcd3990363b" providerId="LiveId" clId="{50C2FF60-0075-4AC9-B035-60E514938F6E}" dt="2022-07-31T09:40:24.007" v="178" actId="1076"/>
          <ac:picMkLst>
            <pc:docMk/>
            <pc:sldMk cId="3252969431" sldId="295"/>
            <ac:picMk id="10" creationId="{6B58F009-7C4C-7448-32D4-B2929F5AF5F7}"/>
          </ac:picMkLst>
        </pc:picChg>
      </pc:sldChg>
      <pc:sldChg chg="delSp mod delAnim">
        <pc:chgData name="Bùi Đức Việt" userId="c9bd2dcd3990363b" providerId="LiveId" clId="{50C2FF60-0075-4AC9-B035-60E514938F6E}" dt="2022-07-31T09:42:25.555" v="206" actId="478"/>
        <pc:sldMkLst>
          <pc:docMk/>
          <pc:sldMk cId="2630541334" sldId="298"/>
        </pc:sldMkLst>
        <pc:spChg chg="del">
          <ac:chgData name="Bùi Đức Việt" userId="c9bd2dcd3990363b" providerId="LiveId" clId="{50C2FF60-0075-4AC9-B035-60E514938F6E}" dt="2022-07-31T09:42:25.555" v="206" actId="478"/>
          <ac:spMkLst>
            <pc:docMk/>
            <pc:sldMk cId="2630541334" sldId="298"/>
            <ac:spMk id="6" creationId="{758BD5D8-4183-43C4-A53B-F8AFC9100569}"/>
          </ac:spMkLst>
        </pc:spChg>
        <pc:spChg chg="del">
          <ac:chgData name="Bùi Đức Việt" userId="c9bd2dcd3990363b" providerId="LiveId" clId="{50C2FF60-0075-4AC9-B035-60E514938F6E}" dt="2022-07-31T09:42:22.565" v="205" actId="478"/>
          <ac:spMkLst>
            <pc:docMk/>
            <pc:sldMk cId="2630541334" sldId="298"/>
            <ac:spMk id="7" creationId="{1774D809-92DC-4140-98F3-63CB540118D5}"/>
          </ac:spMkLst>
        </pc:spChg>
        <pc:spChg chg="del">
          <ac:chgData name="Bùi Đức Việt" userId="c9bd2dcd3990363b" providerId="LiveId" clId="{50C2FF60-0075-4AC9-B035-60E514938F6E}" dt="2022-07-31T09:42:22.565" v="205" actId="478"/>
          <ac:spMkLst>
            <pc:docMk/>
            <pc:sldMk cId="2630541334" sldId="298"/>
            <ac:spMk id="8" creationId="{5DD6225F-87B8-418C-A17D-02D1A8E7FD89}"/>
          </ac:spMkLst>
        </pc:spChg>
        <pc:spChg chg="del">
          <ac:chgData name="Bùi Đức Việt" userId="c9bd2dcd3990363b" providerId="LiveId" clId="{50C2FF60-0075-4AC9-B035-60E514938F6E}" dt="2022-07-31T09:42:22.565" v="205" actId="478"/>
          <ac:spMkLst>
            <pc:docMk/>
            <pc:sldMk cId="2630541334" sldId="298"/>
            <ac:spMk id="9" creationId="{9BB06905-699F-4F48-B1D6-1F8D30CA2CB8}"/>
          </ac:spMkLst>
        </pc:spChg>
      </pc:sldChg>
      <pc:sldChg chg="addSp delSp modSp mod delAnim">
        <pc:chgData name="Bùi Đức Việt" userId="c9bd2dcd3990363b" providerId="LiveId" clId="{50C2FF60-0075-4AC9-B035-60E514938F6E}" dt="2022-07-31T10:09:50.298" v="1625"/>
        <pc:sldMkLst>
          <pc:docMk/>
          <pc:sldMk cId="1857084694" sldId="313"/>
        </pc:sldMkLst>
        <pc:spChg chg="del">
          <ac:chgData name="Bùi Đức Việt" userId="c9bd2dcd3990363b" providerId="LiveId" clId="{50C2FF60-0075-4AC9-B035-60E514938F6E}" dt="2022-07-31T09:40:59.029" v="182" actId="478"/>
          <ac:spMkLst>
            <pc:docMk/>
            <pc:sldMk cId="1857084694" sldId="313"/>
            <ac:spMk id="8" creationId="{785EFFB6-DAF1-4700-BA24-0671BAE57501}"/>
          </ac:spMkLst>
        </pc:spChg>
        <pc:spChg chg="del">
          <ac:chgData name="Bùi Đức Việt" userId="c9bd2dcd3990363b" providerId="LiveId" clId="{50C2FF60-0075-4AC9-B035-60E514938F6E}" dt="2022-07-31T09:40:59.029" v="182" actId="478"/>
          <ac:spMkLst>
            <pc:docMk/>
            <pc:sldMk cId="1857084694" sldId="313"/>
            <ac:spMk id="9" creationId="{7A7F934C-84C7-4145-A439-8B7DDAFDBB93}"/>
          </ac:spMkLst>
        </pc:spChg>
        <pc:spChg chg="del">
          <ac:chgData name="Bùi Đức Việt" userId="c9bd2dcd3990363b" providerId="LiveId" clId="{50C2FF60-0075-4AC9-B035-60E514938F6E}" dt="2022-07-31T09:40:59.029" v="182" actId="478"/>
          <ac:spMkLst>
            <pc:docMk/>
            <pc:sldMk cId="1857084694" sldId="313"/>
            <ac:spMk id="10" creationId="{DC1D6FC9-8201-4DEC-ABA6-4ADD834D3380}"/>
          </ac:spMkLst>
        </pc:spChg>
        <pc:spChg chg="del">
          <ac:chgData name="Bùi Đức Việt" userId="c9bd2dcd3990363b" providerId="LiveId" clId="{50C2FF60-0075-4AC9-B035-60E514938F6E}" dt="2022-07-31T09:40:59.029" v="182" actId="478"/>
          <ac:spMkLst>
            <pc:docMk/>
            <pc:sldMk cId="1857084694" sldId="313"/>
            <ac:spMk id="11" creationId="{AA43CE36-5EFA-407F-BDA0-858245F6D42F}"/>
          </ac:spMkLst>
        </pc:spChg>
        <pc:spChg chg="del">
          <ac:chgData name="Bùi Đức Việt" userId="c9bd2dcd3990363b" providerId="LiveId" clId="{50C2FF60-0075-4AC9-B035-60E514938F6E}" dt="2022-07-31T09:40:59.029" v="182" actId="478"/>
          <ac:spMkLst>
            <pc:docMk/>
            <pc:sldMk cId="1857084694" sldId="313"/>
            <ac:spMk id="12" creationId="{5269F3FE-2762-417C-8AE9-1CF115CFC40E}"/>
          </ac:spMkLst>
        </pc:spChg>
        <pc:spChg chg="del">
          <ac:chgData name="Bùi Đức Việt" userId="c9bd2dcd3990363b" providerId="LiveId" clId="{50C2FF60-0075-4AC9-B035-60E514938F6E}" dt="2022-07-31T09:40:59.029" v="182" actId="478"/>
          <ac:spMkLst>
            <pc:docMk/>
            <pc:sldMk cId="1857084694" sldId="313"/>
            <ac:spMk id="13" creationId="{2D590EF6-4FCA-46EC-AE75-4425BDD56FE5}"/>
          </ac:spMkLst>
        </pc:spChg>
        <pc:spChg chg="del">
          <ac:chgData name="Bùi Đức Việt" userId="c9bd2dcd3990363b" providerId="LiveId" clId="{50C2FF60-0075-4AC9-B035-60E514938F6E}" dt="2022-07-31T09:40:59.029" v="182" actId="478"/>
          <ac:spMkLst>
            <pc:docMk/>
            <pc:sldMk cId="1857084694" sldId="313"/>
            <ac:spMk id="14" creationId="{1DC804A5-AB7A-4229-8E77-51829CC0AC90}"/>
          </ac:spMkLst>
        </pc:spChg>
        <pc:spChg chg="del">
          <ac:chgData name="Bùi Đức Việt" userId="c9bd2dcd3990363b" providerId="LiveId" clId="{50C2FF60-0075-4AC9-B035-60E514938F6E}" dt="2022-07-31T09:40:59.029" v="182" actId="478"/>
          <ac:spMkLst>
            <pc:docMk/>
            <pc:sldMk cId="1857084694" sldId="313"/>
            <ac:spMk id="15" creationId="{7ACFED4F-199E-4942-B917-108CAC340C8E}"/>
          </ac:spMkLst>
        </pc:spChg>
        <pc:spChg chg="del">
          <ac:chgData name="Bùi Đức Việt" userId="c9bd2dcd3990363b" providerId="LiveId" clId="{50C2FF60-0075-4AC9-B035-60E514938F6E}" dt="2022-07-31T09:40:59.029" v="182" actId="478"/>
          <ac:spMkLst>
            <pc:docMk/>
            <pc:sldMk cId="1857084694" sldId="313"/>
            <ac:spMk id="16" creationId="{9643371A-81F6-4BD3-A3AD-9F5769A2DF5B}"/>
          </ac:spMkLst>
        </pc:spChg>
        <pc:spChg chg="del">
          <ac:chgData name="Bùi Đức Việt" userId="c9bd2dcd3990363b" providerId="LiveId" clId="{50C2FF60-0075-4AC9-B035-60E514938F6E}" dt="2022-07-31T09:40:59.029" v="182" actId="478"/>
          <ac:spMkLst>
            <pc:docMk/>
            <pc:sldMk cId="1857084694" sldId="313"/>
            <ac:spMk id="17" creationId="{5C6DB8DC-A816-4396-B3C5-F53C3A9780C4}"/>
          </ac:spMkLst>
        </pc:spChg>
        <pc:spChg chg="del">
          <ac:chgData name="Bùi Đức Việt" userId="c9bd2dcd3990363b" providerId="LiveId" clId="{50C2FF60-0075-4AC9-B035-60E514938F6E}" dt="2022-07-31T09:40:59.029" v="182" actId="478"/>
          <ac:spMkLst>
            <pc:docMk/>
            <pc:sldMk cId="1857084694" sldId="313"/>
            <ac:spMk id="18" creationId="{171105F5-A8C4-442A-B841-C8E79207F0D8}"/>
          </ac:spMkLst>
        </pc:spChg>
        <pc:spChg chg="del">
          <ac:chgData name="Bùi Đức Việt" userId="c9bd2dcd3990363b" providerId="LiveId" clId="{50C2FF60-0075-4AC9-B035-60E514938F6E}" dt="2022-07-31T09:40:59.029" v="182" actId="478"/>
          <ac:spMkLst>
            <pc:docMk/>
            <pc:sldMk cId="1857084694" sldId="313"/>
            <ac:spMk id="19" creationId="{2A9D477F-906A-42AD-B5B4-DA0295BD7626}"/>
          </ac:spMkLst>
        </pc:spChg>
        <pc:spChg chg="del">
          <ac:chgData name="Bùi Đức Việt" userId="c9bd2dcd3990363b" providerId="LiveId" clId="{50C2FF60-0075-4AC9-B035-60E514938F6E}" dt="2022-07-31T09:40:59.029" v="182" actId="478"/>
          <ac:spMkLst>
            <pc:docMk/>
            <pc:sldMk cId="1857084694" sldId="313"/>
            <ac:spMk id="20" creationId="{EECF92AE-094D-4352-A077-CA4FBEBF794E}"/>
          </ac:spMkLst>
        </pc:spChg>
        <pc:spChg chg="add mod">
          <ac:chgData name="Bùi Đức Việt" userId="c9bd2dcd3990363b" providerId="LiveId" clId="{50C2FF60-0075-4AC9-B035-60E514938F6E}" dt="2022-07-31T10:09:42.133" v="1624" actId="20577"/>
          <ac:spMkLst>
            <pc:docMk/>
            <pc:sldMk cId="1857084694" sldId="313"/>
            <ac:spMk id="27" creationId="{D9306451-7E1A-C97D-CFC8-1431D2E5909C}"/>
          </ac:spMkLst>
        </pc:spChg>
        <pc:picChg chg="add mod">
          <ac:chgData name="Bùi Đức Việt" userId="c9bd2dcd3990363b" providerId="LiveId" clId="{50C2FF60-0075-4AC9-B035-60E514938F6E}" dt="2022-07-31T10:09:02.832" v="1468" actId="1076"/>
          <ac:picMkLst>
            <pc:docMk/>
            <pc:sldMk cId="1857084694" sldId="313"/>
            <ac:picMk id="3" creationId="{DB69564D-C64C-974F-50E1-CD95D1C7F0DD}"/>
          </ac:picMkLst>
        </pc:picChg>
        <pc:picChg chg="del">
          <ac:chgData name="Bùi Đức Việt" userId="c9bd2dcd3990363b" providerId="LiveId" clId="{50C2FF60-0075-4AC9-B035-60E514938F6E}" dt="2022-07-31T09:40:59.029" v="182" actId="478"/>
          <ac:picMkLst>
            <pc:docMk/>
            <pc:sldMk cId="1857084694" sldId="313"/>
            <ac:picMk id="4" creationId="{B86301B5-E037-4DD5-A27F-F9C22FBE6E6C}"/>
          </ac:picMkLst>
        </pc:picChg>
        <pc:picChg chg="del">
          <ac:chgData name="Bùi Đức Việt" userId="c9bd2dcd3990363b" providerId="LiveId" clId="{50C2FF60-0075-4AC9-B035-60E514938F6E}" dt="2022-07-31T09:40:59.029" v="182" actId="478"/>
          <ac:picMkLst>
            <pc:docMk/>
            <pc:sldMk cId="1857084694" sldId="313"/>
            <ac:picMk id="5" creationId="{82A1BD68-3EE5-420E-9E81-6B0E8183FCE4}"/>
          </ac:picMkLst>
        </pc:picChg>
        <pc:picChg chg="del">
          <ac:chgData name="Bùi Đức Việt" userId="c9bd2dcd3990363b" providerId="LiveId" clId="{50C2FF60-0075-4AC9-B035-60E514938F6E}" dt="2022-07-31T09:40:59.029" v="182" actId="478"/>
          <ac:picMkLst>
            <pc:docMk/>
            <pc:sldMk cId="1857084694" sldId="313"/>
            <ac:picMk id="6" creationId="{BBD427E0-C006-44CB-86D8-B3B1F1CE6BD4}"/>
          </ac:picMkLst>
        </pc:picChg>
        <pc:picChg chg="add mod">
          <ac:chgData name="Bùi Đức Việt" userId="c9bd2dcd3990363b" providerId="LiveId" clId="{50C2FF60-0075-4AC9-B035-60E514938F6E}" dt="2022-07-31T10:04:56.311" v="1262" actId="1076"/>
          <ac:picMkLst>
            <pc:docMk/>
            <pc:sldMk cId="1857084694" sldId="313"/>
            <ac:picMk id="22" creationId="{77E44C5D-0EEF-B7BD-7839-0D01F8C9301B}"/>
          </ac:picMkLst>
        </pc:picChg>
        <pc:picChg chg="add mod">
          <ac:chgData name="Bùi Đức Việt" userId="c9bd2dcd3990363b" providerId="LiveId" clId="{50C2FF60-0075-4AC9-B035-60E514938F6E}" dt="2022-07-31T10:05:22.889" v="1266" actId="1076"/>
          <ac:picMkLst>
            <pc:docMk/>
            <pc:sldMk cId="1857084694" sldId="313"/>
            <ac:picMk id="24" creationId="{5D16C2D7-88E7-CD7F-5400-6478D6A8D8D8}"/>
          </ac:picMkLst>
        </pc:picChg>
        <pc:picChg chg="add mod">
          <ac:chgData name="Bùi Đức Việt" userId="c9bd2dcd3990363b" providerId="LiveId" clId="{50C2FF60-0075-4AC9-B035-60E514938F6E}" dt="2022-07-31T10:05:22.112" v="1265" actId="1076"/>
          <ac:picMkLst>
            <pc:docMk/>
            <pc:sldMk cId="1857084694" sldId="313"/>
            <ac:picMk id="26" creationId="{0F42B722-6866-AC5A-0BAF-0ACA99270420}"/>
          </ac:picMkLst>
        </pc:picChg>
        <pc:picChg chg="add mod">
          <ac:chgData name="Bùi Đức Việt" userId="c9bd2dcd3990363b" providerId="LiveId" clId="{50C2FF60-0075-4AC9-B035-60E514938F6E}" dt="2022-07-31T10:09:50.298" v="1625"/>
          <ac:picMkLst>
            <pc:docMk/>
            <pc:sldMk cId="1857084694" sldId="313"/>
            <ac:picMk id="28" creationId="{54D1F394-12DA-18A3-17B9-6C2D68B2775C}"/>
          </ac:picMkLst>
        </pc:picChg>
      </pc:sldChg>
      <pc:sldChg chg="addSp delSp modSp mod ord delAnim modAnim">
        <pc:chgData name="Bùi Đức Việt" userId="c9bd2dcd3990363b" providerId="LiveId" clId="{50C2FF60-0075-4AC9-B035-60E514938F6E}" dt="2022-07-31T10:07:10.761" v="1300"/>
        <pc:sldMkLst>
          <pc:docMk/>
          <pc:sldMk cId="1108021636" sldId="315"/>
        </pc:sldMkLst>
        <pc:spChg chg="del mod">
          <ac:chgData name="Bùi Đức Việt" userId="c9bd2dcd3990363b" providerId="LiveId" clId="{50C2FF60-0075-4AC9-B035-60E514938F6E}" dt="2022-07-31T09:41:13.749" v="189" actId="478"/>
          <ac:spMkLst>
            <pc:docMk/>
            <pc:sldMk cId="1108021636" sldId="315"/>
            <ac:spMk id="5" creationId="{4DF10189-063E-436C-BDBE-D39288BCFAF0}"/>
          </ac:spMkLst>
        </pc:spChg>
        <pc:spChg chg="del">
          <ac:chgData name="Bùi Đức Việt" userId="c9bd2dcd3990363b" providerId="LiveId" clId="{50C2FF60-0075-4AC9-B035-60E514938F6E}" dt="2022-07-31T09:41:12.619" v="187" actId="478"/>
          <ac:spMkLst>
            <pc:docMk/>
            <pc:sldMk cId="1108021636" sldId="315"/>
            <ac:spMk id="6" creationId="{900D06B9-1F97-4DF4-8CDA-7C52F6800612}"/>
          </ac:spMkLst>
        </pc:spChg>
        <pc:spChg chg="del mod">
          <ac:chgData name="Bùi Đức Việt" userId="c9bd2dcd3990363b" providerId="LiveId" clId="{50C2FF60-0075-4AC9-B035-60E514938F6E}" dt="2022-07-31T09:41:15.531" v="191" actId="478"/>
          <ac:spMkLst>
            <pc:docMk/>
            <pc:sldMk cId="1108021636" sldId="315"/>
            <ac:spMk id="7" creationId="{7AAABACF-F2FB-4A7B-A2F2-E522F5B6A906}"/>
          </ac:spMkLst>
        </pc:spChg>
        <pc:picChg chg="del">
          <ac:chgData name="Bùi Đức Việt" userId="c9bd2dcd3990363b" providerId="LiveId" clId="{50C2FF60-0075-4AC9-B035-60E514938F6E}" dt="2022-07-31T09:41:10.107" v="185" actId="478"/>
          <ac:picMkLst>
            <pc:docMk/>
            <pc:sldMk cId="1108021636" sldId="315"/>
            <ac:picMk id="4" creationId="{8D2525DF-EC91-49FD-8A5E-5D6D548470D9}"/>
          </ac:picMkLst>
        </pc:picChg>
        <pc:picChg chg="del">
          <ac:chgData name="Bùi Đức Việt" userId="c9bd2dcd3990363b" providerId="LiveId" clId="{50C2FF60-0075-4AC9-B035-60E514938F6E}" dt="2022-07-31T10:06:53.900" v="1292" actId="21"/>
          <ac:picMkLst>
            <pc:docMk/>
            <pc:sldMk cId="1108021636" sldId="315"/>
            <ac:picMk id="8" creationId="{4E6A7D94-9D5A-4174-9759-4049DB7E3B79}"/>
          </ac:picMkLst>
        </pc:picChg>
        <pc:picChg chg="add mod">
          <ac:chgData name="Bùi Đức Việt" userId="c9bd2dcd3990363b" providerId="LiveId" clId="{50C2FF60-0075-4AC9-B035-60E514938F6E}" dt="2022-07-31T10:07:03.136" v="1297" actId="14100"/>
          <ac:picMkLst>
            <pc:docMk/>
            <pc:sldMk cId="1108021636" sldId="315"/>
            <ac:picMk id="10" creationId="{2E5FF3FB-1C96-0EBC-67E5-9CF040A5929A}"/>
          </ac:picMkLst>
        </pc:picChg>
        <pc:picChg chg="add mod">
          <ac:chgData name="Bùi Đức Việt" userId="c9bd2dcd3990363b" providerId="LiveId" clId="{50C2FF60-0075-4AC9-B035-60E514938F6E}" dt="2022-07-31T10:07:06.311" v="1298" actId="1076"/>
          <ac:picMkLst>
            <pc:docMk/>
            <pc:sldMk cId="1108021636" sldId="315"/>
            <ac:picMk id="11" creationId="{A19E164D-5A54-8739-9867-745AFB3AA8D5}"/>
          </ac:picMkLst>
        </pc:picChg>
      </pc:sldChg>
      <pc:sldChg chg="delSp mod delAnim">
        <pc:chgData name="Bùi Đức Việt" userId="c9bd2dcd3990363b" providerId="LiveId" clId="{50C2FF60-0075-4AC9-B035-60E514938F6E}" dt="2022-07-31T09:42:13.983" v="203" actId="478"/>
        <pc:sldMkLst>
          <pc:docMk/>
          <pc:sldMk cId="3801110008" sldId="316"/>
        </pc:sldMkLst>
        <pc:spChg chg="del">
          <ac:chgData name="Bùi Đức Việt" userId="c9bd2dcd3990363b" providerId="LiveId" clId="{50C2FF60-0075-4AC9-B035-60E514938F6E}" dt="2022-07-31T09:42:13.983" v="203" actId="478"/>
          <ac:spMkLst>
            <pc:docMk/>
            <pc:sldMk cId="3801110008" sldId="316"/>
            <ac:spMk id="6" creationId="{FE739606-987B-45E0-9B3F-FEEF967633D8}"/>
          </ac:spMkLst>
        </pc:spChg>
        <pc:spChg chg="del">
          <ac:chgData name="Bùi Đức Việt" userId="c9bd2dcd3990363b" providerId="LiveId" clId="{50C2FF60-0075-4AC9-B035-60E514938F6E}" dt="2022-07-31T09:42:13.983" v="203" actId="478"/>
          <ac:spMkLst>
            <pc:docMk/>
            <pc:sldMk cId="3801110008" sldId="316"/>
            <ac:spMk id="7" creationId="{30DC7EF8-154A-4868-B348-239DFE91F000}"/>
          </ac:spMkLst>
        </pc:spChg>
      </pc:sldChg>
      <pc:sldChg chg="delSp mod delAnim">
        <pc:chgData name="Bùi Đức Việt" userId="c9bd2dcd3990363b" providerId="LiveId" clId="{50C2FF60-0075-4AC9-B035-60E514938F6E}" dt="2022-07-31T09:42:06.121" v="201" actId="478"/>
        <pc:sldMkLst>
          <pc:docMk/>
          <pc:sldMk cId="1190672427" sldId="319"/>
        </pc:sldMkLst>
        <pc:spChg chg="del">
          <ac:chgData name="Bùi Đức Việt" userId="c9bd2dcd3990363b" providerId="LiveId" clId="{50C2FF60-0075-4AC9-B035-60E514938F6E}" dt="2022-07-31T09:42:06.121" v="201" actId="478"/>
          <ac:spMkLst>
            <pc:docMk/>
            <pc:sldMk cId="1190672427" sldId="319"/>
            <ac:spMk id="6" creationId="{1BE95540-DF60-430D-80B7-02BA46D45E93}"/>
          </ac:spMkLst>
        </pc:spChg>
        <pc:spChg chg="del">
          <ac:chgData name="Bùi Đức Việt" userId="c9bd2dcd3990363b" providerId="LiveId" clId="{50C2FF60-0075-4AC9-B035-60E514938F6E}" dt="2022-07-31T09:42:06.121" v="201" actId="478"/>
          <ac:spMkLst>
            <pc:docMk/>
            <pc:sldMk cId="1190672427" sldId="319"/>
            <ac:spMk id="7" creationId="{396EE271-36F2-432C-BE52-2AF0FCEBC57C}"/>
          </ac:spMkLst>
        </pc:spChg>
        <pc:spChg chg="del">
          <ac:chgData name="Bùi Đức Việt" userId="c9bd2dcd3990363b" providerId="LiveId" clId="{50C2FF60-0075-4AC9-B035-60E514938F6E}" dt="2022-07-31T09:42:06.121" v="201" actId="478"/>
          <ac:spMkLst>
            <pc:docMk/>
            <pc:sldMk cId="1190672427" sldId="319"/>
            <ac:spMk id="8" creationId="{CFF0C21F-C943-4DF9-A9B9-4C6D9E857117}"/>
          </ac:spMkLst>
        </pc:spChg>
        <pc:spChg chg="del">
          <ac:chgData name="Bùi Đức Việt" userId="c9bd2dcd3990363b" providerId="LiveId" clId="{50C2FF60-0075-4AC9-B035-60E514938F6E}" dt="2022-07-31T09:42:06.121" v="201" actId="478"/>
          <ac:spMkLst>
            <pc:docMk/>
            <pc:sldMk cId="1190672427" sldId="319"/>
            <ac:spMk id="9" creationId="{EFC4C3F2-8763-4F0F-A7DD-7C14AD36D231}"/>
          </ac:spMkLst>
        </pc:spChg>
        <pc:spChg chg="del">
          <ac:chgData name="Bùi Đức Việt" userId="c9bd2dcd3990363b" providerId="LiveId" clId="{50C2FF60-0075-4AC9-B035-60E514938F6E}" dt="2022-07-31T09:42:06.121" v="201" actId="478"/>
          <ac:spMkLst>
            <pc:docMk/>
            <pc:sldMk cId="1190672427" sldId="319"/>
            <ac:spMk id="10" creationId="{93F7C1C0-F205-469A-B525-CA471A2A111C}"/>
          </ac:spMkLst>
        </pc:spChg>
        <pc:spChg chg="del">
          <ac:chgData name="Bùi Đức Việt" userId="c9bd2dcd3990363b" providerId="LiveId" clId="{50C2FF60-0075-4AC9-B035-60E514938F6E}" dt="2022-07-31T09:42:06.121" v="201" actId="478"/>
          <ac:spMkLst>
            <pc:docMk/>
            <pc:sldMk cId="1190672427" sldId="319"/>
            <ac:spMk id="11" creationId="{26C6528F-957A-452F-AB13-9F758696BC79}"/>
          </ac:spMkLst>
        </pc:spChg>
        <pc:spChg chg="del">
          <ac:chgData name="Bùi Đức Việt" userId="c9bd2dcd3990363b" providerId="LiveId" clId="{50C2FF60-0075-4AC9-B035-60E514938F6E}" dt="2022-07-31T09:42:06.121" v="201" actId="478"/>
          <ac:spMkLst>
            <pc:docMk/>
            <pc:sldMk cId="1190672427" sldId="319"/>
            <ac:spMk id="12" creationId="{ED85CCA1-1BDD-41E8-B781-8A5EEE08A182}"/>
          </ac:spMkLst>
        </pc:spChg>
      </pc:sldChg>
      <pc:sldChg chg="addSp delSp modSp mod delAnim">
        <pc:chgData name="Bùi Đức Việt" userId="c9bd2dcd3990363b" providerId="LiveId" clId="{50C2FF60-0075-4AC9-B035-60E514938F6E}" dt="2022-07-31T10:11:42.719" v="1657" actId="1076"/>
        <pc:sldMkLst>
          <pc:docMk/>
          <pc:sldMk cId="1690649925" sldId="320"/>
        </pc:sldMkLst>
        <pc:spChg chg="del">
          <ac:chgData name="Bùi Đức Việt" userId="c9bd2dcd3990363b" providerId="LiveId" clId="{50C2FF60-0075-4AC9-B035-60E514938F6E}" dt="2022-07-31T09:41:21.812" v="194" actId="478"/>
          <ac:spMkLst>
            <pc:docMk/>
            <pc:sldMk cId="1690649925" sldId="320"/>
            <ac:spMk id="10" creationId="{43D0CBEF-A556-4510-A5AB-0C997C797271}"/>
          </ac:spMkLst>
        </pc:spChg>
        <pc:spChg chg="del">
          <ac:chgData name="Bùi Đức Việt" userId="c9bd2dcd3990363b" providerId="LiveId" clId="{50C2FF60-0075-4AC9-B035-60E514938F6E}" dt="2022-07-31T09:41:20.879" v="193" actId="478"/>
          <ac:spMkLst>
            <pc:docMk/>
            <pc:sldMk cId="1690649925" sldId="320"/>
            <ac:spMk id="11" creationId="{92D0060E-48B1-4472-AD4E-BBD28B00F885}"/>
          </ac:spMkLst>
        </pc:spChg>
        <pc:spChg chg="del">
          <ac:chgData name="Bùi Đức Việt" userId="c9bd2dcd3990363b" providerId="LiveId" clId="{50C2FF60-0075-4AC9-B035-60E514938F6E}" dt="2022-07-31T09:41:19.579" v="192" actId="478"/>
          <ac:spMkLst>
            <pc:docMk/>
            <pc:sldMk cId="1690649925" sldId="320"/>
            <ac:spMk id="12" creationId="{DAFD86CB-F10D-4083-A169-EF55C3CE7BD4}"/>
          </ac:spMkLst>
        </pc:spChg>
        <pc:picChg chg="add mod">
          <ac:chgData name="Bùi Đức Việt" userId="c9bd2dcd3990363b" providerId="LiveId" clId="{50C2FF60-0075-4AC9-B035-60E514938F6E}" dt="2022-07-31T10:11:15.095" v="1647"/>
          <ac:picMkLst>
            <pc:docMk/>
            <pc:sldMk cId="1690649925" sldId="320"/>
            <ac:picMk id="3" creationId="{7A3F093F-3BB1-8AFB-F6BB-EA730D42673A}"/>
          </ac:picMkLst>
        </pc:picChg>
        <pc:picChg chg="add mod">
          <ac:chgData name="Bùi Đức Việt" userId="c9bd2dcd3990363b" providerId="LiveId" clId="{50C2FF60-0075-4AC9-B035-60E514938F6E}" dt="2022-07-31T10:11:42.719" v="1657" actId="1076"/>
          <ac:picMkLst>
            <pc:docMk/>
            <pc:sldMk cId="1690649925" sldId="320"/>
            <ac:picMk id="5" creationId="{2D257FDB-6F6F-6203-1B86-BF2C2DFA5497}"/>
          </ac:picMkLst>
        </pc:picChg>
        <pc:picChg chg="del">
          <ac:chgData name="Bùi Đức Việt" userId="c9bd2dcd3990363b" providerId="LiveId" clId="{50C2FF60-0075-4AC9-B035-60E514938F6E}" dt="2022-07-31T09:41:19.579" v="192" actId="478"/>
          <ac:picMkLst>
            <pc:docMk/>
            <pc:sldMk cId="1690649925" sldId="320"/>
            <ac:picMk id="7" creationId="{BA648142-D2CE-45F0-BAF5-71CB000BD56B}"/>
          </ac:picMkLst>
        </pc:picChg>
      </pc:sldChg>
      <pc:sldChg chg="addSp delSp modSp mod ord delAnim">
        <pc:chgData name="Bùi Đức Việt" userId="c9bd2dcd3990363b" providerId="LiveId" clId="{50C2FF60-0075-4AC9-B035-60E514938F6E}" dt="2022-07-31T10:14:46.280" v="1737" actId="20577"/>
        <pc:sldMkLst>
          <pc:docMk/>
          <pc:sldMk cId="170999837" sldId="321"/>
        </pc:sldMkLst>
        <pc:spChg chg="del">
          <ac:chgData name="Bùi Đức Việt" userId="c9bd2dcd3990363b" providerId="LiveId" clId="{50C2FF60-0075-4AC9-B035-60E514938F6E}" dt="2022-07-31T09:41:59.385" v="200" actId="478"/>
          <ac:spMkLst>
            <pc:docMk/>
            <pc:sldMk cId="170999837" sldId="321"/>
            <ac:spMk id="4" creationId="{76AD356D-88CC-4B89-BE4B-9365C8C5FF02}"/>
          </ac:spMkLst>
        </pc:spChg>
        <pc:spChg chg="del">
          <ac:chgData name="Bùi Đức Việt" userId="c9bd2dcd3990363b" providerId="LiveId" clId="{50C2FF60-0075-4AC9-B035-60E514938F6E}" dt="2022-07-31T09:41:59.385" v="200" actId="478"/>
          <ac:spMkLst>
            <pc:docMk/>
            <pc:sldMk cId="170999837" sldId="321"/>
            <ac:spMk id="5" creationId="{1EAE271C-EDEC-4986-9BF0-7592D305E96B}"/>
          </ac:spMkLst>
        </pc:spChg>
        <pc:spChg chg="add mod">
          <ac:chgData name="Bùi Đức Việt" userId="c9bd2dcd3990363b" providerId="LiveId" clId="{50C2FF60-0075-4AC9-B035-60E514938F6E}" dt="2022-07-31T10:14:46.280" v="1737" actId="20577"/>
          <ac:spMkLst>
            <pc:docMk/>
            <pc:sldMk cId="170999837" sldId="321"/>
            <ac:spMk id="8" creationId="{16ED5BF7-4253-95F3-757E-A37F11DA1D9E}"/>
          </ac:spMkLst>
        </pc:spChg>
      </pc:sldChg>
      <pc:sldChg chg="addSp delSp modSp mod delAnim">
        <pc:chgData name="Bùi Đức Việt" userId="c9bd2dcd3990363b" providerId="LiveId" clId="{50C2FF60-0075-4AC9-B035-60E514938F6E}" dt="2022-07-31T10:12:51.992" v="1673" actId="1076"/>
        <pc:sldMkLst>
          <pc:docMk/>
          <pc:sldMk cId="1126377479" sldId="322"/>
        </pc:sldMkLst>
        <pc:spChg chg="del">
          <ac:chgData name="Bùi Đức Việt" userId="c9bd2dcd3990363b" providerId="LiveId" clId="{50C2FF60-0075-4AC9-B035-60E514938F6E}" dt="2022-07-31T09:41:29.731" v="195" actId="478"/>
          <ac:spMkLst>
            <pc:docMk/>
            <pc:sldMk cId="1126377479" sldId="322"/>
            <ac:spMk id="4" creationId="{76460273-AAB3-4F92-9EE1-3B45598A35C4}"/>
          </ac:spMkLst>
        </pc:spChg>
        <pc:spChg chg="del">
          <ac:chgData name="Bùi Đức Việt" userId="c9bd2dcd3990363b" providerId="LiveId" clId="{50C2FF60-0075-4AC9-B035-60E514938F6E}" dt="2022-07-31T09:41:29.731" v="195" actId="478"/>
          <ac:spMkLst>
            <pc:docMk/>
            <pc:sldMk cId="1126377479" sldId="322"/>
            <ac:spMk id="5" creationId="{FB31645C-6BE3-4BA9-B67D-30E4A83B134B}"/>
          </ac:spMkLst>
        </pc:spChg>
        <pc:spChg chg="del">
          <ac:chgData name="Bùi Đức Việt" userId="c9bd2dcd3990363b" providerId="LiveId" clId="{50C2FF60-0075-4AC9-B035-60E514938F6E}" dt="2022-07-31T09:41:29.731" v="195" actId="478"/>
          <ac:spMkLst>
            <pc:docMk/>
            <pc:sldMk cId="1126377479" sldId="322"/>
            <ac:spMk id="6" creationId="{E99F5EFA-8DE6-45F5-8C0D-658618C8CE1A}"/>
          </ac:spMkLst>
        </pc:spChg>
        <pc:spChg chg="del">
          <ac:chgData name="Bùi Đức Việt" userId="c9bd2dcd3990363b" providerId="LiveId" clId="{50C2FF60-0075-4AC9-B035-60E514938F6E}" dt="2022-07-31T09:41:29.731" v="195" actId="478"/>
          <ac:spMkLst>
            <pc:docMk/>
            <pc:sldMk cId="1126377479" sldId="322"/>
            <ac:spMk id="7" creationId="{B44A3E4E-867A-480E-85BE-1829A41DEE2F}"/>
          </ac:spMkLst>
        </pc:spChg>
        <pc:spChg chg="add mod">
          <ac:chgData name="Bùi Đức Việt" userId="c9bd2dcd3990363b" providerId="LiveId" clId="{50C2FF60-0075-4AC9-B035-60E514938F6E}" dt="2022-07-31T10:12:51.992" v="1673" actId="1076"/>
          <ac:spMkLst>
            <pc:docMk/>
            <pc:sldMk cId="1126377479" sldId="322"/>
            <ac:spMk id="12" creationId="{215CF861-EECF-E762-A64A-696A87A70543}"/>
          </ac:spMkLst>
        </pc:spChg>
        <pc:picChg chg="mod">
          <ac:chgData name="Bùi Đức Việt" userId="c9bd2dcd3990363b" providerId="LiveId" clId="{50C2FF60-0075-4AC9-B035-60E514938F6E}" dt="2022-07-31T10:12:45.429" v="1670" actId="1076"/>
          <ac:picMkLst>
            <pc:docMk/>
            <pc:sldMk cId="1126377479" sldId="322"/>
            <ac:picMk id="3" creationId="{DAF78AF2-5672-4187-82A2-F537D39FE15F}"/>
          </ac:picMkLst>
        </pc:picChg>
        <pc:picChg chg="del">
          <ac:chgData name="Bùi Đức Việt" userId="c9bd2dcd3990363b" providerId="LiveId" clId="{50C2FF60-0075-4AC9-B035-60E514938F6E}" dt="2022-07-31T09:41:29.731" v="195" actId="478"/>
          <ac:picMkLst>
            <pc:docMk/>
            <pc:sldMk cId="1126377479" sldId="322"/>
            <ac:picMk id="10" creationId="{D5F1F651-9FA5-47BD-997E-6FEAE7741DCC}"/>
          </ac:picMkLst>
        </pc:picChg>
      </pc:sldChg>
      <pc:sldChg chg="addSp delSp modSp mod delAnim">
        <pc:chgData name="Bùi Đức Việt" userId="c9bd2dcd3990363b" providerId="LiveId" clId="{50C2FF60-0075-4AC9-B035-60E514938F6E}" dt="2022-07-31T10:14:34.081" v="1733" actId="1076"/>
        <pc:sldMkLst>
          <pc:docMk/>
          <pc:sldMk cId="3470266327" sldId="323"/>
        </pc:sldMkLst>
        <pc:spChg chg="del">
          <ac:chgData name="Bùi Đức Việt" userId="c9bd2dcd3990363b" providerId="LiveId" clId="{50C2FF60-0075-4AC9-B035-60E514938F6E}" dt="2022-07-31T09:41:44.336" v="197" actId="478"/>
          <ac:spMkLst>
            <pc:docMk/>
            <pc:sldMk cId="3470266327" sldId="323"/>
            <ac:spMk id="6" creationId="{486BBA95-B385-40C3-96F5-505EE903DD46}"/>
          </ac:spMkLst>
        </pc:spChg>
        <pc:spChg chg="del">
          <ac:chgData name="Bùi Đức Việt" userId="c9bd2dcd3990363b" providerId="LiveId" clId="{50C2FF60-0075-4AC9-B035-60E514938F6E}" dt="2022-07-31T09:41:44.336" v="197" actId="478"/>
          <ac:spMkLst>
            <pc:docMk/>
            <pc:sldMk cId="3470266327" sldId="323"/>
            <ac:spMk id="7" creationId="{9FFF15F6-4017-49E7-8A2C-6D2F4C472418}"/>
          </ac:spMkLst>
        </pc:spChg>
        <pc:spChg chg="del">
          <ac:chgData name="Bùi Đức Việt" userId="c9bd2dcd3990363b" providerId="LiveId" clId="{50C2FF60-0075-4AC9-B035-60E514938F6E}" dt="2022-07-31T09:41:44.336" v="197" actId="478"/>
          <ac:spMkLst>
            <pc:docMk/>
            <pc:sldMk cId="3470266327" sldId="323"/>
            <ac:spMk id="8" creationId="{B642A0FC-7186-4FEF-B61F-C8226AF9C1AD}"/>
          </ac:spMkLst>
        </pc:spChg>
        <pc:spChg chg="del">
          <ac:chgData name="Bùi Đức Việt" userId="c9bd2dcd3990363b" providerId="LiveId" clId="{50C2FF60-0075-4AC9-B035-60E514938F6E}" dt="2022-07-31T09:41:44.336" v="197" actId="478"/>
          <ac:spMkLst>
            <pc:docMk/>
            <pc:sldMk cId="3470266327" sldId="323"/>
            <ac:spMk id="11" creationId="{33BFD8FD-61CE-4C30-8CDF-E33462BB8AA5}"/>
          </ac:spMkLst>
        </pc:spChg>
        <pc:spChg chg="del">
          <ac:chgData name="Bùi Đức Việt" userId="c9bd2dcd3990363b" providerId="LiveId" clId="{50C2FF60-0075-4AC9-B035-60E514938F6E}" dt="2022-07-31T09:41:44.336" v="197" actId="478"/>
          <ac:spMkLst>
            <pc:docMk/>
            <pc:sldMk cId="3470266327" sldId="323"/>
            <ac:spMk id="12" creationId="{046EE56A-3E9F-4414-974D-DF180EB1BCDA}"/>
          </ac:spMkLst>
        </pc:spChg>
        <pc:spChg chg="del">
          <ac:chgData name="Bùi Đức Việt" userId="c9bd2dcd3990363b" providerId="LiveId" clId="{50C2FF60-0075-4AC9-B035-60E514938F6E}" dt="2022-07-31T09:41:44.336" v="197" actId="478"/>
          <ac:spMkLst>
            <pc:docMk/>
            <pc:sldMk cId="3470266327" sldId="323"/>
            <ac:spMk id="13" creationId="{0940EDF8-F815-4304-9ECA-626992F51E9E}"/>
          </ac:spMkLst>
        </pc:spChg>
        <pc:spChg chg="add mod">
          <ac:chgData name="Bùi Đức Việt" userId="c9bd2dcd3990363b" providerId="LiveId" clId="{50C2FF60-0075-4AC9-B035-60E514938F6E}" dt="2022-07-31T10:14:34.081" v="1733" actId="1076"/>
          <ac:spMkLst>
            <pc:docMk/>
            <pc:sldMk cId="3470266327" sldId="323"/>
            <ac:spMk id="14" creationId="{F76EE514-17E5-1591-7611-EA478E3A0F0B}"/>
          </ac:spMkLst>
        </pc:spChg>
      </pc:sldChg>
      <pc:sldChg chg="delSp mod delAnim">
        <pc:chgData name="Bùi Đức Việt" userId="c9bd2dcd3990363b" providerId="LiveId" clId="{50C2FF60-0075-4AC9-B035-60E514938F6E}" dt="2022-07-31T09:42:17.163" v="204" actId="478"/>
        <pc:sldMkLst>
          <pc:docMk/>
          <pc:sldMk cId="2197539143" sldId="324"/>
        </pc:sldMkLst>
        <pc:spChg chg="del">
          <ac:chgData name="Bùi Đức Việt" userId="c9bd2dcd3990363b" providerId="LiveId" clId="{50C2FF60-0075-4AC9-B035-60E514938F6E}" dt="2022-07-31T09:42:17.163" v="204" actId="478"/>
          <ac:spMkLst>
            <pc:docMk/>
            <pc:sldMk cId="2197539143" sldId="324"/>
            <ac:spMk id="6" creationId="{331AF0A7-3CA9-44B8-81C0-457F09F7AD37}"/>
          </ac:spMkLst>
        </pc:spChg>
        <pc:spChg chg="del">
          <ac:chgData name="Bùi Đức Việt" userId="c9bd2dcd3990363b" providerId="LiveId" clId="{50C2FF60-0075-4AC9-B035-60E514938F6E}" dt="2022-07-31T09:42:17.163" v="204" actId="478"/>
          <ac:spMkLst>
            <pc:docMk/>
            <pc:sldMk cId="2197539143" sldId="324"/>
            <ac:spMk id="7" creationId="{231AC080-1C53-494F-BF0D-3CB39E5B8BF6}"/>
          </ac:spMkLst>
        </pc:spChg>
      </pc:sldChg>
      <pc:sldChg chg="addSp delSp modSp mod delAnim">
        <pc:chgData name="Bùi Đức Việt" userId="c9bd2dcd3990363b" providerId="LiveId" clId="{50C2FF60-0075-4AC9-B035-60E514938F6E}" dt="2022-07-31T10:13:58.112" v="1699" actId="1076"/>
        <pc:sldMkLst>
          <pc:docMk/>
          <pc:sldMk cId="1504598999" sldId="325"/>
        </pc:sldMkLst>
        <pc:spChg chg="add mod">
          <ac:chgData name="Bùi Đức Việt" userId="c9bd2dcd3990363b" providerId="LiveId" clId="{50C2FF60-0075-4AC9-B035-60E514938F6E}" dt="2022-07-31T10:13:58.112" v="1699" actId="1076"/>
          <ac:spMkLst>
            <pc:docMk/>
            <pc:sldMk cId="1504598999" sldId="325"/>
            <ac:spMk id="7" creationId="{B6B3C4BD-2505-CB94-A7FF-DD9611F0E5E8}"/>
          </ac:spMkLst>
        </pc:spChg>
        <pc:spChg chg="del">
          <ac:chgData name="Bùi Đức Việt" userId="c9bd2dcd3990363b" providerId="LiveId" clId="{50C2FF60-0075-4AC9-B035-60E514938F6E}" dt="2022-07-31T09:41:36.663" v="196" actId="478"/>
          <ac:spMkLst>
            <pc:docMk/>
            <pc:sldMk cId="1504598999" sldId="325"/>
            <ac:spMk id="9" creationId="{F900912E-0A12-41C6-B3E7-7FE5A57E1A92}"/>
          </ac:spMkLst>
        </pc:spChg>
        <pc:spChg chg="del">
          <ac:chgData name="Bùi Đức Việt" userId="c9bd2dcd3990363b" providerId="LiveId" clId="{50C2FF60-0075-4AC9-B035-60E514938F6E}" dt="2022-07-31T09:41:36.663" v="196" actId="478"/>
          <ac:spMkLst>
            <pc:docMk/>
            <pc:sldMk cId="1504598999" sldId="325"/>
            <ac:spMk id="10" creationId="{5E532D2A-5821-4AF2-A670-FD379840D9AD}"/>
          </ac:spMkLst>
        </pc:spChg>
        <pc:spChg chg="del">
          <ac:chgData name="Bùi Đức Việt" userId="c9bd2dcd3990363b" providerId="LiveId" clId="{50C2FF60-0075-4AC9-B035-60E514938F6E}" dt="2022-07-31T09:41:36.663" v="196" actId="478"/>
          <ac:spMkLst>
            <pc:docMk/>
            <pc:sldMk cId="1504598999" sldId="325"/>
            <ac:spMk id="11" creationId="{C0A98CA4-CCA2-4768-9E04-DD43CDC07CFB}"/>
          </ac:spMkLst>
        </pc:spChg>
      </pc:sldChg>
      <pc:sldChg chg="delSp mod delAnim">
        <pc:chgData name="Bùi Đức Việt" userId="c9bd2dcd3990363b" providerId="LiveId" clId="{50C2FF60-0075-4AC9-B035-60E514938F6E}" dt="2022-07-31T09:42:33.110" v="209" actId="478"/>
        <pc:sldMkLst>
          <pc:docMk/>
          <pc:sldMk cId="1394851823" sldId="327"/>
        </pc:sldMkLst>
        <pc:spChg chg="del">
          <ac:chgData name="Bùi Đức Việt" userId="c9bd2dcd3990363b" providerId="LiveId" clId="{50C2FF60-0075-4AC9-B035-60E514938F6E}" dt="2022-07-31T09:42:33.110" v="209" actId="478"/>
          <ac:spMkLst>
            <pc:docMk/>
            <pc:sldMk cId="1394851823" sldId="327"/>
            <ac:spMk id="2" creationId="{36D8BB8C-13CD-4CE6-8FEE-7F26290361E8}"/>
          </ac:spMkLst>
        </pc:spChg>
      </pc:sldChg>
      <pc:sldChg chg="addSp delSp modSp new mod ord modAnim">
        <pc:chgData name="Bùi Đức Việt" userId="c9bd2dcd3990363b" providerId="LiveId" clId="{50C2FF60-0075-4AC9-B035-60E514938F6E}" dt="2022-07-31T09:48:26.654" v="448"/>
        <pc:sldMkLst>
          <pc:docMk/>
          <pc:sldMk cId="3420312994" sldId="328"/>
        </pc:sldMkLst>
        <pc:spChg chg="del">
          <ac:chgData name="Bùi Đức Việt" userId="c9bd2dcd3990363b" providerId="LiveId" clId="{50C2FF60-0075-4AC9-B035-60E514938F6E}" dt="2022-07-31T09:38:08.701" v="150" actId="478"/>
          <ac:spMkLst>
            <pc:docMk/>
            <pc:sldMk cId="3420312994" sldId="328"/>
            <ac:spMk id="2" creationId="{876AD644-9A60-7254-9E32-B6121DE69A09}"/>
          </ac:spMkLst>
        </pc:spChg>
        <pc:spChg chg="del">
          <ac:chgData name="Bùi Đức Việt" userId="c9bd2dcd3990363b" providerId="LiveId" clId="{50C2FF60-0075-4AC9-B035-60E514938F6E}" dt="2022-07-31T09:38:08.701" v="150" actId="478"/>
          <ac:spMkLst>
            <pc:docMk/>
            <pc:sldMk cId="3420312994" sldId="328"/>
            <ac:spMk id="3" creationId="{0E473105-543D-7B88-2895-CAC3E5F12D10}"/>
          </ac:spMkLst>
        </pc:spChg>
        <pc:spChg chg="add mod">
          <ac:chgData name="Bùi Đức Việt" userId="c9bd2dcd3990363b" providerId="LiveId" clId="{50C2FF60-0075-4AC9-B035-60E514938F6E}" dt="2022-07-31T09:47:34.030" v="440" actId="14100"/>
          <ac:spMkLst>
            <pc:docMk/>
            <pc:sldMk cId="3420312994" sldId="328"/>
            <ac:spMk id="6" creationId="{ABED9B42-F2A4-8EBD-AA54-EB44C565D1FC}"/>
          </ac:spMkLst>
        </pc:spChg>
        <pc:picChg chg="add mod">
          <ac:chgData name="Bùi Đức Việt" userId="c9bd2dcd3990363b" providerId="LiveId" clId="{50C2FF60-0075-4AC9-B035-60E514938F6E}" dt="2022-07-31T09:47:26.430" v="435" actId="14100"/>
          <ac:picMkLst>
            <pc:docMk/>
            <pc:sldMk cId="3420312994" sldId="328"/>
            <ac:picMk id="5" creationId="{D23036F5-4DC9-30A3-44FD-51B9650A5F10}"/>
          </ac:picMkLst>
        </pc:picChg>
        <pc:picChg chg="add mod">
          <ac:chgData name="Bùi Đức Việt" userId="c9bd2dcd3990363b" providerId="LiveId" clId="{50C2FF60-0075-4AC9-B035-60E514938F6E}" dt="2022-07-31T09:47:30.270" v="438" actId="14100"/>
          <ac:picMkLst>
            <pc:docMk/>
            <pc:sldMk cId="3420312994" sldId="328"/>
            <ac:picMk id="8" creationId="{0C8DE464-2EB4-DE43-2D2D-10AD4FFA2296}"/>
          </ac:picMkLst>
        </pc:picChg>
        <pc:picChg chg="add mod">
          <ac:chgData name="Bùi Đức Việt" userId="c9bd2dcd3990363b" providerId="LiveId" clId="{50C2FF60-0075-4AC9-B035-60E514938F6E}" dt="2022-07-31T09:48:20.726" v="446" actId="14100"/>
          <ac:picMkLst>
            <pc:docMk/>
            <pc:sldMk cId="3420312994" sldId="328"/>
            <ac:picMk id="10" creationId="{C806DA39-527B-FDC9-6A0F-557A4D6DFD47}"/>
          </ac:picMkLst>
        </pc:picChg>
      </pc:sldChg>
      <pc:sldChg chg="addSp delSp modSp new mod modAnim">
        <pc:chgData name="Bùi Đức Việt" userId="c9bd2dcd3990363b" providerId="LiveId" clId="{50C2FF60-0075-4AC9-B035-60E514938F6E}" dt="2022-07-31T09:51:26.982" v="512" actId="14100"/>
        <pc:sldMkLst>
          <pc:docMk/>
          <pc:sldMk cId="52109102" sldId="329"/>
        </pc:sldMkLst>
        <pc:spChg chg="del">
          <ac:chgData name="Bùi Đức Việt" userId="c9bd2dcd3990363b" providerId="LiveId" clId="{50C2FF60-0075-4AC9-B035-60E514938F6E}" dt="2022-07-31T09:43:30.216" v="220" actId="478"/>
          <ac:spMkLst>
            <pc:docMk/>
            <pc:sldMk cId="52109102" sldId="329"/>
            <ac:spMk id="2" creationId="{92D56589-3F12-F3F4-34CD-E0AA35412EA1}"/>
          </ac:spMkLst>
        </pc:spChg>
        <pc:spChg chg="del">
          <ac:chgData name="Bùi Đức Việt" userId="c9bd2dcd3990363b" providerId="LiveId" clId="{50C2FF60-0075-4AC9-B035-60E514938F6E}" dt="2022-07-31T09:43:30.216" v="220" actId="478"/>
          <ac:spMkLst>
            <pc:docMk/>
            <pc:sldMk cId="52109102" sldId="329"/>
            <ac:spMk id="3" creationId="{F78041A9-E210-8476-F451-9F2813FDE3EC}"/>
          </ac:spMkLst>
        </pc:spChg>
        <pc:picChg chg="add mod">
          <ac:chgData name="Bùi Đức Việt" userId="c9bd2dcd3990363b" providerId="LiveId" clId="{50C2FF60-0075-4AC9-B035-60E514938F6E}" dt="2022-07-31T09:51:26.982" v="512" actId="14100"/>
          <ac:picMkLst>
            <pc:docMk/>
            <pc:sldMk cId="52109102" sldId="329"/>
            <ac:picMk id="4" creationId="{E7F93C3F-12BF-6841-B4F4-9D51C628D85E}"/>
          </ac:picMkLst>
        </pc:picChg>
      </pc:sldChg>
      <pc:sldChg chg="addSp delSp modSp new mod ord delAnim modAnim">
        <pc:chgData name="Bùi Đức Việt" userId="c9bd2dcd3990363b" providerId="LiveId" clId="{50C2FF60-0075-4AC9-B035-60E514938F6E}" dt="2022-07-31T10:02:01.063" v="1106" actId="1076"/>
        <pc:sldMkLst>
          <pc:docMk/>
          <pc:sldMk cId="3331212338" sldId="330"/>
        </pc:sldMkLst>
        <pc:spChg chg="del">
          <ac:chgData name="Bùi Đức Việt" userId="c9bd2dcd3990363b" providerId="LiveId" clId="{50C2FF60-0075-4AC9-B035-60E514938F6E}" dt="2022-07-31T09:49:37.429" v="481" actId="478"/>
          <ac:spMkLst>
            <pc:docMk/>
            <pc:sldMk cId="3331212338" sldId="330"/>
            <ac:spMk id="2" creationId="{AC63FCBE-FF2D-BDE8-3A39-0C476246AE28}"/>
          </ac:spMkLst>
        </pc:spChg>
        <pc:spChg chg="del">
          <ac:chgData name="Bùi Đức Việt" userId="c9bd2dcd3990363b" providerId="LiveId" clId="{50C2FF60-0075-4AC9-B035-60E514938F6E}" dt="2022-07-31T09:49:37.429" v="481" actId="478"/>
          <ac:spMkLst>
            <pc:docMk/>
            <pc:sldMk cId="3331212338" sldId="330"/>
            <ac:spMk id="3" creationId="{7A9FA215-261D-272B-EC92-289B90B2E1DA}"/>
          </ac:spMkLst>
        </pc:spChg>
        <pc:graphicFrameChg chg="add del mod modGraphic">
          <ac:chgData name="Bùi Đức Việt" userId="c9bd2dcd3990363b" providerId="LiveId" clId="{50C2FF60-0075-4AC9-B035-60E514938F6E}" dt="2022-07-31T09:52:25.918" v="531" actId="478"/>
          <ac:graphicFrameMkLst>
            <pc:docMk/>
            <pc:sldMk cId="3331212338" sldId="330"/>
            <ac:graphicFrameMk id="6" creationId="{1FA0FB0C-5B27-5D93-E0F5-183B18EA9174}"/>
          </ac:graphicFrameMkLst>
        </pc:graphicFrameChg>
        <pc:graphicFrameChg chg="add mod modGraphic">
          <ac:chgData name="Bùi Đức Việt" userId="c9bd2dcd3990363b" providerId="LiveId" clId="{50C2FF60-0075-4AC9-B035-60E514938F6E}" dt="2022-07-31T10:02:01.063" v="1106" actId="1076"/>
          <ac:graphicFrameMkLst>
            <pc:docMk/>
            <pc:sldMk cId="3331212338" sldId="330"/>
            <ac:graphicFrameMk id="8" creationId="{414CF5F3-C019-E313-1EAB-2BEE4B79E92B}"/>
          </ac:graphicFrameMkLst>
        </pc:graphicFrameChg>
        <pc:picChg chg="add del mod">
          <ac:chgData name="Bùi Đức Việt" userId="c9bd2dcd3990363b" providerId="LiveId" clId="{50C2FF60-0075-4AC9-B035-60E514938F6E}" dt="2022-07-31T09:51:47.149" v="519" actId="478"/>
          <ac:picMkLst>
            <pc:docMk/>
            <pc:sldMk cId="3331212338" sldId="330"/>
            <ac:picMk id="4" creationId="{7F34FBA2-45CC-1807-260A-B2526D40B97B}"/>
          </ac:picMkLst>
        </pc:picChg>
        <pc:picChg chg="add del mod">
          <ac:chgData name="Bùi Đức Việt" userId="c9bd2dcd3990363b" providerId="LiveId" clId="{50C2FF60-0075-4AC9-B035-60E514938F6E}" dt="2022-07-31T09:52:20.188" v="526" actId="21"/>
          <ac:picMkLst>
            <pc:docMk/>
            <pc:sldMk cId="3331212338" sldId="330"/>
            <ac:picMk id="5" creationId="{9BFFB07C-907F-5E62-3B04-F4F8E8992DBD}"/>
          </ac:picMkLst>
        </pc:picChg>
        <pc:picChg chg="add del mod">
          <ac:chgData name="Bùi Đức Việt" userId="c9bd2dcd3990363b" providerId="LiveId" clId="{50C2FF60-0075-4AC9-B035-60E514938F6E}" dt="2022-07-31T09:52:40.584" v="535" actId="21"/>
          <ac:picMkLst>
            <pc:docMk/>
            <pc:sldMk cId="3331212338" sldId="330"/>
            <ac:picMk id="7" creationId="{EFE12649-5F3A-E80C-F6A0-A73F975C98AB}"/>
          </ac:picMkLst>
        </pc:picChg>
        <pc:picChg chg="add del mod">
          <ac:chgData name="Bùi Đức Việt" userId="c9bd2dcd3990363b" providerId="LiveId" clId="{50C2FF60-0075-4AC9-B035-60E514938F6E}" dt="2022-07-31T09:58:32.228" v="1035" actId="478"/>
          <ac:picMkLst>
            <pc:docMk/>
            <pc:sldMk cId="3331212338" sldId="330"/>
            <ac:picMk id="9" creationId="{BB639A29-49AD-F795-82CC-7CE06890342F}"/>
          </ac:picMkLst>
        </pc:picChg>
      </pc:sldChg>
      <pc:sldChg chg="addSp delSp modSp new mod ord">
        <pc:chgData name="Bùi Đức Việt" userId="c9bd2dcd3990363b" providerId="LiveId" clId="{50C2FF60-0075-4AC9-B035-60E514938F6E}" dt="2022-07-31T10:03:40.519" v="1258" actId="478"/>
        <pc:sldMkLst>
          <pc:docMk/>
          <pc:sldMk cId="2429309932" sldId="331"/>
        </pc:sldMkLst>
        <pc:spChg chg="add del">
          <ac:chgData name="Bùi Đức Việt" userId="c9bd2dcd3990363b" providerId="LiveId" clId="{50C2FF60-0075-4AC9-B035-60E514938F6E}" dt="2022-07-31T09:51:31.501" v="513" actId="478"/>
          <ac:spMkLst>
            <pc:docMk/>
            <pc:sldMk cId="2429309932" sldId="331"/>
            <ac:spMk id="2" creationId="{244324EE-A068-3E9D-1B20-AE217DC087FD}"/>
          </ac:spMkLst>
        </pc:spChg>
        <pc:spChg chg="add del">
          <ac:chgData name="Bùi Đức Việt" userId="c9bd2dcd3990363b" providerId="LiveId" clId="{50C2FF60-0075-4AC9-B035-60E514938F6E}" dt="2022-07-31T09:51:31.501" v="513" actId="478"/>
          <ac:spMkLst>
            <pc:docMk/>
            <pc:sldMk cId="2429309932" sldId="331"/>
            <ac:spMk id="3" creationId="{31C251E6-F07D-A079-6C0C-880CAFC2B2DD}"/>
          </ac:spMkLst>
        </pc:spChg>
        <pc:spChg chg="add mod">
          <ac:chgData name="Bùi Đức Việt" userId="c9bd2dcd3990363b" providerId="LiveId" clId="{50C2FF60-0075-4AC9-B035-60E514938F6E}" dt="2022-07-31T10:03:17.222" v="1252" actId="1076"/>
          <ac:spMkLst>
            <pc:docMk/>
            <pc:sldMk cId="2429309932" sldId="331"/>
            <ac:spMk id="4" creationId="{EA5BD231-97EC-B637-CE78-1C4345B6A44A}"/>
          </ac:spMkLst>
        </pc:spChg>
        <pc:spChg chg="add mod">
          <ac:chgData name="Bùi Đức Việt" userId="c9bd2dcd3990363b" providerId="LiveId" clId="{50C2FF60-0075-4AC9-B035-60E514938F6E}" dt="2022-07-31T10:03:19.584" v="1253" actId="1076"/>
          <ac:spMkLst>
            <pc:docMk/>
            <pc:sldMk cId="2429309932" sldId="331"/>
            <ac:spMk id="6" creationId="{91997072-0A4E-BF0F-49A5-319623FE1911}"/>
          </ac:spMkLst>
        </pc:spChg>
        <pc:spChg chg="add del mod">
          <ac:chgData name="Bùi Đức Việt" userId="c9bd2dcd3990363b" providerId="LiveId" clId="{50C2FF60-0075-4AC9-B035-60E514938F6E}" dt="2022-07-31T10:03:40.519" v="1258" actId="478"/>
          <ac:spMkLst>
            <pc:docMk/>
            <pc:sldMk cId="2429309932" sldId="331"/>
            <ac:spMk id="8" creationId="{BDABA123-1DF6-C8C0-1479-72E6F65EE42E}"/>
          </ac:spMkLst>
        </pc:spChg>
      </pc:sldChg>
      <pc:sldChg chg="addSp delSp modSp new mod">
        <pc:chgData name="Bùi Đức Việt" userId="c9bd2dcd3990363b" providerId="LiveId" clId="{50C2FF60-0075-4AC9-B035-60E514938F6E}" dt="2022-07-31T10:12:21.972" v="1667"/>
        <pc:sldMkLst>
          <pc:docMk/>
          <pc:sldMk cId="767636853" sldId="332"/>
        </pc:sldMkLst>
        <pc:spChg chg="del">
          <ac:chgData name="Bùi Đức Việt" userId="c9bd2dcd3990363b" providerId="LiveId" clId="{50C2FF60-0075-4AC9-B035-60E514938F6E}" dt="2022-07-31T10:11:58.808" v="1659" actId="478"/>
          <ac:spMkLst>
            <pc:docMk/>
            <pc:sldMk cId="767636853" sldId="332"/>
            <ac:spMk id="2" creationId="{E025B971-26F6-2F0D-2482-7CD9A29446C7}"/>
          </ac:spMkLst>
        </pc:spChg>
        <pc:spChg chg="del">
          <ac:chgData name="Bùi Đức Việt" userId="c9bd2dcd3990363b" providerId="LiveId" clId="{50C2FF60-0075-4AC9-B035-60E514938F6E}" dt="2022-07-31T10:11:58.808" v="1659" actId="478"/>
          <ac:spMkLst>
            <pc:docMk/>
            <pc:sldMk cId="767636853" sldId="332"/>
            <ac:spMk id="3" creationId="{4C27F893-F771-F3B1-E00A-627D8E2DB97C}"/>
          </ac:spMkLst>
        </pc:spChg>
        <pc:graphicFrameChg chg="add mod modGraphic">
          <ac:chgData name="Bùi Đức Việt" userId="c9bd2dcd3990363b" providerId="LiveId" clId="{50C2FF60-0075-4AC9-B035-60E514938F6E}" dt="2022-07-31T10:12:14.512" v="1666" actId="14100"/>
          <ac:graphicFrameMkLst>
            <pc:docMk/>
            <pc:sldMk cId="767636853" sldId="332"/>
            <ac:graphicFrameMk id="4" creationId="{F3E9958B-A810-63F4-14CC-8C3D37C092B5}"/>
          </ac:graphicFrameMkLst>
        </pc:graphicFrameChg>
        <pc:picChg chg="add mod">
          <ac:chgData name="Bùi Đức Việt" userId="c9bd2dcd3990363b" providerId="LiveId" clId="{50C2FF60-0075-4AC9-B035-60E514938F6E}" dt="2022-07-31T10:12:21.972" v="1667"/>
          <ac:picMkLst>
            <pc:docMk/>
            <pc:sldMk cId="767636853" sldId="332"/>
            <ac:picMk id="5" creationId="{8923BB32-3FF3-C216-A924-73FB4CFFABAB}"/>
          </ac:picMkLst>
        </pc:picChg>
        <pc:picChg chg="add mod">
          <ac:chgData name="Bùi Đức Việt" userId="c9bd2dcd3990363b" providerId="LiveId" clId="{50C2FF60-0075-4AC9-B035-60E514938F6E}" dt="2022-07-31T10:12:21.972" v="1667"/>
          <ac:picMkLst>
            <pc:docMk/>
            <pc:sldMk cId="767636853" sldId="332"/>
            <ac:picMk id="6" creationId="{AF34C341-6468-A829-1BF1-FE037EAC8826}"/>
          </ac:picMkLst>
        </pc:picChg>
        <pc:picChg chg="add mod">
          <ac:chgData name="Bùi Đức Việt" userId="c9bd2dcd3990363b" providerId="LiveId" clId="{50C2FF60-0075-4AC9-B035-60E514938F6E}" dt="2022-07-31T10:12:21.972" v="1667"/>
          <ac:picMkLst>
            <pc:docMk/>
            <pc:sldMk cId="767636853" sldId="332"/>
            <ac:picMk id="7" creationId="{A3852D42-6E7F-654F-1DAB-83FE8B3A37B0}"/>
          </ac:picMkLst>
        </pc:picChg>
        <pc:picChg chg="add mod">
          <ac:chgData name="Bùi Đức Việt" userId="c9bd2dcd3990363b" providerId="LiveId" clId="{50C2FF60-0075-4AC9-B035-60E514938F6E}" dt="2022-07-31T10:12:21.972" v="1667"/>
          <ac:picMkLst>
            <pc:docMk/>
            <pc:sldMk cId="767636853" sldId="332"/>
            <ac:picMk id="8" creationId="{4819A3E4-D384-ACB2-7892-931367B60B17}"/>
          </ac:picMkLst>
        </pc:picChg>
      </pc:sldChg>
      <pc:sldMasterChg chg="delSldLayout">
        <pc:chgData name="Bùi Đức Việt" userId="c9bd2dcd3990363b" providerId="LiveId" clId="{50C2FF60-0075-4AC9-B035-60E514938F6E}" dt="2022-07-31T09:42:38.910" v="211" actId="47"/>
        <pc:sldMasterMkLst>
          <pc:docMk/>
          <pc:sldMasterMk cId="3727289954" sldId="2147483648"/>
        </pc:sldMasterMkLst>
        <pc:sldLayoutChg chg="del">
          <pc:chgData name="Bùi Đức Việt" userId="c9bd2dcd3990363b" providerId="LiveId" clId="{50C2FF60-0075-4AC9-B035-60E514938F6E}" dt="2022-07-31T09:42:38.910" v="211" actId="47"/>
          <pc:sldLayoutMkLst>
            <pc:docMk/>
            <pc:sldMasterMk cId="3727289954" sldId="2147483648"/>
            <pc:sldLayoutMk cId="2701406352" sldId="2147483660"/>
          </pc:sldLayoutMkLst>
        </pc:sldLayoutChg>
      </pc:sldMasterChg>
    </pc:docChg>
  </pc:docChgLst>
  <pc:docChgLst>
    <pc:chgData name="Bùi Đức Việt" userId="c9bd2dcd3990363b" providerId="LiveId" clId="{9F872C5E-5F2E-4A46-ACAF-D3BFEE191C6D}"/>
    <pc:docChg chg="undo custSel delSld modSld">
      <pc:chgData name="Bùi Đức Việt" userId="c9bd2dcd3990363b" providerId="LiveId" clId="{9F872C5E-5F2E-4A46-ACAF-D3BFEE191C6D}" dt="2022-08-01T05:20:50.566" v="343" actId="1076"/>
      <pc:docMkLst>
        <pc:docMk/>
      </pc:docMkLst>
      <pc:sldChg chg="modAnim">
        <pc:chgData name="Bùi Đức Việt" userId="c9bd2dcd3990363b" providerId="LiveId" clId="{9F872C5E-5F2E-4A46-ACAF-D3BFEE191C6D}" dt="2022-08-01T05:13:55.135" v="311"/>
        <pc:sldMkLst>
          <pc:docMk/>
          <pc:sldMk cId="3037257365" sldId="257"/>
        </pc:sldMkLst>
      </pc:sldChg>
      <pc:sldChg chg="modSp mod">
        <pc:chgData name="Bùi Đức Việt" userId="c9bd2dcd3990363b" providerId="LiveId" clId="{9F872C5E-5F2E-4A46-ACAF-D3BFEE191C6D}" dt="2022-08-01T05:20:50.566" v="343" actId="1076"/>
        <pc:sldMkLst>
          <pc:docMk/>
          <pc:sldMk cId="182018561" sldId="262"/>
        </pc:sldMkLst>
        <pc:spChg chg="mod">
          <ac:chgData name="Bùi Đức Việt" userId="c9bd2dcd3990363b" providerId="LiveId" clId="{9F872C5E-5F2E-4A46-ACAF-D3BFEE191C6D}" dt="2022-08-01T05:20:50.566" v="343" actId="1076"/>
          <ac:spMkLst>
            <pc:docMk/>
            <pc:sldMk cId="182018561" sldId="262"/>
            <ac:spMk id="2" creationId="{BA528E16-DDF6-41D5-B5F5-1A2D3C42CDD3}"/>
          </ac:spMkLst>
        </pc:spChg>
      </pc:sldChg>
      <pc:sldChg chg="del">
        <pc:chgData name="Bùi Đức Việt" userId="c9bd2dcd3990363b" providerId="LiveId" clId="{9F872C5E-5F2E-4A46-ACAF-D3BFEE191C6D}" dt="2022-08-01T05:12:29.788" v="271" actId="47"/>
        <pc:sldMkLst>
          <pc:docMk/>
          <pc:sldMk cId="3384080952" sldId="284"/>
        </pc:sldMkLst>
      </pc:sldChg>
      <pc:sldChg chg="modSp mod">
        <pc:chgData name="Bùi Đức Việt" userId="c9bd2dcd3990363b" providerId="LiveId" clId="{9F872C5E-5F2E-4A46-ACAF-D3BFEE191C6D}" dt="2022-08-01T04:49:25.717" v="197" actId="1076"/>
        <pc:sldMkLst>
          <pc:docMk/>
          <pc:sldMk cId="3153463637" sldId="287"/>
        </pc:sldMkLst>
        <pc:spChg chg="mod">
          <ac:chgData name="Bùi Đức Việt" userId="c9bd2dcd3990363b" providerId="LiveId" clId="{9F872C5E-5F2E-4A46-ACAF-D3BFEE191C6D}" dt="2022-08-01T04:49:20.034" v="194" actId="122"/>
          <ac:spMkLst>
            <pc:docMk/>
            <pc:sldMk cId="3153463637" sldId="287"/>
            <ac:spMk id="9" creationId="{CBA55829-1454-C78C-E0DD-8C97D33DBFA6}"/>
          </ac:spMkLst>
        </pc:spChg>
        <pc:picChg chg="mod">
          <ac:chgData name="Bùi Đức Việt" userId="c9bd2dcd3990363b" providerId="LiveId" clId="{9F872C5E-5F2E-4A46-ACAF-D3BFEE191C6D}" dt="2022-08-01T04:49:25.717" v="197" actId="1076"/>
          <ac:picMkLst>
            <pc:docMk/>
            <pc:sldMk cId="3153463637" sldId="287"/>
            <ac:picMk id="11" creationId="{F0380EE5-3559-663E-58F2-50DAE0D70799}"/>
          </ac:picMkLst>
        </pc:picChg>
      </pc:sldChg>
      <pc:sldChg chg="del">
        <pc:chgData name="Bùi Đức Việt" userId="c9bd2dcd3990363b" providerId="LiveId" clId="{9F872C5E-5F2E-4A46-ACAF-D3BFEE191C6D}" dt="2022-08-01T05:12:31.198" v="273" actId="47"/>
        <pc:sldMkLst>
          <pc:docMk/>
          <pc:sldMk cId="733457953" sldId="291"/>
        </pc:sldMkLst>
      </pc:sldChg>
      <pc:sldChg chg="addSp modSp mod modAnim">
        <pc:chgData name="Bùi Đức Việt" userId="c9bd2dcd3990363b" providerId="LiveId" clId="{9F872C5E-5F2E-4A46-ACAF-D3BFEE191C6D}" dt="2022-08-01T05:20:32.023" v="342" actId="1076"/>
        <pc:sldMkLst>
          <pc:docMk/>
          <pc:sldMk cId="415607575" sldId="292"/>
        </pc:sldMkLst>
        <pc:spChg chg="add mod">
          <ac:chgData name="Bùi Đức Việt" userId="c9bd2dcd3990363b" providerId="LiveId" clId="{9F872C5E-5F2E-4A46-ACAF-D3BFEE191C6D}" dt="2022-08-01T05:12:07.687" v="264" actId="1076"/>
          <ac:spMkLst>
            <pc:docMk/>
            <pc:sldMk cId="415607575" sldId="292"/>
            <ac:spMk id="6" creationId="{4D113C25-B186-79F0-6866-CE06C97190FD}"/>
          </ac:spMkLst>
        </pc:spChg>
        <pc:spChg chg="mod">
          <ac:chgData name="Bùi Đức Việt" userId="c9bd2dcd3990363b" providerId="LiveId" clId="{9F872C5E-5F2E-4A46-ACAF-D3BFEE191C6D}" dt="2022-08-01T05:20:32.023" v="342" actId="1076"/>
          <ac:spMkLst>
            <pc:docMk/>
            <pc:sldMk cId="415607575" sldId="292"/>
            <ac:spMk id="10" creationId="{A20604CE-6F6D-4800-F261-B3960602D1BF}"/>
          </ac:spMkLst>
        </pc:spChg>
        <pc:picChg chg="mod">
          <ac:chgData name="Bùi Đức Việt" userId="c9bd2dcd3990363b" providerId="LiveId" clId="{9F872C5E-5F2E-4A46-ACAF-D3BFEE191C6D}" dt="2022-08-01T04:52:17.205" v="262" actId="14100"/>
          <ac:picMkLst>
            <pc:docMk/>
            <pc:sldMk cId="415607575" sldId="292"/>
            <ac:picMk id="5" creationId="{D7487BCD-A904-4B16-BDBF-E97270C01C4C}"/>
          </ac:picMkLst>
        </pc:picChg>
        <pc:picChg chg="mod">
          <ac:chgData name="Bùi Đức Việt" userId="c9bd2dcd3990363b" providerId="LiveId" clId="{9F872C5E-5F2E-4A46-ACAF-D3BFEE191C6D}" dt="2022-08-01T05:20:29.538" v="341" actId="1076"/>
          <ac:picMkLst>
            <pc:docMk/>
            <pc:sldMk cId="415607575" sldId="292"/>
            <ac:picMk id="7" creationId="{2A0E28EB-04D7-493F-B55B-6A55C9B582B4}"/>
          </ac:picMkLst>
        </pc:picChg>
        <pc:picChg chg="mod">
          <ac:chgData name="Bùi Đức Việt" userId="c9bd2dcd3990363b" providerId="LiveId" clId="{9F872C5E-5F2E-4A46-ACAF-D3BFEE191C6D}" dt="2022-08-01T04:51:31.203" v="250" actId="1076"/>
          <ac:picMkLst>
            <pc:docMk/>
            <pc:sldMk cId="415607575" sldId="292"/>
            <ac:picMk id="9" creationId="{25E6E383-3221-4633-88B4-7A9521E9ED53}"/>
          </ac:picMkLst>
        </pc:picChg>
      </pc:sldChg>
      <pc:sldChg chg="del">
        <pc:chgData name="Bùi Đức Việt" userId="c9bd2dcd3990363b" providerId="LiveId" clId="{9F872C5E-5F2E-4A46-ACAF-D3BFEE191C6D}" dt="2022-08-01T05:12:35.163" v="277" actId="47"/>
        <pc:sldMkLst>
          <pc:docMk/>
          <pc:sldMk cId="516880014" sldId="293"/>
        </pc:sldMkLst>
      </pc:sldChg>
      <pc:sldChg chg="modSp mod modAnim">
        <pc:chgData name="Bùi Đức Việt" userId="c9bd2dcd3990363b" providerId="LiveId" clId="{9F872C5E-5F2E-4A46-ACAF-D3BFEE191C6D}" dt="2022-08-01T05:15:33.104" v="326"/>
        <pc:sldMkLst>
          <pc:docMk/>
          <pc:sldMk cId="2259362811" sldId="294"/>
        </pc:sldMkLst>
        <pc:spChg chg="mod">
          <ac:chgData name="Bùi Đức Việt" userId="c9bd2dcd3990363b" providerId="LiveId" clId="{9F872C5E-5F2E-4A46-ACAF-D3BFEE191C6D}" dt="2022-08-01T04:45:52.864" v="15" actId="14100"/>
          <ac:spMkLst>
            <pc:docMk/>
            <pc:sldMk cId="2259362811" sldId="294"/>
            <ac:spMk id="8" creationId="{FD6CC458-8E42-426D-6392-2C05D7CD2AFF}"/>
          </ac:spMkLst>
        </pc:spChg>
      </pc:sldChg>
      <pc:sldChg chg="del">
        <pc:chgData name="Bùi Đức Việt" userId="c9bd2dcd3990363b" providerId="LiveId" clId="{9F872C5E-5F2E-4A46-ACAF-D3BFEE191C6D}" dt="2022-08-01T05:12:34.181" v="276" actId="47"/>
        <pc:sldMkLst>
          <pc:docMk/>
          <pc:sldMk cId="2630541334" sldId="298"/>
        </pc:sldMkLst>
      </pc:sldChg>
      <pc:sldChg chg="modSp mod modAnim">
        <pc:chgData name="Bùi Đức Việt" userId="c9bd2dcd3990363b" providerId="LiveId" clId="{9F872C5E-5F2E-4A46-ACAF-D3BFEE191C6D}" dt="2022-08-01T05:16:02.303" v="330"/>
        <pc:sldMkLst>
          <pc:docMk/>
          <pc:sldMk cId="1857084694" sldId="313"/>
        </pc:sldMkLst>
        <pc:spChg chg="mod">
          <ac:chgData name="Bùi Đức Việt" userId="c9bd2dcd3990363b" providerId="LiveId" clId="{9F872C5E-5F2E-4A46-ACAF-D3BFEE191C6D}" dt="2022-08-01T04:46:28.748" v="31" actId="1076"/>
          <ac:spMkLst>
            <pc:docMk/>
            <pc:sldMk cId="1857084694" sldId="313"/>
            <ac:spMk id="27" creationId="{D9306451-7E1A-C97D-CFC8-1431D2E5909C}"/>
          </ac:spMkLst>
        </pc:spChg>
        <pc:picChg chg="mod">
          <ac:chgData name="Bùi Đức Việt" userId="c9bd2dcd3990363b" providerId="LiveId" clId="{9F872C5E-5F2E-4A46-ACAF-D3BFEE191C6D}" dt="2022-08-01T04:46:44.485" v="39" actId="14100"/>
          <ac:picMkLst>
            <pc:docMk/>
            <pc:sldMk cId="1857084694" sldId="313"/>
            <ac:picMk id="3" creationId="{DB69564D-C64C-974F-50E1-CD95D1C7F0DD}"/>
          </ac:picMkLst>
        </pc:picChg>
        <pc:picChg chg="mod">
          <ac:chgData name="Bùi Đức Việt" userId="c9bd2dcd3990363b" providerId="LiveId" clId="{9F872C5E-5F2E-4A46-ACAF-D3BFEE191C6D}" dt="2022-08-01T04:46:41.742" v="38" actId="1035"/>
          <ac:picMkLst>
            <pc:docMk/>
            <pc:sldMk cId="1857084694" sldId="313"/>
            <ac:picMk id="22" creationId="{77E44C5D-0EEF-B7BD-7839-0D01F8C9301B}"/>
          </ac:picMkLst>
        </pc:picChg>
        <pc:picChg chg="mod">
          <ac:chgData name="Bùi Đức Việt" userId="c9bd2dcd3990363b" providerId="LiveId" clId="{9F872C5E-5F2E-4A46-ACAF-D3BFEE191C6D}" dt="2022-08-01T04:46:49.133" v="41" actId="14100"/>
          <ac:picMkLst>
            <pc:docMk/>
            <pc:sldMk cId="1857084694" sldId="313"/>
            <ac:picMk id="24" creationId="{5D16C2D7-88E7-CD7F-5400-6478D6A8D8D8}"/>
          </ac:picMkLst>
        </pc:picChg>
        <pc:picChg chg="mod">
          <ac:chgData name="Bùi Đức Việt" userId="c9bd2dcd3990363b" providerId="LiveId" clId="{9F872C5E-5F2E-4A46-ACAF-D3BFEE191C6D}" dt="2022-08-01T04:46:54.333" v="43" actId="14100"/>
          <ac:picMkLst>
            <pc:docMk/>
            <pc:sldMk cId="1857084694" sldId="313"/>
            <ac:picMk id="26" creationId="{0F42B722-6866-AC5A-0BAF-0ACA99270420}"/>
          </ac:picMkLst>
        </pc:picChg>
        <pc:picChg chg="mod">
          <ac:chgData name="Bùi Đức Việt" userId="c9bd2dcd3990363b" providerId="LiveId" clId="{9F872C5E-5F2E-4A46-ACAF-D3BFEE191C6D}" dt="2022-08-01T04:46:24.557" v="30" actId="1076"/>
          <ac:picMkLst>
            <pc:docMk/>
            <pc:sldMk cId="1857084694" sldId="313"/>
            <ac:picMk id="28" creationId="{54D1F394-12DA-18A3-17B9-6C2D68B2775C}"/>
          </ac:picMkLst>
        </pc:picChg>
      </pc:sldChg>
      <pc:sldChg chg="del">
        <pc:chgData name="Bùi Đức Việt" userId="c9bd2dcd3990363b" providerId="LiveId" clId="{9F872C5E-5F2E-4A46-ACAF-D3BFEE191C6D}" dt="2022-08-01T05:12:32.127" v="274" actId="47"/>
        <pc:sldMkLst>
          <pc:docMk/>
          <pc:sldMk cId="3801110008" sldId="316"/>
        </pc:sldMkLst>
      </pc:sldChg>
      <pc:sldChg chg="del">
        <pc:chgData name="Bùi Đức Việt" userId="c9bd2dcd3990363b" providerId="LiveId" clId="{9F872C5E-5F2E-4A46-ACAF-D3BFEE191C6D}" dt="2022-08-01T05:12:30.499" v="272" actId="47"/>
        <pc:sldMkLst>
          <pc:docMk/>
          <pc:sldMk cId="1190672427" sldId="319"/>
        </pc:sldMkLst>
      </pc:sldChg>
      <pc:sldChg chg="modSp mod modAnim">
        <pc:chgData name="Bùi Đức Việt" userId="c9bd2dcd3990363b" providerId="LiveId" clId="{9F872C5E-5F2E-4A46-ACAF-D3BFEE191C6D}" dt="2022-08-01T05:16:32.784" v="333"/>
        <pc:sldMkLst>
          <pc:docMk/>
          <pc:sldMk cId="1690649925" sldId="320"/>
        </pc:sldMkLst>
        <pc:picChg chg="mod">
          <ac:chgData name="Bùi Đức Việt" userId="c9bd2dcd3990363b" providerId="LiveId" clId="{9F872C5E-5F2E-4A46-ACAF-D3BFEE191C6D}" dt="2022-08-01T04:49:36.596" v="200" actId="14100"/>
          <ac:picMkLst>
            <pc:docMk/>
            <pc:sldMk cId="1690649925" sldId="320"/>
            <ac:picMk id="3" creationId="{7A3F093F-3BB1-8AFB-F6BB-EA730D42673A}"/>
          </ac:picMkLst>
        </pc:picChg>
        <pc:picChg chg="mod">
          <ac:chgData name="Bùi Đức Việt" userId="c9bd2dcd3990363b" providerId="LiveId" clId="{9F872C5E-5F2E-4A46-ACAF-D3BFEE191C6D}" dt="2022-08-01T04:49:46.509" v="204" actId="1076"/>
          <ac:picMkLst>
            <pc:docMk/>
            <pc:sldMk cId="1690649925" sldId="320"/>
            <ac:picMk id="5" creationId="{2D257FDB-6F6F-6203-1B86-BF2C2DFA5497}"/>
          </ac:picMkLst>
        </pc:picChg>
      </pc:sldChg>
      <pc:sldChg chg="modSp mod">
        <pc:chgData name="Bùi Đức Việt" userId="c9bd2dcd3990363b" providerId="LiveId" clId="{9F872C5E-5F2E-4A46-ACAF-D3BFEE191C6D}" dt="2022-08-01T05:16:58.544" v="337" actId="122"/>
        <pc:sldMkLst>
          <pc:docMk/>
          <pc:sldMk cId="170999837" sldId="321"/>
        </pc:sldMkLst>
        <pc:spChg chg="mod">
          <ac:chgData name="Bùi Đức Việt" userId="c9bd2dcd3990363b" providerId="LiveId" clId="{9F872C5E-5F2E-4A46-ACAF-D3BFEE191C6D}" dt="2022-08-01T05:16:58.544" v="337" actId="122"/>
          <ac:spMkLst>
            <pc:docMk/>
            <pc:sldMk cId="170999837" sldId="321"/>
            <ac:spMk id="8" creationId="{16ED5BF7-4253-95F3-757E-A37F11DA1D9E}"/>
          </ac:spMkLst>
        </pc:spChg>
      </pc:sldChg>
      <pc:sldChg chg="modSp mod modAnim">
        <pc:chgData name="Bùi Đức Việt" userId="c9bd2dcd3990363b" providerId="LiveId" clId="{9F872C5E-5F2E-4A46-ACAF-D3BFEE191C6D}" dt="2022-08-01T05:16:38.353" v="334"/>
        <pc:sldMkLst>
          <pc:docMk/>
          <pc:sldMk cId="1126377479" sldId="322"/>
        </pc:sldMkLst>
        <pc:spChg chg="mod">
          <ac:chgData name="Bùi Đức Việt" userId="c9bd2dcd3990363b" providerId="LiveId" clId="{9F872C5E-5F2E-4A46-ACAF-D3BFEE191C6D}" dt="2022-08-01T04:50:14.283" v="214" actId="122"/>
          <ac:spMkLst>
            <pc:docMk/>
            <pc:sldMk cId="1126377479" sldId="322"/>
            <ac:spMk id="12" creationId="{215CF861-EECF-E762-A64A-696A87A70543}"/>
          </ac:spMkLst>
        </pc:spChg>
        <pc:picChg chg="mod">
          <ac:chgData name="Bùi Đức Việt" userId="c9bd2dcd3990363b" providerId="LiveId" clId="{9F872C5E-5F2E-4A46-ACAF-D3BFEE191C6D}" dt="2022-08-01T04:50:00.509" v="209" actId="14100"/>
          <ac:picMkLst>
            <pc:docMk/>
            <pc:sldMk cId="1126377479" sldId="322"/>
            <ac:picMk id="3" creationId="{DAF78AF2-5672-4187-82A2-F537D39FE15F}"/>
          </ac:picMkLst>
        </pc:picChg>
      </pc:sldChg>
      <pc:sldChg chg="delSp del mod">
        <pc:chgData name="Bùi Đức Việt" userId="c9bd2dcd3990363b" providerId="LiveId" clId="{9F872C5E-5F2E-4A46-ACAF-D3BFEE191C6D}" dt="2022-08-01T05:12:09.846" v="265" actId="47"/>
        <pc:sldMkLst>
          <pc:docMk/>
          <pc:sldMk cId="3470266327" sldId="323"/>
        </pc:sldMkLst>
        <pc:spChg chg="del">
          <ac:chgData name="Bùi Đức Việt" userId="c9bd2dcd3990363b" providerId="LiveId" clId="{9F872C5E-5F2E-4A46-ACAF-D3BFEE191C6D}" dt="2022-08-01T04:51:15.947" v="242" actId="21"/>
          <ac:spMkLst>
            <pc:docMk/>
            <pc:sldMk cId="3470266327" sldId="323"/>
            <ac:spMk id="14" creationId="{F76EE514-17E5-1591-7611-EA478E3A0F0B}"/>
          </ac:spMkLst>
        </pc:spChg>
      </pc:sldChg>
      <pc:sldChg chg="del">
        <pc:chgData name="Bùi Đức Việt" userId="c9bd2dcd3990363b" providerId="LiveId" clId="{9F872C5E-5F2E-4A46-ACAF-D3BFEE191C6D}" dt="2022-08-01T05:12:33.433" v="275" actId="47"/>
        <pc:sldMkLst>
          <pc:docMk/>
          <pc:sldMk cId="2197539143" sldId="324"/>
        </pc:sldMkLst>
      </pc:sldChg>
      <pc:sldChg chg="modSp mod">
        <pc:chgData name="Bùi Đức Việt" userId="c9bd2dcd3990363b" providerId="LiveId" clId="{9F872C5E-5F2E-4A46-ACAF-D3BFEE191C6D}" dt="2022-08-01T04:50:36.917" v="232" actId="1076"/>
        <pc:sldMkLst>
          <pc:docMk/>
          <pc:sldMk cId="1504598999" sldId="325"/>
        </pc:sldMkLst>
        <pc:spChg chg="mod">
          <ac:chgData name="Bùi Đức Việt" userId="c9bd2dcd3990363b" providerId="LiveId" clId="{9F872C5E-5F2E-4A46-ACAF-D3BFEE191C6D}" dt="2022-08-01T04:50:36.917" v="232" actId="1076"/>
          <ac:spMkLst>
            <pc:docMk/>
            <pc:sldMk cId="1504598999" sldId="325"/>
            <ac:spMk id="7" creationId="{B6B3C4BD-2505-CB94-A7FF-DD9611F0E5E8}"/>
          </ac:spMkLst>
        </pc:spChg>
      </pc:sldChg>
      <pc:sldChg chg="addSp modSp mod">
        <pc:chgData name="Bùi Đức Việt" userId="c9bd2dcd3990363b" providerId="LiveId" clId="{9F872C5E-5F2E-4A46-ACAF-D3BFEE191C6D}" dt="2022-08-01T05:13:01.367" v="309" actId="255"/>
        <pc:sldMkLst>
          <pc:docMk/>
          <pc:sldMk cId="1394851823" sldId="327"/>
        </pc:sldMkLst>
        <pc:spChg chg="add mod">
          <ac:chgData name="Bùi Đức Việt" userId="c9bd2dcd3990363b" providerId="LiveId" clId="{9F872C5E-5F2E-4A46-ACAF-D3BFEE191C6D}" dt="2022-08-01T05:13:01.367" v="309" actId="255"/>
          <ac:spMkLst>
            <pc:docMk/>
            <pc:sldMk cId="1394851823" sldId="327"/>
            <ac:spMk id="12" creationId="{97BBC483-D6BF-BB1D-BE8E-A3056A557ABB}"/>
          </ac:spMkLst>
        </pc:spChg>
      </pc:sldChg>
      <pc:sldChg chg="modAnim">
        <pc:chgData name="Bùi Đức Việt" userId="c9bd2dcd3990363b" providerId="LiveId" clId="{9F872C5E-5F2E-4A46-ACAF-D3BFEE191C6D}" dt="2022-08-01T05:14:11.663" v="313"/>
        <pc:sldMkLst>
          <pc:docMk/>
          <pc:sldMk cId="3331212338" sldId="330"/>
        </pc:sldMkLst>
      </pc:sldChg>
      <pc:sldChg chg="modSp mod modAnim">
        <pc:chgData name="Bùi Đức Việt" userId="c9bd2dcd3990363b" providerId="LiveId" clId="{9F872C5E-5F2E-4A46-ACAF-D3BFEE191C6D}" dt="2022-08-01T05:15:10.832" v="323"/>
        <pc:sldMkLst>
          <pc:docMk/>
          <pc:sldMk cId="2429309932" sldId="331"/>
        </pc:sldMkLst>
        <pc:spChg chg="mod">
          <ac:chgData name="Bùi Đức Việt" userId="c9bd2dcd3990363b" providerId="LiveId" clId="{9F872C5E-5F2E-4A46-ACAF-D3BFEE191C6D}" dt="2022-08-01T05:15:01.918" v="322" actId="113"/>
          <ac:spMkLst>
            <pc:docMk/>
            <pc:sldMk cId="2429309932" sldId="331"/>
            <ac:spMk id="4" creationId="{EA5BD231-97EC-B637-CE78-1C4345B6A44A}"/>
          </ac:spMkLst>
        </pc:spChg>
        <pc:spChg chg="mod">
          <ac:chgData name="Bùi Đức Việt" userId="c9bd2dcd3990363b" providerId="LiveId" clId="{9F872C5E-5F2E-4A46-ACAF-D3BFEE191C6D}" dt="2022-08-01T05:14:31.964" v="318" actId="113"/>
          <ac:spMkLst>
            <pc:docMk/>
            <pc:sldMk cId="2429309932" sldId="331"/>
            <ac:spMk id="6" creationId="{91997072-0A4E-BF0F-49A5-319623FE1911}"/>
          </ac:spMkLst>
        </pc:spChg>
      </pc:sldChg>
      <pc:sldChg chg="modSp mod modAnim">
        <pc:chgData name="Bùi Đức Việt" userId="c9bd2dcd3990363b" providerId="LiveId" clId="{9F872C5E-5F2E-4A46-ACAF-D3BFEE191C6D}" dt="2022-08-01T05:16:11.357" v="331"/>
        <pc:sldMkLst>
          <pc:docMk/>
          <pc:sldMk cId="767636853" sldId="332"/>
        </pc:sldMkLst>
        <pc:graphicFrameChg chg="mod modGraphic">
          <ac:chgData name="Bùi Đức Việt" userId="c9bd2dcd3990363b" providerId="LiveId" clId="{9F872C5E-5F2E-4A46-ACAF-D3BFEE191C6D}" dt="2022-08-01T04:47:49.052" v="55"/>
          <ac:graphicFrameMkLst>
            <pc:docMk/>
            <pc:sldMk cId="767636853" sldId="332"/>
            <ac:graphicFrameMk id="4" creationId="{F3E9958B-A810-63F4-14CC-8C3D37C092B5}"/>
          </ac:graphicFrameMkLst>
        </pc:graphicFrameChg>
        <pc:picChg chg="mod">
          <ac:chgData name="Bùi Đức Việt" userId="c9bd2dcd3990363b" providerId="LiveId" clId="{9F872C5E-5F2E-4A46-ACAF-D3BFEE191C6D}" dt="2022-08-01T04:48:58.509" v="183" actId="1038"/>
          <ac:picMkLst>
            <pc:docMk/>
            <pc:sldMk cId="767636853" sldId="332"/>
            <ac:picMk id="5" creationId="{8923BB32-3FF3-C216-A924-73FB4CFFABAB}"/>
          </ac:picMkLst>
        </pc:picChg>
        <pc:picChg chg="mod">
          <ac:chgData name="Bùi Đức Việt" userId="c9bd2dcd3990363b" providerId="LiveId" clId="{9F872C5E-5F2E-4A46-ACAF-D3BFEE191C6D}" dt="2022-08-01T04:48:53.739" v="150" actId="1038"/>
          <ac:picMkLst>
            <pc:docMk/>
            <pc:sldMk cId="767636853" sldId="332"/>
            <ac:picMk id="6" creationId="{AF34C341-6468-A829-1BF1-FE037EAC8826}"/>
          </ac:picMkLst>
        </pc:picChg>
        <pc:picChg chg="mod">
          <ac:chgData name="Bùi Đức Việt" userId="c9bd2dcd3990363b" providerId="LiveId" clId="{9F872C5E-5F2E-4A46-ACAF-D3BFEE191C6D}" dt="2022-08-01T04:48:56.563" v="167" actId="1038"/>
          <ac:picMkLst>
            <pc:docMk/>
            <pc:sldMk cId="767636853" sldId="332"/>
            <ac:picMk id="7" creationId="{A3852D42-6E7F-654F-1DAB-83FE8B3A37B0}"/>
          </ac:picMkLst>
        </pc:picChg>
        <pc:picChg chg="mod">
          <ac:chgData name="Bùi Đức Việt" userId="c9bd2dcd3990363b" providerId="LiveId" clId="{9F872C5E-5F2E-4A46-ACAF-D3BFEE191C6D}" dt="2022-08-01T04:48:55.167" v="161" actId="1038"/>
          <ac:picMkLst>
            <pc:docMk/>
            <pc:sldMk cId="767636853" sldId="332"/>
            <ac:picMk id="8" creationId="{4819A3E4-D384-ACB2-7892-931367B60B1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D8E45DD4-FEAA-439F-BE3D-7CC38C68D55B}" type="datetimeFigureOut">
              <a:rPr lang="zh-CN" altLang="en-US" smtClean="0"/>
              <a:pPr/>
              <a:t>2024/12/22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A5025CEC-2ABC-4E79-BB53-CF7F3C7D9C4B}" type="slidenum">
              <a:rPr lang="zh-CN" altLang="en-US" smtClean="0"/>
              <a:pPr/>
              <a:t>‹#›</a:t>
            </a:fld>
            <a:endParaRPr lang="zh-CN" altLang="en-US" dirty="0"/>
          </a:p>
        </p:txBody>
      </p:sp>
    </p:spTree>
    <p:extLst>
      <p:ext uri="{BB962C8B-B14F-4D97-AF65-F5344CB8AC3E}">
        <p14:creationId xmlns:p14="http://schemas.microsoft.com/office/powerpoint/2010/main" val="8948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02CEDC-8098-46F2-A41A-7C5E3F4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327739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bảng gỗ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67AD3-8E4F-4AE0-86C1-BE8421D226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95706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BFC9-52A3-455B-A362-12EE032E9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28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9125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6343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9182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972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4112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965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72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2941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5759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538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6835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00956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426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3977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5115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633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52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324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0744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834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076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170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04676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86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026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0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6161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5130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5893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51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818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1647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9434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6148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71864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2308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9495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slideLayout" Target="../slideLayouts/slideLayout25.xml"/><Relationship Id="rId7" Type="http://schemas.openxmlformats.org/officeDocument/2006/relationships/tags" Target="../tags/tag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slideLayout" Target="../slideLayouts/slideLayout30.xml"/><Relationship Id="rId7" Type="http://schemas.openxmlformats.org/officeDocument/2006/relationships/tags" Target="../tags/tag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ags" Target="../tags/tag11.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slideLayout" Target="../slideLayouts/slideLayout35.xml"/><Relationship Id="rId7" Type="http://schemas.openxmlformats.org/officeDocument/2006/relationships/tags" Target="../tags/tag1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6.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ags" Target="../tags/tag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95EFF8B-2A6A-086A-2C2B-BC0ED0E0F9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35497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BBDB253-B4DA-9F84-CFA9-30A95A25F17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2321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0E676686-9A2F-60CE-A681-69C3D566F55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350569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7428534-80A8-E9A4-9CE9-4C82A129F96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73785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AF9B448-399D-B912-8EF3-895EB11C937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61024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B590118-16E4-9016-53B1-2FF1D521223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194730"/>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3.xml"/><Relationship Id="rId5" Type="http://schemas.openxmlformats.org/officeDocument/2006/relationships/image" Target="../media/image1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4.jp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8.xml"/><Relationship Id="rId7" Type="http://schemas.microsoft.com/office/2007/relationships/hdphoto" Target="../media/hdphoto4.wdp"/><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23.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3.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3.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3.xml"/><Relationship Id="rId5" Type="http://schemas.openxmlformats.org/officeDocument/2006/relationships/image" Target="../media/image1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1"/>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a:t>tư </a:t>
            </a:r>
            <a:r>
              <a:rPr lang="en-US" altLang="en-US" sz="4000" b="1" dirty="0" err="1"/>
              <a:t>ngày</a:t>
            </a:r>
            <a:r>
              <a:rPr lang="en-US" altLang="en-US" sz="4000" b="1" dirty="0"/>
              <a:t> 25 </a:t>
            </a:r>
            <a:r>
              <a:rPr lang="en-US" altLang="en-US" sz="4000" b="1" dirty="0" err="1"/>
              <a:t>tháng</a:t>
            </a:r>
            <a:r>
              <a:rPr lang="en-US" altLang="en-US" sz="4000" b="1" dirty="0"/>
              <a:t> 12 </a:t>
            </a:r>
            <a:r>
              <a:rPr lang="en-US" altLang="en-US" sz="4000" b="1" dirty="0" err="1"/>
              <a:t>năm</a:t>
            </a:r>
            <a:r>
              <a:rPr lang="en-US" altLang="en-US" sz="4000" b="1" dirty="0"/>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2946400" y="702589"/>
            <a:ext cx="543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a:solidFill>
                  <a:srgbClr val="FF0000"/>
                </a:solidFill>
              </a:rPr>
              <a:t>Khoa </a:t>
            </a:r>
            <a:r>
              <a:rPr lang="en-US" altLang="en-US" sz="4000" u="sng" dirty="0" err="1">
                <a:solidFill>
                  <a:srgbClr val="FF0000"/>
                </a:solidFill>
              </a:rPr>
              <a:t>học</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1066797" y="1451291"/>
            <a:ext cx="101138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Sự</a:t>
            </a:r>
            <a:r>
              <a:rPr lang="en-US" altLang="en-US" sz="4000" b="1" dirty="0">
                <a:solidFill>
                  <a:srgbClr val="3333FF"/>
                </a:solidFill>
              </a:rPr>
              <a:t> </a:t>
            </a:r>
            <a:r>
              <a:rPr lang="en-US" altLang="en-US" sz="4000" b="1" dirty="0" err="1">
                <a:solidFill>
                  <a:srgbClr val="3333FF"/>
                </a:solidFill>
              </a:rPr>
              <a:t>lớn</a:t>
            </a:r>
            <a:r>
              <a:rPr lang="en-US" altLang="en-US" sz="4000" b="1" dirty="0">
                <a:solidFill>
                  <a:srgbClr val="3333FF"/>
                </a:solidFill>
              </a:rPr>
              <a:t> </a:t>
            </a:r>
            <a:r>
              <a:rPr lang="en-US" altLang="en-US" sz="4000" b="1" dirty="0" err="1">
                <a:solidFill>
                  <a:srgbClr val="3333FF"/>
                </a:solidFill>
              </a:rPr>
              <a:t>lên</a:t>
            </a:r>
            <a:r>
              <a:rPr lang="en-US" altLang="en-US" sz="4000" b="1" dirty="0">
                <a:solidFill>
                  <a:srgbClr val="3333FF"/>
                </a:solidFill>
              </a:rPr>
              <a:t> </a:t>
            </a:r>
            <a:r>
              <a:rPr lang="en-US" altLang="en-US" sz="4000" b="1" dirty="0" err="1">
                <a:solidFill>
                  <a:srgbClr val="3333FF"/>
                </a:solidFill>
              </a:rPr>
              <a:t>và</a:t>
            </a:r>
            <a:r>
              <a:rPr lang="en-US" altLang="en-US" sz="4000" b="1" dirty="0">
                <a:solidFill>
                  <a:srgbClr val="3333FF"/>
                </a:solidFill>
              </a:rPr>
              <a:t> </a:t>
            </a:r>
            <a:r>
              <a:rPr lang="en-US" altLang="en-US" sz="4000" b="1" dirty="0" err="1">
                <a:solidFill>
                  <a:srgbClr val="3333FF"/>
                </a:solidFill>
              </a:rPr>
              <a:t>phát</a:t>
            </a:r>
            <a:r>
              <a:rPr lang="en-US" altLang="en-US" sz="4000" b="1" dirty="0">
                <a:solidFill>
                  <a:srgbClr val="3333FF"/>
                </a:solidFill>
              </a:rPr>
              <a:t> </a:t>
            </a:r>
            <a:r>
              <a:rPr lang="en-US" altLang="en-US" sz="4000" b="1" dirty="0" err="1">
                <a:solidFill>
                  <a:srgbClr val="3333FF"/>
                </a:solidFill>
              </a:rPr>
              <a:t>triển</a:t>
            </a:r>
            <a:r>
              <a:rPr lang="en-US" altLang="en-US" sz="4000" b="1" dirty="0">
                <a:solidFill>
                  <a:srgbClr val="3333FF"/>
                </a:solidFill>
              </a:rPr>
              <a:t> </a:t>
            </a:r>
            <a:r>
              <a:rPr lang="en-US" altLang="en-US" sz="4000" b="1" dirty="0" err="1">
                <a:solidFill>
                  <a:srgbClr val="3333FF"/>
                </a:solidFill>
              </a:rPr>
              <a:t>của</a:t>
            </a:r>
            <a:r>
              <a:rPr lang="en-US" altLang="en-US" sz="4000" b="1" dirty="0">
                <a:solidFill>
                  <a:srgbClr val="3333FF"/>
                </a:solidFill>
              </a:rPr>
              <a:t> </a:t>
            </a:r>
            <a:r>
              <a:rPr lang="en-US" altLang="en-US" sz="4000" b="1" dirty="0" err="1">
                <a:solidFill>
                  <a:srgbClr val="3333FF"/>
                </a:solidFill>
              </a:rPr>
              <a:t>động</a:t>
            </a:r>
            <a:r>
              <a:rPr lang="en-US" altLang="en-US" sz="4000" b="1" dirty="0">
                <a:solidFill>
                  <a:srgbClr val="3333FF"/>
                </a:solidFill>
              </a:rPr>
              <a:t> </a:t>
            </a:r>
            <a:r>
              <a:rPr lang="en-US" altLang="en-US" sz="4000" b="1" dirty="0" err="1">
                <a:solidFill>
                  <a:srgbClr val="3333FF"/>
                </a:solidFill>
              </a:rPr>
              <a:t>vật</a:t>
            </a:r>
            <a:r>
              <a:rPr lang="en-US" altLang="en-US" sz="4000" b="1" dirty="0">
                <a:solidFill>
                  <a:srgbClr val="3333FF"/>
                </a:solidFill>
              </a:rPr>
              <a:t> ( </a:t>
            </a:r>
            <a:r>
              <a:rPr lang="en-US" altLang="en-US" sz="4000" b="1" dirty="0" err="1">
                <a:solidFill>
                  <a:srgbClr val="3333FF"/>
                </a:solidFill>
              </a:rPr>
              <a:t>tiết</a:t>
            </a:r>
            <a:r>
              <a:rPr lang="en-US" altLang="en-US" sz="4000" b="1" dirty="0">
                <a:solidFill>
                  <a:srgbClr val="3333FF"/>
                </a:solidFill>
              </a:rPr>
              <a:t> 1)</a:t>
            </a: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67513CA6-D320-4337-9ED0-3E4CB52FE02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856" b="28589" l="5730" r="23804">
                        <a14:foregroundMark x1="10516" y1="7683" x2="11587" y2="8879"/>
                        <a14:foregroundMark x1="9257" y1="7809" x2="11335" y2="9950"/>
                        <a14:foregroundMark x1="10264" y1="6738" x2="12657" y2="9320"/>
                        <a14:foregroundMark x1="12657" y1="9320" x2="12720" y2="9446"/>
                        <a14:foregroundMark x1="19521" y1="8249" x2="20277" y2="10642"/>
                        <a14:foregroundMark x1="20277" y1="10642" x2="20403" y2="10642"/>
                        <a14:foregroundMark x1="17632" y1="8375" x2="19521" y2="9698"/>
                        <a14:foregroundMark x1="17821" y1="8312" x2="21474" y2="8186"/>
                        <a14:foregroundMark x1="21474" y1="8186" x2="21725" y2="8438"/>
                        <a14:foregroundMark x1="19081" y1="7557" x2="19710" y2="7809"/>
                        <a14:foregroundMark x1="6234" y1="24433" x2="6612" y2="25378"/>
                        <a14:foregroundMark x1="13161" y1="28401" x2="15491" y2="28652"/>
                        <a14:foregroundMark x1="19018" y1="28149" x2="20277" y2="28149"/>
                        <a14:foregroundMark x1="18577" y1="28715" x2="18892" y2="28715"/>
                        <a14:foregroundMark x1="23804" y1="23615" x2="23111" y2="26071"/>
                        <a14:foregroundMark x1="23111" y1="26071" x2="23111" y2="26071"/>
                        <a14:foregroundMark x1="9698" y1="8816" x2="10894" y2="10453"/>
                        <a14:foregroundMark x1="5793" y1="24496" x2="5730" y2="24496"/>
                      </a14:backgroundRemoval>
                    </a14:imgEffect>
                  </a14:imgLayer>
                </a14:imgProps>
              </a:ext>
            </a:extLst>
          </a:blip>
          <a:srcRect l="4542" t="3333" r="74347" b="68889"/>
          <a:stretch/>
        </p:blipFill>
        <p:spPr>
          <a:xfrm flipH="1">
            <a:off x="8800158" y="4314825"/>
            <a:ext cx="1932814" cy="2543175"/>
          </a:xfrm>
          <a:prstGeom prst="rect">
            <a:avLst/>
          </a:prstGeom>
          <a:effectLst>
            <a:outerShdw blurRad="50800" dist="50800" sx="96000" sy="96000" algn="ctr" rotWithShape="0">
              <a:schemeClr val="tx1"/>
            </a:outerShdw>
          </a:effectLst>
        </p:spPr>
      </p:pic>
      <p:pic>
        <p:nvPicPr>
          <p:cNvPr id="7" name="Picture 6">
            <a:extLst>
              <a:ext uri="{FF2B5EF4-FFF2-40B4-BE49-F238E27FC236}">
                <a16:creationId xmlns:a16="http://schemas.microsoft.com/office/drawing/2014/main" id="{597CC9AF-6BC1-48BF-B89B-BA7BCE8E561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78" b="39421" l="75315" r="97040">
                        <a14:foregroundMark x1="79282" y1="9572" x2="81675" y2="12028"/>
                        <a14:foregroundMark x1="88161" y1="8753" x2="89547" y2="11398"/>
                        <a14:foregroundMark x1="89232" y1="8501" x2="90050" y2="11398"/>
                        <a14:foregroundMark x1="78715" y1="10076" x2="82997" y2="12846"/>
                        <a14:foregroundMark x1="78526" y1="36902" x2="79912" y2="36209"/>
                        <a14:foregroundMark x1="79030" y1="10957" x2="81360" y2="12657"/>
                        <a14:foregroundMark x1="79912" y1="9131" x2="81675" y2="11020"/>
                        <a14:foregroundMark x1="86902" y1="9068" x2="88665" y2="11272"/>
                        <a14:backgroundMark x1="82179" y1="37594" x2="82997" y2="39295"/>
                        <a14:backgroundMark x1="85202" y1="39295" x2="89798" y2="38854"/>
                        <a14:backgroundMark x1="83564" y1="38854" x2="85327" y2="39610"/>
                      </a14:backgroundRemoval>
                    </a14:imgEffect>
                  </a14:imgLayer>
                </a14:imgProps>
              </a:ext>
            </a:extLst>
          </a:blip>
          <a:srcRect l="72597" b="59795"/>
          <a:stretch/>
        </p:blipFill>
        <p:spPr>
          <a:xfrm>
            <a:off x="5833327" y="4065292"/>
            <a:ext cx="1736404" cy="2547538"/>
          </a:xfrm>
          <a:prstGeom prst="rect">
            <a:avLst/>
          </a:prstGeom>
          <a:effectLst>
            <a:outerShdw sx="103000" sy="103000" algn="ctr" rotWithShape="0">
              <a:prstClr val="black">
                <a:alpha val="83000"/>
              </a:prstClr>
            </a:outerShdw>
          </a:effectLst>
        </p:spPr>
      </p:pic>
      <p:sp>
        <p:nvSpPr>
          <p:cNvPr id="18" name="Hộp Văn bản 5">
            <a:extLst>
              <a:ext uri="{FF2B5EF4-FFF2-40B4-BE49-F238E27FC236}">
                <a16:creationId xmlns:a16="http://schemas.microsoft.com/office/drawing/2014/main" id="{FB190850-CF0B-4F2C-B2F7-3531ACFFBDCD}"/>
              </a:ext>
            </a:extLst>
          </p:cNvPr>
          <p:cNvSpPr txBox="1"/>
          <p:nvPr/>
        </p:nvSpPr>
        <p:spPr>
          <a:xfrm>
            <a:off x="986192" y="306021"/>
            <a:ext cx="10219615" cy="4401205"/>
          </a:xfrm>
          <a:prstGeom prst="rect">
            <a:avLst/>
          </a:prstGeom>
          <a:noFill/>
        </p:spPr>
        <p:txBody>
          <a:bodyPr wrap="square" rtlCol="0">
            <a:spAutoFit/>
          </a:bodyPr>
          <a:lstStyle/>
          <a:p>
            <a:pPr lvl="0" algn="ctr"/>
            <a:r>
              <a:rPr lang="vi-VN" sz="4000" b="1">
                <a:solidFill>
                  <a:srgbClr val="FF0000"/>
                </a:solidFill>
                <a:latin typeface="Times New Roman" panose="02020603050405020304" pitchFamily="18" charset="0"/>
                <a:cs typeface="Times New Roman" panose="02020603050405020304" pitchFamily="18" charset="0"/>
              </a:rPr>
              <a:t>Quan sát và đọc thông tin các hình từ 2 đến 6:</a:t>
            </a:r>
          </a:p>
          <a:p>
            <a:pPr lvl="0"/>
            <a:r>
              <a:rPr lang="vi-VN" sz="4000">
                <a:solidFill>
                  <a:prstClr val="black"/>
                </a:solidFill>
                <a:latin typeface="Times New Roman" panose="02020603050405020304" pitchFamily="18" charset="0"/>
                <a:cs typeface="Times New Roman" panose="02020603050405020304" pitchFamily="18" charset="0"/>
              </a:rPr>
              <a:t>■ Nêu tên các giai đoạn phát triển chính trong vòng đời của con vật.</a:t>
            </a:r>
          </a:p>
          <a:p>
            <a:pPr lvl="0"/>
            <a:r>
              <a:rPr lang="vi-VN" sz="4000">
                <a:solidFill>
                  <a:prstClr val="black"/>
                </a:solidFill>
                <a:latin typeface="Times New Roman" panose="02020603050405020304" pitchFamily="18" charset="0"/>
                <a:cs typeface="Times New Roman" panose="02020603050405020304" pitchFamily="18" charset="0"/>
              </a:rPr>
              <a:t>■ Cho biết con non mới nở ra từ trứng có hoàn toàn giống với bố</a:t>
            </a:r>
            <a:r>
              <a:rPr lang="en-US" sz="4000">
                <a:solidFill>
                  <a:prstClr val="black"/>
                </a:solidFill>
                <a:latin typeface="Times New Roman" panose="02020603050405020304" pitchFamily="18" charset="0"/>
                <a:cs typeface="Times New Roman" panose="02020603050405020304" pitchFamily="18" charset="0"/>
              </a:rPr>
              <a:t> </a:t>
            </a:r>
            <a:r>
              <a:rPr lang="vi-VN" sz="4000">
                <a:solidFill>
                  <a:prstClr val="black"/>
                </a:solidFill>
                <a:latin typeface="Times New Roman" panose="02020603050405020304" pitchFamily="18" charset="0"/>
                <a:cs typeface="Times New Roman" panose="02020603050405020304" pitchFamily="18" charset="0"/>
              </a:rPr>
              <a:t>mẹ của chúng không?</a:t>
            </a:r>
          </a:p>
          <a:p>
            <a:pPr lvl="0"/>
            <a:r>
              <a:rPr lang="vi-VN" sz="4000">
                <a:solidFill>
                  <a:prstClr val="black"/>
                </a:solidFill>
                <a:latin typeface="Times New Roman" panose="02020603050405020304" pitchFamily="18" charset="0"/>
                <a:cs typeface="Times New Roman" panose="02020603050405020304" pitchFamily="18" charset="0"/>
              </a:rPr>
              <a:t>■ Trình bày về sự lớn lên của con non hoặc ấu trùng nở ra từ trứng.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2574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304E5D3E-DF72-2696-803B-2F91512ED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13" y="471150"/>
            <a:ext cx="10652452" cy="5915699"/>
          </a:xfrm>
          <a:prstGeom prst="rect">
            <a:avLst/>
          </a:prstGeom>
        </p:spPr>
      </p:pic>
    </p:spTree>
    <p:extLst>
      <p:ext uri="{BB962C8B-B14F-4D97-AF65-F5344CB8AC3E}">
        <p14:creationId xmlns:p14="http://schemas.microsoft.com/office/powerpoint/2010/main" val="1679104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5C7DDD5D-BA63-5B78-7862-3286A0592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477" y="375228"/>
            <a:ext cx="9364716" cy="6019597"/>
          </a:xfrm>
          <a:prstGeom prst="rect">
            <a:avLst/>
          </a:prstGeom>
        </p:spPr>
      </p:pic>
    </p:spTree>
    <p:extLst>
      <p:ext uri="{BB962C8B-B14F-4D97-AF65-F5344CB8AC3E}">
        <p14:creationId xmlns:p14="http://schemas.microsoft.com/office/powerpoint/2010/main" val="10751776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333FC941-1446-A19E-BE54-0041086BA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944" y="315310"/>
            <a:ext cx="9558111" cy="6227379"/>
          </a:xfrm>
          <a:prstGeom prst="rect">
            <a:avLst/>
          </a:prstGeom>
        </p:spPr>
      </p:pic>
    </p:spTree>
    <p:extLst>
      <p:ext uri="{BB962C8B-B14F-4D97-AF65-F5344CB8AC3E}">
        <p14:creationId xmlns:p14="http://schemas.microsoft.com/office/powerpoint/2010/main" val="3334035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0A0CD346-B00F-406C-B923-ED026FB65BE5}"/>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1584" y="-33945"/>
            <a:ext cx="12203584" cy="6919602"/>
          </a:xfrm>
          <a:prstGeom prst="rect">
            <a:avLst/>
          </a:prstGeom>
        </p:spPr>
      </p:pic>
      <p:pic>
        <p:nvPicPr>
          <p:cNvPr id="24" name="Hình ảnh 18">
            <a:extLst>
              <a:ext uri="{FF2B5EF4-FFF2-40B4-BE49-F238E27FC236}">
                <a16:creationId xmlns:a16="http://schemas.microsoft.com/office/drawing/2014/main" id="{92C65CC6-7047-493B-A2F1-8EBAA34C349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17362" y="1799771"/>
            <a:ext cx="7874124" cy="5085886"/>
          </a:xfrm>
          <a:prstGeom prst="rect">
            <a:avLst/>
          </a:prstGeom>
          <a:ln>
            <a:noFill/>
          </a:ln>
          <a:effectLst>
            <a:softEdge rad="112500"/>
          </a:effectLst>
        </p:spPr>
      </p:pic>
      <p:sp>
        <p:nvSpPr>
          <p:cNvPr id="25" name="TextBox 4">
            <a:extLst>
              <a:ext uri="{FF2B5EF4-FFF2-40B4-BE49-F238E27FC236}">
                <a16:creationId xmlns:a16="http://schemas.microsoft.com/office/drawing/2014/main" id="{6CE91A50-9AB7-4CDB-882D-41804EFAC5EB}"/>
              </a:ext>
            </a:extLst>
          </p:cNvPr>
          <p:cNvSpPr txBox="1"/>
          <p:nvPr/>
        </p:nvSpPr>
        <p:spPr>
          <a:xfrm>
            <a:off x="2899972" y="2984323"/>
            <a:ext cx="63422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Cùng</a:t>
            </a:r>
            <a:r>
              <a:rPr kumimoji="0" lang="en-US" sz="72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rPr>
              <a:t> </a:t>
            </a:r>
            <a:r>
              <a:rPr kumimoji="0" lang="en-US" sz="72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thảo</a:t>
            </a:r>
            <a:r>
              <a:rPr kumimoji="0" lang="en-US" sz="72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rPr>
              <a:t> </a:t>
            </a:r>
            <a:r>
              <a:rPr kumimoji="0" lang="en-US" sz="72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luận</a:t>
            </a:r>
            <a:endParaRPr kumimoji="0" lang="en-US" sz="72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endParaRPr>
          </a:p>
        </p:txBody>
      </p:sp>
    </p:spTree>
    <p:custDataLst>
      <p:tags r:id="rId1"/>
    </p:custDataLst>
    <p:extLst>
      <p:ext uri="{BB962C8B-B14F-4D97-AF65-F5344CB8AC3E}">
        <p14:creationId xmlns:p14="http://schemas.microsoft.com/office/powerpoint/2010/main" val="336315983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ộp Văn bản 5">
            <a:extLst>
              <a:ext uri="{FF2B5EF4-FFF2-40B4-BE49-F238E27FC236}">
                <a16:creationId xmlns:a16="http://schemas.microsoft.com/office/drawing/2014/main" id="{FB190850-CF0B-4F2C-B2F7-3531ACFFBDCD}"/>
              </a:ext>
            </a:extLst>
          </p:cNvPr>
          <p:cNvSpPr txBox="1"/>
          <p:nvPr/>
        </p:nvSpPr>
        <p:spPr>
          <a:xfrm>
            <a:off x="447977" y="410860"/>
            <a:ext cx="113426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Nêu tên các giai đoạn phát triển chính trong vòng đời của con vật.</a:t>
            </a:r>
          </a:p>
        </p:txBody>
      </p:sp>
      <p:pic>
        <p:nvPicPr>
          <p:cNvPr id="2" name="Picture 1">
            <a:extLst>
              <a:ext uri="{FF2B5EF4-FFF2-40B4-BE49-F238E27FC236}">
                <a16:creationId xmlns:a16="http://schemas.microsoft.com/office/drawing/2014/main" id="{BC185388-AA36-F7DE-473D-6F385A5D44E3}"/>
              </a:ext>
            </a:extLst>
          </p:cNvPr>
          <p:cNvPicPr>
            <a:picLocks noChangeAspect="1"/>
          </p:cNvPicPr>
          <p:nvPr/>
        </p:nvPicPr>
        <p:blipFill rotWithShape="1">
          <a:blip r:embed="rId3">
            <a:extLst>
              <a:ext uri="{28A0092B-C50C-407E-A947-70E740481C1C}">
                <a14:useLocalDpi xmlns:a14="http://schemas.microsoft.com/office/drawing/2010/main" val="0"/>
              </a:ext>
            </a:extLst>
          </a:blip>
          <a:srcRect l="19735" t="3228" r="20029" b="40806"/>
          <a:stretch/>
        </p:blipFill>
        <p:spPr>
          <a:xfrm>
            <a:off x="694669" y="1015877"/>
            <a:ext cx="4050485" cy="2089930"/>
          </a:xfrm>
          <a:prstGeom prst="rect">
            <a:avLst/>
          </a:prstGeom>
          <a:ln w="38100">
            <a:solidFill>
              <a:srgbClr val="FFD88E"/>
            </a:solidFill>
          </a:ln>
        </p:spPr>
      </p:pic>
      <p:pic>
        <p:nvPicPr>
          <p:cNvPr id="8" name="Picture 7">
            <a:extLst>
              <a:ext uri="{FF2B5EF4-FFF2-40B4-BE49-F238E27FC236}">
                <a16:creationId xmlns:a16="http://schemas.microsoft.com/office/drawing/2014/main" id="{B47B2B21-25E0-DE71-E59E-19A5628B3D87}"/>
              </a:ext>
            </a:extLst>
          </p:cNvPr>
          <p:cNvPicPr>
            <a:picLocks noChangeAspect="1"/>
          </p:cNvPicPr>
          <p:nvPr/>
        </p:nvPicPr>
        <p:blipFill rotWithShape="1">
          <a:blip r:embed="rId4">
            <a:extLst>
              <a:ext uri="{28A0092B-C50C-407E-A947-70E740481C1C}">
                <a14:useLocalDpi xmlns:a14="http://schemas.microsoft.com/office/drawing/2010/main" val="0"/>
              </a:ext>
            </a:extLst>
          </a:blip>
          <a:srcRect l="1178" t="4436" r="2020" b="34210"/>
          <a:stretch/>
        </p:blipFill>
        <p:spPr>
          <a:xfrm>
            <a:off x="5000030" y="990959"/>
            <a:ext cx="5190879" cy="2114847"/>
          </a:xfrm>
          <a:prstGeom prst="rect">
            <a:avLst/>
          </a:prstGeom>
        </p:spPr>
      </p:pic>
      <p:pic>
        <p:nvPicPr>
          <p:cNvPr id="9" name="Picture 8">
            <a:extLst>
              <a:ext uri="{FF2B5EF4-FFF2-40B4-BE49-F238E27FC236}">
                <a16:creationId xmlns:a16="http://schemas.microsoft.com/office/drawing/2014/main" id="{46110EA6-67BF-5A6E-3C84-674537A9BA45}"/>
              </a:ext>
            </a:extLst>
          </p:cNvPr>
          <p:cNvPicPr>
            <a:picLocks noChangeAspect="1"/>
          </p:cNvPicPr>
          <p:nvPr/>
        </p:nvPicPr>
        <p:blipFill rotWithShape="1">
          <a:blip r:embed="rId5">
            <a:extLst>
              <a:ext uri="{28A0092B-C50C-407E-A947-70E740481C1C}">
                <a14:useLocalDpi xmlns:a14="http://schemas.microsoft.com/office/drawing/2010/main" val="0"/>
              </a:ext>
            </a:extLst>
          </a:blip>
          <a:srcRect l="1984" t="4557" r="160" b="34431"/>
          <a:stretch/>
        </p:blipFill>
        <p:spPr>
          <a:xfrm>
            <a:off x="487101" y="3514296"/>
            <a:ext cx="5791769" cy="2352745"/>
          </a:xfrm>
          <a:prstGeom prst="rect">
            <a:avLst/>
          </a:prstGeom>
        </p:spPr>
      </p:pic>
      <p:sp>
        <p:nvSpPr>
          <p:cNvPr id="10" name="Rectangle: Rounded Corners 9">
            <a:extLst>
              <a:ext uri="{FF2B5EF4-FFF2-40B4-BE49-F238E27FC236}">
                <a16:creationId xmlns:a16="http://schemas.microsoft.com/office/drawing/2014/main" id="{2DBF8791-3B37-F6A4-BBB5-41FFCECCF9EC}"/>
              </a:ext>
            </a:extLst>
          </p:cNvPr>
          <p:cNvSpPr/>
          <p:nvPr/>
        </p:nvSpPr>
        <p:spPr>
          <a:xfrm>
            <a:off x="6362984" y="3280540"/>
            <a:ext cx="5427614" cy="3166600"/>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70C0"/>
                </a:solidFill>
              </a:rPr>
              <a:t>Ở các động vật đẻ trứng, </a:t>
            </a:r>
            <a:r>
              <a:rPr lang="vi-VN" sz="2800">
                <a:solidFill>
                  <a:srgbClr val="FF0000"/>
                </a:solidFill>
              </a:rPr>
              <a:t>trứng </a:t>
            </a:r>
            <a:r>
              <a:rPr lang="vi-VN" sz="2800">
                <a:solidFill>
                  <a:srgbClr val="0070C0"/>
                </a:solidFill>
              </a:rPr>
              <a:t>được </a:t>
            </a:r>
            <a:r>
              <a:rPr lang="vi-VN" sz="2800">
                <a:solidFill>
                  <a:srgbClr val="FF0000"/>
                </a:solidFill>
              </a:rPr>
              <a:t>thụ tinh</a:t>
            </a:r>
            <a:r>
              <a:rPr lang="vi-VN" sz="2800">
                <a:solidFill>
                  <a:srgbClr val="0070C0"/>
                </a:solidFill>
              </a:rPr>
              <a:t> </a:t>
            </a:r>
            <a:r>
              <a:rPr lang="vi-VN" sz="2800">
                <a:solidFill>
                  <a:srgbClr val="7030A0"/>
                </a:solidFill>
              </a:rPr>
              <a:t>nở thành con non</a:t>
            </a:r>
            <a:r>
              <a:rPr lang="vi-VN" sz="2800">
                <a:solidFill>
                  <a:srgbClr val="0070C0"/>
                </a:solidFill>
              </a:rPr>
              <a:t> và </a:t>
            </a:r>
            <a:r>
              <a:rPr lang="vi-VN" sz="2800">
                <a:solidFill>
                  <a:srgbClr val="C00000"/>
                </a:solidFill>
              </a:rPr>
              <a:t>phát triển thành con trưởng thành</a:t>
            </a:r>
            <a:r>
              <a:rPr lang="vi-VN" sz="2800">
                <a:solidFill>
                  <a:srgbClr val="0070C0"/>
                </a:solidFill>
              </a:rPr>
              <a:t> hoặc </a:t>
            </a:r>
            <a:r>
              <a:rPr lang="vi-VN" sz="2800">
                <a:solidFill>
                  <a:srgbClr val="C00000"/>
                </a:solidFill>
              </a:rPr>
              <a:t>nở thành ấu trùng </a:t>
            </a:r>
            <a:r>
              <a:rPr lang="vi-VN" sz="2800">
                <a:solidFill>
                  <a:srgbClr val="0070C0"/>
                </a:solidFill>
              </a:rPr>
              <a:t>và trải qua </a:t>
            </a:r>
            <a:r>
              <a:rPr lang="vi-VN" sz="2800">
                <a:solidFill>
                  <a:srgbClr val="00B050"/>
                </a:solidFill>
              </a:rPr>
              <a:t>một số giai đoạn biến đổi </a:t>
            </a:r>
            <a:r>
              <a:rPr lang="vi-VN" sz="2800">
                <a:solidFill>
                  <a:srgbClr val="0070C0"/>
                </a:solidFill>
              </a:rPr>
              <a:t>để phát triển thành </a:t>
            </a:r>
            <a:r>
              <a:rPr lang="vi-VN" sz="2800">
                <a:solidFill>
                  <a:srgbClr val="00B050"/>
                </a:solidFill>
              </a:rPr>
              <a:t>con trưởng thành.</a:t>
            </a:r>
            <a:endParaRPr lang="en-US" sz="2800">
              <a:solidFill>
                <a:srgbClr val="00B050"/>
              </a:solidFill>
            </a:endParaRPr>
          </a:p>
        </p:txBody>
      </p:sp>
    </p:spTree>
    <p:extLst>
      <p:ext uri="{BB962C8B-B14F-4D97-AF65-F5344CB8AC3E}">
        <p14:creationId xmlns:p14="http://schemas.microsoft.com/office/powerpoint/2010/main" val="520467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ộp Văn bản 5">
            <a:extLst>
              <a:ext uri="{FF2B5EF4-FFF2-40B4-BE49-F238E27FC236}">
                <a16:creationId xmlns:a16="http://schemas.microsoft.com/office/drawing/2014/main" id="{FB190850-CF0B-4F2C-B2F7-3531ACFFBDCD}"/>
              </a:ext>
            </a:extLst>
          </p:cNvPr>
          <p:cNvSpPr txBox="1"/>
          <p:nvPr/>
        </p:nvSpPr>
        <p:spPr>
          <a:xfrm>
            <a:off x="1963141" y="369855"/>
            <a:ext cx="8158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Cho biết con non mới nở ra từ trứng có hoàn toàn giống với bố mẹ của chúng không?</a:t>
            </a:r>
          </a:p>
        </p:txBody>
      </p:sp>
      <p:pic>
        <p:nvPicPr>
          <p:cNvPr id="2" name="Picture 1">
            <a:extLst>
              <a:ext uri="{FF2B5EF4-FFF2-40B4-BE49-F238E27FC236}">
                <a16:creationId xmlns:a16="http://schemas.microsoft.com/office/drawing/2014/main" id="{BC185388-AA36-F7DE-473D-6F385A5D44E3}"/>
              </a:ext>
            </a:extLst>
          </p:cNvPr>
          <p:cNvPicPr>
            <a:picLocks noChangeAspect="1"/>
          </p:cNvPicPr>
          <p:nvPr/>
        </p:nvPicPr>
        <p:blipFill rotWithShape="1">
          <a:blip r:embed="rId3">
            <a:extLst>
              <a:ext uri="{28A0092B-C50C-407E-A947-70E740481C1C}">
                <a14:useLocalDpi xmlns:a14="http://schemas.microsoft.com/office/drawing/2010/main" val="0"/>
              </a:ext>
            </a:extLst>
          </a:blip>
          <a:srcRect l="19735" t="3228" r="20029" b="40806"/>
          <a:stretch/>
        </p:blipFill>
        <p:spPr>
          <a:xfrm>
            <a:off x="1877993" y="1626427"/>
            <a:ext cx="4402831" cy="2271730"/>
          </a:xfrm>
          <a:prstGeom prst="rect">
            <a:avLst/>
          </a:prstGeom>
          <a:ln w="38100">
            <a:solidFill>
              <a:srgbClr val="FFD88E"/>
            </a:solidFill>
          </a:ln>
        </p:spPr>
      </p:pic>
      <p:pic>
        <p:nvPicPr>
          <p:cNvPr id="8" name="Picture 7">
            <a:extLst>
              <a:ext uri="{FF2B5EF4-FFF2-40B4-BE49-F238E27FC236}">
                <a16:creationId xmlns:a16="http://schemas.microsoft.com/office/drawing/2014/main" id="{B47B2B21-25E0-DE71-E59E-19A5628B3D87}"/>
              </a:ext>
            </a:extLst>
          </p:cNvPr>
          <p:cNvPicPr>
            <a:picLocks noChangeAspect="1"/>
          </p:cNvPicPr>
          <p:nvPr/>
        </p:nvPicPr>
        <p:blipFill rotWithShape="1">
          <a:blip r:embed="rId4">
            <a:extLst>
              <a:ext uri="{28A0092B-C50C-407E-A947-70E740481C1C}">
                <a14:useLocalDpi xmlns:a14="http://schemas.microsoft.com/office/drawing/2010/main" val="0"/>
              </a:ext>
            </a:extLst>
          </a:blip>
          <a:srcRect l="50821" t="4436" r="2020" b="36073"/>
          <a:stretch/>
        </p:blipFill>
        <p:spPr>
          <a:xfrm>
            <a:off x="6915807" y="1528855"/>
            <a:ext cx="2921876" cy="2369302"/>
          </a:xfrm>
          <a:prstGeom prst="rect">
            <a:avLst/>
          </a:prstGeom>
        </p:spPr>
      </p:pic>
      <p:sp>
        <p:nvSpPr>
          <p:cNvPr id="10" name="Rectangle: Rounded Corners 9">
            <a:extLst>
              <a:ext uri="{FF2B5EF4-FFF2-40B4-BE49-F238E27FC236}">
                <a16:creationId xmlns:a16="http://schemas.microsoft.com/office/drawing/2014/main" id="{2DBF8791-3B37-F6A4-BBB5-41FFCECCF9EC}"/>
              </a:ext>
            </a:extLst>
          </p:cNvPr>
          <p:cNvSpPr/>
          <p:nvPr/>
        </p:nvSpPr>
        <p:spPr>
          <a:xfrm>
            <a:off x="1615236" y="4211152"/>
            <a:ext cx="9136848" cy="1890104"/>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rPr>
              <a:t>Đối với ếch, muỗi:</a:t>
            </a:r>
            <a:r>
              <a:rPr lang="vi-VN" sz="3600">
                <a:solidFill>
                  <a:srgbClr val="0070C0"/>
                </a:solidFill>
              </a:rPr>
              <a:t> con non mới nở từ trứng khác với bố mẹ của chúng. </a:t>
            </a:r>
            <a:endParaRPr kumimoji="0" lang="en-US" sz="3600" b="0" i="0" u="none" strike="noStrike" kern="1200" cap="none" spc="0" normalizeH="0" baseline="0" noProof="0">
              <a:ln>
                <a:noFill/>
              </a:ln>
              <a:solidFill>
                <a:srgbClr val="00B050"/>
              </a:solidFill>
              <a:effectLst/>
              <a:uLnTx/>
              <a:uFillTx/>
              <a:latin typeface="#9Slide02 Noi dung dai"/>
            </a:endParaRPr>
          </a:p>
        </p:txBody>
      </p:sp>
    </p:spTree>
    <p:extLst>
      <p:ext uri="{BB962C8B-B14F-4D97-AF65-F5344CB8AC3E}">
        <p14:creationId xmlns:p14="http://schemas.microsoft.com/office/powerpoint/2010/main" val="3147934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ộp Văn bản 5">
            <a:extLst>
              <a:ext uri="{FF2B5EF4-FFF2-40B4-BE49-F238E27FC236}">
                <a16:creationId xmlns:a16="http://schemas.microsoft.com/office/drawing/2014/main" id="{FB190850-CF0B-4F2C-B2F7-3531ACFFBDCD}"/>
              </a:ext>
            </a:extLst>
          </p:cNvPr>
          <p:cNvSpPr txBox="1"/>
          <p:nvPr/>
        </p:nvSpPr>
        <p:spPr>
          <a:xfrm>
            <a:off x="1963141" y="369855"/>
            <a:ext cx="8158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Cho biết con non mới nở ra từ trứng có hoàn toàn giống với bố mẹ của chúng không?</a:t>
            </a:r>
          </a:p>
        </p:txBody>
      </p:sp>
      <p:sp>
        <p:nvSpPr>
          <p:cNvPr id="10" name="Rectangle: Rounded Corners 9">
            <a:extLst>
              <a:ext uri="{FF2B5EF4-FFF2-40B4-BE49-F238E27FC236}">
                <a16:creationId xmlns:a16="http://schemas.microsoft.com/office/drawing/2014/main" id="{2DBF8791-3B37-F6A4-BBB5-41FFCECCF9EC}"/>
              </a:ext>
            </a:extLst>
          </p:cNvPr>
          <p:cNvSpPr/>
          <p:nvPr/>
        </p:nvSpPr>
        <p:spPr>
          <a:xfrm>
            <a:off x="1615236" y="4211152"/>
            <a:ext cx="9136848" cy="1890104"/>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rPr>
              <a:t>Đối với châu chấu, vịt, cá hồi </a:t>
            </a:r>
            <a:r>
              <a:rPr lang="vi-VN" sz="3600">
                <a:solidFill>
                  <a:srgbClr val="0070C0"/>
                </a:solidFill>
              </a:rPr>
              <a:t>thì con non phát triển từ trứng có hình dạng giống với bố mẹ của chúng.</a:t>
            </a:r>
            <a:endParaRPr kumimoji="0" lang="en-US" sz="3600" b="0" i="0" u="none" strike="noStrike" kern="1200" cap="none" spc="0" normalizeH="0" baseline="0" noProof="0">
              <a:ln>
                <a:noFill/>
              </a:ln>
              <a:solidFill>
                <a:srgbClr val="0070C0"/>
              </a:solidFill>
              <a:effectLst/>
              <a:uLnTx/>
              <a:uFillTx/>
              <a:latin typeface="#9Slide02 Noi dung dai"/>
            </a:endParaRPr>
          </a:p>
        </p:txBody>
      </p:sp>
      <p:pic>
        <p:nvPicPr>
          <p:cNvPr id="5" name="Picture 4">
            <a:extLst>
              <a:ext uri="{FF2B5EF4-FFF2-40B4-BE49-F238E27FC236}">
                <a16:creationId xmlns:a16="http://schemas.microsoft.com/office/drawing/2014/main" id="{3DDCD939-5CCE-6F04-3667-20C8E67BE209}"/>
              </a:ext>
            </a:extLst>
          </p:cNvPr>
          <p:cNvPicPr>
            <a:picLocks noChangeAspect="1"/>
          </p:cNvPicPr>
          <p:nvPr/>
        </p:nvPicPr>
        <p:blipFill rotWithShape="1">
          <a:blip r:embed="rId3">
            <a:extLst>
              <a:ext uri="{28A0092B-C50C-407E-A947-70E740481C1C}">
                <a14:useLocalDpi xmlns:a14="http://schemas.microsoft.com/office/drawing/2010/main" val="0"/>
              </a:ext>
            </a:extLst>
          </a:blip>
          <a:srcRect l="1178" t="4437" r="48004" b="35582"/>
          <a:stretch/>
        </p:blipFill>
        <p:spPr>
          <a:xfrm>
            <a:off x="951635" y="1500530"/>
            <a:ext cx="3021738" cy="2292635"/>
          </a:xfrm>
          <a:prstGeom prst="rect">
            <a:avLst/>
          </a:prstGeom>
        </p:spPr>
      </p:pic>
      <p:pic>
        <p:nvPicPr>
          <p:cNvPr id="7" name="Picture 6">
            <a:extLst>
              <a:ext uri="{FF2B5EF4-FFF2-40B4-BE49-F238E27FC236}">
                <a16:creationId xmlns:a16="http://schemas.microsoft.com/office/drawing/2014/main" id="{4635C3DD-340F-D71E-5453-5D7B8CD4B9B2}"/>
              </a:ext>
            </a:extLst>
          </p:cNvPr>
          <p:cNvPicPr>
            <a:picLocks noChangeAspect="1"/>
          </p:cNvPicPr>
          <p:nvPr/>
        </p:nvPicPr>
        <p:blipFill rotWithShape="1">
          <a:blip r:embed="rId4">
            <a:extLst>
              <a:ext uri="{28A0092B-C50C-407E-A947-70E740481C1C}">
                <a14:useLocalDpi xmlns:a14="http://schemas.microsoft.com/office/drawing/2010/main" val="0"/>
              </a:ext>
            </a:extLst>
          </a:blip>
          <a:srcRect l="1984" t="4557" r="160" b="34431"/>
          <a:stretch/>
        </p:blipFill>
        <p:spPr>
          <a:xfrm>
            <a:off x="4960315" y="1517247"/>
            <a:ext cx="5791769" cy="2352745"/>
          </a:xfrm>
          <a:prstGeom prst="rect">
            <a:avLst/>
          </a:prstGeom>
        </p:spPr>
      </p:pic>
    </p:spTree>
    <p:extLst>
      <p:ext uri="{BB962C8B-B14F-4D97-AF65-F5344CB8AC3E}">
        <p14:creationId xmlns:p14="http://schemas.microsoft.com/office/powerpoint/2010/main" val="1393666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ộp Văn bản 5">
            <a:extLst>
              <a:ext uri="{FF2B5EF4-FFF2-40B4-BE49-F238E27FC236}">
                <a16:creationId xmlns:a16="http://schemas.microsoft.com/office/drawing/2014/main" id="{FB190850-CF0B-4F2C-B2F7-3531ACFFBDCD}"/>
              </a:ext>
            </a:extLst>
          </p:cNvPr>
          <p:cNvSpPr txBox="1"/>
          <p:nvPr/>
        </p:nvSpPr>
        <p:spPr>
          <a:xfrm>
            <a:off x="1963141" y="369855"/>
            <a:ext cx="8158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Trình bày về sự lớn lên của con non hoặc ấu trùng nở ra từ trứng.</a:t>
            </a:r>
          </a:p>
        </p:txBody>
      </p:sp>
      <p:pic>
        <p:nvPicPr>
          <p:cNvPr id="2" name="Picture 1">
            <a:extLst>
              <a:ext uri="{FF2B5EF4-FFF2-40B4-BE49-F238E27FC236}">
                <a16:creationId xmlns:a16="http://schemas.microsoft.com/office/drawing/2014/main" id="{BC185388-AA36-F7DE-473D-6F385A5D44E3}"/>
              </a:ext>
            </a:extLst>
          </p:cNvPr>
          <p:cNvPicPr>
            <a:picLocks noChangeAspect="1"/>
          </p:cNvPicPr>
          <p:nvPr/>
        </p:nvPicPr>
        <p:blipFill rotWithShape="1">
          <a:blip r:embed="rId3">
            <a:extLst>
              <a:ext uri="{28A0092B-C50C-407E-A947-70E740481C1C}">
                <a14:useLocalDpi xmlns:a14="http://schemas.microsoft.com/office/drawing/2010/main" val="0"/>
              </a:ext>
            </a:extLst>
          </a:blip>
          <a:srcRect l="19735" t="3228" r="20029" b="40806"/>
          <a:stretch/>
        </p:blipFill>
        <p:spPr>
          <a:xfrm>
            <a:off x="1704572" y="1626428"/>
            <a:ext cx="9069863" cy="4679780"/>
          </a:xfrm>
          <a:prstGeom prst="rect">
            <a:avLst/>
          </a:prstGeom>
          <a:ln w="38100">
            <a:solidFill>
              <a:srgbClr val="FFD88E"/>
            </a:solidFill>
          </a:ln>
        </p:spPr>
      </p:pic>
    </p:spTree>
    <p:extLst>
      <p:ext uri="{BB962C8B-B14F-4D97-AF65-F5344CB8AC3E}">
        <p14:creationId xmlns:p14="http://schemas.microsoft.com/office/powerpoint/2010/main" val="1757908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F4BDF2-488B-49D9-9132-75DDEC4F572E}"/>
              </a:ext>
            </a:extLst>
          </p:cNvPr>
          <p:cNvGrpSpPr/>
          <p:nvPr/>
        </p:nvGrpSpPr>
        <p:grpSpPr>
          <a:xfrm>
            <a:off x="4527" y="-30077"/>
            <a:ext cx="12187473" cy="6902114"/>
            <a:chOff x="4527" y="-30077"/>
            <a:chExt cx="12187473" cy="6902114"/>
          </a:xfrm>
        </p:grpSpPr>
        <p:grpSp>
          <p:nvGrpSpPr>
            <p:cNvPr id="4" name="Group 3">
              <a:extLst>
                <a:ext uri="{FF2B5EF4-FFF2-40B4-BE49-F238E27FC236}">
                  <a16:creationId xmlns:a16="http://schemas.microsoft.com/office/drawing/2014/main" id="{257F27F3-B958-43AD-BD1A-9DC8847FFC6C}"/>
                </a:ext>
              </a:extLst>
            </p:cNvPr>
            <p:cNvGrpSpPr/>
            <p:nvPr/>
          </p:nvGrpSpPr>
          <p:grpSpPr>
            <a:xfrm>
              <a:off x="4527" y="-30077"/>
              <a:ext cx="12187473" cy="6902114"/>
              <a:chOff x="4527" y="-30077"/>
              <a:chExt cx="12187473" cy="6902114"/>
            </a:xfrm>
          </p:grpSpPr>
          <p:sp>
            <p:nvSpPr>
              <p:cNvPr id="6" name="Rectangle 5">
                <a:extLst>
                  <a:ext uri="{FF2B5EF4-FFF2-40B4-BE49-F238E27FC236}">
                    <a16:creationId xmlns:a16="http://schemas.microsoft.com/office/drawing/2014/main" id="{E29E5113-0EBA-4CEF-8E26-DA12C1FACABE}"/>
                  </a:ext>
                </a:extLst>
              </p:cNvPr>
              <p:cNvSpPr/>
              <p:nvPr/>
            </p:nvSpPr>
            <p:spPr>
              <a:xfrm>
                <a:off x="6848386" y="-30077"/>
                <a:ext cx="5343613" cy="4305298"/>
              </a:xfrm>
              <a:prstGeom prst="rect">
                <a:avLst/>
              </a:prstGeom>
              <a:solidFill>
                <a:srgbClr val="F7F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Cloud 6">
                <a:extLst>
                  <a:ext uri="{FF2B5EF4-FFF2-40B4-BE49-F238E27FC236}">
                    <a16:creationId xmlns:a16="http://schemas.microsoft.com/office/drawing/2014/main" id="{E38F9C31-50A9-49BA-865E-1D590FA5C206}"/>
                  </a:ext>
                </a:extLst>
              </p:cNvPr>
              <p:cNvSpPr/>
              <p:nvPr/>
            </p:nvSpPr>
            <p:spPr>
              <a:xfrm rot="11609354">
                <a:off x="5604760" y="1951226"/>
                <a:ext cx="5361461" cy="2955549"/>
              </a:xfrm>
              <a:prstGeom prst="cloud">
                <a:avLst/>
              </a:prstGeom>
              <a:solidFill>
                <a:srgbClr val="C8C95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Rectangle 7">
                <a:extLst>
                  <a:ext uri="{FF2B5EF4-FFF2-40B4-BE49-F238E27FC236}">
                    <a16:creationId xmlns:a16="http://schemas.microsoft.com/office/drawing/2014/main" id="{775A3C26-7748-4B7A-9DA0-2EFBE5256319}"/>
                  </a:ext>
                </a:extLst>
              </p:cNvPr>
              <p:cNvSpPr/>
              <p:nvPr/>
            </p:nvSpPr>
            <p:spPr>
              <a:xfrm>
                <a:off x="6858000" y="2566739"/>
                <a:ext cx="5334000" cy="4305298"/>
              </a:xfrm>
              <a:prstGeom prst="rect">
                <a:avLst/>
              </a:prstGeom>
              <a:solidFill>
                <a:srgbClr val="87C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9" name="Picture 8">
                <a:extLst>
                  <a:ext uri="{FF2B5EF4-FFF2-40B4-BE49-F238E27FC236}">
                    <a16:creationId xmlns:a16="http://schemas.microsoft.com/office/drawing/2014/main" id="{56E81F27-03B1-45E8-A935-D3C21E3AE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7" y="-30077"/>
                <a:ext cx="6858000" cy="6902113"/>
              </a:xfrm>
              <a:prstGeom prst="rect">
                <a:avLst/>
              </a:prstGeom>
            </p:spPr>
          </p:pic>
        </p:grpSp>
        <p:sp>
          <p:nvSpPr>
            <p:cNvPr id="5" name="Oval 4">
              <a:extLst>
                <a:ext uri="{FF2B5EF4-FFF2-40B4-BE49-F238E27FC236}">
                  <a16:creationId xmlns:a16="http://schemas.microsoft.com/office/drawing/2014/main" id="{232873DC-E74C-4144-BA67-BEE91730DB98}"/>
                </a:ext>
              </a:extLst>
            </p:cNvPr>
            <p:cNvSpPr/>
            <p:nvPr/>
          </p:nvSpPr>
          <p:spPr>
            <a:xfrm>
              <a:off x="2712131" y="3657600"/>
              <a:ext cx="1600200" cy="1635315"/>
            </a:xfrm>
            <a:prstGeom prst="ellipse">
              <a:avLst/>
            </a:prstGeom>
            <a:solidFill>
              <a:srgbClr val="B3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Rectangle 11">
            <a:extLst>
              <a:ext uri="{FF2B5EF4-FFF2-40B4-BE49-F238E27FC236}">
                <a16:creationId xmlns:a16="http://schemas.microsoft.com/office/drawing/2014/main" id="{B5ADA379-DB8A-476A-B5A0-4A3AF66B9871}"/>
              </a:ext>
            </a:extLst>
          </p:cNvPr>
          <p:cNvSpPr/>
          <p:nvPr/>
        </p:nvSpPr>
        <p:spPr>
          <a:xfrm>
            <a:off x="6406634" y="3068001"/>
            <a:ext cx="4839960" cy="212365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CÙNG XEM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VIDEO NHÉ!</a:t>
            </a:r>
          </a:p>
        </p:txBody>
      </p:sp>
      <p:pic>
        <p:nvPicPr>
          <p:cNvPr id="11" name="Sự sinh sản của ếch - Khoa học lớp 5">
            <a:hlinkClick r:id="" action="ppaction://media"/>
            <a:extLst>
              <a:ext uri="{FF2B5EF4-FFF2-40B4-BE49-F238E27FC236}">
                <a16:creationId xmlns:a16="http://schemas.microsoft.com/office/drawing/2014/main" id="{7452ED27-44A3-4B85-A39F-E8B7A2D71B37}"/>
              </a:ext>
            </a:extLst>
          </p:cNvPr>
          <p:cNvPicPr>
            <a:picLocks noChangeAspect="1"/>
          </p:cNvPicPr>
          <p:nvPr>
            <a:videoFile r:link="rId1"/>
            <p:extLst>
              <p:ext uri="{DAA4B4D4-6D71-4841-9C94-3DE7FCFB9230}">
                <p14:media xmlns:p14="http://schemas.microsoft.com/office/powerpoint/2010/main" r:embed="rId2">
                  <p14:trim end="38538"/>
                </p14:media>
              </p:ext>
            </p:extLst>
          </p:nvPr>
        </p:nvPicPr>
        <p:blipFill>
          <a:blip r:embed="rId5"/>
          <a:stretch>
            <a:fillRect/>
          </a:stretch>
        </p:blipFill>
        <p:spPr>
          <a:xfrm>
            <a:off x="4762" y="-39604"/>
            <a:ext cx="12192000" cy="6897603"/>
          </a:xfrm>
          <a:prstGeom prst="rect">
            <a:avLst/>
          </a:prstGeom>
        </p:spPr>
      </p:pic>
      <p:grpSp>
        <p:nvGrpSpPr>
          <p:cNvPr id="23" name="Group 22">
            <a:extLst>
              <a:ext uri="{FF2B5EF4-FFF2-40B4-BE49-F238E27FC236}">
                <a16:creationId xmlns:a16="http://schemas.microsoft.com/office/drawing/2014/main" id="{491403FD-A628-47F2-892E-9C17404F0465}"/>
              </a:ext>
            </a:extLst>
          </p:cNvPr>
          <p:cNvGrpSpPr/>
          <p:nvPr/>
        </p:nvGrpSpPr>
        <p:grpSpPr>
          <a:xfrm>
            <a:off x="88139" y="-178074"/>
            <a:ext cx="3424092" cy="2744813"/>
            <a:chOff x="88139" y="-178074"/>
            <a:chExt cx="3424092" cy="2744813"/>
          </a:xfrm>
        </p:grpSpPr>
        <p:grpSp>
          <p:nvGrpSpPr>
            <p:cNvPr id="15" name="Group 14">
              <a:extLst>
                <a:ext uri="{FF2B5EF4-FFF2-40B4-BE49-F238E27FC236}">
                  <a16:creationId xmlns:a16="http://schemas.microsoft.com/office/drawing/2014/main" id="{2A30032F-753A-4B89-BB67-DD4C6E53722D}"/>
                </a:ext>
              </a:extLst>
            </p:cNvPr>
            <p:cNvGrpSpPr/>
            <p:nvPr/>
          </p:nvGrpSpPr>
          <p:grpSpPr>
            <a:xfrm>
              <a:off x="88139" y="-178074"/>
              <a:ext cx="3424092" cy="2744813"/>
              <a:chOff x="781880" y="-1906759"/>
              <a:chExt cx="6915578" cy="6714795"/>
            </a:xfrm>
          </p:grpSpPr>
          <p:grpSp>
            <p:nvGrpSpPr>
              <p:cNvPr id="16" name="Group 15">
                <a:extLst>
                  <a:ext uri="{FF2B5EF4-FFF2-40B4-BE49-F238E27FC236}">
                    <a16:creationId xmlns:a16="http://schemas.microsoft.com/office/drawing/2014/main" id="{1AE43CA4-AB90-498E-BDD2-716C9EF3B432}"/>
                  </a:ext>
                </a:extLst>
              </p:cNvPr>
              <p:cNvGrpSpPr/>
              <p:nvPr/>
            </p:nvGrpSpPr>
            <p:grpSpPr>
              <a:xfrm>
                <a:off x="781880" y="1443881"/>
                <a:ext cx="6915578" cy="3364155"/>
                <a:chOff x="781880" y="1443881"/>
                <a:chExt cx="6915578" cy="3364155"/>
              </a:xfrm>
            </p:grpSpPr>
            <p:pic>
              <p:nvPicPr>
                <p:cNvPr id="20" name="Picture 19">
                  <a:extLst>
                    <a:ext uri="{FF2B5EF4-FFF2-40B4-BE49-F238E27FC236}">
                      <a16:creationId xmlns:a16="http://schemas.microsoft.com/office/drawing/2014/main" id="{D12F2227-09EB-45C8-A9C6-2665C145459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1"/>
                  <a:ext cx="3837742" cy="3263586"/>
                </a:xfrm>
                <a:prstGeom prst="rect">
                  <a:avLst/>
                </a:prstGeom>
              </p:spPr>
            </p:pic>
            <p:pic>
              <p:nvPicPr>
                <p:cNvPr id="21" name="Picture 20">
                  <a:extLst>
                    <a:ext uri="{FF2B5EF4-FFF2-40B4-BE49-F238E27FC236}">
                      <a16:creationId xmlns:a16="http://schemas.microsoft.com/office/drawing/2014/main" id="{FBF1F05E-EC05-4769-B79C-76F280961B8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nvGrpSpPr>
              <p:cNvPr id="17" name="Group 16">
                <a:extLst>
                  <a:ext uri="{FF2B5EF4-FFF2-40B4-BE49-F238E27FC236}">
                    <a16:creationId xmlns:a16="http://schemas.microsoft.com/office/drawing/2014/main" id="{B428DF81-BA7C-4DE1-8EEC-72665A11E161}"/>
                  </a:ext>
                </a:extLst>
              </p:cNvPr>
              <p:cNvGrpSpPr/>
              <p:nvPr/>
            </p:nvGrpSpPr>
            <p:grpSpPr>
              <a:xfrm rot="10800000" flipH="1">
                <a:off x="781880" y="-1906759"/>
                <a:ext cx="6915578" cy="3364155"/>
                <a:chOff x="781880" y="1443881"/>
                <a:chExt cx="6915578" cy="3364155"/>
              </a:xfrm>
            </p:grpSpPr>
            <p:pic>
              <p:nvPicPr>
                <p:cNvPr id="18" name="Picture 17">
                  <a:extLst>
                    <a:ext uri="{FF2B5EF4-FFF2-40B4-BE49-F238E27FC236}">
                      <a16:creationId xmlns:a16="http://schemas.microsoft.com/office/drawing/2014/main" id="{5B763B93-92CA-43C7-8BB4-C8E01D9746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1"/>
                  <a:ext cx="3837742" cy="3263586"/>
                </a:xfrm>
                <a:prstGeom prst="rect">
                  <a:avLst/>
                </a:prstGeom>
              </p:spPr>
            </p:pic>
            <p:pic>
              <p:nvPicPr>
                <p:cNvPr id="19" name="Picture 18">
                  <a:extLst>
                    <a:ext uri="{FF2B5EF4-FFF2-40B4-BE49-F238E27FC236}">
                      <a16:creationId xmlns:a16="http://schemas.microsoft.com/office/drawing/2014/main" id="{91B17A86-8304-4A53-8BFA-012F4E020C5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pic>
          <p:nvPicPr>
            <p:cNvPr id="22" name="Picture 21">
              <a:extLst>
                <a:ext uri="{FF2B5EF4-FFF2-40B4-BE49-F238E27FC236}">
                  <a16:creationId xmlns:a16="http://schemas.microsoft.com/office/drawing/2014/main" id="{AF82B128-EC41-499E-881E-7D476C0BA52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368" b="51196" l="5227" r="50252">
                          <a14:foregroundMark x1="29282" y1="34257" x2="31045" y2="35768"/>
                          <a14:foregroundMark x1="38728" y1="32872" x2="39358" y2="35013"/>
                          <a14:foregroundMark x1="31297" y1="51322" x2="31297" y2="51322"/>
                          <a14:foregroundMark x1="28526" y1="50189" x2="28526" y2="50189"/>
                          <a14:foregroundMark x1="28904" y1="49685" x2="28904" y2="49685"/>
                          <a14:foregroundMark x1="29660" y1="48678" x2="29660" y2="48678"/>
                          <a14:foregroundMark x1="29282" y1="50693" x2="29282" y2="50693"/>
                          <a14:foregroundMark x1="41625" y1="50315" x2="41625" y2="50315"/>
                          <a14:foregroundMark x1="41877" y1="49433" x2="41877" y2="49433"/>
                          <a14:foregroundMark x1="29786" y1="34131" x2="29786" y2="34131"/>
                          <a14:foregroundMark x1="39736" y1="33375" x2="39736" y2="33375"/>
                          <a14:foregroundMark x1="29534" y1="33753" x2="30416" y2="34257"/>
                          <a14:foregroundMark x1="37720" y1="32620" x2="40743" y2="33879"/>
                          <a14:foregroundMark x1="28904" y1="33753" x2="31675" y2="35013"/>
                          <a14:foregroundMark x1="14924" y1="36398" x2="17821" y2="41751"/>
                          <a14:foregroundMark x1="13413" y1="34257" x2="16310" y2="34761"/>
                          <a14:foregroundMark x1="12028" y1="33753" x2="14169" y2="34887"/>
                          <a14:foregroundMark x1="21474" y1="35013" x2="22229" y2="36398"/>
                          <a14:foregroundMark x1="12531" y1="33123" x2="14547" y2="34887"/>
                          <a14:foregroundMark x1="11650" y1="34887" x2="14043" y2="35642"/>
                          <a14:foregroundMark x1="21474" y1="34887" x2="22229" y2="36650"/>
                          <a14:foregroundMark x1="20214" y1="36146" x2="24370" y2="36146"/>
                          <a14:foregroundMark x1="29534" y1="33753" x2="31171" y2="35139"/>
                          <a14:foregroundMark x1="29912" y1="33501" x2="31297" y2="34761"/>
                          <a14:foregroundMark x1="45781" y1="37972" x2="45781" y2="37972"/>
                          <a14:foregroundMark x1="47670" y1="35705" x2="47670" y2="35705"/>
                          <a14:foregroundMark x1="50252" y1="36083" x2="50252" y2="36083"/>
                          <a14:foregroundMark x1="29534" y1="49055" x2="29534" y2="49055"/>
                          <a14:foregroundMark x1="41121" y1="48866" x2="41121" y2="48866"/>
                        </a14:backgroundRemoval>
                      </a14:imgEffect>
                    </a14:imgLayer>
                  </a14:imgProps>
                </a:ext>
              </a:extLst>
            </a:blip>
            <a:srcRect l="25556" t="30205" r="47403" b="47573"/>
            <a:stretch/>
          </p:blipFill>
          <p:spPr>
            <a:xfrm>
              <a:off x="955020" y="276770"/>
              <a:ext cx="1854479" cy="1524000"/>
            </a:xfrm>
            <a:prstGeom prst="rect">
              <a:avLst/>
            </a:prstGeom>
            <a:effectLst>
              <a:outerShdw sx="105000" sy="105000" algn="ctr" rotWithShape="0">
                <a:prstClr val="black">
                  <a:alpha val="65000"/>
                </a:prstClr>
              </a:outerShdw>
            </a:effectLst>
          </p:spPr>
        </p:pic>
      </p:grpSp>
    </p:spTree>
    <p:extLst>
      <p:ext uri="{BB962C8B-B14F-4D97-AF65-F5344CB8AC3E}">
        <p14:creationId xmlns:p14="http://schemas.microsoft.com/office/powerpoint/2010/main" val="428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1"/>
                </p:tgtEl>
              </p:cMediaNode>
            </p:video>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93C7E-295B-AC99-8C09-A750BA53D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12">
            <a:extLst>
              <a:ext uri="{FF2B5EF4-FFF2-40B4-BE49-F238E27FC236}">
                <a16:creationId xmlns:a16="http://schemas.microsoft.com/office/drawing/2014/main" id="{94AC25DB-7EB8-FE2B-566F-F523FCD9243C}"/>
              </a:ext>
            </a:extLst>
          </p:cNvPr>
          <p:cNvPicPr>
            <a:picLocks noChangeAspect="1"/>
          </p:cNvPicPr>
          <p:nvPr/>
        </p:nvPicPr>
        <p:blipFill>
          <a:blip r:embed="rId5"/>
          <a:srcRect/>
          <a:stretch>
            <a:fillRect/>
          </a:stretch>
        </p:blipFill>
        <p:spPr>
          <a:xfrm flipH="1">
            <a:off x="152400" y="-152400"/>
            <a:ext cx="3505200" cy="5541819"/>
          </a:xfrm>
          <a:prstGeom prst="rect">
            <a:avLst/>
          </a:prstGeom>
        </p:spPr>
      </p:pic>
      <p:sp>
        <p:nvSpPr>
          <p:cNvPr id="12" name="TextBox 11">
            <a:extLst>
              <a:ext uri="{FF2B5EF4-FFF2-40B4-BE49-F238E27FC236}">
                <a16:creationId xmlns:a16="http://schemas.microsoft.com/office/drawing/2014/main" id="{73B38AAE-9FDD-963D-AB14-D55EC8AE408D}"/>
              </a:ext>
            </a:extLst>
          </p:cNvPr>
          <p:cNvSpPr txBox="1"/>
          <p:nvPr/>
        </p:nvSpPr>
        <p:spPr>
          <a:xfrm>
            <a:off x="4038600" y="2057400"/>
            <a:ext cx="71628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srgbClr val="FFFFFF"/>
                  </a:solidFill>
                  <a:prstDash val="solid"/>
                </a:ln>
                <a:solidFill>
                  <a:srgbClr val="156336"/>
                </a:solidFill>
                <a:effectLst>
                  <a:outerShdw blurRad="12700" dist="38100" dir="2400000" algn="tl" rotWithShape="0">
                    <a:srgbClr val="9FC532">
                      <a:alpha val="90000"/>
                    </a:srgbClr>
                  </a:outerShdw>
                </a:effectLst>
                <a:uLnTx/>
                <a:uFillTx/>
                <a:latin typeface="UVN Banh Mi" pitchFamily="2" charset="0"/>
                <a:ea typeface="+mn-ea"/>
                <a:cs typeface="+mn-cs"/>
              </a:rPr>
              <a:t>KHỞI ĐỘNG</a:t>
            </a:r>
            <a:endParaRPr kumimoji="0" lang="en-US" sz="11500" b="1" i="0" u="none" strike="noStrike" kern="1200" cap="none" spc="0" normalizeH="0" baseline="0" noProof="0" dirty="0">
              <a:ln w="12700">
                <a:solidFill>
                  <a:srgbClr val="FFFFFF"/>
                </a:solidFill>
                <a:prstDash val="solid"/>
              </a:ln>
              <a:solidFill>
                <a:srgbClr val="156336"/>
              </a:solidFill>
              <a:effectLst>
                <a:outerShdw blurRad="12700" dist="38100" dir="2400000" algn="tl" rotWithShape="0">
                  <a:srgbClr val="9FC532">
                    <a:alpha val="9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2"/>
                                        </p:tgtEl>
                                        <p:attrNameLst>
                                          <p:attrName>ppt_y</p:attrName>
                                        </p:attrNameLst>
                                      </p:cBhvr>
                                      <p:tavLst>
                                        <p:tav tm="0">
                                          <p:val>
                                            <p:strVal val="#ppt_y"/>
                                          </p:val>
                                        </p:tav>
                                        <p:tav tm="100000">
                                          <p:val>
                                            <p:strVal val="#ppt_y"/>
                                          </p:val>
                                        </p:tav>
                                      </p:tavLst>
                                    </p:anim>
                                    <p:anim calcmode="lin" valueType="num">
                                      <p:cBhvr>
                                        <p:cTn id="14"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Rectangle: Rounded Corners 6">
            <a:extLst>
              <a:ext uri="{FF2B5EF4-FFF2-40B4-BE49-F238E27FC236}">
                <a16:creationId xmlns:a16="http://schemas.microsoft.com/office/drawing/2014/main" id="{EEBA3020-E7EC-C418-FEDC-FBA41A52B55C}"/>
              </a:ext>
            </a:extLst>
          </p:cNvPr>
          <p:cNvSpPr/>
          <p:nvPr/>
        </p:nvSpPr>
        <p:spPr>
          <a:xfrm>
            <a:off x="520262" y="1008993"/>
            <a:ext cx="11147919" cy="4870723"/>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Trứng đã được thụ tinh nở ra thành nòng nọc có đuôi, biết bơi. Nòng nọc tiếp tục phát triển, bắt đầu mọc ra hai chân trước và hai chân sau, đuôi ngắn lại. Nòng nọc có chân phát triển thành ếch con với một mẩu đuôi nhỏ, hình dạng bên ngoài gần giống ếch trưởng thành. Ếch con hoàn tất quá trình phát triển trở thành ếch trưởng thành, có khả năng sinh sản.</a:t>
            </a:r>
            <a:endParaRPr kumimoji="0" lang="en-US" sz="3600" b="0" i="0" u="none" strike="noStrike" kern="1200" cap="none" spc="0" normalizeH="0" baseline="0" noProof="0">
              <a:ln>
                <a:noFill/>
              </a:ln>
              <a:solidFill>
                <a:srgbClr val="0070C0"/>
              </a:solidFill>
              <a:effectLst/>
              <a:uLnTx/>
              <a:uFillTx/>
              <a:latin typeface="#9Slide02 Noi dung dai"/>
              <a:ea typeface="+mn-ea"/>
              <a:cs typeface="+mn-cs"/>
            </a:endParaRPr>
          </a:p>
        </p:txBody>
      </p:sp>
    </p:spTree>
    <p:extLst>
      <p:ext uri="{BB962C8B-B14F-4D97-AF65-F5344CB8AC3E}">
        <p14:creationId xmlns:p14="http://schemas.microsoft.com/office/powerpoint/2010/main" val="1782249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993465E3-8212-D765-0BA5-C87890A44721}"/>
              </a:ext>
            </a:extLst>
          </p:cNvPr>
          <p:cNvPicPr>
            <a:picLocks noChangeAspect="1"/>
          </p:cNvPicPr>
          <p:nvPr/>
        </p:nvPicPr>
        <p:blipFill rotWithShape="1">
          <a:blip r:embed="rId3">
            <a:extLst>
              <a:ext uri="{28A0092B-C50C-407E-A947-70E740481C1C}">
                <a14:useLocalDpi xmlns:a14="http://schemas.microsoft.com/office/drawing/2010/main" val="0"/>
              </a:ext>
            </a:extLst>
          </a:blip>
          <a:srcRect l="1178" t="4437" r="48004" b="35582"/>
          <a:stretch/>
        </p:blipFill>
        <p:spPr>
          <a:xfrm>
            <a:off x="766486" y="1026743"/>
            <a:ext cx="6396314" cy="4852973"/>
          </a:xfrm>
          <a:prstGeom prst="rect">
            <a:avLst/>
          </a:prstGeom>
        </p:spPr>
      </p:pic>
      <p:sp>
        <p:nvSpPr>
          <p:cNvPr id="7" name="Rectangle: Rounded Corners 6">
            <a:extLst>
              <a:ext uri="{FF2B5EF4-FFF2-40B4-BE49-F238E27FC236}">
                <a16:creationId xmlns:a16="http://schemas.microsoft.com/office/drawing/2014/main" id="{EEBA3020-E7EC-C418-FEDC-FBA41A52B55C}"/>
              </a:ext>
            </a:extLst>
          </p:cNvPr>
          <p:cNvSpPr/>
          <p:nvPr/>
        </p:nvSpPr>
        <p:spPr>
          <a:xfrm>
            <a:off x="7458019" y="1638791"/>
            <a:ext cx="4210162" cy="4240925"/>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Trứng đã được thụ tinh nở ra ấu trùng, qua nhiều lần lột xác, ấu trùng trở thành châu chấu trưởng thành.</a:t>
            </a:r>
            <a:endParaRPr kumimoji="0" lang="en-US" sz="3600" b="0" i="0" u="none" strike="noStrike" kern="1200" cap="none" spc="0" normalizeH="0" baseline="0" noProof="0">
              <a:ln>
                <a:noFill/>
              </a:ln>
              <a:solidFill>
                <a:srgbClr val="0070C0"/>
              </a:solidFill>
              <a:effectLst/>
              <a:uLnTx/>
              <a:uFillTx/>
              <a:latin typeface="#9Slide02 Noi dung dai"/>
            </a:endParaRPr>
          </a:p>
        </p:txBody>
      </p:sp>
    </p:spTree>
    <p:extLst>
      <p:ext uri="{BB962C8B-B14F-4D97-AF65-F5344CB8AC3E}">
        <p14:creationId xmlns:p14="http://schemas.microsoft.com/office/powerpoint/2010/main" val="76336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993465E3-8212-D765-0BA5-C87890A44721}"/>
              </a:ext>
            </a:extLst>
          </p:cNvPr>
          <p:cNvPicPr>
            <a:picLocks noChangeAspect="1"/>
          </p:cNvPicPr>
          <p:nvPr/>
        </p:nvPicPr>
        <p:blipFill rotWithShape="1">
          <a:blip r:embed="rId3">
            <a:extLst>
              <a:ext uri="{28A0092B-C50C-407E-A947-70E740481C1C}">
                <a14:useLocalDpi xmlns:a14="http://schemas.microsoft.com/office/drawing/2010/main" val="0"/>
              </a:ext>
            </a:extLst>
          </a:blip>
          <a:srcRect l="50998" t="3073" r="2346" b="35349"/>
          <a:stretch/>
        </p:blipFill>
        <p:spPr>
          <a:xfrm>
            <a:off x="766486" y="1026743"/>
            <a:ext cx="5872495" cy="4982171"/>
          </a:xfrm>
          <a:prstGeom prst="rect">
            <a:avLst/>
          </a:prstGeom>
        </p:spPr>
      </p:pic>
      <p:sp>
        <p:nvSpPr>
          <p:cNvPr id="7" name="Rectangle: Rounded Corners 6">
            <a:extLst>
              <a:ext uri="{FF2B5EF4-FFF2-40B4-BE49-F238E27FC236}">
                <a16:creationId xmlns:a16="http://schemas.microsoft.com/office/drawing/2014/main" id="{EEBA3020-E7EC-C418-FEDC-FBA41A52B55C}"/>
              </a:ext>
            </a:extLst>
          </p:cNvPr>
          <p:cNvSpPr/>
          <p:nvPr/>
        </p:nvSpPr>
        <p:spPr>
          <a:xfrm>
            <a:off x="6934200" y="897545"/>
            <a:ext cx="4733981" cy="4982171"/>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Trứng đã được thụ tinh nở ra ấu trùng (bọ gậy) sống ở môi trường nước, ấu trùng phát triển thành nhộng, nhộng phát triển thành muỗi trưởng thành.</a:t>
            </a:r>
            <a:endParaRPr kumimoji="0" lang="en-US" sz="3600" b="0" i="0" u="none" strike="noStrike" kern="1200" cap="none" spc="0" normalizeH="0" baseline="0" noProof="0">
              <a:ln>
                <a:noFill/>
              </a:ln>
              <a:solidFill>
                <a:srgbClr val="0070C0"/>
              </a:solidFill>
              <a:effectLst/>
              <a:uLnTx/>
              <a:uFillTx/>
              <a:latin typeface="#9Slide02 Noi dung dai"/>
              <a:ea typeface="+mn-ea"/>
              <a:cs typeface="+mn-cs"/>
            </a:endParaRPr>
          </a:p>
        </p:txBody>
      </p:sp>
    </p:spTree>
    <p:extLst>
      <p:ext uri="{BB962C8B-B14F-4D97-AF65-F5344CB8AC3E}">
        <p14:creationId xmlns:p14="http://schemas.microsoft.com/office/powerpoint/2010/main" val="1179227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Rectangle: Rounded Corners 6">
            <a:extLst>
              <a:ext uri="{FF2B5EF4-FFF2-40B4-BE49-F238E27FC236}">
                <a16:creationId xmlns:a16="http://schemas.microsoft.com/office/drawing/2014/main" id="{EEBA3020-E7EC-C418-FEDC-FBA41A52B55C}"/>
              </a:ext>
            </a:extLst>
          </p:cNvPr>
          <p:cNvSpPr/>
          <p:nvPr/>
        </p:nvSpPr>
        <p:spPr>
          <a:xfrm>
            <a:off x="6934200" y="1686910"/>
            <a:ext cx="4733981" cy="4066682"/>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Trứng đã được thụ tinh nở ra cá con. Cá hồi con theo thời gian phát triển thành cá hồi trưởng thành.</a:t>
            </a:r>
            <a:endParaRPr kumimoji="0" lang="en-US" sz="3600" b="0" i="0" u="none" strike="noStrike" kern="1200" cap="none" spc="0" normalizeH="0" baseline="0" noProof="0">
              <a:ln>
                <a:noFill/>
              </a:ln>
              <a:solidFill>
                <a:srgbClr val="0070C0"/>
              </a:solidFill>
              <a:effectLst/>
              <a:uLnTx/>
              <a:uFillTx/>
              <a:latin typeface="#9Slide02 Noi dung dai"/>
              <a:ea typeface="+mn-ea"/>
              <a:cs typeface="+mn-cs"/>
            </a:endParaRPr>
          </a:p>
        </p:txBody>
      </p:sp>
      <p:pic>
        <p:nvPicPr>
          <p:cNvPr id="2" name="Picture 1">
            <a:extLst>
              <a:ext uri="{FF2B5EF4-FFF2-40B4-BE49-F238E27FC236}">
                <a16:creationId xmlns:a16="http://schemas.microsoft.com/office/drawing/2014/main" id="{DD2D025E-11A4-0B7E-8F26-5D69A879EE22}"/>
              </a:ext>
            </a:extLst>
          </p:cNvPr>
          <p:cNvPicPr>
            <a:picLocks noChangeAspect="1"/>
          </p:cNvPicPr>
          <p:nvPr/>
        </p:nvPicPr>
        <p:blipFill rotWithShape="1">
          <a:blip r:embed="rId3">
            <a:extLst>
              <a:ext uri="{28A0092B-C50C-407E-A947-70E740481C1C}">
                <a14:useLocalDpi xmlns:a14="http://schemas.microsoft.com/office/drawing/2010/main" val="0"/>
              </a:ext>
            </a:extLst>
          </a:blip>
          <a:srcRect l="1984" t="4557" r="49705" b="35441"/>
          <a:stretch/>
        </p:blipFill>
        <p:spPr>
          <a:xfrm>
            <a:off x="672095" y="1115226"/>
            <a:ext cx="5887998" cy="4764490"/>
          </a:xfrm>
          <a:prstGeom prst="rect">
            <a:avLst/>
          </a:prstGeom>
        </p:spPr>
      </p:pic>
    </p:spTree>
    <p:extLst>
      <p:ext uri="{BB962C8B-B14F-4D97-AF65-F5344CB8AC3E}">
        <p14:creationId xmlns:p14="http://schemas.microsoft.com/office/powerpoint/2010/main" val="973932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Rectangle: Rounded Corners 6">
            <a:extLst>
              <a:ext uri="{FF2B5EF4-FFF2-40B4-BE49-F238E27FC236}">
                <a16:creationId xmlns:a16="http://schemas.microsoft.com/office/drawing/2014/main" id="{EEBA3020-E7EC-C418-FEDC-FBA41A52B55C}"/>
              </a:ext>
            </a:extLst>
          </p:cNvPr>
          <p:cNvSpPr/>
          <p:nvPr/>
        </p:nvSpPr>
        <p:spPr>
          <a:xfrm>
            <a:off x="6934200" y="989102"/>
            <a:ext cx="4733981" cy="4764490"/>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Trứng đã được thụ tinh được vịt mẹ đẻ ra ngoài. Sau thời gian được ấp, trứng nở ra vịt con. Vịt con theo thời gian phát triển thành vịt trưởng thành.</a:t>
            </a:r>
            <a:endParaRPr kumimoji="0" lang="en-US" sz="3600" b="0" i="0" u="none" strike="noStrike" kern="1200" cap="none" spc="0" normalizeH="0" baseline="0" noProof="0">
              <a:ln>
                <a:noFill/>
              </a:ln>
              <a:solidFill>
                <a:srgbClr val="0070C0"/>
              </a:solidFill>
              <a:effectLst/>
              <a:uLnTx/>
              <a:uFillTx/>
              <a:latin typeface="#9Slide02 Noi dung dai"/>
              <a:ea typeface="+mn-ea"/>
              <a:cs typeface="+mn-cs"/>
            </a:endParaRPr>
          </a:p>
        </p:txBody>
      </p:sp>
      <p:pic>
        <p:nvPicPr>
          <p:cNvPr id="2" name="Picture 1">
            <a:extLst>
              <a:ext uri="{FF2B5EF4-FFF2-40B4-BE49-F238E27FC236}">
                <a16:creationId xmlns:a16="http://schemas.microsoft.com/office/drawing/2014/main" id="{DD2D025E-11A4-0B7E-8F26-5D69A879EE22}"/>
              </a:ext>
            </a:extLst>
          </p:cNvPr>
          <p:cNvPicPr>
            <a:picLocks noChangeAspect="1"/>
          </p:cNvPicPr>
          <p:nvPr/>
        </p:nvPicPr>
        <p:blipFill rotWithShape="1">
          <a:blip r:embed="rId3">
            <a:extLst>
              <a:ext uri="{28A0092B-C50C-407E-A947-70E740481C1C}">
                <a14:useLocalDpi xmlns:a14="http://schemas.microsoft.com/office/drawing/2010/main" val="0"/>
              </a:ext>
            </a:extLst>
          </a:blip>
          <a:srcRect l="49557" t="5351" r="938" b="34647"/>
          <a:stretch/>
        </p:blipFill>
        <p:spPr>
          <a:xfrm>
            <a:off x="672094" y="1115226"/>
            <a:ext cx="6033505" cy="4764490"/>
          </a:xfrm>
          <a:prstGeom prst="rect">
            <a:avLst/>
          </a:prstGeom>
        </p:spPr>
      </p:pic>
    </p:spTree>
    <p:extLst>
      <p:ext uri="{BB962C8B-B14F-4D97-AF65-F5344CB8AC3E}">
        <p14:creationId xmlns:p14="http://schemas.microsoft.com/office/powerpoint/2010/main" val="3773724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5F6876D-D106-4D2E-A211-F205DD11925E}"/>
              </a:ext>
            </a:extLst>
          </p:cNvPr>
          <p:cNvGrpSpPr/>
          <p:nvPr/>
        </p:nvGrpSpPr>
        <p:grpSpPr>
          <a:xfrm>
            <a:off x="4527" y="-30077"/>
            <a:ext cx="12187473" cy="6902114"/>
            <a:chOff x="4527" y="-30077"/>
            <a:chExt cx="12187473" cy="6902114"/>
          </a:xfrm>
        </p:grpSpPr>
        <p:grpSp>
          <p:nvGrpSpPr>
            <p:cNvPr id="2" name="Group 1">
              <a:extLst>
                <a:ext uri="{FF2B5EF4-FFF2-40B4-BE49-F238E27FC236}">
                  <a16:creationId xmlns:a16="http://schemas.microsoft.com/office/drawing/2014/main" id="{BCE488F0-C480-4169-98A0-739B8442AF8B}"/>
                </a:ext>
              </a:extLst>
            </p:cNvPr>
            <p:cNvGrpSpPr/>
            <p:nvPr/>
          </p:nvGrpSpPr>
          <p:grpSpPr>
            <a:xfrm>
              <a:off x="4527" y="-30077"/>
              <a:ext cx="12187473" cy="6902114"/>
              <a:chOff x="4527" y="-30077"/>
              <a:chExt cx="12187473" cy="6902114"/>
            </a:xfrm>
          </p:grpSpPr>
          <p:sp>
            <p:nvSpPr>
              <p:cNvPr id="8" name="Rectangle 7">
                <a:extLst>
                  <a:ext uri="{FF2B5EF4-FFF2-40B4-BE49-F238E27FC236}">
                    <a16:creationId xmlns:a16="http://schemas.microsoft.com/office/drawing/2014/main" id="{2B129002-4706-4D55-90BC-2A4160CA6040}"/>
                  </a:ext>
                </a:extLst>
              </p:cNvPr>
              <p:cNvSpPr/>
              <p:nvPr/>
            </p:nvSpPr>
            <p:spPr>
              <a:xfrm>
                <a:off x="6848387" y="-30077"/>
                <a:ext cx="5324168" cy="4305298"/>
              </a:xfrm>
              <a:prstGeom prst="rect">
                <a:avLst/>
              </a:prstGeom>
              <a:solidFill>
                <a:srgbClr val="F7F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Cloud 15">
                <a:extLst>
                  <a:ext uri="{FF2B5EF4-FFF2-40B4-BE49-F238E27FC236}">
                    <a16:creationId xmlns:a16="http://schemas.microsoft.com/office/drawing/2014/main" id="{F81168DE-62D6-46D7-9C89-329290D9F3CB}"/>
                  </a:ext>
                </a:extLst>
              </p:cNvPr>
              <p:cNvSpPr/>
              <p:nvPr/>
            </p:nvSpPr>
            <p:spPr>
              <a:xfrm rot="11609354">
                <a:off x="5594927" y="1981417"/>
                <a:ext cx="5361461" cy="2955549"/>
              </a:xfrm>
              <a:prstGeom prst="cloud">
                <a:avLst/>
              </a:prstGeom>
              <a:solidFill>
                <a:srgbClr val="C8C95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Rectangle 3">
                <a:extLst>
                  <a:ext uri="{FF2B5EF4-FFF2-40B4-BE49-F238E27FC236}">
                    <a16:creationId xmlns:a16="http://schemas.microsoft.com/office/drawing/2014/main" id="{E09D719E-B069-45DD-B35B-C6AD9DEA4EE8}"/>
                  </a:ext>
                </a:extLst>
              </p:cNvPr>
              <p:cNvSpPr/>
              <p:nvPr/>
            </p:nvSpPr>
            <p:spPr>
              <a:xfrm>
                <a:off x="6858000" y="2605415"/>
                <a:ext cx="5334000" cy="4266622"/>
              </a:xfrm>
              <a:prstGeom prst="rect">
                <a:avLst/>
              </a:prstGeom>
              <a:solidFill>
                <a:srgbClr val="87C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8" name="Picture 17">
                <a:extLst>
                  <a:ext uri="{FF2B5EF4-FFF2-40B4-BE49-F238E27FC236}">
                    <a16:creationId xmlns:a16="http://schemas.microsoft.com/office/drawing/2014/main" id="{433145F8-486B-49A9-8C75-0CB8B4BE6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 y="-30077"/>
                <a:ext cx="6858000" cy="6902113"/>
              </a:xfrm>
              <a:prstGeom prst="rect">
                <a:avLst/>
              </a:prstGeom>
            </p:spPr>
          </p:pic>
        </p:grpSp>
        <p:sp>
          <p:nvSpPr>
            <p:cNvPr id="22" name="Oval 21">
              <a:extLst>
                <a:ext uri="{FF2B5EF4-FFF2-40B4-BE49-F238E27FC236}">
                  <a16:creationId xmlns:a16="http://schemas.microsoft.com/office/drawing/2014/main" id="{A5CB3A7E-8D15-4F19-B760-6D2FB0A15593}"/>
                </a:ext>
              </a:extLst>
            </p:cNvPr>
            <p:cNvSpPr/>
            <p:nvPr/>
          </p:nvSpPr>
          <p:spPr>
            <a:xfrm>
              <a:off x="2712131" y="3657600"/>
              <a:ext cx="1600200" cy="1635315"/>
            </a:xfrm>
            <a:prstGeom prst="ellipse">
              <a:avLst/>
            </a:prstGeom>
            <a:solidFill>
              <a:srgbClr val="B3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C802780-7E68-484A-8C9F-A66B0407E318}"/>
              </a:ext>
            </a:extLst>
          </p:cNvPr>
          <p:cNvSpPr txBox="1"/>
          <p:nvPr/>
        </p:nvSpPr>
        <p:spPr>
          <a:xfrm>
            <a:off x="6912045" y="2684352"/>
            <a:ext cx="4603069"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Vẽ sơ đồ đơn giản, ghi chú vòng đời của một số động vật đẻ trứng khác</a:t>
            </a:r>
            <a:endParaRPr kumimoji="0" lang="en-US" sz="115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F9AA6F33-0223-4E94-B64C-9F5DDBB4CB68}"/>
              </a:ext>
            </a:extLst>
          </p:cNvPr>
          <p:cNvSpPr txBox="1"/>
          <p:nvPr/>
        </p:nvSpPr>
        <p:spPr>
          <a:xfrm>
            <a:off x="6888909" y="552475"/>
            <a:ext cx="492378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5400" b="1" i="0" u="none" strike="noStrike" kern="1200" cap="none" spc="0" normalizeH="0" baseline="0" noProof="0">
                <a:ln>
                  <a:noFill/>
                </a:ln>
                <a:solidFill>
                  <a:srgbClr val="762F5B"/>
                </a:solidFill>
                <a:effectLst/>
                <a:uLnTx/>
                <a:uFillTx/>
                <a:latin typeface="Calibri" panose="020F0502020204030204" pitchFamily="34" charset="0"/>
                <a:ea typeface="+mn-ea"/>
                <a:cs typeface="Calibri" panose="020F0502020204030204" pitchFamily="34" charset="0"/>
              </a:rPr>
              <a:t>HOẠT ĐỘNG 2</a:t>
            </a:r>
          </a:p>
        </p:txBody>
      </p:sp>
    </p:spTree>
    <p:extLst>
      <p:ext uri="{BB962C8B-B14F-4D97-AF65-F5344CB8AC3E}">
        <p14:creationId xmlns:p14="http://schemas.microsoft.com/office/powerpoint/2010/main" val="732077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ộp Văn bản 5">
            <a:extLst>
              <a:ext uri="{FF2B5EF4-FFF2-40B4-BE49-F238E27FC236}">
                <a16:creationId xmlns:a16="http://schemas.microsoft.com/office/drawing/2014/main" id="{FB190850-CF0B-4F2C-B2F7-3531ACFFBDCD}"/>
              </a:ext>
            </a:extLst>
          </p:cNvPr>
          <p:cNvSpPr txBox="1"/>
          <p:nvPr/>
        </p:nvSpPr>
        <p:spPr>
          <a:xfrm>
            <a:off x="424689" y="577682"/>
            <a:ext cx="1134262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Tìm hiểu qua sách, báo, in-tơ-nét về vòng đời của một số động vật đẻ trứng và vẽ sơ đồ đơn giản, ghi chú vòng đời của chúng.</a:t>
            </a:r>
          </a:p>
        </p:txBody>
      </p:sp>
      <p:pic>
        <p:nvPicPr>
          <p:cNvPr id="5" name="Picture 11">
            <a:extLst>
              <a:ext uri="{FF2B5EF4-FFF2-40B4-BE49-F238E27FC236}">
                <a16:creationId xmlns:a16="http://schemas.microsoft.com/office/drawing/2014/main" id="{5BC79408-8E1A-4C7D-9CB2-DD174550C085}"/>
              </a:ext>
            </a:extLst>
          </p:cNvPr>
          <p:cNvPicPr>
            <a:picLocks noChangeAspect="1"/>
          </p:cNvPicPr>
          <p:nvPr/>
        </p:nvPicPr>
        <p:blipFill>
          <a:blip r:embed="rId3"/>
          <a:srcRect/>
          <a:stretch>
            <a:fillRect/>
          </a:stretch>
        </p:blipFill>
        <p:spPr>
          <a:xfrm>
            <a:off x="6439279" y="2983870"/>
            <a:ext cx="3322210" cy="3540544"/>
          </a:xfrm>
          <a:prstGeom prst="rect">
            <a:avLst/>
          </a:prstGeom>
        </p:spPr>
      </p:pic>
      <p:pic>
        <p:nvPicPr>
          <p:cNvPr id="7" name="Picture 14">
            <a:extLst>
              <a:ext uri="{FF2B5EF4-FFF2-40B4-BE49-F238E27FC236}">
                <a16:creationId xmlns:a16="http://schemas.microsoft.com/office/drawing/2014/main" id="{D8BE46B8-6FDE-A886-81AB-F56DF5C3BB31}"/>
              </a:ext>
            </a:extLst>
          </p:cNvPr>
          <p:cNvPicPr>
            <a:picLocks noChangeAspect="1"/>
          </p:cNvPicPr>
          <p:nvPr/>
        </p:nvPicPr>
        <p:blipFill>
          <a:blip r:embed="rId4"/>
          <a:srcRect/>
          <a:stretch>
            <a:fillRect/>
          </a:stretch>
        </p:blipFill>
        <p:spPr>
          <a:xfrm>
            <a:off x="2634867" y="3119300"/>
            <a:ext cx="3164221" cy="3327840"/>
          </a:xfrm>
          <a:prstGeom prst="rect">
            <a:avLst/>
          </a:prstGeom>
        </p:spPr>
      </p:pic>
    </p:spTree>
    <p:extLst>
      <p:ext uri="{BB962C8B-B14F-4D97-AF65-F5344CB8AC3E}">
        <p14:creationId xmlns:p14="http://schemas.microsoft.com/office/powerpoint/2010/main" val="30268347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D3B901-7149-4661-AEE6-1D6C9AB0C779}"/>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7" name="Picture 6">
            <a:extLst>
              <a:ext uri="{FF2B5EF4-FFF2-40B4-BE49-F238E27FC236}">
                <a16:creationId xmlns:a16="http://schemas.microsoft.com/office/drawing/2014/main" id="{9E8B6DFA-3D10-4284-B753-50FB9B58B6C8}"/>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8" name="Rectangle 7">
            <a:extLst>
              <a:ext uri="{FF2B5EF4-FFF2-40B4-BE49-F238E27FC236}">
                <a16:creationId xmlns:a16="http://schemas.microsoft.com/office/drawing/2014/main" id="{A0F35884-EE51-4A50-82D5-6ABEFD33A8AA}"/>
              </a:ext>
            </a:extLst>
          </p:cNvPr>
          <p:cNvSpPr/>
          <p:nvPr/>
        </p:nvSpPr>
        <p:spPr>
          <a:xfrm>
            <a:off x="0" y="-1"/>
            <a:ext cx="12192000" cy="6906463"/>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2">
            <a:extLst>
              <a:ext uri="{FF2B5EF4-FFF2-40B4-BE49-F238E27FC236}">
                <a16:creationId xmlns:a16="http://schemas.microsoft.com/office/drawing/2014/main" id="{12F60DFD-295A-488F-9E00-1AB23A383BBA}"/>
              </a:ext>
            </a:extLst>
          </p:cNvPr>
          <p:cNvPicPr>
            <a:picLocks noChangeAspect="1"/>
          </p:cNvPicPr>
          <p:nvPr/>
        </p:nvPicPr>
        <p:blipFill rotWithShape="1">
          <a:blip r:embed="rId3"/>
          <a:srcRect l="7947" t="2522" r="4636" b="21513"/>
          <a:stretch/>
        </p:blipFill>
        <p:spPr>
          <a:xfrm>
            <a:off x="271303" y="256240"/>
            <a:ext cx="6181944" cy="6393980"/>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2A760ACF-4722-4903-8C20-DF651F9DFC01}"/>
              </a:ext>
            </a:extLst>
          </p:cNvPr>
          <p:cNvSpPr/>
          <p:nvPr/>
        </p:nvSpPr>
        <p:spPr>
          <a:xfrm>
            <a:off x="6267788" y="124500"/>
            <a:ext cx="5886450" cy="830997"/>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MẪU HƯỚNG DẪN VẼ</a:t>
            </a:r>
          </a:p>
        </p:txBody>
      </p:sp>
      <p:pic>
        <p:nvPicPr>
          <p:cNvPr id="11" name="Picture 10">
            <a:extLst>
              <a:ext uri="{FF2B5EF4-FFF2-40B4-BE49-F238E27FC236}">
                <a16:creationId xmlns:a16="http://schemas.microsoft.com/office/drawing/2014/main" id="{D5FA4C34-7151-484A-B0CE-CF0CDF05F205}"/>
              </a:ext>
            </a:extLst>
          </p:cNvPr>
          <p:cNvPicPr>
            <a:picLocks noChangeAspect="1"/>
          </p:cNvPicPr>
          <p:nvPr/>
        </p:nvPicPr>
        <p:blipFill rotWithShape="1">
          <a:blip r:embed="rId3"/>
          <a:srcRect l="61159" t="82997" r="20674" b="2022"/>
          <a:stretch/>
        </p:blipFill>
        <p:spPr>
          <a:xfrm>
            <a:off x="10202153" y="4568916"/>
            <a:ext cx="1573313" cy="1608849"/>
          </a:xfrm>
          <a:prstGeom prst="rect">
            <a:avLst/>
          </a:prstGeom>
          <a:effectLst>
            <a:outerShdw blurRad="50800" dist="38100" dir="5400000" sx="102000" sy="102000" algn="t" rotWithShape="0">
              <a:prstClr val="black">
                <a:alpha val="40000"/>
              </a:prstClr>
            </a:outerShdw>
          </a:effectLst>
        </p:spPr>
      </p:pic>
      <p:pic>
        <p:nvPicPr>
          <p:cNvPr id="12" name="Picture 11">
            <a:extLst>
              <a:ext uri="{FF2B5EF4-FFF2-40B4-BE49-F238E27FC236}">
                <a16:creationId xmlns:a16="http://schemas.microsoft.com/office/drawing/2014/main" id="{91DB4670-8B7C-491E-9618-6E9DBAE78360}"/>
              </a:ext>
            </a:extLst>
          </p:cNvPr>
          <p:cNvPicPr>
            <a:picLocks noChangeAspect="1"/>
          </p:cNvPicPr>
          <p:nvPr/>
        </p:nvPicPr>
        <p:blipFill rotWithShape="1">
          <a:blip r:embed="rId3"/>
          <a:srcRect l="80847" t="83856" r="986" b="1163"/>
          <a:stretch/>
        </p:blipFill>
        <p:spPr>
          <a:xfrm>
            <a:off x="10132236" y="1479722"/>
            <a:ext cx="1573313" cy="1608849"/>
          </a:xfrm>
          <a:prstGeom prst="rect">
            <a:avLst/>
          </a:prstGeom>
          <a:effectLst>
            <a:outerShdw blurRad="50800" dist="38100" dir="5400000" sx="102000" sy="102000" algn="t" rotWithShape="0">
              <a:prstClr val="black">
                <a:alpha val="40000"/>
              </a:prstClr>
            </a:outerShdw>
          </a:effectLst>
        </p:spPr>
      </p:pic>
      <p:pic>
        <p:nvPicPr>
          <p:cNvPr id="10" name="Picture 9">
            <a:extLst>
              <a:ext uri="{FF2B5EF4-FFF2-40B4-BE49-F238E27FC236}">
                <a16:creationId xmlns:a16="http://schemas.microsoft.com/office/drawing/2014/main" id="{9D27C3AE-C192-4905-ABF7-354431005F1C}"/>
              </a:ext>
            </a:extLst>
          </p:cNvPr>
          <p:cNvPicPr>
            <a:picLocks noChangeAspect="1"/>
          </p:cNvPicPr>
          <p:nvPr/>
        </p:nvPicPr>
        <p:blipFill rotWithShape="1">
          <a:blip r:embed="rId3"/>
          <a:srcRect l="41512" t="83212" r="39654" b="1807"/>
          <a:stretch/>
        </p:blipFill>
        <p:spPr>
          <a:xfrm>
            <a:off x="7205503" y="1405206"/>
            <a:ext cx="1669842" cy="1625035"/>
          </a:xfrm>
          <a:prstGeom prst="rect">
            <a:avLst/>
          </a:prstGeom>
          <a:effectLst>
            <a:outerShdw blurRad="50800" dist="38100" dir="5400000" sx="102000" sy="102000" algn="t" rotWithShape="0">
              <a:prstClr val="black">
                <a:alpha val="40000"/>
              </a:prstClr>
            </a:outerShdw>
          </a:effectLst>
        </p:spPr>
      </p:pic>
      <p:pic>
        <p:nvPicPr>
          <p:cNvPr id="9" name="Picture 8">
            <a:extLst>
              <a:ext uri="{FF2B5EF4-FFF2-40B4-BE49-F238E27FC236}">
                <a16:creationId xmlns:a16="http://schemas.microsoft.com/office/drawing/2014/main" id="{51153684-B8E2-4DF4-AF22-F076F9F5398C}"/>
              </a:ext>
            </a:extLst>
          </p:cNvPr>
          <p:cNvPicPr>
            <a:picLocks noChangeAspect="1"/>
          </p:cNvPicPr>
          <p:nvPr/>
        </p:nvPicPr>
        <p:blipFill rotWithShape="1">
          <a:blip r:embed="rId3"/>
          <a:srcRect l="1157" t="82838" r="80009" b="2181"/>
          <a:stretch/>
        </p:blipFill>
        <p:spPr>
          <a:xfrm>
            <a:off x="7211307" y="4517730"/>
            <a:ext cx="1664038" cy="1591627"/>
          </a:xfrm>
          <a:prstGeom prst="rect">
            <a:avLst/>
          </a:prstGeom>
          <a:effectLst>
            <a:outerShdw blurRad="50800" dist="38100" dir="5400000" sx="102000" sy="102000" algn="t" rotWithShape="0">
              <a:prstClr val="black">
                <a:alpha val="40000"/>
              </a:prstClr>
            </a:outerShdw>
          </a:effectLst>
        </p:spPr>
      </p:pic>
      <p:pic>
        <p:nvPicPr>
          <p:cNvPr id="4" name="Picture 3">
            <a:extLst>
              <a:ext uri="{FF2B5EF4-FFF2-40B4-BE49-F238E27FC236}">
                <a16:creationId xmlns:a16="http://schemas.microsoft.com/office/drawing/2014/main" id="{B809B671-443F-42A9-A5F6-139F80573E6D}"/>
              </a:ext>
            </a:extLst>
          </p:cNvPr>
          <p:cNvPicPr>
            <a:picLocks noChangeAspect="1"/>
          </p:cNvPicPr>
          <p:nvPr/>
        </p:nvPicPr>
        <p:blipFill rotWithShape="1">
          <a:blip r:embed="rId3"/>
          <a:srcRect l="21287" t="83085" r="60264" b="1485"/>
          <a:stretch/>
        </p:blipFill>
        <p:spPr>
          <a:xfrm>
            <a:off x="8749086" y="3099378"/>
            <a:ext cx="1573312" cy="1591627"/>
          </a:xfrm>
          <a:prstGeom prst="rect">
            <a:avLst/>
          </a:prstGeom>
          <a:effectLst>
            <a:outerShdw blurRad="50800" dist="38100" dir="5400000" sx="102000" sy="102000" algn="t" rotWithShape="0">
              <a:prstClr val="black">
                <a:alpha val="40000"/>
              </a:prstClr>
            </a:outerShdw>
          </a:effectLst>
        </p:spPr>
      </p:pic>
    </p:spTree>
    <p:extLst>
      <p:ext uri="{BB962C8B-B14F-4D97-AF65-F5344CB8AC3E}">
        <p14:creationId xmlns:p14="http://schemas.microsoft.com/office/powerpoint/2010/main" val="44543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3.7037E-7 L -0.39076 -0.14815 " pathEditMode="relative" rAng="0" ptsTypes="AA">
                                      <p:cBhvr>
                                        <p:cTn id="6" dur="2000" fill="hold"/>
                                        <p:tgtEl>
                                          <p:spTgt spid="10"/>
                                        </p:tgtEl>
                                        <p:attrNameLst>
                                          <p:attrName>ppt_x</p:attrName>
                                          <p:attrName>ppt_y</p:attrName>
                                        </p:attrNameLst>
                                      </p:cBhvr>
                                      <p:rCtr x="-19544" y="-740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25E-6 -4.07407E-6 L -0.35078 -0.14814 " pathEditMode="relative" rAng="0" ptsTypes="AA">
                                      <p:cBhvr>
                                        <p:cTn id="10" dur="2000" fill="hold"/>
                                        <p:tgtEl>
                                          <p:spTgt spid="4"/>
                                        </p:tgtEl>
                                        <p:attrNameLst>
                                          <p:attrName>ppt_x</p:attrName>
                                          <p:attrName>ppt_y</p:attrName>
                                        </p:attrNameLst>
                                      </p:cBhvr>
                                      <p:rCtr x="-17539" y="-740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6 -4.81481E-6 L -0.5263 0.02755 " pathEditMode="relative" rAng="0" ptsTypes="AA">
                                      <p:cBhvr>
                                        <p:cTn id="14" dur="2000" fill="hold"/>
                                        <p:tgtEl>
                                          <p:spTgt spid="11"/>
                                        </p:tgtEl>
                                        <p:attrNameLst>
                                          <p:attrName>ppt_x</p:attrName>
                                          <p:attrName>ppt_y</p:attrName>
                                        </p:attrNameLst>
                                      </p:cBhvr>
                                      <p:rCtr x="-26315" y="136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91667E-6 -1.85185E-6 L -0.78932 0.1088 " pathEditMode="relative" rAng="0" ptsTypes="AA">
                                      <p:cBhvr>
                                        <p:cTn id="18" dur="2000" fill="hold"/>
                                        <p:tgtEl>
                                          <p:spTgt spid="12"/>
                                        </p:tgtEl>
                                        <p:attrNameLst>
                                          <p:attrName>ppt_x</p:attrName>
                                          <p:attrName>ppt_y</p:attrName>
                                        </p:attrNameLst>
                                      </p:cBhvr>
                                      <p:rCtr x="-39466" y="544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375E-6 1.48148E-6 L -0.50704 0.02037 " pathEditMode="relative" rAng="0" ptsTypes="AA">
                                      <p:cBhvr>
                                        <p:cTn id="22" dur="2000" fill="hold"/>
                                        <p:tgtEl>
                                          <p:spTgt spid="9"/>
                                        </p:tgtEl>
                                        <p:attrNameLst>
                                          <p:attrName>ppt_x</p:attrName>
                                          <p:attrName>ppt_y</p:attrName>
                                        </p:attrNameLst>
                                      </p:cBhvr>
                                      <p:rCtr x="-25352"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3F537C4E-134E-A52A-F471-A4237F359BB7}"/>
              </a:ext>
            </a:extLst>
          </p:cNvPr>
          <p:cNvSpPr/>
          <p:nvPr/>
        </p:nvSpPr>
        <p:spPr>
          <a:xfrm>
            <a:off x="3616655" y="5274526"/>
            <a:ext cx="4702395" cy="103708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9Slide02 Noi dung dai"/>
                <a:ea typeface="+mn-ea"/>
                <a:cs typeface="+mn-cs"/>
              </a:rPr>
              <a:t>Vòng đời của bướm</a:t>
            </a:r>
          </a:p>
        </p:txBody>
      </p:sp>
      <p:pic>
        <p:nvPicPr>
          <p:cNvPr id="10" name="Picture 4" descr="Vòng đời của bướm - 4 giai đoạn phát triển">
            <a:extLst>
              <a:ext uri="{FF2B5EF4-FFF2-40B4-BE49-F238E27FC236}">
                <a16:creationId xmlns:a16="http://schemas.microsoft.com/office/drawing/2014/main" id="{8B683D26-BEE4-871E-E6A0-69E357E60D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25" b="95000" l="3250" r="95375">
                        <a14:foregroundMark x1="47250" y1="9875" x2="47250" y2="9875"/>
                        <a14:foregroundMark x1="46750" y1="7125" x2="46750" y2="7125"/>
                        <a14:foregroundMark x1="51750" y1="4125" x2="51750" y2="4125"/>
                        <a14:foregroundMark x1="24500" y1="11125" x2="24500" y2="11125"/>
                        <a14:foregroundMark x1="36875" y1="23875" x2="36875" y2="23875"/>
                        <a14:foregroundMark x1="12375" y1="47375" x2="12375" y2="47375"/>
                        <a14:foregroundMark x1="10000" y1="42250" x2="10000" y2="42250"/>
                        <a14:foregroundMark x1="6000" y1="36250" x2="6000" y2="36250"/>
                        <a14:foregroundMark x1="14375" y1="78000" x2="14375" y2="78000"/>
                        <a14:foregroundMark x1="48000" y1="83500" x2="48000" y2="83500"/>
                        <a14:foregroundMark x1="45000" y1="69375" x2="45000" y2="69375"/>
                        <a14:foregroundMark x1="47250" y1="82250" x2="47250" y2="82250"/>
                        <a14:foregroundMark x1="49000" y1="95000" x2="49000" y2="95000"/>
                        <a14:foregroundMark x1="76125" y1="84875" x2="76125" y2="84875"/>
                        <a14:foregroundMark x1="88000" y1="51625" x2="88000" y2="51625"/>
                        <a14:foregroundMark x1="95375" y1="50625" x2="95375" y2="50625"/>
                        <a14:foregroundMark x1="49250" y1="76250" x2="49250" y2="76250"/>
                        <a14:foregroundMark x1="76125" y1="85625" x2="76125" y2="85625"/>
                        <a14:foregroundMark x1="15125" y1="78000" x2="15125" y2="78000"/>
                        <a14:foregroundMark x1="3250" y1="52125" x2="3250" y2="52125"/>
                        <a14:foregroundMark x1="5250" y1="56250" x2="5250" y2="56250"/>
                        <a14:foregroundMark x1="85500" y1="21750" x2="85500" y2="21750"/>
                        <a14:foregroundMark x1="3500" y1="51875" x2="3500" y2="51875"/>
                        <a14:backgroundMark x1="13375" y1="60750" x2="5750" y2="60500"/>
                      </a14:backgroundRemoval>
                    </a14:imgEffect>
                  </a14:imgLayer>
                </a14:imgProps>
              </a:ext>
              <a:ext uri="{28A0092B-C50C-407E-A947-70E740481C1C}">
                <a14:useLocalDpi xmlns:a14="http://schemas.microsoft.com/office/drawing/2010/main" val="0"/>
              </a:ext>
            </a:extLst>
          </a:blip>
          <a:srcRect/>
          <a:stretch>
            <a:fillRect/>
          </a:stretch>
        </p:blipFill>
        <p:spPr bwMode="auto">
          <a:xfrm>
            <a:off x="3648844" y="718762"/>
            <a:ext cx="4377265" cy="43772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20FBAEC-ED55-EBAF-B2C1-18E62E4481D3}"/>
              </a:ext>
            </a:extLst>
          </p:cNvPr>
          <p:cNvSpPr txBox="1"/>
          <p:nvPr/>
        </p:nvSpPr>
        <p:spPr>
          <a:xfrm>
            <a:off x="4747744" y="2225730"/>
            <a:ext cx="212231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Vòng</a:t>
            </a:r>
            <a:r>
              <a:rPr kumimoji="0" lang="en-US" sz="2800" b="0" i="0" u="none" strike="noStrike" kern="1200" cap="none" spc="0" normalizeH="0" baseline="0" noProof="0" dirty="0">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 </a:t>
            </a:r>
            <a:r>
              <a:rPr kumimoji="0" lang="en-US" sz="2800" b="0" i="0" u="none" strike="noStrike" kern="1200" cap="none" spc="0" normalizeH="0" baseline="0" noProof="0" dirty="0" err="1">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đời</a:t>
            </a:r>
            <a:r>
              <a:rPr kumimoji="0" lang="en-US" sz="2800" b="0" i="0" u="none" strike="noStrike" kern="1200" cap="none" spc="0" normalizeH="0" baseline="0" noProof="0" dirty="0">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 </a:t>
            </a:r>
            <a:r>
              <a:rPr kumimoji="0" lang="en-US" sz="2800" b="0" i="0" u="none" strike="noStrike" kern="1200" cap="none" spc="0" normalizeH="0" baseline="0" noProof="0" dirty="0" err="1">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của</a:t>
            </a:r>
            <a:r>
              <a:rPr kumimoji="0" lang="en-US" sz="2800" b="0" i="0" u="none" strike="noStrike" kern="1200" cap="none" spc="0" normalizeH="0" baseline="0" noProof="0" dirty="0">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 b</a:t>
            </a:r>
            <a:r>
              <a:rPr kumimoji="0" lang="vi-VN" sz="2800" b="0" i="0" u="none" strike="noStrike" kern="1200" cap="none" spc="0" normalizeH="0" baseline="0" noProof="0" dirty="0">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ư</a:t>
            </a:r>
            <a:r>
              <a:rPr kumimoji="0" lang="en-US" sz="2800" b="0" i="0" u="none" strike="noStrike" kern="1200" cap="none" spc="0" normalizeH="0" baseline="0" noProof="0" dirty="0" err="1">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rPr>
              <a:t>ớm</a:t>
            </a:r>
            <a:endParaRPr kumimoji="0" lang="en-US" sz="2800" b="0" i="0" u="none" strike="noStrike" kern="1200" cap="none" spc="0" normalizeH="0" baseline="0" noProof="0" dirty="0">
              <a:ln>
                <a:noFill/>
              </a:ln>
              <a:solidFill>
                <a:srgbClr val="ED7D31">
                  <a:lumMod val="75000"/>
                </a:srgbClr>
              </a:solidFill>
              <a:effectLst/>
              <a:uLnTx/>
              <a:uFillTx/>
              <a:latin typeface="#9Slide07 Baloo Tamma" panose="03080902040302020200" pitchFamily="66" charset="0"/>
              <a:ea typeface="+mn-ea"/>
              <a:cs typeface="#9Slide07 Baloo Tamma" panose="03080902040302020200" pitchFamily="66" charset="0"/>
            </a:endParaRPr>
          </a:p>
        </p:txBody>
      </p:sp>
      <p:sp>
        <p:nvSpPr>
          <p:cNvPr id="2" name="TextBox 1">
            <a:extLst>
              <a:ext uri="{FF2B5EF4-FFF2-40B4-BE49-F238E27FC236}">
                <a16:creationId xmlns:a16="http://schemas.microsoft.com/office/drawing/2014/main" id="{29AB40A5-CB17-5BFE-1CAF-4CC0CB10E256}"/>
              </a:ext>
            </a:extLst>
          </p:cNvPr>
          <p:cNvSpPr txBox="1"/>
          <p:nvPr/>
        </p:nvSpPr>
        <p:spPr>
          <a:xfrm>
            <a:off x="5281447" y="457200"/>
            <a:ext cx="1212779" cy="430887"/>
          </a:xfrm>
          <a:prstGeom prst="rect">
            <a:avLst/>
          </a:prstGeom>
          <a:noFill/>
        </p:spPr>
        <p:txBody>
          <a:bodyPr wrap="square" lIns="0" tIns="0" rIns="0" bIns="0" rtlCol="0">
            <a:spAutoFit/>
          </a:bodyPr>
          <a:lstStyle/>
          <a:p>
            <a:pPr algn="l"/>
            <a:r>
              <a:rPr lang="en-US" sz="2800">
                <a:solidFill>
                  <a:srgbClr val="0070C0"/>
                </a:solidFill>
              </a:rPr>
              <a:t>Trứng</a:t>
            </a:r>
          </a:p>
        </p:txBody>
      </p:sp>
      <p:sp>
        <p:nvSpPr>
          <p:cNvPr id="5" name="TextBox 4">
            <a:extLst>
              <a:ext uri="{FF2B5EF4-FFF2-40B4-BE49-F238E27FC236}">
                <a16:creationId xmlns:a16="http://schemas.microsoft.com/office/drawing/2014/main" id="{C483867F-9508-5A40-FD3F-5AC50293E076}"/>
              </a:ext>
            </a:extLst>
          </p:cNvPr>
          <p:cNvSpPr txBox="1"/>
          <p:nvPr/>
        </p:nvSpPr>
        <p:spPr>
          <a:xfrm>
            <a:off x="7968955" y="2476507"/>
            <a:ext cx="1212779" cy="430887"/>
          </a:xfrm>
          <a:prstGeom prst="rect">
            <a:avLst/>
          </a:prstGeom>
          <a:noFill/>
        </p:spPr>
        <p:txBody>
          <a:bodyPr wrap="square" lIns="0" tIns="0" rIns="0" bIns="0" rtlCol="0">
            <a:spAutoFit/>
          </a:bodyPr>
          <a:lstStyle/>
          <a:p>
            <a:pPr algn="l"/>
            <a:r>
              <a:rPr lang="en-US" sz="2800">
                <a:solidFill>
                  <a:srgbClr val="0070C0"/>
                </a:solidFill>
              </a:rPr>
              <a:t>Sâu</a:t>
            </a:r>
          </a:p>
        </p:txBody>
      </p:sp>
      <p:sp>
        <p:nvSpPr>
          <p:cNvPr id="7" name="TextBox 6">
            <a:extLst>
              <a:ext uri="{FF2B5EF4-FFF2-40B4-BE49-F238E27FC236}">
                <a16:creationId xmlns:a16="http://schemas.microsoft.com/office/drawing/2014/main" id="{91651F7B-2C76-8A82-EA56-E1EBC684FB3F}"/>
              </a:ext>
            </a:extLst>
          </p:cNvPr>
          <p:cNvSpPr txBox="1"/>
          <p:nvPr/>
        </p:nvSpPr>
        <p:spPr>
          <a:xfrm>
            <a:off x="6155409" y="4665140"/>
            <a:ext cx="1212779" cy="430887"/>
          </a:xfrm>
          <a:prstGeom prst="rect">
            <a:avLst/>
          </a:prstGeom>
          <a:noFill/>
        </p:spPr>
        <p:txBody>
          <a:bodyPr wrap="square" lIns="0" tIns="0" rIns="0" bIns="0" rtlCol="0">
            <a:spAutoFit/>
          </a:bodyPr>
          <a:lstStyle/>
          <a:p>
            <a:pPr algn="l"/>
            <a:r>
              <a:rPr lang="en-US" sz="2800">
                <a:solidFill>
                  <a:srgbClr val="0070C0"/>
                </a:solidFill>
              </a:rPr>
              <a:t>Nhộng</a:t>
            </a:r>
          </a:p>
        </p:txBody>
      </p:sp>
      <p:sp>
        <p:nvSpPr>
          <p:cNvPr id="8" name="TextBox 7">
            <a:extLst>
              <a:ext uri="{FF2B5EF4-FFF2-40B4-BE49-F238E27FC236}">
                <a16:creationId xmlns:a16="http://schemas.microsoft.com/office/drawing/2014/main" id="{B7F452B8-3208-3749-B15A-5B6D539492E1}"/>
              </a:ext>
            </a:extLst>
          </p:cNvPr>
          <p:cNvSpPr txBox="1"/>
          <p:nvPr/>
        </p:nvSpPr>
        <p:spPr>
          <a:xfrm>
            <a:off x="2403876" y="2487339"/>
            <a:ext cx="1212779" cy="430887"/>
          </a:xfrm>
          <a:prstGeom prst="rect">
            <a:avLst/>
          </a:prstGeom>
          <a:noFill/>
        </p:spPr>
        <p:txBody>
          <a:bodyPr wrap="square" lIns="0" tIns="0" rIns="0" bIns="0" rtlCol="0">
            <a:spAutoFit/>
          </a:bodyPr>
          <a:lstStyle/>
          <a:p>
            <a:pPr algn="l"/>
            <a:r>
              <a:rPr lang="en-US" sz="2800">
                <a:solidFill>
                  <a:srgbClr val="0070C0"/>
                </a:solidFill>
              </a:rPr>
              <a:t>Bướm</a:t>
            </a:r>
          </a:p>
        </p:txBody>
      </p:sp>
    </p:spTree>
    <p:extLst>
      <p:ext uri="{BB962C8B-B14F-4D97-AF65-F5344CB8AC3E}">
        <p14:creationId xmlns:p14="http://schemas.microsoft.com/office/powerpoint/2010/main" val="544123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3F537C4E-134E-A52A-F471-A4237F359BB7}"/>
              </a:ext>
            </a:extLst>
          </p:cNvPr>
          <p:cNvSpPr/>
          <p:nvPr/>
        </p:nvSpPr>
        <p:spPr>
          <a:xfrm>
            <a:off x="3616655" y="5274526"/>
            <a:ext cx="4702395" cy="103708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9Slide02 Noi dung dai"/>
                <a:ea typeface="+mn-ea"/>
                <a:cs typeface="+mn-cs"/>
              </a:rPr>
              <a:t>Vòng đời của gián</a:t>
            </a:r>
          </a:p>
        </p:txBody>
      </p:sp>
      <p:pic>
        <p:nvPicPr>
          <p:cNvPr id="13" name="Picture 12">
            <a:extLst>
              <a:ext uri="{FF2B5EF4-FFF2-40B4-BE49-F238E27FC236}">
                <a16:creationId xmlns:a16="http://schemas.microsoft.com/office/drawing/2014/main" id="{E0AC6294-BCB7-E92A-B3BC-FEABE8A40349}"/>
              </a:ext>
            </a:extLst>
          </p:cNvPr>
          <p:cNvPicPr>
            <a:picLocks noChangeAspect="1"/>
          </p:cNvPicPr>
          <p:nvPr/>
        </p:nvPicPr>
        <p:blipFill>
          <a:blip r:embed="rId3"/>
          <a:stretch>
            <a:fillRect/>
          </a:stretch>
        </p:blipFill>
        <p:spPr>
          <a:xfrm>
            <a:off x="1642675" y="810347"/>
            <a:ext cx="7530594" cy="4108290"/>
          </a:xfrm>
          <a:prstGeom prst="rect">
            <a:avLst/>
          </a:prstGeom>
        </p:spPr>
      </p:pic>
    </p:spTree>
    <p:extLst>
      <p:ext uri="{BB962C8B-B14F-4D97-AF65-F5344CB8AC3E}">
        <p14:creationId xmlns:p14="http://schemas.microsoft.com/office/powerpoint/2010/main" val="7218803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3353E61-134D-4D7E-9F80-24EEC32C708E}"/>
              </a:ext>
            </a:extLst>
          </p:cNvPr>
          <p:cNvSpPr/>
          <p:nvPr/>
        </p:nvSpPr>
        <p:spPr>
          <a:xfrm>
            <a:off x="449995" y="193397"/>
            <a:ext cx="11277600" cy="64712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2820662-D9C6-AA40-1AD9-D065D9929BA0}"/>
              </a:ext>
            </a:extLst>
          </p:cNvPr>
          <p:cNvSpPr txBox="1"/>
          <p:nvPr/>
        </p:nvSpPr>
        <p:spPr>
          <a:xfrm>
            <a:off x="1386166" y="439599"/>
            <a:ext cx="9405257" cy="2031325"/>
          </a:xfrm>
          <a:prstGeom prst="rect">
            <a:avLst/>
          </a:prstGeom>
          <a:noFill/>
        </p:spPr>
        <p:txBody>
          <a:bodyPr wrap="square" lIns="0" tIns="0" rIns="0" bIns="0" rtlCol="0">
            <a:spAutoFit/>
          </a:bodyPr>
          <a:lstStyle/>
          <a:p>
            <a:pPr algn="ctr"/>
            <a:r>
              <a:rPr lang="en-US" sz="4400"/>
              <a:t>Ếch là loài động vật đẻ con hay đẻ trứng?  Hình dạng con non của ếch giống hay khác với bố mẹ của chúng?</a:t>
            </a:r>
          </a:p>
        </p:txBody>
      </p:sp>
      <p:pic>
        <p:nvPicPr>
          <p:cNvPr id="14" name="Picture 13">
            <a:extLst>
              <a:ext uri="{FF2B5EF4-FFF2-40B4-BE49-F238E27FC236}">
                <a16:creationId xmlns:a16="http://schemas.microsoft.com/office/drawing/2014/main" id="{FEDDD376-7731-BA2D-664F-795E5A528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775" y="2717125"/>
            <a:ext cx="6067271" cy="3947477"/>
          </a:xfrm>
          <a:prstGeom prst="rect">
            <a:avLst/>
          </a:prstGeom>
        </p:spPr>
      </p:pic>
      <p:pic>
        <p:nvPicPr>
          <p:cNvPr id="15" name="Picture 2" descr="piece of wood cartoon - Clip Art Library">
            <a:hlinkClick r:id="rId5" action="ppaction://hlinksldjump"/>
            <a:extLst>
              <a:ext uri="{FF2B5EF4-FFF2-40B4-BE49-F238E27FC236}">
                <a16:creationId xmlns:a16="http://schemas.microsoft.com/office/drawing/2014/main" id="{AD1DCE03-5534-EFF3-FE2C-CA1A5F3C32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36" y="4950780"/>
            <a:ext cx="1617474" cy="152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09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098" name="Picture 2" descr="Chương 7: Cá trong aquaponics - Rau cá sạch Aquaponics">
            <a:extLst>
              <a:ext uri="{FF2B5EF4-FFF2-40B4-BE49-F238E27FC236}">
                <a16:creationId xmlns:a16="http://schemas.microsoft.com/office/drawing/2014/main" id="{D979166B-5147-2033-65BB-9DB85DDA2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680" y="404961"/>
            <a:ext cx="6344640" cy="604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516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BB909A-AB9E-4AE6-A030-9F3038E68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820E4A7-7D8D-470D-B4A5-C5BAC21F708A}"/>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Rectangle 7">
            <a:extLst>
              <a:ext uri="{FF2B5EF4-FFF2-40B4-BE49-F238E27FC236}">
                <a16:creationId xmlns:a16="http://schemas.microsoft.com/office/drawing/2014/main" id="{E08722A9-F98F-49B3-A972-83A1554DF43B}"/>
              </a:ext>
            </a:extLst>
          </p:cNvPr>
          <p:cNvSpPr/>
          <p:nvPr/>
        </p:nvSpPr>
        <p:spPr>
          <a:xfrm>
            <a:off x="3264363" y="330782"/>
            <a:ext cx="4343400" cy="11079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DẶN DÒ</a:t>
            </a:r>
            <a:r>
              <a:rPr kumimoji="0" lang="en-US" sz="6600" b="1" i="0" u="none" strike="noStrike" kern="1200" cap="none" spc="0" normalizeH="0" baseline="0" noProof="0">
                <a:ln w="22225">
                  <a:solidFill>
                    <a:srgbClr val="48CFAD"/>
                  </a:solidFill>
                  <a:prstDash val="solid"/>
                </a:ln>
                <a:solidFill>
                  <a:srgbClr val="FF99CC"/>
                </a:solidFill>
                <a:effectLst/>
                <a:uLnTx/>
                <a:uFillTx/>
                <a:latin typeface="#9Slide07 SFU Rhythm" panose="00000400000000000000" pitchFamily="2" charset="0"/>
                <a:ea typeface="+mn-ea"/>
                <a:cs typeface="+mn-cs"/>
              </a:rPr>
              <a:t>            </a:t>
            </a:r>
          </a:p>
        </p:txBody>
      </p:sp>
      <p:grpSp>
        <p:nvGrpSpPr>
          <p:cNvPr id="2" name="Group 1">
            <a:extLst>
              <a:ext uri="{FF2B5EF4-FFF2-40B4-BE49-F238E27FC236}">
                <a16:creationId xmlns:a16="http://schemas.microsoft.com/office/drawing/2014/main" id="{FCE08F6A-CE53-47DE-8460-FCC9FF5983B6}"/>
              </a:ext>
            </a:extLst>
          </p:cNvPr>
          <p:cNvGrpSpPr/>
          <p:nvPr/>
        </p:nvGrpSpPr>
        <p:grpSpPr>
          <a:xfrm>
            <a:off x="457200" y="1600200"/>
            <a:ext cx="8608483" cy="2090459"/>
            <a:chOff x="457200" y="1600200"/>
            <a:chExt cx="8608483" cy="2090459"/>
          </a:xfrm>
        </p:grpSpPr>
        <p:sp>
          <p:nvSpPr>
            <p:cNvPr id="9" name="Rectangle: Rounded Corners 8">
              <a:extLst>
                <a:ext uri="{FF2B5EF4-FFF2-40B4-BE49-F238E27FC236}">
                  <a16:creationId xmlns:a16="http://schemas.microsoft.com/office/drawing/2014/main" id="{5D8EDABC-66DA-4897-AE7B-747C4A227611}"/>
                </a:ext>
              </a:extLst>
            </p:cNvPr>
            <p:cNvSpPr/>
            <p:nvPr/>
          </p:nvSpPr>
          <p:spPr>
            <a:xfrm>
              <a:off x="609600" y="2089485"/>
              <a:ext cx="8456083" cy="1601174"/>
            </a:xfrm>
            <a:prstGeom prst="roundRect">
              <a:avLst>
                <a:gd name="adj" fmla="val 50000"/>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E0821793-6CA0-4EFF-9A8A-0E8A41A19B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39000"/>
                      </a14:imgEffect>
                    </a14:imgLayer>
                  </a14:imgProps>
                </a:ext>
              </a:extLst>
            </a:blip>
            <a:stretch>
              <a:fillRect/>
            </a:stretch>
          </p:blipFill>
          <p:spPr>
            <a:xfrm>
              <a:off x="457200" y="1600200"/>
              <a:ext cx="1644182" cy="2090459"/>
            </a:xfrm>
            <a:prstGeom prst="rect">
              <a:avLst/>
            </a:prstGeom>
            <a:effectLst>
              <a:outerShdw dist="139700" dir="1140000" sx="102000" sy="102000" algn="t" rotWithShape="0">
                <a:prstClr val="black">
                  <a:alpha val="33000"/>
                </a:prstClr>
              </a:outerShdw>
            </a:effectLst>
          </p:spPr>
        </p:pic>
        <p:sp>
          <p:nvSpPr>
            <p:cNvPr id="11" name="Rectangle 10">
              <a:extLst>
                <a:ext uri="{FF2B5EF4-FFF2-40B4-BE49-F238E27FC236}">
                  <a16:creationId xmlns:a16="http://schemas.microsoft.com/office/drawing/2014/main" id="{1AC18D4D-1FAC-49FD-BE93-BF7306AE8001}"/>
                </a:ext>
              </a:extLst>
            </p:cNvPr>
            <p:cNvSpPr/>
            <p:nvPr/>
          </p:nvSpPr>
          <p:spPr>
            <a:xfrm>
              <a:off x="990600" y="2321004"/>
              <a:ext cx="729782" cy="11079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6699"/>
                  </a:solidFill>
                  <a:effectLst/>
                  <a:uLnTx/>
                  <a:uFillTx/>
                  <a:latin typeface="#9Slide07 SFU Rhythm" panose="00000400000000000000" pitchFamily="2" charset="0"/>
                  <a:ea typeface="+mn-ea"/>
                  <a:cs typeface="+mn-cs"/>
                </a:rPr>
                <a:t>1             </a:t>
              </a:r>
            </a:p>
          </p:txBody>
        </p:sp>
        <p:sp>
          <p:nvSpPr>
            <p:cNvPr id="12" name="TextBox 11">
              <a:extLst>
                <a:ext uri="{FF2B5EF4-FFF2-40B4-BE49-F238E27FC236}">
                  <a16:creationId xmlns:a16="http://schemas.microsoft.com/office/drawing/2014/main" id="{0AFDB9C7-2E04-4438-BD4C-18F45773931B}"/>
                </a:ext>
              </a:extLst>
            </p:cNvPr>
            <p:cNvSpPr txBox="1"/>
            <p:nvPr/>
          </p:nvSpPr>
          <p:spPr>
            <a:xfrm>
              <a:off x="2475268" y="2567225"/>
              <a:ext cx="5257800" cy="615553"/>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Ôn lại bài đã học.</a:t>
              </a:r>
              <a:endParaRPr kumimoji="0" lang="en-US" sz="40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4FCD86BA-FB90-40C0-A7D3-4E74B1A06713}"/>
              </a:ext>
            </a:extLst>
          </p:cNvPr>
          <p:cNvGrpSpPr/>
          <p:nvPr/>
        </p:nvGrpSpPr>
        <p:grpSpPr>
          <a:xfrm>
            <a:off x="504276" y="3967928"/>
            <a:ext cx="8989482" cy="2090459"/>
            <a:chOff x="504276" y="3967928"/>
            <a:chExt cx="8989482" cy="2090459"/>
          </a:xfrm>
        </p:grpSpPr>
        <p:sp>
          <p:nvSpPr>
            <p:cNvPr id="13" name="Rectangle: Rounded Corners 12">
              <a:extLst>
                <a:ext uri="{FF2B5EF4-FFF2-40B4-BE49-F238E27FC236}">
                  <a16:creationId xmlns:a16="http://schemas.microsoft.com/office/drawing/2014/main" id="{E40862EC-258B-4675-942D-0461205E5F08}"/>
                </a:ext>
              </a:extLst>
            </p:cNvPr>
            <p:cNvSpPr/>
            <p:nvPr/>
          </p:nvSpPr>
          <p:spPr>
            <a:xfrm>
              <a:off x="656676" y="4457213"/>
              <a:ext cx="8456083" cy="1601174"/>
            </a:xfrm>
            <a:prstGeom prst="roundRect">
              <a:avLst>
                <a:gd name="adj" fmla="val 50000"/>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id="{E5D29152-D9A2-4D08-8038-6BABCAEBB0B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39000"/>
                      </a14:imgEffect>
                    </a14:imgLayer>
                  </a14:imgProps>
                </a:ext>
              </a:extLst>
            </a:blip>
            <a:stretch>
              <a:fillRect/>
            </a:stretch>
          </p:blipFill>
          <p:spPr>
            <a:xfrm>
              <a:off x="504276" y="3967928"/>
              <a:ext cx="1644182" cy="2090459"/>
            </a:xfrm>
            <a:prstGeom prst="rect">
              <a:avLst/>
            </a:prstGeom>
            <a:effectLst>
              <a:outerShdw dist="139700" dir="1140000" sx="102000" sy="102000" algn="t" rotWithShape="0">
                <a:prstClr val="black">
                  <a:alpha val="33000"/>
                </a:prstClr>
              </a:outerShdw>
            </a:effectLst>
          </p:spPr>
        </p:pic>
        <p:sp>
          <p:nvSpPr>
            <p:cNvPr id="15" name="Rectangle 14">
              <a:extLst>
                <a:ext uri="{FF2B5EF4-FFF2-40B4-BE49-F238E27FC236}">
                  <a16:creationId xmlns:a16="http://schemas.microsoft.com/office/drawing/2014/main" id="{51F695CF-D270-4E32-AE94-DA40BAEB0BC2}"/>
                </a:ext>
              </a:extLst>
            </p:cNvPr>
            <p:cNvSpPr/>
            <p:nvPr/>
          </p:nvSpPr>
          <p:spPr>
            <a:xfrm>
              <a:off x="1037676" y="4688732"/>
              <a:ext cx="729782" cy="11079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6699"/>
                  </a:solidFill>
                  <a:effectLst/>
                  <a:uLnTx/>
                  <a:uFillTx/>
                  <a:latin typeface="#9Slide07 SFU Rhythm" panose="00000400000000000000" pitchFamily="2" charset="0"/>
                  <a:ea typeface="+mn-ea"/>
                  <a:cs typeface="+mn-cs"/>
                </a:rPr>
                <a:t>2             </a:t>
              </a:r>
            </a:p>
          </p:txBody>
        </p:sp>
        <p:sp>
          <p:nvSpPr>
            <p:cNvPr id="16" name="TextBox 15">
              <a:extLst>
                <a:ext uri="{FF2B5EF4-FFF2-40B4-BE49-F238E27FC236}">
                  <a16:creationId xmlns:a16="http://schemas.microsoft.com/office/drawing/2014/main" id="{4E0CABD9-A741-4F30-8D6C-0E24C7F4889B}"/>
                </a:ext>
              </a:extLst>
            </p:cNvPr>
            <p:cNvSpPr txBox="1"/>
            <p:nvPr/>
          </p:nvSpPr>
          <p:spPr>
            <a:xfrm>
              <a:off x="2475267" y="4650632"/>
              <a:ext cx="7018491" cy="1231106"/>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Chuẩn bị bài "Sự lớn lên và phát triển của động vật- Tiết 2".</a:t>
              </a:r>
              <a:endParaRPr kumimoji="0" lang="en-US" sz="4000" b="1"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3355EC00-AF1F-4459-B2A4-568F6179279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26" b="98353" l="52900" r="99900">
                        <a14:foregroundMark x1="80877" y1="36443" x2="90300" y2="55354"/>
                        <a14:foregroundMark x1="79300" y1="33278" x2="80539" y2="35765"/>
                        <a14:foregroundMark x1="91100" y1="63262" x2="94500" y2="71170"/>
                        <a14:foregroundMark x1="94500" y1="71170" x2="95800" y2="76606"/>
                        <a14:foregroundMark x1="84850" y1="66886" x2="85300" y2="68040"/>
                        <a14:foregroundMark x1="82793" y1="61614" x2="84850" y2="66886"/>
                        <a14:foregroundMark x1="81700" y1="58814" x2="82793" y2="61614"/>
                        <a14:foregroundMark x1="84000" y1="75618" x2="86400" y2="82537"/>
                        <a14:foregroundMark x1="92200" y1="81549" x2="97200" y2="92092"/>
                        <a14:foregroundMark x1="97500" y1="69522" x2="97200" y2="87315"/>
                        <a14:foregroundMark x1="79700" y1="12026" x2="81636" y2="15824"/>
                        <a14:foregroundMark x1="87573" y1="26689" x2="87500" y2="27183"/>
                        <a14:foregroundMark x1="88600" y1="19769" x2="87573" y2="26689"/>
                        <a14:foregroundMark x1="83300" y1="11367" x2="83813" y2="13809"/>
                        <a14:foregroundMark x1="83102" y1="19669" x2="83800" y2="19605"/>
                        <a14:foregroundMark x1="95125" y1="36244" x2="94000" y2="38715"/>
                        <a14:foregroundMark x1="95500" y1="35420" x2="95125" y2="36244"/>
                        <a14:foregroundMark x1="94000" y1="27842" x2="93700" y2="31301"/>
                        <a14:foregroundMark x1="97200" y1="40362" x2="96000" y2="42339"/>
                        <a14:foregroundMark x1="98700" y1="46458" x2="99900" y2="51071"/>
                        <a14:foregroundMark x1="94800" y1="23723" x2="96400" y2="28007"/>
                        <a14:foregroundMark x1="93400" y1="11038" x2="94200" y2="9555"/>
                        <a14:foregroundMark x1="73733" y1="60461" x2="73800" y2="60791"/>
                        <a14:foregroundMark x1="73103" y1="57346" x2="73167" y2="57661"/>
                        <a14:foregroundMark x1="71400" y1="57496" x2="74000" y2="62438"/>
                        <a14:foregroundMark x1="71900" y1="62768" x2="74200" y2="67216"/>
                        <a14:foregroundMark x1="76184" y1="64482" x2="75600" y2="66063"/>
                        <a14:foregroundMark x1="77000" y1="62273" x2="76577" y2="63418"/>
                        <a14:foregroundMark x1="75925" y1="64363" x2="75700" y2="65239"/>
                        <a14:foregroundMark x1="76674" y1="61448" x2="76211" y2="63250"/>
                        <a14:foregroundMark x1="77123" y1="75618" x2="77000" y2="76112"/>
                        <a14:foregroundMark x1="78600" y1="69687" x2="77123" y2="75618"/>
                        <a14:foregroundMark x1="75360" y1="77079" x2="78400" y2="79242"/>
                        <a14:foregroundMark x1="81200" y1="90939" x2="82900" y2="92422"/>
                        <a14:foregroundMark x1="79420" y1="89621" x2="79600" y2="89951"/>
                        <a14:foregroundMark x1="76900" y1="85008" x2="79420" y2="89621"/>
                        <a14:foregroundMark x1="75500" y1="81384" x2="76900" y2="81384"/>
                        <a14:foregroundMark x1="79500" y1="96376" x2="86000" y2="95387"/>
                        <a14:foregroundMark x1="87900" y1="95717" x2="95300" y2="94893"/>
                        <a14:foregroundMark x1="95300" y1="94893" x2="95400" y2="94893"/>
                        <a14:foregroundMark x1="81600" y1="98353" x2="85800" y2="98353"/>
                        <a14:foregroundMark x1="72100" y1="69522" x2="74500" y2="70181"/>
                        <a14:foregroundMark x1="84795" y1="23430" x2="86200" y2="23558"/>
                        <a14:foregroundMark x1="85903" y1="15980" x2="85300" y2="20099"/>
                        <a14:foregroundMark x1="86000" y1="15321" x2="85903" y2="15980"/>
                        <a14:foregroundMark x1="81800" y1="19605" x2="83500" y2="20099"/>
                        <a14:backgroundMark x1="58300" y1="40527" x2="63100" y2="49094"/>
                        <a14:backgroundMark x1="63100" y1="49094" x2="64000" y2="59638"/>
                        <a14:backgroundMark x1="64000" y1="59638" x2="63900" y2="60626"/>
                        <a14:backgroundMark x1="57200" y1="41351" x2="65600" y2="40033"/>
                        <a14:backgroundMark x1="65600" y1="40033" x2="72700" y2="40362"/>
                        <a14:backgroundMark x1="72700" y1="40362" x2="74200" y2="41351"/>
                        <a14:backgroundMark x1="56800" y1="27183" x2="79400" y2="21746"/>
                        <a14:backgroundMark x1="79400" y1="21746" x2="80000" y2="23229"/>
                        <a14:backgroundMark x1="81415" y1="30884" x2="85600" y2="35255"/>
                        <a14:backgroundMark x1="74400" y1="23558" x2="81374" y2="30841"/>
                        <a14:backgroundMark x1="61400" y1="60132" x2="71165" y2="71686"/>
                        <a14:backgroundMark x1="65800" y1="56013" x2="70566" y2="58099"/>
                        <a14:backgroundMark x1="78384" y1="66601" x2="78700" y2="67381"/>
                        <a14:backgroundMark x1="78700" y1="67381" x2="79099" y2="70007"/>
                        <a14:backgroundMark x1="79000" y1="56507" x2="79000" y2="56507"/>
                        <a14:backgroundMark x1="76700" y1="49423" x2="77100" y2="49918"/>
                        <a14:backgroundMark x1="73800" y1="55189" x2="73800" y2="55189"/>
                        <a14:backgroundMark x1="73400" y1="55684" x2="73600" y2="57166"/>
                        <a14:backgroundMark x1="77100" y1="58484" x2="75800" y2="60132"/>
                        <a14:backgroundMark x1="74800" y1="62603" x2="74600" y2="63756"/>
                        <a14:backgroundMark x1="73400" y1="57661" x2="73400" y2="60461"/>
                        <a14:backgroundMark x1="71700" y1="79242" x2="74600" y2="84185"/>
                        <a14:backgroundMark x1="70900" y1="73476" x2="73500" y2="80066"/>
                        <a14:backgroundMark x1="66500" y1="73641" x2="67500" y2="73476"/>
                        <a14:backgroundMark x1="60649" y1="79779" x2="61780" y2="81070"/>
                        <a14:backgroundMark x1="64300" y1="83526" x2="66405" y2="86849"/>
                        <a14:backgroundMark x1="55900" y1="94234" x2="56748" y2="95705"/>
                        <a14:backgroundMark x1="65200" y1="99176" x2="65300" y2="99176"/>
                        <a14:backgroundMark x1="75800" y1="85667" x2="75900" y2="87809"/>
                        <a14:backgroundMark x1="56100" y1="96046" x2="57700" y2="99012"/>
                        <a14:backgroundMark x1="58100" y1="88633" x2="61200" y2="92092"/>
                        <a14:backgroundMark x1="65400" y1="86985" x2="66800" y2="89621"/>
                        <a14:backgroundMark x1="61400" y1="93081" x2="63900" y2="98188"/>
                        <a14:backgroundMark x1="54100" y1="95552" x2="54100" y2="95552"/>
                        <a14:backgroundMark x1="53700" y1="92586" x2="56700" y2="96540"/>
                        <a14:backgroundMark x1="65800" y1="89786" x2="68800" y2="96376"/>
                        <a14:backgroundMark x1="63500" y1="74135" x2="69400" y2="84843"/>
                        <a14:backgroundMark x1="69400" y1="84843" x2="69400" y2="84843"/>
                        <a14:backgroundMark x1="58500" y1="72982" x2="64000" y2="77595"/>
                        <a14:backgroundMark x1="58400" y1="73311" x2="65900" y2="84843"/>
                        <a14:backgroundMark x1="65900" y1="84843" x2="68800" y2="99835"/>
                        <a14:backgroundMark x1="60400" y1="73970" x2="67200" y2="82702"/>
                        <a14:backgroundMark x1="67200" y1="82702" x2="71000" y2="95881"/>
                        <a14:backgroundMark x1="71000" y1="95881" x2="70800" y2="95717"/>
                        <a14:backgroundMark x1="70100" y1="78089" x2="70300" y2="87315"/>
                        <a14:backgroundMark x1="56500" y1="72817" x2="59300" y2="78583"/>
                        <a14:backgroundMark x1="61700" y1="87644" x2="64700" y2="92422"/>
                        <a14:backgroundMark x1="80800" y1="35091" x2="81400" y2="35091"/>
                        <a14:backgroundMark x1="86400" y1="26689" x2="86400" y2="26689"/>
                        <a14:backgroundMark x1="87700" y1="27348" x2="87700" y2="27348"/>
                        <a14:backgroundMark x1="92700" y1="36244" x2="92700" y2="36244"/>
                        <a14:backgroundMark x1="94700" y1="40198" x2="94700" y2="40198"/>
                        <a14:backgroundMark x1="96000" y1="43822" x2="96000" y2="43822"/>
                        <a14:backgroundMark x1="93000" y1="43987" x2="93000" y2="43987"/>
                        <a14:backgroundMark x1="72100" y1="29489" x2="72100" y2="29489"/>
                        <a14:backgroundMark x1="80700" y1="36079" x2="80700" y2="36079"/>
                        <a14:backgroundMark x1="76700" y1="79736" x2="76700" y2="79736"/>
                        <a14:backgroundMark x1="78000" y1="75618" x2="78000" y2="75618"/>
                        <a14:backgroundMark x1="79600" y1="79736" x2="79600" y2="79736"/>
                        <a14:backgroundMark x1="83100" y1="72817" x2="83100" y2="72817"/>
                        <a14:backgroundMark x1="84000" y1="66886" x2="84000" y2="66886"/>
                        <a14:backgroundMark x1="81500" y1="61614" x2="81500" y2="61614"/>
                        <a14:backgroundMark x1="79300" y1="52883" x2="79300" y2="52883"/>
                        <a14:backgroundMark x1="72600" y1="54530" x2="72700" y2="56837"/>
                        <a14:backgroundMark x1="79900" y1="48764" x2="79900" y2="48764"/>
                        <a14:backgroundMark x1="79800" y1="48929" x2="79800" y2="48929"/>
                        <a14:backgroundMark x1="74200" y1="68534" x2="74200" y2="68534"/>
                        <a14:backgroundMark x1="81500" y1="55354" x2="81500" y2="55354"/>
                        <a14:backgroundMark x1="84000" y1="50577" x2="84300" y2="50741"/>
                        <a14:backgroundMark x1="71700" y1="50412" x2="71700" y2="50412"/>
                        <a14:backgroundMark x1="79900" y1="89621" x2="79900" y2="89621"/>
                        <a14:backgroundMark x1="81400" y1="86656" x2="81400" y2="86656"/>
                        <a14:backgroundMark x1="84500" y1="15980" x2="84500" y2="15980"/>
                        <a14:backgroundMark x1="84800" y1="13674" x2="84900" y2="15651"/>
                        <a14:backgroundMark x1="84200" y1="21417" x2="85600" y2="21252"/>
                        <a14:backgroundMark x1="81100" y1="18946" x2="82000" y2="18287"/>
                        <a14:backgroundMark x1="81300" y1="17957" x2="83000" y2="17133"/>
                      </a14:backgroundRemoval>
                    </a14:imgEffect>
                    <a14:imgEffect>
                      <a14:brightnessContrast bright="58000"/>
                    </a14:imgEffect>
                  </a14:imgLayer>
                </a14:imgProps>
              </a:ext>
              <a:ext uri="{28A0092B-C50C-407E-A947-70E740481C1C}">
                <a14:useLocalDpi xmlns:a14="http://schemas.microsoft.com/office/drawing/2010/main" val="0"/>
              </a:ext>
            </a:extLst>
          </a:blip>
          <a:srcRect l="51250" t="6666"/>
          <a:stretch/>
        </p:blipFill>
        <p:spPr>
          <a:xfrm>
            <a:off x="6705600" y="490259"/>
            <a:ext cx="5943600" cy="6400800"/>
          </a:xfrm>
          <a:prstGeom prst="rect">
            <a:avLst/>
          </a:prstGeom>
        </p:spPr>
      </p:pic>
    </p:spTree>
    <p:extLst>
      <p:ext uri="{BB962C8B-B14F-4D97-AF65-F5344CB8AC3E}">
        <p14:creationId xmlns:p14="http://schemas.microsoft.com/office/powerpoint/2010/main" val="1785910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81C642F-F865-4CFA-A850-47A154D8A3B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29" b="90857" l="429" r="22429">
                        <a14:foregroundMark x1="3715" y1="7066" x2="6000" y2="8857"/>
                        <a14:foregroundMark x1="714" y1="4714" x2="1882" y2="5630"/>
                        <a14:foregroundMark x1="6000" y1="8857" x2="10286" y2="15571"/>
                        <a14:foregroundMark x1="10286" y1="15571" x2="10571" y2="17571"/>
                        <a14:foregroundMark x1="429" y1="4714" x2="1615" y2="5125"/>
                        <a14:foregroundMark x1="429" y1="3857" x2="1143" y2="5143"/>
                        <a14:foregroundMark x1="16571" y1="19286" x2="16623" y2="20657"/>
                        <a14:foregroundMark x1="17354" y1="44671" x2="17566" y2="44333"/>
                        <a14:foregroundMark x1="3857" y1="75143" x2="5571" y2="87571"/>
                        <a14:foregroundMark x1="5000" y1="82429" x2="22429" y2="88857"/>
                        <a14:foregroundMark x1="429" y1="63143" x2="2429" y2="68714"/>
                        <a14:foregroundMark x1="9368" y1="56933" x2="10286" y2="56286"/>
                        <a14:foregroundMark x1="1571" y1="62429" x2="1993" y2="62131"/>
                        <a14:foregroundMark x1="4900" y1="70342" x2="19714" y2="82143"/>
                        <a14:foregroundMark x1="19714" y1="82143" x2="22000" y2="86143"/>
                        <a14:foregroundMark x1="12059" y1="72422" x2="13143" y2="73000"/>
                        <a14:foregroundMark x1="3622" y1="67922" x2="8757" y2="70661"/>
                        <a14:foregroundMark x1="13143" y1="73000" x2="14429" y2="74714"/>
                        <a14:foregroundMark x1="2000" y1="89143" x2="15714" y2="89286"/>
                        <a14:foregroundMark x1="714" y1="89571" x2="7571" y2="90857"/>
                        <a14:foregroundMark x1="1143" y1="90000" x2="14857" y2="90286"/>
                        <a14:foregroundMark x1="14857" y1="90286" x2="15714" y2="90000"/>
                        <a14:backgroundMark x1="15286" y1="68714" x2="10286" y2="69429"/>
                        <a14:backgroundMark x1="10286" y1="69429" x2="7857" y2="69143"/>
                        <a14:backgroundMark x1="3286" y1="67286" x2="1571" y2="66714"/>
                        <a14:backgroundMark x1="18000" y1="36714" x2="17143" y2="44286"/>
                        <a14:backgroundMark x1="18571" y1="27286" x2="18714" y2="34857"/>
                        <a14:backgroundMark x1="17143" y1="20571" x2="18286" y2="27429"/>
                        <a14:backgroundMark x1="18000" y1="34857" x2="18000" y2="41429"/>
                        <a14:backgroundMark x1="16000" y1="47000" x2="11000" y2="56714"/>
                        <a14:backgroundMark x1="11000" y1="56714" x2="10429" y2="56714"/>
                        <a14:backgroundMark x1="9286" y1="56857" x2="4000" y2="60857"/>
                        <a14:backgroundMark x1="17429" y1="44714" x2="13429" y2="50857"/>
                        <a14:backgroundMark x1="6143" y1="60286" x2="1286" y2="61143"/>
                        <a14:backgroundMark x1="10429" y1="6571" x2="714" y2="3429"/>
                      </a14:backgroundRemoval>
                    </a14:imgEffect>
                  </a14:imgLayer>
                </a14:imgProps>
              </a:ext>
            </a:extLst>
          </a:blip>
          <a:srcRect l="1165" t="427" r="75758" b="36990"/>
          <a:stretch/>
        </p:blipFill>
        <p:spPr>
          <a:xfrm flipH="1">
            <a:off x="1301722" y="685305"/>
            <a:ext cx="3771900" cy="4721174"/>
          </a:xfrm>
          <a:prstGeom prst="rect">
            <a:avLst/>
          </a:prstGeom>
        </p:spPr>
      </p:pic>
      <p:pic>
        <p:nvPicPr>
          <p:cNvPr id="6" name="Picture 5">
            <a:extLst>
              <a:ext uri="{FF2B5EF4-FFF2-40B4-BE49-F238E27FC236}">
                <a16:creationId xmlns:a16="http://schemas.microsoft.com/office/drawing/2014/main" id="{B5018E07-ED0D-496E-AEC7-FBE0043187A8}"/>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b="74747"/>
          <a:stretch/>
        </p:blipFill>
        <p:spPr>
          <a:xfrm flipH="1">
            <a:off x="0" y="0"/>
            <a:ext cx="3588836" cy="3204318"/>
          </a:xfrm>
          <a:prstGeom prst="rect">
            <a:avLst/>
          </a:prstGeom>
        </p:spPr>
      </p:pic>
      <p:pic>
        <p:nvPicPr>
          <p:cNvPr id="3" name="Picture 2">
            <a:extLst>
              <a:ext uri="{FF2B5EF4-FFF2-40B4-BE49-F238E27FC236}">
                <a16:creationId xmlns:a16="http://schemas.microsoft.com/office/drawing/2014/main" id="{ED487E15-B4DB-4FA0-A178-55EB33BE3E2C}"/>
              </a:ext>
            </a:extLst>
          </p:cNvPr>
          <p:cNvPicPr>
            <a:picLocks noChangeAspect="1"/>
          </p:cNvPicPr>
          <p:nvPr/>
        </p:nvPicPr>
        <p:blipFill rotWithShape="1">
          <a:blip r:embed="rId5"/>
          <a:srcRect l="1007" b="9142"/>
          <a:stretch/>
        </p:blipFill>
        <p:spPr>
          <a:xfrm>
            <a:off x="4724176" y="1959"/>
            <a:ext cx="7467823" cy="6854082"/>
          </a:xfrm>
          <a:prstGeom prst="rect">
            <a:avLst/>
          </a:prstGeom>
        </p:spPr>
      </p:pic>
      <p:pic>
        <p:nvPicPr>
          <p:cNvPr id="30" name="Picture 29">
            <a:extLst>
              <a:ext uri="{FF2B5EF4-FFF2-40B4-BE49-F238E27FC236}">
                <a16:creationId xmlns:a16="http://schemas.microsoft.com/office/drawing/2014/main" id="{F47939D1-A7B2-41CB-8D15-FBA08B04CDE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0833" t="49896" r="884" b="7628"/>
          <a:stretch/>
        </p:blipFill>
        <p:spPr>
          <a:xfrm rot="16200000" flipH="1">
            <a:off x="1334572" y="3077042"/>
            <a:ext cx="2507089" cy="3765237"/>
          </a:xfrm>
          <a:prstGeom prst="rect">
            <a:avLst/>
          </a:prstGeom>
        </p:spPr>
      </p:pic>
      <p:grpSp>
        <p:nvGrpSpPr>
          <p:cNvPr id="32" name="Group 31">
            <a:extLst>
              <a:ext uri="{FF2B5EF4-FFF2-40B4-BE49-F238E27FC236}">
                <a16:creationId xmlns:a16="http://schemas.microsoft.com/office/drawing/2014/main" id="{E234AB1A-4B55-45C2-AD11-921605349FB7}"/>
              </a:ext>
            </a:extLst>
          </p:cNvPr>
          <p:cNvGrpSpPr/>
          <p:nvPr/>
        </p:nvGrpSpPr>
        <p:grpSpPr>
          <a:xfrm>
            <a:off x="2749112" y="2073922"/>
            <a:ext cx="3950128" cy="3357957"/>
            <a:chOff x="781880" y="-1906759"/>
            <a:chExt cx="6915578" cy="6714795"/>
          </a:xfrm>
        </p:grpSpPr>
        <p:grpSp>
          <p:nvGrpSpPr>
            <p:cNvPr id="33" name="Group 32">
              <a:extLst>
                <a:ext uri="{FF2B5EF4-FFF2-40B4-BE49-F238E27FC236}">
                  <a16:creationId xmlns:a16="http://schemas.microsoft.com/office/drawing/2014/main" id="{FB95B7D0-EF5B-4941-85C3-DBB8F75FD6DB}"/>
                </a:ext>
              </a:extLst>
            </p:cNvPr>
            <p:cNvGrpSpPr/>
            <p:nvPr/>
          </p:nvGrpSpPr>
          <p:grpSpPr>
            <a:xfrm>
              <a:off x="781880" y="1443881"/>
              <a:ext cx="6915578" cy="3364155"/>
              <a:chOff x="781880" y="1443881"/>
              <a:chExt cx="6915578" cy="3364155"/>
            </a:xfrm>
          </p:grpSpPr>
          <p:pic>
            <p:nvPicPr>
              <p:cNvPr id="37" name="Picture 36">
                <a:extLst>
                  <a:ext uri="{FF2B5EF4-FFF2-40B4-BE49-F238E27FC236}">
                    <a16:creationId xmlns:a16="http://schemas.microsoft.com/office/drawing/2014/main" id="{15B53F31-EAD6-42A3-B2E2-961EEE944335}"/>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1"/>
                <a:ext cx="3837742" cy="3263586"/>
              </a:xfrm>
              <a:prstGeom prst="rect">
                <a:avLst/>
              </a:prstGeom>
            </p:spPr>
          </p:pic>
          <p:pic>
            <p:nvPicPr>
              <p:cNvPr id="38" name="Picture 37">
                <a:extLst>
                  <a:ext uri="{FF2B5EF4-FFF2-40B4-BE49-F238E27FC236}">
                    <a16:creationId xmlns:a16="http://schemas.microsoft.com/office/drawing/2014/main" id="{C9D1C738-6A8E-45D6-B03C-C1AED802632F}"/>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nvGrpSpPr>
            <p:cNvPr id="34" name="Group 33">
              <a:extLst>
                <a:ext uri="{FF2B5EF4-FFF2-40B4-BE49-F238E27FC236}">
                  <a16:creationId xmlns:a16="http://schemas.microsoft.com/office/drawing/2014/main" id="{C799A453-B258-4EDA-92FF-2F6EC103ECD5}"/>
                </a:ext>
              </a:extLst>
            </p:cNvPr>
            <p:cNvGrpSpPr/>
            <p:nvPr/>
          </p:nvGrpSpPr>
          <p:grpSpPr>
            <a:xfrm rot="10800000" flipH="1">
              <a:off x="781880" y="-1906759"/>
              <a:ext cx="6915578" cy="3364155"/>
              <a:chOff x="781880" y="1443881"/>
              <a:chExt cx="6915578" cy="3364155"/>
            </a:xfrm>
          </p:grpSpPr>
          <p:pic>
            <p:nvPicPr>
              <p:cNvPr id="35" name="Picture 34">
                <a:extLst>
                  <a:ext uri="{FF2B5EF4-FFF2-40B4-BE49-F238E27FC236}">
                    <a16:creationId xmlns:a16="http://schemas.microsoft.com/office/drawing/2014/main" id="{E0996133-517D-474B-8901-1586C2734C20}"/>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1"/>
                <a:ext cx="3837742" cy="3263586"/>
              </a:xfrm>
              <a:prstGeom prst="rect">
                <a:avLst/>
              </a:prstGeom>
            </p:spPr>
          </p:pic>
          <p:pic>
            <p:nvPicPr>
              <p:cNvPr id="36" name="Picture 35">
                <a:extLst>
                  <a:ext uri="{FF2B5EF4-FFF2-40B4-BE49-F238E27FC236}">
                    <a16:creationId xmlns:a16="http://schemas.microsoft.com/office/drawing/2014/main" id="{3CED769B-1436-4E63-BA53-7B9B1A475C6D}"/>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pic>
        <p:nvPicPr>
          <p:cNvPr id="4" name="Picture 3">
            <a:extLst>
              <a:ext uri="{FF2B5EF4-FFF2-40B4-BE49-F238E27FC236}">
                <a16:creationId xmlns:a16="http://schemas.microsoft.com/office/drawing/2014/main" id="{553228FD-44EF-47E0-BFF3-7A23C18186C2}"/>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3429" b="90857" l="429" r="22429">
                        <a14:foregroundMark x1="714" y1="4714" x2="6000" y2="8857"/>
                        <a14:foregroundMark x1="6000" y1="8857" x2="10286" y2="15571"/>
                        <a14:foregroundMark x1="10286" y1="15571" x2="10571" y2="17571"/>
                        <a14:foregroundMark x1="429" y1="4714" x2="7429" y2="7143"/>
                        <a14:foregroundMark x1="7429" y1="7143" x2="7571" y2="7429"/>
                        <a14:foregroundMark x1="429" y1="3857" x2="1143" y2="5143"/>
                        <a14:foregroundMark x1="16571" y1="19286" x2="17000" y2="30571"/>
                        <a14:foregroundMark x1="17000" y1="30571" x2="17714" y2="31714"/>
                        <a14:foregroundMark x1="10143" y1="56143" x2="19571" y2="41143"/>
                        <a14:foregroundMark x1="3857" y1="75143" x2="5571" y2="87571"/>
                        <a14:foregroundMark x1="5000" y1="82429" x2="22429" y2="88857"/>
                        <a14:foregroundMark x1="429" y1="63143" x2="2429" y2="68714"/>
                        <a14:foregroundMark x1="1571" y1="62429" x2="10286" y2="56286"/>
                        <a14:foregroundMark x1="10286" y1="56286" x2="10571" y2="55857"/>
                        <a14:foregroundMark x1="18143" y1="26286" x2="15000" y2="44857"/>
                        <a14:foregroundMark x1="18143" y1="31000" x2="18143" y2="42857"/>
                        <a14:foregroundMark x1="4900" y1="70342" x2="19714" y2="82143"/>
                        <a14:foregroundMark x1="19714" y1="82143" x2="22000" y2="86143"/>
                        <a14:foregroundMark x1="12059" y1="72422" x2="13143" y2="73000"/>
                        <a14:foregroundMark x1="3622" y1="67922" x2="8757" y2="70661"/>
                        <a14:foregroundMark x1="13143" y1="73000" x2="14429" y2="74714"/>
                        <a14:foregroundMark x1="2000" y1="89143" x2="15714" y2="89286"/>
                        <a14:foregroundMark x1="714" y1="89571" x2="7571" y2="90857"/>
                        <a14:foregroundMark x1="1143" y1="90000" x2="14857" y2="90286"/>
                        <a14:foregroundMark x1="14857" y1="90286" x2="15714" y2="90000"/>
                        <a14:backgroundMark x1="15286" y1="68714" x2="10286" y2="69429"/>
                        <a14:backgroundMark x1="10286" y1="69429" x2="7857" y2="69143"/>
                        <a14:backgroundMark x1="3286" y1="67286" x2="1571" y2="66714"/>
                      </a14:backgroundRemoval>
                    </a14:imgEffect>
                  </a14:imgLayer>
                </a14:imgProps>
              </a:ext>
            </a:extLst>
          </a:blip>
          <a:srcRect l="1165" t="65761" r="75758" b="9142"/>
          <a:stretch/>
        </p:blipFill>
        <p:spPr>
          <a:xfrm flipH="1">
            <a:off x="993745" y="4998377"/>
            <a:ext cx="3771900" cy="1893277"/>
          </a:xfrm>
          <a:prstGeom prst="rect">
            <a:avLst/>
          </a:prstGeom>
        </p:spPr>
      </p:pic>
      <p:grpSp>
        <p:nvGrpSpPr>
          <p:cNvPr id="16" name="Group 15">
            <a:extLst>
              <a:ext uri="{FF2B5EF4-FFF2-40B4-BE49-F238E27FC236}">
                <a16:creationId xmlns:a16="http://schemas.microsoft.com/office/drawing/2014/main" id="{56BC17DB-1CD2-4A89-BB98-2E017C5B4E7E}"/>
              </a:ext>
            </a:extLst>
          </p:cNvPr>
          <p:cNvGrpSpPr/>
          <p:nvPr/>
        </p:nvGrpSpPr>
        <p:grpSpPr>
          <a:xfrm>
            <a:off x="-457966" y="-990931"/>
            <a:ext cx="7768417" cy="6608859"/>
            <a:chOff x="781880" y="-1906759"/>
            <a:chExt cx="6915578" cy="6714795"/>
          </a:xfrm>
        </p:grpSpPr>
        <p:grpSp>
          <p:nvGrpSpPr>
            <p:cNvPr id="17" name="Group 16">
              <a:extLst>
                <a:ext uri="{FF2B5EF4-FFF2-40B4-BE49-F238E27FC236}">
                  <a16:creationId xmlns:a16="http://schemas.microsoft.com/office/drawing/2014/main" id="{DBB834CF-133F-42FF-BD89-83D8C2D986B0}"/>
                </a:ext>
              </a:extLst>
            </p:cNvPr>
            <p:cNvGrpSpPr/>
            <p:nvPr/>
          </p:nvGrpSpPr>
          <p:grpSpPr>
            <a:xfrm>
              <a:off x="781880" y="1443880"/>
              <a:ext cx="6915578" cy="3364156"/>
              <a:chOff x="781880" y="1443880"/>
              <a:chExt cx="6915578" cy="3364156"/>
            </a:xfrm>
          </p:grpSpPr>
          <p:pic>
            <p:nvPicPr>
              <p:cNvPr id="21" name="Picture 20">
                <a:extLst>
                  <a:ext uri="{FF2B5EF4-FFF2-40B4-BE49-F238E27FC236}">
                    <a16:creationId xmlns:a16="http://schemas.microsoft.com/office/drawing/2014/main" id="{361F46CA-FD37-479E-A4C0-EFBE11B75071}"/>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0"/>
                <a:ext cx="3837742" cy="3263587"/>
              </a:xfrm>
              <a:prstGeom prst="rect">
                <a:avLst/>
              </a:prstGeom>
            </p:spPr>
          </p:pic>
          <p:pic>
            <p:nvPicPr>
              <p:cNvPr id="22" name="Picture 21">
                <a:extLst>
                  <a:ext uri="{FF2B5EF4-FFF2-40B4-BE49-F238E27FC236}">
                    <a16:creationId xmlns:a16="http://schemas.microsoft.com/office/drawing/2014/main" id="{21A804F3-32C5-47CC-B2C0-B5F195126005}"/>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nvGrpSpPr>
            <p:cNvPr id="18" name="Group 17">
              <a:extLst>
                <a:ext uri="{FF2B5EF4-FFF2-40B4-BE49-F238E27FC236}">
                  <a16:creationId xmlns:a16="http://schemas.microsoft.com/office/drawing/2014/main" id="{2F41AF83-4D74-4707-9BE6-2DF712C16CA6}"/>
                </a:ext>
              </a:extLst>
            </p:cNvPr>
            <p:cNvGrpSpPr/>
            <p:nvPr/>
          </p:nvGrpSpPr>
          <p:grpSpPr>
            <a:xfrm rot="10800000" flipH="1">
              <a:off x="781880" y="-1906759"/>
              <a:ext cx="6915578" cy="3364155"/>
              <a:chOff x="781880" y="1443881"/>
              <a:chExt cx="6915578" cy="3364155"/>
            </a:xfrm>
          </p:grpSpPr>
          <p:pic>
            <p:nvPicPr>
              <p:cNvPr id="19" name="Picture 18">
                <a:extLst>
                  <a:ext uri="{FF2B5EF4-FFF2-40B4-BE49-F238E27FC236}">
                    <a16:creationId xmlns:a16="http://schemas.microsoft.com/office/drawing/2014/main" id="{E90D3CB7-F0DA-4214-92AB-4FBE1A68D2EE}"/>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1202" b="74746"/>
              <a:stretch/>
            </p:blipFill>
            <p:spPr>
              <a:xfrm flipH="1">
                <a:off x="3859716" y="1443881"/>
                <a:ext cx="3837742" cy="3263586"/>
              </a:xfrm>
              <a:prstGeom prst="rect">
                <a:avLst/>
              </a:prstGeom>
            </p:spPr>
          </p:pic>
          <p:pic>
            <p:nvPicPr>
              <p:cNvPr id="20" name="Picture 19">
                <a:extLst>
                  <a:ext uri="{FF2B5EF4-FFF2-40B4-BE49-F238E27FC236}">
                    <a16:creationId xmlns:a16="http://schemas.microsoft.com/office/drawing/2014/main" id="{05FE2D14-840D-4BDE-8A4E-5FA6CA5D546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1717" t="275" b="74747"/>
              <a:stretch/>
            </p:blipFill>
            <p:spPr>
              <a:xfrm rot="5400000" flipH="1">
                <a:off x="686459" y="1543221"/>
                <a:ext cx="3360236" cy="3169393"/>
              </a:xfrm>
              <a:prstGeom prst="rect">
                <a:avLst/>
              </a:prstGeom>
            </p:spPr>
          </p:pic>
        </p:grpSp>
      </p:grpSp>
      <p:pic>
        <p:nvPicPr>
          <p:cNvPr id="7" name="Picture 6">
            <a:extLst>
              <a:ext uri="{FF2B5EF4-FFF2-40B4-BE49-F238E27FC236}">
                <a16:creationId xmlns:a16="http://schemas.microsoft.com/office/drawing/2014/main" id="{8D028E4A-D775-4850-B4DF-B0C9F7C47545}"/>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86" b="93000" l="70857" r="99286">
                        <a14:foregroundMark x1="79143" y1="5143" x2="91714" y2="10286"/>
                        <a14:foregroundMark x1="91714" y1="10286" x2="91857" y2="10571"/>
                        <a14:foregroundMark x1="87857" y1="13857" x2="99143" y2="22286"/>
                        <a14:foregroundMark x1="81857" y1="3429" x2="95714" y2="11429"/>
                        <a14:foregroundMark x1="95714" y1="11429" x2="95714" y2="11429"/>
                        <a14:foregroundMark x1="78714" y1="1286" x2="87857" y2="12857"/>
                        <a14:foregroundMark x1="77286" y1="4000" x2="83429" y2="15143"/>
                        <a14:foregroundMark x1="83429" y1="15143" x2="85000" y2="15429"/>
                        <a14:foregroundMark x1="84714" y1="16000" x2="96143" y2="20714"/>
                        <a14:foregroundMark x1="96143" y1="20714" x2="96857" y2="20714"/>
                        <a14:foregroundMark x1="77286" y1="1571" x2="80857" y2="7429"/>
                        <a14:foregroundMark x1="90143" y1="65143" x2="89857" y2="86714"/>
                        <a14:foregroundMark x1="76429" y1="89143" x2="96000" y2="85714"/>
                        <a14:foregroundMark x1="95000" y1="88429" x2="99286" y2="90000"/>
                        <a14:foregroundMark x1="83000" y1="74571" x2="96571" y2="52571"/>
                        <a14:foregroundMark x1="96571" y1="52571" x2="98000" y2="52714"/>
                        <a14:foregroundMark x1="80286" y1="68429" x2="93286" y2="56571"/>
                        <a14:foregroundMark x1="81143" y1="67286" x2="96000" y2="53429"/>
                        <a14:foregroundMark x1="80714" y1="65714" x2="90286" y2="57429"/>
                        <a14:foregroundMark x1="78857" y1="66714" x2="75596" y2="74324"/>
                        <a14:foregroundMark x1="72120" y1="89143" x2="70857" y2="92286"/>
                        <a14:foregroundMark x1="75695" y1="80250" x2="72120" y2="89143"/>
                        <a14:foregroundMark x1="76714" y1="77714" x2="75733" y2="80155"/>
                        <a14:foregroundMark x1="70857" y1="92286" x2="71429" y2="93000"/>
                        <a14:foregroundMark x1="95571" y1="5000" x2="99286" y2="9714"/>
                        <a14:backgroundMark x1="85000" y1="42714" x2="72143" y2="63286"/>
                        <a14:backgroundMark x1="90286" y1="39714" x2="75571" y2="63571"/>
                        <a14:backgroundMark x1="73714" y1="67143" x2="67286" y2="79857"/>
                        <a14:backgroundMark x1="67286" y1="79857" x2="67000" y2="80143"/>
                        <a14:backgroundMark x1="66714" y1="83286" x2="69286" y2="88000"/>
                        <a14:backgroundMark x1="73286" y1="73857" x2="72143" y2="79429"/>
                        <a14:backgroundMark x1="74143" y1="89143" x2="74143" y2="89143"/>
                      </a14:backgroundRemoval>
                    </a14:imgEffect>
                  </a14:imgLayer>
                </a14:imgProps>
              </a:ext>
            </a:extLst>
          </a:blip>
          <a:srcRect l="70833" t="49896" r="884" b="7628"/>
          <a:stretch/>
        </p:blipFill>
        <p:spPr>
          <a:xfrm flipH="1">
            <a:off x="-5292" y="3653682"/>
            <a:ext cx="2133600" cy="3204318"/>
          </a:xfrm>
          <a:prstGeom prst="rect">
            <a:avLst/>
          </a:prstGeom>
        </p:spPr>
      </p:pic>
      <p:sp>
        <p:nvSpPr>
          <p:cNvPr id="45" name="Rectangle 44">
            <a:extLst>
              <a:ext uri="{FF2B5EF4-FFF2-40B4-BE49-F238E27FC236}">
                <a16:creationId xmlns:a16="http://schemas.microsoft.com/office/drawing/2014/main" id="{7261980F-1EC8-44E5-A90B-44F230B5ACDC}"/>
              </a:ext>
            </a:extLst>
          </p:cNvPr>
          <p:cNvSpPr/>
          <p:nvPr/>
        </p:nvSpPr>
        <p:spPr>
          <a:xfrm>
            <a:off x="493994" y="1173685"/>
            <a:ext cx="5363968" cy="2123658"/>
          </a:xfrm>
          <a:prstGeom prst="rect">
            <a:avLst/>
          </a:prstGeom>
          <a:noFill/>
          <a:effectLst>
            <a:outerShdw blurRad="50800" dist="50800" dir="5400000" algn="ctr" rotWithShape="0">
              <a:srgbClr val="000000">
                <a:alpha val="89000"/>
              </a:srgb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48CFAD"/>
                  </a:solidFill>
                  <a:prstDash val="solid"/>
                </a:ln>
                <a:solidFill>
                  <a:srgbClr val="FFFF00"/>
                </a:solidFill>
                <a:effectLst/>
                <a:uLnTx/>
                <a:uFillTx/>
                <a:latin typeface="#9Slide07 SFU Rhythm" panose="00000400000000000000" pitchFamily="2" charset="0"/>
                <a:ea typeface="+mn-ea"/>
                <a:cs typeface="+mn-cs"/>
              </a:rPr>
              <a:t>HỌC TẬP TỐT!</a:t>
            </a:r>
            <a:endParaRPr kumimoji="0" lang="en-US" sz="6600" b="1" i="0" u="none" strike="noStrike" kern="1200" cap="none" spc="0" normalizeH="0" baseline="0" noProof="0">
              <a:ln w="22225">
                <a:solidFill>
                  <a:srgbClr val="48CFAD"/>
                </a:solidFill>
                <a:prstDash val="solid"/>
              </a:ln>
              <a:solidFill>
                <a:srgbClr val="FF99CC"/>
              </a:solidFill>
              <a:effectLst/>
              <a:uLnTx/>
              <a:uFillTx/>
              <a:latin typeface="#9Slide07 SFU Rhythm" panose="00000400000000000000" pitchFamily="2" charset="0"/>
              <a:ea typeface="+mn-ea"/>
              <a:cs typeface="+mn-cs"/>
            </a:endParaRPr>
          </a:p>
        </p:txBody>
      </p:sp>
    </p:spTree>
    <p:extLst>
      <p:ext uri="{BB962C8B-B14F-4D97-AF65-F5344CB8AC3E}">
        <p14:creationId xmlns:p14="http://schemas.microsoft.com/office/powerpoint/2010/main" val="40297741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F90C85-2342-4055-8A33-F1DC9248EC1F}"/>
              </a:ext>
            </a:extLst>
          </p:cNvPr>
          <p:cNvPicPr>
            <a:picLocks noChangeAspect="1"/>
          </p:cNvPicPr>
          <p:nvPr/>
        </p:nvPicPr>
        <p:blipFill rotWithShape="1">
          <a:blip r:embed="rId2"/>
          <a:srcRect l="1196" t="3304" r="38804" b="2534"/>
          <a:stretch/>
        </p:blipFill>
        <p:spPr>
          <a:xfrm>
            <a:off x="0" y="0"/>
            <a:ext cx="12192000" cy="6877050"/>
          </a:xfrm>
          <a:prstGeom prst="rect">
            <a:avLst/>
          </a:prstGeom>
        </p:spPr>
      </p:pic>
      <p:sp>
        <p:nvSpPr>
          <p:cNvPr id="4" name="Speech Bubble: Rectangle with Corners Rounded 3">
            <a:extLst>
              <a:ext uri="{FF2B5EF4-FFF2-40B4-BE49-F238E27FC236}">
                <a16:creationId xmlns:a16="http://schemas.microsoft.com/office/drawing/2014/main" id="{D2F0FD73-9298-405E-937F-5F246B0C09A3}"/>
              </a:ext>
            </a:extLst>
          </p:cNvPr>
          <p:cNvSpPr/>
          <p:nvPr/>
        </p:nvSpPr>
        <p:spPr>
          <a:xfrm>
            <a:off x="800100" y="2359223"/>
            <a:ext cx="4038600" cy="1682353"/>
          </a:xfrm>
          <a:prstGeom prst="wedgeRoundRectCallout">
            <a:avLst>
              <a:gd name="adj1" fmla="val 70383"/>
              <a:gd name="adj2" fmla="val -236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4FC1E9">
                    <a:lumMod val="50000"/>
                  </a:srgbClr>
                </a:solidFill>
                <a:effectLst/>
                <a:uLnTx/>
                <a:uFillTx/>
                <a:latin typeface="Calibri" panose="020F0502020204030204" pitchFamily="34" charset="0"/>
                <a:ea typeface="+mn-ea"/>
                <a:cs typeface="Calibri" panose="020F0502020204030204" pitchFamily="34" charset="0"/>
              </a:rPr>
              <a:t>Xin chào các bạn, mình là ếch.</a:t>
            </a:r>
            <a:endParaRPr kumimoji="0" lang="en-US" sz="3600" b="1" i="0" u="none" strike="noStrike" kern="1200" cap="none" spc="0" normalizeH="0" baseline="0" noProof="0">
              <a:ln>
                <a:noFill/>
              </a:ln>
              <a:solidFill>
                <a:srgbClr val="4FC1E9">
                  <a:lumMod val="50000"/>
                </a:srgbClr>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D35B59FE-C42F-4501-B994-A308CD1A93AB}"/>
              </a:ext>
            </a:extLst>
          </p:cNvPr>
          <p:cNvSpPr/>
          <p:nvPr/>
        </p:nvSpPr>
        <p:spPr>
          <a:xfrm>
            <a:off x="7772400" y="3810000"/>
            <a:ext cx="4038600" cy="1910953"/>
          </a:xfrm>
          <a:prstGeom prst="wedgeRoundRectCallout">
            <a:avLst>
              <a:gd name="adj1" fmla="val -75869"/>
              <a:gd name="adj2" fmla="val -43317"/>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4FC1E9">
                    <a:lumMod val="50000"/>
                  </a:srgbClr>
                </a:solidFill>
                <a:effectLst/>
                <a:uLnTx/>
                <a:uFillTx/>
                <a:latin typeface="Calibri" panose="020F0502020204030204" pitchFamily="34" charset="0"/>
                <a:ea typeface="+mn-ea"/>
                <a:cs typeface="Calibri" panose="020F0502020204030204" pitchFamily="34" charset="0"/>
              </a:rPr>
              <a:t>Các bạn có biết gì về loài ếch chúng mình không?</a:t>
            </a:r>
            <a:endParaRPr kumimoji="0" lang="en-US" sz="3600" b="1" i="0" u="none" strike="noStrike" kern="1200" cap="none" spc="0" normalizeH="0" baseline="0" noProof="0">
              <a:ln>
                <a:noFill/>
              </a:ln>
              <a:solidFill>
                <a:srgbClr val="4FC1E9">
                  <a:lumMod val="50000"/>
                </a:srgbClr>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6A0E654-7A72-4782-B953-9A9EF455E13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93497" b="77543"/>
          <a:stretch/>
        </p:blipFill>
        <p:spPr>
          <a:xfrm>
            <a:off x="8458200" y="369328"/>
            <a:ext cx="1066800" cy="1393776"/>
          </a:xfrm>
          <a:prstGeom prst="rect">
            <a:avLst/>
          </a:prstGeom>
        </p:spPr>
      </p:pic>
      <p:pic>
        <p:nvPicPr>
          <p:cNvPr id="9" name="Picture 8">
            <a:extLst>
              <a:ext uri="{FF2B5EF4-FFF2-40B4-BE49-F238E27FC236}">
                <a16:creationId xmlns:a16="http://schemas.microsoft.com/office/drawing/2014/main" id="{E8A6106B-12C5-48B3-A886-F3C5968A75B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76642" t="39022" r="17812" b="43832"/>
          <a:stretch/>
        </p:blipFill>
        <p:spPr>
          <a:xfrm>
            <a:off x="4505437" y="-3297936"/>
            <a:ext cx="676163" cy="790885"/>
          </a:xfrm>
          <a:prstGeom prst="rect">
            <a:avLst/>
          </a:prstGeom>
        </p:spPr>
      </p:pic>
      <p:pic>
        <p:nvPicPr>
          <p:cNvPr id="10" name="Picture 9">
            <a:extLst>
              <a:ext uri="{FF2B5EF4-FFF2-40B4-BE49-F238E27FC236}">
                <a16:creationId xmlns:a16="http://schemas.microsoft.com/office/drawing/2014/main" id="{53CFCC7A-95FA-44B9-A5DC-55872DE957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82999" t="43705" r="9873" b="37497"/>
          <a:stretch/>
        </p:blipFill>
        <p:spPr>
          <a:xfrm>
            <a:off x="9357178" y="632673"/>
            <a:ext cx="869044" cy="867085"/>
          </a:xfrm>
          <a:prstGeom prst="rect">
            <a:avLst/>
          </a:prstGeom>
        </p:spPr>
      </p:pic>
      <p:pic>
        <p:nvPicPr>
          <p:cNvPr id="11" name="Picture 10">
            <a:extLst>
              <a:ext uri="{FF2B5EF4-FFF2-40B4-BE49-F238E27FC236}">
                <a16:creationId xmlns:a16="http://schemas.microsoft.com/office/drawing/2014/main" id="{98CAB745-F3BF-45E1-AAFA-7616951D60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90312" t="41252" r="1290" b="39950"/>
          <a:stretch/>
        </p:blipFill>
        <p:spPr>
          <a:xfrm>
            <a:off x="5420066" y="896019"/>
            <a:ext cx="1023825" cy="867085"/>
          </a:xfrm>
          <a:prstGeom prst="rect">
            <a:avLst/>
          </a:prstGeom>
        </p:spPr>
      </p:pic>
      <p:pic>
        <p:nvPicPr>
          <p:cNvPr id="12" name="Picture 11">
            <a:extLst>
              <a:ext uri="{FF2B5EF4-FFF2-40B4-BE49-F238E27FC236}">
                <a16:creationId xmlns:a16="http://schemas.microsoft.com/office/drawing/2014/main" id="{28B0501E-FBE6-409C-9CF5-30A3D06F450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87114" t="62462" r="619" b="25035"/>
          <a:stretch/>
        </p:blipFill>
        <p:spPr>
          <a:xfrm>
            <a:off x="1910333" y="1593320"/>
            <a:ext cx="1495425" cy="576728"/>
          </a:xfrm>
          <a:prstGeom prst="rect">
            <a:avLst/>
          </a:prstGeom>
        </p:spPr>
      </p:pic>
      <p:pic>
        <p:nvPicPr>
          <p:cNvPr id="13" name="Picture 12">
            <a:extLst>
              <a:ext uri="{FF2B5EF4-FFF2-40B4-BE49-F238E27FC236}">
                <a16:creationId xmlns:a16="http://schemas.microsoft.com/office/drawing/2014/main" id="{67D9498C-CAE8-4BCA-9DD5-84F87CA8B71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60" b="94355" l="77422" r="98551">
                        <a14:foregroundMark x1="79558" y1="49395" x2="79024" y2="52016"/>
                        <a14:foregroundMark x1="77574" y1="46976" x2="78490" y2="48185"/>
                        <a14:foregroundMark x1="80092" y1="51613" x2="80092" y2="53226"/>
                        <a14:foregroundMark x1="86346" y1="55847" x2="88101" y2="59274"/>
                        <a14:foregroundMark x1="87643" y1="47782" x2="88330" y2="52621"/>
                        <a14:foregroundMark x1="90313" y1="68750" x2="94508" y2="68548"/>
                        <a14:foregroundMark x1="86880" y1="49395" x2="88177" y2="50806"/>
                        <a14:foregroundMark x1="93288" y1="47984" x2="95728" y2="53629"/>
                        <a14:foregroundMark x1="94889" y1="50000" x2="98551" y2="55444"/>
                        <a14:foregroundMark x1="85812" y1="90524" x2="96873" y2="91129"/>
                        <a14:foregroundMark x1="96873" y1="91129" x2="97178" y2="90323"/>
                        <a14:foregroundMark x1="87414" y1="93347" x2="90999" y2="94355"/>
                        <a14:foregroundMark x1="79863" y1="50403" x2="81388" y2="51411"/>
                        <a14:foregroundMark x1="96568" y1="9274" x2="95500" y2="14516"/>
                        <a14:foregroundMark x1="94432" y1="19153" x2="95195" y2="15524"/>
                        <a14:foregroundMark x1="95042" y1="20161" x2="96720" y2="14718"/>
                        <a14:foregroundMark x1="96568" y1="13105" x2="98017" y2="9879"/>
                        <a14:foregroundMark x1="96949" y1="7460" x2="96644" y2="9476"/>
                        <a14:foregroundMark x1="96644" y1="15726" x2="97712" y2="17742"/>
                      </a14:backgroundRemoval>
                    </a14:imgEffect>
                  </a14:imgLayer>
                </a14:imgProps>
              </a:ext>
            </a:extLst>
          </a:blip>
          <a:srcRect l="81259" t="74964" r="1239" b="2535"/>
          <a:stretch/>
        </p:blipFill>
        <p:spPr>
          <a:xfrm>
            <a:off x="8707374" y="1593320"/>
            <a:ext cx="1635252" cy="795488"/>
          </a:xfrm>
          <a:prstGeom prst="rect">
            <a:avLst/>
          </a:prstGeom>
        </p:spPr>
      </p:pic>
    </p:spTree>
    <p:extLst>
      <p:ext uri="{BB962C8B-B14F-4D97-AF65-F5344CB8AC3E}">
        <p14:creationId xmlns:p14="http://schemas.microsoft.com/office/powerpoint/2010/main" val="880290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871B20-9E49-4657-A7E2-DC1117A93F0E}"/>
              </a:ext>
            </a:extLst>
          </p:cNvPr>
          <p:cNvPicPr>
            <a:picLocks noChangeAspect="1"/>
          </p:cNvPicPr>
          <p:nvPr/>
        </p:nvPicPr>
        <p:blipFill>
          <a:blip r:embed="rId5"/>
          <a:stretch>
            <a:fillRect/>
          </a:stretch>
        </p:blipFill>
        <p:spPr>
          <a:xfrm>
            <a:off x="0" y="8467"/>
            <a:ext cx="9144000" cy="6858000"/>
          </a:xfrm>
          <a:prstGeom prst="rect">
            <a:avLst/>
          </a:prstGeom>
        </p:spPr>
      </p:pic>
      <p:pic>
        <p:nvPicPr>
          <p:cNvPr id="4" name="Picture 3">
            <a:extLst>
              <a:ext uri="{FF2B5EF4-FFF2-40B4-BE49-F238E27FC236}">
                <a16:creationId xmlns:a16="http://schemas.microsoft.com/office/drawing/2014/main" id="{81913B76-6E06-4ED0-9A5C-731D8A01BE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78" b="39421" l="75315" r="97040">
                        <a14:foregroundMark x1="79282" y1="9572" x2="81675" y2="12028"/>
                        <a14:foregroundMark x1="88161" y1="8753" x2="89547" y2="11398"/>
                        <a14:foregroundMark x1="89232" y1="8501" x2="90050" y2="11398"/>
                        <a14:foregroundMark x1="78715" y1="10076" x2="82997" y2="12846"/>
                        <a14:foregroundMark x1="78526" y1="36902" x2="79912" y2="36209"/>
                        <a14:foregroundMark x1="85516" y1="37720" x2="85516" y2="37720"/>
                        <a14:foregroundMark x1="80730" y1="38224" x2="83627" y2="38035"/>
                        <a14:foregroundMark x1="84131" y1="39421" x2="88980" y2="37594"/>
                        <a14:foregroundMark x1="79030" y1="10957" x2="81360" y2="12657"/>
                        <a14:foregroundMark x1="79912" y1="9131" x2="81675" y2="11020"/>
                        <a14:foregroundMark x1="86902" y1="9068" x2="88665" y2="11272"/>
                      </a14:backgroundRemoval>
                    </a14:imgEffect>
                  </a14:imgLayer>
                </a14:imgProps>
              </a:ext>
            </a:extLst>
          </a:blip>
          <a:srcRect l="72597" b="59795"/>
          <a:stretch/>
        </p:blipFill>
        <p:spPr>
          <a:xfrm>
            <a:off x="9067800" y="2667000"/>
            <a:ext cx="2717521" cy="3986969"/>
          </a:xfrm>
          <a:prstGeom prst="rect">
            <a:avLst/>
          </a:prstGeom>
          <a:effectLst>
            <a:outerShdw sx="104000" sy="104000" algn="ctr" rotWithShape="0">
              <a:prstClr val="black">
                <a:alpha val="47000"/>
              </a:prstClr>
            </a:outerShdw>
          </a:effectLst>
        </p:spPr>
      </p:pic>
      <p:pic>
        <p:nvPicPr>
          <p:cNvPr id="6" name="Picture 5">
            <a:extLst>
              <a:ext uri="{FF2B5EF4-FFF2-40B4-BE49-F238E27FC236}">
                <a16:creationId xmlns:a16="http://schemas.microsoft.com/office/drawing/2014/main" id="{6A0B0AEA-FCED-4531-8631-DCFF6A4F3274}"/>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32368" b="51196" l="5227" r="50252">
                        <a14:foregroundMark x1="29282" y1="34257" x2="31045" y2="35768"/>
                        <a14:foregroundMark x1="38728" y1="32872" x2="39358" y2="35013"/>
                        <a14:foregroundMark x1="31297" y1="51322" x2="31297" y2="51322"/>
                        <a14:foregroundMark x1="28526" y1="50189" x2="28526" y2="50189"/>
                        <a14:foregroundMark x1="28904" y1="49685" x2="28904" y2="49685"/>
                        <a14:foregroundMark x1="29660" y1="48678" x2="29660" y2="48678"/>
                        <a14:foregroundMark x1="29282" y1="50693" x2="29282" y2="50693"/>
                        <a14:foregroundMark x1="41625" y1="50315" x2="41625" y2="50315"/>
                        <a14:foregroundMark x1="41877" y1="49433" x2="41877" y2="49433"/>
                        <a14:foregroundMark x1="29786" y1="34131" x2="29786" y2="34131"/>
                        <a14:foregroundMark x1="39736" y1="33375" x2="39736" y2="33375"/>
                        <a14:foregroundMark x1="29534" y1="33753" x2="30416" y2="34257"/>
                        <a14:foregroundMark x1="37720" y1="32620" x2="40743" y2="33879"/>
                        <a14:foregroundMark x1="28904" y1="33753" x2="31675" y2="35013"/>
                        <a14:foregroundMark x1="14924" y1="36398" x2="17821" y2="41751"/>
                        <a14:foregroundMark x1="13413" y1="34257" x2="16310" y2="34761"/>
                        <a14:foregroundMark x1="12028" y1="33753" x2="14169" y2="34887"/>
                        <a14:foregroundMark x1="21474" y1="35013" x2="22229" y2="36398"/>
                        <a14:foregroundMark x1="12531" y1="33123" x2="14547" y2="34887"/>
                        <a14:foregroundMark x1="11650" y1="34887" x2="14043" y2="35642"/>
                        <a14:foregroundMark x1="21474" y1="34887" x2="22229" y2="36650"/>
                        <a14:foregroundMark x1="20214" y1="36146" x2="24370" y2="36146"/>
                        <a14:foregroundMark x1="29534" y1="33753" x2="31171" y2="35139"/>
                        <a14:foregroundMark x1="29912" y1="33501" x2="31297" y2="34761"/>
                        <a14:foregroundMark x1="45781" y1="37972" x2="45781" y2="37972"/>
                        <a14:foregroundMark x1="47670" y1="35705" x2="47670" y2="35705"/>
                        <a14:foregroundMark x1="50252" y1="36083" x2="50252" y2="36083"/>
                        <a14:foregroundMark x1="29534" y1="49055" x2="29534" y2="49055"/>
                        <a14:foregroundMark x1="41121" y1="48866" x2="41121" y2="48866"/>
                      </a14:backgroundRemoval>
                    </a14:imgEffect>
                  </a14:imgLayer>
                </a14:imgProps>
              </a:ext>
            </a:extLst>
          </a:blip>
          <a:srcRect l="25556" t="30205" r="47403" b="47573"/>
          <a:stretch/>
        </p:blipFill>
        <p:spPr>
          <a:xfrm>
            <a:off x="3505200" y="4419600"/>
            <a:ext cx="1854479" cy="1524000"/>
          </a:xfrm>
          <a:prstGeom prst="rect">
            <a:avLst/>
          </a:prstGeom>
          <a:effectLst>
            <a:outerShdw sx="105000" sy="105000" algn="ctr" rotWithShape="0">
              <a:prstClr val="black">
                <a:alpha val="65000"/>
              </a:prstClr>
            </a:outerShdw>
          </a:effectLst>
        </p:spPr>
      </p:pic>
      <p:pic>
        <p:nvPicPr>
          <p:cNvPr id="7" name="Picture 6">
            <a:extLst>
              <a:ext uri="{FF2B5EF4-FFF2-40B4-BE49-F238E27FC236}">
                <a16:creationId xmlns:a16="http://schemas.microsoft.com/office/drawing/2014/main" id="{E83A8A22-516E-486D-B883-0D3B3A78A68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2368" b="51259" l="4597" r="47229">
                        <a14:foregroundMark x1="29282" y1="34257" x2="31045" y2="35768"/>
                        <a14:foregroundMark x1="38728" y1="32872" x2="39358" y2="35013"/>
                        <a14:foregroundMark x1="31297" y1="51322" x2="31297" y2="51322"/>
                        <a14:foregroundMark x1="28526" y1="50189" x2="28526" y2="50189"/>
                        <a14:foregroundMark x1="28904" y1="49685" x2="28904" y2="49685"/>
                        <a14:foregroundMark x1="29660" y1="48678" x2="29660" y2="48678"/>
                        <a14:foregroundMark x1="29282" y1="50693" x2="29282" y2="50693"/>
                        <a14:foregroundMark x1="41625" y1="50315" x2="41625" y2="50315"/>
                        <a14:foregroundMark x1="41877" y1="49433" x2="41877" y2="49433"/>
                        <a14:foregroundMark x1="29786" y1="34131" x2="29786" y2="34131"/>
                        <a14:foregroundMark x1="39736" y1="33375" x2="39736" y2="33375"/>
                        <a14:foregroundMark x1="29534" y1="33753" x2="30416" y2="34257"/>
                        <a14:foregroundMark x1="37720" y1="32620" x2="40743" y2="33879"/>
                        <a14:foregroundMark x1="28904" y1="33753" x2="31675" y2="35013"/>
                        <a14:foregroundMark x1="14924" y1="36398" x2="17821" y2="41751"/>
                        <a14:foregroundMark x1="13413" y1="34257" x2="16310" y2="34761"/>
                        <a14:foregroundMark x1="12028" y1="33753" x2="14169" y2="34887"/>
                        <a14:foregroundMark x1="21474" y1="35013" x2="22229" y2="36398"/>
                        <a14:foregroundMark x1="12531" y1="33123" x2="14547" y2="34887"/>
                        <a14:foregroundMark x1="11650" y1="34887" x2="14043" y2="35642"/>
                        <a14:foregroundMark x1="21474" y1="34887" x2="22229" y2="36650"/>
                        <a14:foregroundMark x1="20214" y1="36146" x2="24370" y2="36146"/>
                        <a14:foregroundMark x1="29534" y1="33753" x2="31171" y2="35139"/>
                        <a14:foregroundMark x1="29912" y1="33501" x2="31297" y2="34761"/>
                        <a14:foregroundMark x1="4597" y1="36146" x2="4597" y2="36146"/>
                        <a14:foregroundMark x1="8060" y1="36902" x2="8060" y2="36902"/>
                        <a14:foregroundMark x1="9509" y1="49811" x2="10957" y2="49622"/>
                        <a14:foregroundMark x1="9950" y1="50630" x2="10390" y2="50630"/>
                        <a14:foregroundMark x1="22292" y1="49622" x2="22292" y2="49622"/>
                        <a14:foregroundMark x1="21788" y1="49118" x2="21788" y2="49118"/>
                        <a14:foregroundMark x1="22355" y1="50126" x2="22418" y2="50315"/>
                      </a14:backgroundRemoval>
                    </a14:imgEffect>
                  </a14:imgLayer>
                </a14:imgProps>
              </a:ext>
            </a:extLst>
          </a:blip>
          <a:srcRect l="1" t="30205" r="73860" b="47573"/>
          <a:stretch/>
        </p:blipFill>
        <p:spPr>
          <a:xfrm flipH="1">
            <a:off x="2819400" y="1447800"/>
            <a:ext cx="1703021" cy="1447800"/>
          </a:xfrm>
          <a:prstGeom prst="rect">
            <a:avLst/>
          </a:prstGeom>
          <a:effectLst>
            <a:outerShdw blurRad="25400" sx="103000" sy="103000" algn="ctr" rotWithShape="0">
              <a:prstClr val="black">
                <a:alpha val="81000"/>
              </a:prstClr>
            </a:outerShdw>
          </a:effectLst>
        </p:spPr>
      </p:pic>
      <p:sp>
        <p:nvSpPr>
          <p:cNvPr id="8" name="Speech Bubble: Rectangle with Corners Rounded 7">
            <a:extLst>
              <a:ext uri="{FF2B5EF4-FFF2-40B4-BE49-F238E27FC236}">
                <a16:creationId xmlns:a16="http://schemas.microsoft.com/office/drawing/2014/main" id="{9ED8B0A0-00FE-436B-99E0-C2B730D01738}"/>
              </a:ext>
            </a:extLst>
          </p:cNvPr>
          <p:cNvSpPr/>
          <p:nvPr/>
        </p:nvSpPr>
        <p:spPr>
          <a:xfrm>
            <a:off x="4724400" y="314046"/>
            <a:ext cx="4648200" cy="1975185"/>
          </a:xfrm>
          <a:prstGeom prst="wedgeRoundRectCallout">
            <a:avLst>
              <a:gd name="adj1" fmla="val 51207"/>
              <a:gd name="adj2" fmla="val 102698"/>
              <a:gd name="adj3" fmla="val 16667"/>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a:ln>
                  <a:noFill/>
                </a:ln>
                <a:solidFill>
                  <a:srgbClr val="DB476E"/>
                </a:solidFill>
                <a:effectLst/>
                <a:uLnTx/>
                <a:uFillTx/>
                <a:latin typeface="Calibri" panose="020F0502020204030204" pitchFamily="34" charset="0"/>
                <a:ea typeface="+mn-ea"/>
                <a:cs typeface="Calibri" panose="020F0502020204030204" pitchFamily="34" charset="0"/>
              </a:rPr>
              <a:t>Bạn đã bao giờ nghe thấy tiếng ếch kêu chưa?</a:t>
            </a:r>
            <a:endParaRPr kumimoji="0" lang="en-US" sz="3600" b="1" i="0" u="none" strike="noStrike" kern="1200" cap="none" spc="0" normalizeH="0" baseline="0" noProof="0">
              <a:ln>
                <a:noFill/>
              </a:ln>
              <a:solidFill>
                <a:srgbClr val="DB476E"/>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77564BB2-634D-43BA-B60D-2A525050661E}"/>
              </a:ext>
            </a:extLst>
          </p:cNvPr>
          <p:cNvSpPr/>
          <p:nvPr/>
        </p:nvSpPr>
        <p:spPr>
          <a:xfrm>
            <a:off x="7137121" y="643688"/>
            <a:ext cx="4648200" cy="1975185"/>
          </a:xfrm>
          <a:prstGeom prst="wedgeRoundRectCallout">
            <a:avLst>
              <a:gd name="adj1" fmla="val 14969"/>
              <a:gd name="adj2" fmla="val 88079"/>
              <a:gd name="adj3" fmla="val 16667"/>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a:ln>
                  <a:noFill/>
                </a:ln>
                <a:solidFill>
                  <a:srgbClr val="DB476E"/>
                </a:solidFill>
                <a:effectLst/>
                <a:uLnTx/>
                <a:uFillTx/>
                <a:latin typeface="Calibri" panose="020F0502020204030204" pitchFamily="34" charset="0"/>
                <a:ea typeface="+mn-ea"/>
                <a:cs typeface="Calibri" panose="020F0502020204030204" pitchFamily="34" charset="0"/>
              </a:rPr>
              <a:t>Các bạn hãy cùng thi xem bạn nào bắt chước tiếng ếch kêu giỏi nhất nhé!</a:t>
            </a:r>
            <a:endParaRPr kumimoji="0" lang="en-US" sz="2800" b="1" i="0" u="none" strike="noStrike" kern="1200" cap="none" spc="0" normalizeH="0" baseline="0" noProof="0">
              <a:ln>
                <a:noFill/>
              </a:ln>
              <a:solidFill>
                <a:srgbClr val="DB476E"/>
              </a:solidFill>
              <a:effectLst/>
              <a:uLnTx/>
              <a:uFillTx/>
              <a:latin typeface="Calibri" panose="020F0502020204030204" pitchFamily="34" charset="0"/>
              <a:ea typeface="+mn-ea"/>
              <a:cs typeface="Calibri" panose="020F0502020204030204" pitchFamily="34" charset="0"/>
            </a:endParaRPr>
          </a:p>
        </p:txBody>
      </p:sp>
      <p:pic>
        <p:nvPicPr>
          <p:cNvPr id="11" name="[Vlup] 🐸Tiếng ếch kêu cho bé 🐸Frog sound for kids">
            <a:hlinkClick r:id="" action="ppaction://media"/>
            <a:extLst>
              <a:ext uri="{FF2B5EF4-FFF2-40B4-BE49-F238E27FC236}">
                <a16:creationId xmlns:a16="http://schemas.microsoft.com/office/drawing/2014/main" id="{22595481-60EE-4922-B003-B888A2E1308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72971" y="854396"/>
            <a:ext cx="690880" cy="690880"/>
          </a:xfrm>
          <a:prstGeom prst="rect">
            <a:avLst/>
          </a:prstGeom>
        </p:spPr>
      </p:pic>
      <p:sp>
        <p:nvSpPr>
          <p:cNvPr id="2" name="TextBox 1">
            <a:extLst>
              <a:ext uri="{FF2B5EF4-FFF2-40B4-BE49-F238E27FC236}">
                <a16:creationId xmlns:a16="http://schemas.microsoft.com/office/drawing/2014/main" id="{FB5F61FA-9932-49A6-80C5-95888A69C5CD}"/>
              </a:ext>
            </a:extLst>
          </p:cNvPr>
          <p:cNvSpPr txBox="1"/>
          <p:nvPr/>
        </p:nvSpPr>
        <p:spPr>
          <a:xfrm>
            <a:off x="-90689" y="259762"/>
            <a:ext cx="251460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0" i="0" u="none" strike="noStrike" kern="1200" cap="none" spc="0" normalizeH="0" baseline="0" noProof="0">
                <a:ln>
                  <a:noFill/>
                </a:ln>
                <a:solidFill>
                  <a:sysClr val="windowText" lastClr="000000"/>
                </a:solidFill>
                <a:effectLst/>
                <a:uLnTx/>
                <a:uFillTx/>
                <a:latin typeface="#9Slide02 Noi dung dai"/>
                <a:ea typeface="+mn-ea"/>
                <a:cs typeface="+mn-cs"/>
              </a:rPr>
              <a:t>GV nhấp vào chú ếch ở trên để mở tiếng ếch kêu.</a:t>
            </a:r>
            <a:endParaRPr kumimoji="0" lang="en-US" sz="2400" b="0" i="0" u="none" strike="noStrike" kern="1200" cap="none" spc="0" normalizeH="0" baseline="0" noProof="0">
              <a:ln>
                <a:noFill/>
              </a:ln>
              <a:solidFill>
                <a:sysClr val="windowText" lastClr="000000"/>
              </a:solidFill>
              <a:effectLst/>
              <a:uLnTx/>
              <a:uFillTx/>
              <a:latin typeface="#9Slide02 Noi dung dai"/>
              <a:ea typeface="+mn-ea"/>
              <a:cs typeface="+mn-cs"/>
            </a:endParaRPr>
          </a:p>
        </p:txBody>
      </p:sp>
    </p:spTree>
    <p:extLst>
      <p:ext uri="{BB962C8B-B14F-4D97-AF65-F5344CB8AC3E}">
        <p14:creationId xmlns:p14="http://schemas.microsoft.com/office/powerpoint/2010/main" val="2676429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hold" display="0">
                  <p:stCondLst>
                    <p:cond delay="indefinite"/>
                  </p:stCondLst>
                  <p:endCondLst>
                    <p:cond evt="onStopAudio" delay="0">
                      <p:tgtEl>
                        <p:sldTgt/>
                      </p:tgtEl>
                    </p:cond>
                    <p:cond evt="onNext" delay="0">
                      <p:tgtEl>
                        <p:sldTgt/>
                      </p:tgtEl>
                    </p:cond>
                  </p:endCondLst>
                </p:cTn>
                <p:tgtEl>
                  <p:spTgt spid="11"/>
                </p:tgtEl>
              </p:cMediaNode>
            </p:audi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6040" fill="hold"/>
                                        <p:tgtEl>
                                          <p:spTgt spid="11"/>
                                        </p:tgtEl>
                                      </p:cBhvr>
                                    </p:cmd>
                                  </p:childTnLst>
                                </p:cTn>
                              </p:par>
                            </p:childTnLst>
                          </p:cTn>
                        </p:par>
                      </p:childTnLst>
                    </p:cTn>
                  </p:par>
                </p:childTnLst>
              </p:cTn>
              <p:nextCondLst>
                <p:cond evt="onClick" delay="0">
                  <p:tgtEl>
                    <p:spTgt spid="7"/>
                  </p:tgtEl>
                </p:cond>
              </p:nextCondLst>
            </p:seq>
          </p:childTnLst>
        </p:cTn>
      </p:par>
    </p:tnLst>
    <p:bldLst>
      <p:bldP spid="8" grpId="0" animBg="1"/>
      <p:bldP spid="8" grpId="1"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A8B73-1A11-4063-A94B-B8989CE04FC6}"/>
              </a:ext>
            </a:extLst>
          </p:cNvPr>
          <p:cNvPicPr>
            <a:picLocks noChangeAspect="1"/>
          </p:cNvPicPr>
          <p:nvPr/>
        </p:nvPicPr>
        <p:blipFill rotWithShape="1">
          <a:blip r:embed="rId2">
            <a:extLst>
              <a:ext uri="{28A0092B-C50C-407E-A947-70E740481C1C}">
                <a14:useLocalDpi xmlns:a14="http://schemas.microsoft.com/office/drawing/2010/main" val="0"/>
              </a:ext>
            </a:extLst>
          </a:blip>
          <a:srcRect b="7778"/>
          <a:stretch/>
        </p:blipFill>
        <p:spPr>
          <a:xfrm>
            <a:off x="0" y="-1"/>
            <a:ext cx="6934200" cy="6906463"/>
          </a:xfrm>
          <a:prstGeom prst="rect">
            <a:avLst/>
          </a:prstGeom>
        </p:spPr>
      </p:pic>
      <p:pic>
        <p:nvPicPr>
          <p:cNvPr id="4" name="Picture 3">
            <a:extLst>
              <a:ext uri="{FF2B5EF4-FFF2-40B4-BE49-F238E27FC236}">
                <a16:creationId xmlns:a16="http://schemas.microsoft.com/office/drawing/2014/main" id="{9F15E3EB-36F6-4475-B7CB-1B1F3A962FD9}"/>
              </a:ext>
            </a:extLst>
          </p:cNvPr>
          <p:cNvPicPr>
            <a:picLocks noChangeAspect="1"/>
          </p:cNvPicPr>
          <p:nvPr/>
        </p:nvPicPr>
        <p:blipFill rotWithShape="1">
          <a:blip r:embed="rId2">
            <a:extLst>
              <a:ext uri="{28A0092B-C50C-407E-A947-70E740481C1C}">
                <a14:useLocalDpi xmlns:a14="http://schemas.microsoft.com/office/drawing/2010/main" val="0"/>
              </a:ext>
            </a:extLst>
          </a:blip>
          <a:srcRect r="24176" b="7778"/>
          <a:stretch/>
        </p:blipFill>
        <p:spPr>
          <a:xfrm>
            <a:off x="6934200" y="0"/>
            <a:ext cx="5257800" cy="6906463"/>
          </a:xfrm>
          <a:prstGeom prst="rect">
            <a:avLst/>
          </a:prstGeom>
        </p:spPr>
      </p:pic>
      <p:sp>
        <p:nvSpPr>
          <p:cNvPr id="6" name="Rectangle: Rounded Corners 5">
            <a:extLst>
              <a:ext uri="{FF2B5EF4-FFF2-40B4-BE49-F238E27FC236}">
                <a16:creationId xmlns:a16="http://schemas.microsoft.com/office/drawing/2014/main" id="{AF83514F-01AE-441A-BCAA-48743DBA03B2}"/>
              </a:ext>
            </a:extLst>
          </p:cNvPr>
          <p:cNvSpPr/>
          <p:nvPr/>
        </p:nvSpPr>
        <p:spPr>
          <a:xfrm>
            <a:off x="228600" y="190500"/>
            <a:ext cx="11734800" cy="6477000"/>
          </a:xfrm>
          <a:custGeom>
            <a:avLst/>
            <a:gdLst>
              <a:gd name="connsiteX0" fmla="*/ 0 w 11734800"/>
              <a:gd name="connsiteY0" fmla="*/ 724064 h 6477000"/>
              <a:gd name="connsiteX1" fmla="*/ 724064 w 11734800"/>
              <a:gd name="connsiteY1" fmla="*/ 0 h 6477000"/>
              <a:gd name="connsiteX2" fmla="*/ 11010736 w 11734800"/>
              <a:gd name="connsiteY2" fmla="*/ 0 h 6477000"/>
              <a:gd name="connsiteX3" fmla="*/ 11734800 w 11734800"/>
              <a:gd name="connsiteY3" fmla="*/ 724064 h 6477000"/>
              <a:gd name="connsiteX4" fmla="*/ 11734800 w 11734800"/>
              <a:gd name="connsiteY4" fmla="*/ 5752936 h 6477000"/>
              <a:gd name="connsiteX5" fmla="*/ 11010736 w 11734800"/>
              <a:gd name="connsiteY5" fmla="*/ 6477000 h 6477000"/>
              <a:gd name="connsiteX6" fmla="*/ 724064 w 11734800"/>
              <a:gd name="connsiteY6" fmla="*/ 6477000 h 6477000"/>
              <a:gd name="connsiteX7" fmla="*/ 0 w 11734800"/>
              <a:gd name="connsiteY7" fmla="*/ 5752936 h 6477000"/>
              <a:gd name="connsiteX8" fmla="*/ 0 w 11734800"/>
              <a:gd name="connsiteY8" fmla="*/ 724064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77000" fill="none" extrusionOk="0">
                <a:moveTo>
                  <a:pt x="0" y="724064"/>
                </a:moveTo>
                <a:cubicBezTo>
                  <a:pt x="2368" y="388278"/>
                  <a:pt x="355323" y="52278"/>
                  <a:pt x="724064" y="0"/>
                </a:cubicBezTo>
                <a:cubicBezTo>
                  <a:pt x="5028958" y="72427"/>
                  <a:pt x="7948665" y="61419"/>
                  <a:pt x="11010736" y="0"/>
                </a:cubicBezTo>
                <a:cubicBezTo>
                  <a:pt x="11408958" y="-11481"/>
                  <a:pt x="11689290" y="310408"/>
                  <a:pt x="11734800" y="724064"/>
                </a:cubicBezTo>
                <a:cubicBezTo>
                  <a:pt x="11835676" y="2000440"/>
                  <a:pt x="11627487" y="4664821"/>
                  <a:pt x="11734800" y="5752936"/>
                </a:cubicBezTo>
                <a:cubicBezTo>
                  <a:pt x="11738054" y="6136309"/>
                  <a:pt x="11396604" y="6461281"/>
                  <a:pt x="11010736" y="6477000"/>
                </a:cubicBezTo>
                <a:cubicBezTo>
                  <a:pt x="9689856" y="6506827"/>
                  <a:pt x="5741937" y="6397694"/>
                  <a:pt x="724064" y="6477000"/>
                </a:cubicBezTo>
                <a:cubicBezTo>
                  <a:pt x="357105" y="6473277"/>
                  <a:pt x="-77375" y="6168126"/>
                  <a:pt x="0" y="5752936"/>
                </a:cubicBezTo>
                <a:cubicBezTo>
                  <a:pt x="50037" y="5206073"/>
                  <a:pt x="770" y="2939527"/>
                  <a:pt x="0" y="724064"/>
                </a:cubicBezTo>
                <a:close/>
              </a:path>
              <a:path w="11734800" h="6477000" stroke="0" extrusionOk="0">
                <a:moveTo>
                  <a:pt x="0" y="724064"/>
                </a:moveTo>
                <a:cubicBezTo>
                  <a:pt x="42552" y="335773"/>
                  <a:pt x="331649" y="15574"/>
                  <a:pt x="724064" y="0"/>
                </a:cubicBezTo>
                <a:cubicBezTo>
                  <a:pt x="4567088" y="123000"/>
                  <a:pt x="8813239" y="-96860"/>
                  <a:pt x="11010736" y="0"/>
                </a:cubicBezTo>
                <a:cubicBezTo>
                  <a:pt x="11363188" y="-36155"/>
                  <a:pt x="11751476" y="290555"/>
                  <a:pt x="11734800" y="724064"/>
                </a:cubicBezTo>
                <a:cubicBezTo>
                  <a:pt x="11737973" y="1754035"/>
                  <a:pt x="11829067" y="4368585"/>
                  <a:pt x="11734800" y="5752936"/>
                </a:cubicBezTo>
                <a:cubicBezTo>
                  <a:pt x="11724310" y="6156626"/>
                  <a:pt x="11365994" y="6469696"/>
                  <a:pt x="11010736" y="6477000"/>
                </a:cubicBezTo>
                <a:cubicBezTo>
                  <a:pt x="6642533" y="6316293"/>
                  <a:pt x="2385598" y="6516667"/>
                  <a:pt x="724064" y="6477000"/>
                </a:cubicBezTo>
                <a:cubicBezTo>
                  <a:pt x="264562" y="6464960"/>
                  <a:pt x="-40840" y="6134324"/>
                  <a:pt x="0" y="5752936"/>
                </a:cubicBezTo>
                <a:cubicBezTo>
                  <a:pt x="32216" y="5118748"/>
                  <a:pt x="57206" y="1922118"/>
                  <a:pt x="0" y="724064"/>
                </a:cubicBezTo>
                <a:close/>
              </a:path>
            </a:pathLst>
          </a:custGeom>
          <a:solidFill>
            <a:schemeClr val="bg1"/>
          </a:solidFill>
          <a:ln w="38100">
            <a:solidFill>
              <a:schemeClr val="accent2">
                <a:lumMod val="75000"/>
              </a:schemeClr>
            </a:solidFill>
            <a:extLst>
              <a:ext uri="{C807C97D-BFC1-408E-A445-0C87EB9F89A2}">
                <ask:lineSketchStyleProps xmlns:ask="http://schemas.microsoft.com/office/drawing/2018/sketchyshapes" sd="852854689">
                  <a:prstGeom prst="roundRect">
                    <a:avLst>
                      <a:gd name="adj" fmla="val 111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67513CA6-D320-4337-9ED0-3E4CB52FE02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856" b="28589" l="5730" r="23804">
                        <a14:foregroundMark x1="10516" y1="7683" x2="11587" y2="8879"/>
                        <a14:foregroundMark x1="9257" y1="7809" x2="11335" y2="9950"/>
                        <a14:foregroundMark x1="10264" y1="6738" x2="12657" y2="9320"/>
                        <a14:foregroundMark x1="12657" y1="9320" x2="12720" y2="9446"/>
                        <a14:foregroundMark x1="19521" y1="8249" x2="20277" y2="10642"/>
                        <a14:foregroundMark x1="20277" y1="10642" x2="20403" y2="10642"/>
                        <a14:foregroundMark x1="17632" y1="8375" x2="19521" y2="9698"/>
                        <a14:foregroundMark x1="17821" y1="8312" x2="21474" y2="8186"/>
                        <a14:foregroundMark x1="21474" y1="8186" x2="21725" y2="8438"/>
                        <a14:foregroundMark x1="19081" y1="7557" x2="19710" y2="7809"/>
                        <a14:foregroundMark x1="6234" y1="24433" x2="6612" y2="25378"/>
                        <a14:foregroundMark x1="13161" y1="28401" x2="15491" y2="28652"/>
                        <a14:foregroundMark x1="19018" y1="28149" x2="20277" y2="28149"/>
                        <a14:foregroundMark x1="18577" y1="28715" x2="18892" y2="28715"/>
                        <a14:foregroundMark x1="23804" y1="23615" x2="23111" y2="26071"/>
                        <a14:foregroundMark x1="23111" y1="26071" x2="23111" y2="26071"/>
                        <a14:foregroundMark x1="9698" y1="8816" x2="10894" y2="10453"/>
                        <a14:foregroundMark x1="5793" y1="24496" x2="5730" y2="24496"/>
                      </a14:backgroundRemoval>
                    </a14:imgEffect>
                  </a14:imgLayer>
                </a14:imgProps>
              </a:ext>
            </a:extLst>
          </a:blip>
          <a:srcRect l="4542" t="3333" r="74347" b="68889"/>
          <a:stretch/>
        </p:blipFill>
        <p:spPr>
          <a:xfrm flipH="1">
            <a:off x="9675533" y="4363287"/>
            <a:ext cx="1932814" cy="2543175"/>
          </a:xfrm>
          <a:prstGeom prst="rect">
            <a:avLst/>
          </a:prstGeom>
          <a:effectLst>
            <a:outerShdw blurRad="50800" dist="50800" sx="96000" sy="96000" algn="ctr" rotWithShape="0">
              <a:schemeClr val="tx1"/>
            </a:outerShdw>
          </a:effectLst>
        </p:spPr>
      </p:pic>
      <p:pic>
        <p:nvPicPr>
          <p:cNvPr id="7" name="Picture 6">
            <a:extLst>
              <a:ext uri="{FF2B5EF4-FFF2-40B4-BE49-F238E27FC236}">
                <a16:creationId xmlns:a16="http://schemas.microsoft.com/office/drawing/2014/main" id="{597CC9AF-6BC1-48BF-B89B-BA7BCE8E561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78" b="39421" l="75315" r="97040">
                        <a14:foregroundMark x1="79282" y1="9572" x2="81675" y2="12028"/>
                        <a14:foregroundMark x1="88161" y1="8753" x2="89547" y2="11398"/>
                        <a14:foregroundMark x1="89232" y1="8501" x2="90050" y2="11398"/>
                        <a14:foregroundMark x1="78715" y1="10076" x2="82997" y2="12846"/>
                        <a14:foregroundMark x1="78526" y1="36902" x2="79912" y2="36209"/>
                        <a14:foregroundMark x1="79030" y1="10957" x2="81360" y2="12657"/>
                        <a14:foregroundMark x1="79912" y1="9131" x2="81675" y2="11020"/>
                        <a14:foregroundMark x1="86902" y1="9068" x2="88665" y2="11272"/>
                        <a14:backgroundMark x1="82179" y1="37594" x2="82997" y2="39295"/>
                        <a14:backgroundMark x1="85202" y1="39295" x2="89798" y2="38854"/>
                        <a14:backgroundMark x1="83564" y1="38854" x2="85327" y2="39610"/>
                      </a14:backgroundRemoval>
                    </a14:imgEffect>
                  </a14:imgLayer>
                </a14:imgProps>
              </a:ext>
            </a:extLst>
          </a:blip>
          <a:srcRect l="72597" b="59795"/>
          <a:stretch/>
        </p:blipFill>
        <p:spPr>
          <a:xfrm>
            <a:off x="247650" y="2919493"/>
            <a:ext cx="2717521" cy="3986969"/>
          </a:xfrm>
          <a:prstGeom prst="rect">
            <a:avLst/>
          </a:prstGeom>
          <a:effectLst>
            <a:outerShdw sx="103000" sy="103000" algn="ctr" rotWithShape="0">
              <a:prstClr val="black">
                <a:alpha val="83000"/>
              </a:prstClr>
            </a:outerShdw>
          </a:effectLst>
        </p:spPr>
      </p:pic>
      <p:sp>
        <p:nvSpPr>
          <p:cNvPr id="8" name="Speech Bubble: Rectangle with Corners Rounded 7">
            <a:extLst>
              <a:ext uri="{FF2B5EF4-FFF2-40B4-BE49-F238E27FC236}">
                <a16:creationId xmlns:a16="http://schemas.microsoft.com/office/drawing/2014/main" id="{2532A452-91F5-4ED7-A085-3BDFB794AD4B}"/>
              </a:ext>
            </a:extLst>
          </p:cNvPr>
          <p:cNvSpPr/>
          <p:nvPr/>
        </p:nvSpPr>
        <p:spPr>
          <a:xfrm>
            <a:off x="856412" y="684047"/>
            <a:ext cx="3835470" cy="1975185"/>
          </a:xfrm>
          <a:prstGeom prst="wedgeRoundRectCallout">
            <a:avLst>
              <a:gd name="adj1" fmla="val -34807"/>
              <a:gd name="adj2" fmla="val 90972"/>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thường sống ở đâu?</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61BFD9E9-D29E-4AC1-9DDD-EB75E415EC90}"/>
              </a:ext>
            </a:extLst>
          </p:cNvPr>
          <p:cNvSpPr/>
          <p:nvPr/>
        </p:nvSpPr>
        <p:spPr>
          <a:xfrm>
            <a:off x="4819377" y="622154"/>
            <a:ext cx="6832740" cy="3095717"/>
          </a:xfrm>
          <a:prstGeom prst="wedgeRoundRectCallout">
            <a:avLst>
              <a:gd name="adj1" fmla="val 35885"/>
              <a:gd name="adj2" fmla="val 74300"/>
              <a:gd name="adj3" fmla="val 16667"/>
            </a:avLst>
          </a:prstGeom>
          <a:solidFill>
            <a:schemeClr val="accent5">
              <a:lumMod val="20000"/>
              <a:lumOff val="80000"/>
            </a:schemeClr>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sống được cả ở trên cạn và dưới nước.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thường sống ở bờ ao, hồ, đầm lầy.</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67565C9F-259C-45A6-924C-746E954A54EA}"/>
              </a:ext>
            </a:extLst>
          </p:cNvPr>
          <p:cNvSpPr/>
          <p:nvPr/>
        </p:nvSpPr>
        <p:spPr>
          <a:xfrm>
            <a:off x="702931" y="684046"/>
            <a:ext cx="3835470" cy="1975185"/>
          </a:xfrm>
          <a:prstGeom prst="wedgeRoundRectCallout">
            <a:avLst>
              <a:gd name="adj1" fmla="val -34807"/>
              <a:gd name="adj2" fmla="val 90972"/>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đẻ trứng hay con?</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466A0A02-3E1A-47C6-866E-011C46B3C6F5}"/>
              </a:ext>
            </a:extLst>
          </p:cNvPr>
          <p:cNvSpPr/>
          <p:nvPr/>
        </p:nvSpPr>
        <p:spPr>
          <a:xfrm>
            <a:off x="7498825" y="2205625"/>
            <a:ext cx="3486359" cy="1139047"/>
          </a:xfrm>
          <a:prstGeom prst="wedgeRoundRectCallout">
            <a:avLst>
              <a:gd name="adj1" fmla="val 48179"/>
              <a:gd name="adj2" fmla="val 150815"/>
              <a:gd name="adj3" fmla="val 16667"/>
            </a:avLst>
          </a:prstGeom>
          <a:solidFill>
            <a:schemeClr val="accent5">
              <a:lumMod val="20000"/>
              <a:lumOff val="80000"/>
            </a:schemeClr>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đẻ trứng.</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30DBB4D6-1C26-4C74-B1AD-DE4C87F93F5C}"/>
              </a:ext>
            </a:extLst>
          </p:cNvPr>
          <p:cNvSpPr/>
          <p:nvPr/>
        </p:nvSpPr>
        <p:spPr>
          <a:xfrm>
            <a:off x="653980" y="714991"/>
            <a:ext cx="5257800" cy="1975185"/>
          </a:xfrm>
          <a:prstGeom prst="wedgeRoundRectCallout">
            <a:avLst>
              <a:gd name="adj1" fmla="val -34807"/>
              <a:gd name="adj2" fmla="val 90972"/>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thường đẻ trứng vào mùa nào?</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3" name="Speech Bubble: Rectangle with Corners Rounded 12">
            <a:extLst>
              <a:ext uri="{FF2B5EF4-FFF2-40B4-BE49-F238E27FC236}">
                <a16:creationId xmlns:a16="http://schemas.microsoft.com/office/drawing/2014/main" id="{3A05164B-9F3E-485B-9727-36E1897ACAFC}"/>
              </a:ext>
            </a:extLst>
          </p:cNvPr>
          <p:cNvSpPr/>
          <p:nvPr/>
        </p:nvSpPr>
        <p:spPr>
          <a:xfrm>
            <a:off x="6561769" y="1835890"/>
            <a:ext cx="5115238" cy="1708572"/>
          </a:xfrm>
          <a:prstGeom prst="wedgeRoundRectCallout">
            <a:avLst>
              <a:gd name="adj1" fmla="val 28348"/>
              <a:gd name="adj2" fmla="val 104822"/>
              <a:gd name="adj3" fmla="val 16667"/>
            </a:avLst>
          </a:prstGeom>
          <a:solidFill>
            <a:schemeClr val="accent5">
              <a:lumMod val="20000"/>
              <a:lumOff val="80000"/>
            </a:schemeClr>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thường đẻ trứng vào mùa hè.</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4" name="Speech Bubble: Rectangle with Corners Rounded 13">
            <a:extLst>
              <a:ext uri="{FF2B5EF4-FFF2-40B4-BE49-F238E27FC236}">
                <a16:creationId xmlns:a16="http://schemas.microsoft.com/office/drawing/2014/main" id="{BAABB866-CBF1-47BB-8402-5ABB8B579CB5}"/>
              </a:ext>
            </a:extLst>
          </p:cNvPr>
          <p:cNvSpPr/>
          <p:nvPr/>
        </p:nvSpPr>
        <p:spPr>
          <a:xfrm>
            <a:off x="459245" y="622155"/>
            <a:ext cx="5257800" cy="1975185"/>
          </a:xfrm>
          <a:prstGeom prst="wedgeRoundRectCallout">
            <a:avLst>
              <a:gd name="adj1" fmla="val -34807"/>
              <a:gd name="adj2" fmla="val 90972"/>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đẻ trứng ở đâu?</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6" name="Speech Bubble: Rectangle with Corners Rounded 15">
            <a:extLst>
              <a:ext uri="{FF2B5EF4-FFF2-40B4-BE49-F238E27FC236}">
                <a16:creationId xmlns:a16="http://schemas.microsoft.com/office/drawing/2014/main" id="{9E151B11-6325-419F-9DA3-3F4AD71462B6}"/>
              </a:ext>
            </a:extLst>
          </p:cNvPr>
          <p:cNvSpPr/>
          <p:nvPr/>
        </p:nvSpPr>
        <p:spPr>
          <a:xfrm>
            <a:off x="550915" y="473484"/>
            <a:ext cx="4573395" cy="2315878"/>
          </a:xfrm>
          <a:prstGeom prst="wedgeRoundRectCallout">
            <a:avLst>
              <a:gd name="adj1" fmla="val -25747"/>
              <a:gd name="adj2" fmla="val 77400"/>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Bạn thường nghe thấy tiếng ếch kêu khi nào?</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0" name="Speech Bubble: Rectangle with Corners Rounded 19">
            <a:extLst>
              <a:ext uri="{FF2B5EF4-FFF2-40B4-BE49-F238E27FC236}">
                <a16:creationId xmlns:a16="http://schemas.microsoft.com/office/drawing/2014/main" id="{6FCFAF75-D44A-47E2-AD0D-C8C51269469A}"/>
              </a:ext>
            </a:extLst>
          </p:cNvPr>
          <p:cNvSpPr/>
          <p:nvPr/>
        </p:nvSpPr>
        <p:spPr>
          <a:xfrm>
            <a:off x="5937785" y="525787"/>
            <a:ext cx="5612610" cy="3095717"/>
          </a:xfrm>
          <a:prstGeom prst="wedgeRoundRectCallout">
            <a:avLst>
              <a:gd name="adj1" fmla="val 31175"/>
              <a:gd name="adj2" fmla="val 68819"/>
              <a:gd name="adj3" fmla="val 16667"/>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đẻ trứng xuống nước tạo thành những chùm nổi lềnh bềnh trên mặt nước.</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5" name="Speech Bubble: Rectangle with Corners Rounded 14">
            <a:extLst>
              <a:ext uri="{FF2B5EF4-FFF2-40B4-BE49-F238E27FC236}">
                <a16:creationId xmlns:a16="http://schemas.microsoft.com/office/drawing/2014/main" id="{D92B7F2F-DB6D-42FE-8EB5-FCBB8FF7B2F4}"/>
              </a:ext>
            </a:extLst>
          </p:cNvPr>
          <p:cNvSpPr/>
          <p:nvPr/>
        </p:nvSpPr>
        <p:spPr>
          <a:xfrm>
            <a:off x="5389178" y="836767"/>
            <a:ext cx="6267503" cy="2601760"/>
          </a:xfrm>
          <a:prstGeom prst="wedgeRoundRectCallout">
            <a:avLst>
              <a:gd name="adj1" fmla="val 35520"/>
              <a:gd name="adj2" fmla="val 94987"/>
              <a:gd name="adj3" fmla="val 16667"/>
            </a:avLst>
          </a:prstGeom>
          <a:solidFill>
            <a:schemeClr val="accent5">
              <a:lumMod val="20000"/>
              <a:lumOff val="80000"/>
            </a:schemeClr>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Ếch thường kêu vào ban đêm nhất là sau những trận mưa mùa hè.</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7" name="Speech Bubble: Rectangle with Corners Rounded 16">
            <a:extLst>
              <a:ext uri="{FF2B5EF4-FFF2-40B4-BE49-F238E27FC236}">
                <a16:creationId xmlns:a16="http://schemas.microsoft.com/office/drawing/2014/main" id="{6A3D060F-7DE3-4091-949A-F67E7156937F}"/>
              </a:ext>
            </a:extLst>
          </p:cNvPr>
          <p:cNvSpPr/>
          <p:nvPr/>
        </p:nvSpPr>
        <p:spPr>
          <a:xfrm>
            <a:off x="632745" y="477671"/>
            <a:ext cx="10645069" cy="1476493"/>
          </a:xfrm>
          <a:prstGeom prst="wedgeRoundRectCallout">
            <a:avLst>
              <a:gd name="adj1" fmla="val -43732"/>
              <a:gd name="adj2" fmla="val 137395"/>
              <a:gd name="adj3" fmla="val 16667"/>
            </a:avLst>
          </a:prstGeom>
          <a:solidFill>
            <a:schemeClr val="accent3">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Tại sao chỉ những gia đình sống gần hồ, ao mới có thể nghe tiếng ếch kêu?</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8" name="Speech Bubble: Rectangle with Corners Rounded 17">
            <a:extLst>
              <a:ext uri="{FF2B5EF4-FFF2-40B4-BE49-F238E27FC236}">
                <a16:creationId xmlns:a16="http://schemas.microsoft.com/office/drawing/2014/main" id="{48972D4A-FBD2-4380-9D05-274FC4C63713}"/>
              </a:ext>
            </a:extLst>
          </p:cNvPr>
          <p:cNvSpPr/>
          <p:nvPr/>
        </p:nvSpPr>
        <p:spPr>
          <a:xfrm>
            <a:off x="2622165" y="2474758"/>
            <a:ext cx="7115282" cy="3806168"/>
          </a:xfrm>
          <a:prstGeom prst="wedgeRoundRectCallout">
            <a:avLst>
              <a:gd name="adj1" fmla="val 56292"/>
              <a:gd name="adj2" fmla="val -1551"/>
              <a:gd name="adj3" fmla="val 16667"/>
            </a:avLst>
          </a:prstGeom>
          <a:solidFill>
            <a:schemeClr val="accent5">
              <a:lumMod val="20000"/>
              <a:lumOff val="80000"/>
            </a:schemeClr>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Vì ếch thường sống ở bờ ao, hồ. Khi nghe tiếng kêu của ếch đực gọi ếch cái đến để cùng sinh sản. Ếch cái đẻ trứng ngay xuống ao, hồ.</a:t>
            </a:r>
            <a:endParaRPr kumimoji="0" lang="en-US" sz="40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8593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500"/>
                                        <p:tgtEl>
                                          <p:spTgt spid="1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20" grpId="0" animBg="1"/>
      <p:bldP spid="20" grpId="1" animBg="1"/>
      <p:bldP spid="15" grpId="0" animBg="1"/>
      <p:bldP spid="15" grpId="1"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103139166">
            <a:hlinkClick r:id="" action="ppaction://media"/>
            <a:extLst>
              <a:ext uri="{FF2B5EF4-FFF2-40B4-BE49-F238E27FC236}">
                <a16:creationId xmlns:a16="http://schemas.microsoft.com/office/drawing/2014/main" id="{D9BBF18F-0716-379C-929A-B3DF902765ED}"/>
              </a:ext>
            </a:extLst>
          </p:cNvPr>
          <p:cNvPicPr>
            <a:picLocks noChangeAspect="1"/>
          </p:cNvPicPr>
          <p:nvPr>
            <a:videoFile r:link="rId1"/>
            <p:extLst>
              <p:ext uri="{DAA4B4D4-6D71-4841-9C94-3DE7FCFB9230}">
                <p14:media xmlns:p14="http://schemas.microsoft.com/office/powerpoint/2010/main" r:embed="rId2">
                  <p14:trim st="1995" end="41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9314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129002-4706-4D55-90BC-2A4160CA6040}"/>
              </a:ext>
            </a:extLst>
          </p:cNvPr>
          <p:cNvSpPr/>
          <p:nvPr/>
        </p:nvSpPr>
        <p:spPr>
          <a:xfrm>
            <a:off x="6867832" y="-30077"/>
            <a:ext cx="5324168" cy="4305298"/>
          </a:xfrm>
          <a:prstGeom prst="rect">
            <a:avLst/>
          </a:prstGeom>
          <a:solidFill>
            <a:srgbClr val="B6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Cloud 15">
            <a:extLst>
              <a:ext uri="{FF2B5EF4-FFF2-40B4-BE49-F238E27FC236}">
                <a16:creationId xmlns:a16="http://schemas.microsoft.com/office/drawing/2014/main" id="{F81168DE-62D6-46D7-9C89-329290D9F3CB}"/>
              </a:ext>
            </a:extLst>
          </p:cNvPr>
          <p:cNvSpPr/>
          <p:nvPr/>
        </p:nvSpPr>
        <p:spPr>
          <a:xfrm rot="11609354">
            <a:off x="5466494" y="1157949"/>
            <a:ext cx="5715000" cy="3771900"/>
          </a:xfrm>
          <a:prstGeom prst="cloud">
            <a:avLst/>
          </a:prstGeom>
          <a:solidFill>
            <a:srgbClr val="FFF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2">
            <a:extLst>
              <a:ext uri="{FF2B5EF4-FFF2-40B4-BE49-F238E27FC236}">
                <a16:creationId xmlns:a16="http://schemas.microsoft.com/office/drawing/2014/main" id="{F39C43A6-31F5-4599-BCAC-417E01AD4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67832" cy="6858000"/>
          </a:xfrm>
          <a:prstGeom prst="rect">
            <a:avLst/>
          </a:prstGeom>
        </p:spPr>
      </p:pic>
      <p:sp>
        <p:nvSpPr>
          <p:cNvPr id="4" name="Rectangle 3">
            <a:extLst>
              <a:ext uri="{FF2B5EF4-FFF2-40B4-BE49-F238E27FC236}">
                <a16:creationId xmlns:a16="http://schemas.microsoft.com/office/drawing/2014/main" id="{E09D719E-B069-45DD-B35B-C6AD9DEA4EE8}"/>
              </a:ext>
            </a:extLst>
          </p:cNvPr>
          <p:cNvSpPr/>
          <p:nvPr/>
        </p:nvSpPr>
        <p:spPr>
          <a:xfrm>
            <a:off x="6858000" y="4152899"/>
            <a:ext cx="5334000" cy="2719137"/>
          </a:xfrm>
          <a:prstGeom prst="rect">
            <a:avLst/>
          </a:prstGeom>
          <a:solidFill>
            <a:srgbClr val="4B7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Oval 4">
            <a:extLst>
              <a:ext uri="{FF2B5EF4-FFF2-40B4-BE49-F238E27FC236}">
                <a16:creationId xmlns:a16="http://schemas.microsoft.com/office/drawing/2014/main" id="{E9BE29DE-AB6F-4C46-8818-982E1E3F88EA}"/>
              </a:ext>
            </a:extLst>
          </p:cNvPr>
          <p:cNvSpPr/>
          <p:nvPr/>
        </p:nvSpPr>
        <p:spPr>
          <a:xfrm>
            <a:off x="6572864" y="3200400"/>
            <a:ext cx="762000" cy="762000"/>
          </a:xfrm>
          <a:prstGeom prst="ellipse">
            <a:avLst/>
          </a:prstGeom>
          <a:solidFill>
            <a:srgbClr val="283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Oval 5">
            <a:extLst>
              <a:ext uri="{FF2B5EF4-FFF2-40B4-BE49-F238E27FC236}">
                <a16:creationId xmlns:a16="http://schemas.microsoft.com/office/drawing/2014/main" id="{F11A582D-51F7-4837-850D-800F1961EF8F}"/>
              </a:ext>
            </a:extLst>
          </p:cNvPr>
          <p:cNvSpPr/>
          <p:nvPr/>
        </p:nvSpPr>
        <p:spPr>
          <a:xfrm>
            <a:off x="6609864" y="3609474"/>
            <a:ext cx="762000" cy="762000"/>
          </a:xfrm>
          <a:prstGeom prst="ellipse">
            <a:avLst/>
          </a:prstGeom>
          <a:solidFill>
            <a:srgbClr val="283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Oval 6">
            <a:extLst>
              <a:ext uri="{FF2B5EF4-FFF2-40B4-BE49-F238E27FC236}">
                <a16:creationId xmlns:a16="http://schemas.microsoft.com/office/drawing/2014/main" id="{28DF6EC0-CAFE-4600-BDB8-B2F4CDE76BDD}"/>
              </a:ext>
            </a:extLst>
          </p:cNvPr>
          <p:cNvSpPr/>
          <p:nvPr/>
        </p:nvSpPr>
        <p:spPr>
          <a:xfrm>
            <a:off x="7027864" y="3557337"/>
            <a:ext cx="762000" cy="762000"/>
          </a:xfrm>
          <a:prstGeom prst="ellipse">
            <a:avLst/>
          </a:prstGeom>
          <a:solidFill>
            <a:srgbClr val="283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Oval 8">
            <a:extLst>
              <a:ext uri="{FF2B5EF4-FFF2-40B4-BE49-F238E27FC236}">
                <a16:creationId xmlns:a16="http://schemas.microsoft.com/office/drawing/2014/main" id="{9B09E1F5-9511-4AE8-A87A-EDF5C17F9945}"/>
              </a:ext>
            </a:extLst>
          </p:cNvPr>
          <p:cNvSpPr/>
          <p:nvPr/>
        </p:nvSpPr>
        <p:spPr>
          <a:xfrm>
            <a:off x="6566848" y="-52137"/>
            <a:ext cx="762000" cy="762000"/>
          </a:xfrm>
          <a:prstGeom prst="ellipse">
            <a:avLst/>
          </a:prstGeom>
          <a:solidFill>
            <a:srgbClr val="283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Oval 9">
            <a:extLst>
              <a:ext uri="{FF2B5EF4-FFF2-40B4-BE49-F238E27FC236}">
                <a16:creationId xmlns:a16="http://schemas.microsoft.com/office/drawing/2014/main" id="{0FBEC13B-DDC0-4165-A890-370D4627D767}"/>
              </a:ext>
            </a:extLst>
          </p:cNvPr>
          <p:cNvSpPr/>
          <p:nvPr/>
        </p:nvSpPr>
        <p:spPr>
          <a:xfrm>
            <a:off x="6977149" y="-100263"/>
            <a:ext cx="762000" cy="762000"/>
          </a:xfrm>
          <a:prstGeom prst="ellipse">
            <a:avLst/>
          </a:prstGeom>
          <a:solidFill>
            <a:srgbClr val="283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Oval 10">
            <a:extLst>
              <a:ext uri="{FF2B5EF4-FFF2-40B4-BE49-F238E27FC236}">
                <a16:creationId xmlns:a16="http://schemas.microsoft.com/office/drawing/2014/main" id="{8DA7B313-5370-4D8E-96E3-79FFA921D660}"/>
              </a:ext>
            </a:extLst>
          </p:cNvPr>
          <p:cNvSpPr/>
          <p:nvPr/>
        </p:nvSpPr>
        <p:spPr>
          <a:xfrm>
            <a:off x="6646864" y="449179"/>
            <a:ext cx="762000" cy="762000"/>
          </a:xfrm>
          <a:prstGeom prst="ellipse">
            <a:avLst/>
          </a:prstGeom>
          <a:solidFill>
            <a:srgbClr val="4152A2"/>
          </a:solidFill>
          <a:ln w="57150">
            <a:solidFill>
              <a:srgbClr val="283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B0458FAC-1005-40C6-AB0D-E796428FDABB}"/>
              </a:ext>
            </a:extLst>
          </p:cNvPr>
          <p:cNvSpPr/>
          <p:nvPr/>
        </p:nvSpPr>
        <p:spPr>
          <a:xfrm>
            <a:off x="6697222" y="3302668"/>
            <a:ext cx="559854" cy="453190"/>
          </a:xfrm>
          <a:prstGeom prst="ellipse">
            <a:avLst/>
          </a:prstGeom>
          <a:solidFill>
            <a:srgbClr val="41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Oval 12">
            <a:extLst>
              <a:ext uri="{FF2B5EF4-FFF2-40B4-BE49-F238E27FC236}">
                <a16:creationId xmlns:a16="http://schemas.microsoft.com/office/drawing/2014/main" id="{E8EB9843-D14B-4D08-A411-6D3690EF6A68}"/>
              </a:ext>
            </a:extLst>
          </p:cNvPr>
          <p:cNvSpPr/>
          <p:nvPr/>
        </p:nvSpPr>
        <p:spPr>
          <a:xfrm>
            <a:off x="7125800" y="3657600"/>
            <a:ext cx="559854" cy="453190"/>
          </a:xfrm>
          <a:prstGeom prst="ellipse">
            <a:avLst/>
          </a:prstGeom>
          <a:solidFill>
            <a:srgbClr val="41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Oval 13">
            <a:extLst>
              <a:ext uri="{FF2B5EF4-FFF2-40B4-BE49-F238E27FC236}">
                <a16:creationId xmlns:a16="http://schemas.microsoft.com/office/drawing/2014/main" id="{AF527137-1585-4C56-A2EB-0DADD8DDBC65}"/>
              </a:ext>
            </a:extLst>
          </p:cNvPr>
          <p:cNvSpPr/>
          <p:nvPr/>
        </p:nvSpPr>
        <p:spPr>
          <a:xfrm>
            <a:off x="6826385" y="3836068"/>
            <a:ext cx="340862" cy="302795"/>
          </a:xfrm>
          <a:prstGeom prst="ellipse">
            <a:avLst/>
          </a:prstGeom>
          <a:solidFill>
            <a:srgbClr val="41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5" name="Oval 14">
            <a:extLst>
              <a:ext uri="{FF2B5EF4-FFF2-40B4-BE49-F238E27FC236}">
                <a16:creationId xmlns:a16="http://schemas.microsoft.com/office/drawing/2014/main" id="{7FD21523-8DDB-4D23-9BE6-CDBC4C7BD127}"/>
              </a:ext>
            </a:extLst>
          </p:cNvPr>
          <p:cNvSpPr/>
          <p:nvPr/>
        </p:nvSpPr>
        <p:spPr>
          <a:xfrm>
            <a:off x="7307823" y="240632"/>
            <a:ext cx="340862" cy="302795"/>
          </a:xfrm>
          <a:prstGeom prst="ellipse">
            <a:avLst/>
          </a:prstGeom>
          <a:solidFill>
            <a:srgbClr val="41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Speech Bubble: Rectangle with Corners Rounded 16">
            <a:extLst>
              <a:ext uri="{FF2B5EF4-FFF2-40B4-BE49-F238E27FC236}">
                <a16:creationId xmlns:a16="http://schemas.microsoft.com/office/drawing/2014/main" id="{06748D9C-C4E4-4107-A697-A0B69CDCA04B}"/>
              </a:ext>
            </a:extLst>
          </p:cNvPr>
          <p:cNvSpPr/>
          <p:nvPr/>
        </p:nvSpPr>
        <p:spPr>
          <a:xfrm>
            <a:off x="5867400" y="1588793"/>
            <a:ext cx="6105831" cy="3880939"/>
          </a:xfrm>
          <a:prstGeom prst="wedgeRoundRectCallout">
            <a:avLst>
              <a:gd name="adj1" fmla="val -66602"/>
              <a:gd name="adj2" fmla="val -21518"/>
              <a:gd name="adj3" fmla="val 16667"/>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5400" b="1" i="0" u="none" strike="noStrike" kern="1200" cap="none" spc="0" normalizeH="0" baseline="0" noProof="0">
                <a:ln>
                  <a:noFill/>
                </a:ln>
                <a:solidFill>
                  <a:srgbClr val="DB476E"/>
                </a:solidFill>
                <a:effectLst/>
                <a:uLnTx/>
                <a:uFillTx/>
                <a:latin typeface="Calibri" panose="020F0502020204030204" pitchFamily="34" charset="0"/>
                <a:ea typeface="+mn-ea"/>
                <a:cs typeface="Calibri" panose="020F0502020204030204" pitchFamily="34" charset="0"/>
              </a:rPr>
              <a:t>HOẠT ĐỘNG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2000" b="1" i="0" u="none" strike="noStrike" kern="1200" cap="none" spc="0" normalizeH="0" baseline="0" noProof="0">
              <a:ln>
                <a:noFill/>
              </a:ln>
              <a:solidFill>
                <a:srgbClr val="4FC1E9">
                  <a:lumMod val="50000"/>
                </a:srgbClr>
              </a:solidFill>
              <a:effectLst/>
              <a:uLnTx/>
              <a:uFillTx/>
              <a:latin typeface="Calibri" panose="020F0502020204030204" pitchFamily="34" charset="0"/>
              <a:ea typeface="+mn-ea"/>
              <a:cs typeface="Calibri" panose="020F0502020204030204" pitchFamily="34" charset="0"/>
            </a:endParaRPr>
          </a:p>
          <a:p>
            <a:pPr lvl="0" algn="ctr"/>
            <a:r>
              <a:rPr lang="en-SG" sz="5400" b="1">
                <a:solidFill>
                  <a:srgbClr val="A0D468">
                    <a:lumMod val="50000"/>
                  </a:srgbClr>
                </a:solidFill>
                <a:latin typeface="Calibri" panose="020F0502020204030204" pitchFamily="34" charset="0"/>
                <a:cs typeface="Calibri" panose="020F0502020204030204" pitchFamily="34" charset="0"/>
              </a:rPr>
              <a:t>Tìm hiểu vòng đời của một số động vật đẻ trứng </a:t>
            </a:r>
            <a:endParaRPr kumimoji="0" lang="en-US" sz="5400" b="1" i="0" u="none" strike="noStrike" kern="1200" cap="none" spc="0" normalizeH="0" baseline="0" noProof="0">
              <a:ln>
                <a:noFill/>
              </a:ln>
              <a:solidFill>
                <a:srgbClr val="A0D468">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080334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AA9E36-8871-4A98-BC54-DE8103EA0259}"/>
              </a:ext>
            </a:extLst>
          </p:cNvPr>
          <p:cNvPicPr>
            <a:picLocks noChangeAspect="1"/>
          </p:cNvPicPr>
          <p:nvPr/>
        </p:nvPicPr>
        <p:blipFill rotWithShape="1">
          <a:blip r:embed="rId2"/>
          <a:srcRect b="11111"/>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D3E8764-0424-4010-978C-B7702120AA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86" b="29912" l="29786" r="54912">
                        <a14:foregroundMark x1="41058" y1="28275" x2="41058" y2="28275"/>
                        <a14:foregroundMark x1="42191" y1="29912" x2="42443" y2="29912"/>
                        <a14:foregroundMark x1="38602" y1="11839" x2="41373" y2="14106"/>
                        <a14:foregroundMark x1="39861" y1="11020" x2="38917" y2="14169"/>
                        <a14:foregroundMark x1="38917" y1="14169" x2="39673" y2="11776"/>
                        <a14:foregroundMark x1="39673" y1="11776" x2="39610" y2="11776"/>
                        <a14:foregroundMark x1="46977" y1="15680" x2="47418" y2="18073"/>
                        <a14:foregroundMark x1="47418" y1="18073" x2="47733" y2="15806"/>
                        <a14:foregroundMark x1="47733" y1="15806" x2="47355" y2="15680"/>
                        <a14:foregroundMark x1="46222" y1="16814" x2="47355" y2="18262"/>
                        <a14:foregroundMark x1="45970" y1="16247" x2="46977" y2="17821"/>
                        <a14:foregroundMark x1="45718" y1="16436" x2="46851" y2="18325"/>
                        <a14:foregroundMark x1="46851" y1="18325" x2="48111" y2="18073"/>
                        <a14:foregroundMark x1="53463" y1="9887" x2="53463" y2="9887"/>
                        <a14:foregroundMark x1="54912" y1="11524" x2="54912" y2="11524"/>
                        <a14:foregroundMark x1="45907" y1="16499" x2="45718" y2="17003"/>
                      </a14:backgroundRemoval>
                    </a14:imgEffect>
                  </a14:imgLayer>
                </a14:imgProps>
              </a:ext>
            </a:extLst>
          </a:blip>
          <a:srcRect l="26802" r="43198" b="69100"/>
          <a:stretch/>
        </p:blipFill>
        <p:spPr>
          <a:xfrm flipH="1">
            <a:off x="-43054" y="885265"/>
            <a:ext cx="4808774" cy="4953000"/>
          </a:xfrm>
          <a:prstGeom prst="rect">
            <a:avLst/>
          </a:prstGeom>
          <a:effectLst>
            <a:outerShdw blurRad="63500" dist="50800" sx="102000" sy="102000" algn="ctr" rotWithShape="0">
              <a:schemeClr val="accent1">
                <a:lumMod val="50000"/>
              </a:schemeClr>
            </a:outerShdw>
          </a:effectLst>
        </p:spPr>
      </p:pic>
      <p:sp>
        <p:nvSpPr>
          <p:cNvPr id="5" name="Speech Bubble: Rectangle with Corners Rounded 4">
            <a:extLst>
              <a:ext uri="{FF2B5EF4-FFF2-40B4-BE49-F238E27FC236}">
                <a16:creationId xmlns:a16="http://schemas.microsoft.com/office/drawing/2014/main" id="{53FCEBFA-FC98-47AC-9B67-8AC68EC3B35F}"/>
              </a:ext>
            </a:extLst>
          </p:cNvPr>
          <p:cNvSpPr/>
          <p:nvPr/>
        </p:nvSpPr>
        <p:spPr>
          <a:xfrm>
            <a:off x="4808774" y="1008993"/>
            <a:ext cx="6903614" cy="5249917"/>
          </a:xfrm>
          <a:prstGeom prst="wedgeRoundRectCallout">
            <a:avLst>
              <a:gd name="adj1" fmla="val -66083"/>
              <a:gd name="adj2" fmla="val -4886"/>
              <a:gd name="adj3" fmla="val 16667"/>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a:solidFill>
                  <a:prstClr val="white"/>
                </a:solidFill>
                <a:latin typeface="Calibri" panose="020F0502020204030204" pitchFamily="34" charset="0"/>
                <a:cs typeface="Calibri" panose="020F0502020204030204" pitchFamily="34" charset="0"/>
              </a:rPr>
              <a:t>Đối với động vật đẻ trứng, trứng sau khi được thụ tinh nở thành con non hoặc ấu trùng. Chúng phát triển qua các giai đoạn trung gian thành con trưởng thành.</a:t>
            </a:r>
            <a:endParaRPr kumimoji="0" lang="en-US" sz="4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44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959"/>
</p:tagLst>
</file>

<file path=ppt/tags/tag13.xml><?xml version="1.0" encoding="utf-8"?>
<p:tagLst xmlns:a="http://schemas.openxmlformats.org/drawingml/2006/main" xmlns:r="http://schemas.openxmlformats.org/officeDocument/2006/relationships" xmlns:p="http://schemas.openxmlformats.org/presentationml/2006/main">
  <p:tag name="SHAPE_LOCKS" val="16"/>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566</TotalTime>
  <Words>880</Words>
  <Application>Microsoft Office PowerPoint</Application>
  <PresentationFormat>Widescreen</PresentationFormat>
  <Paragraphs>68</Paragraphs>
  <Slides>32</Slides>
  <Notes>3</Notes>
  <HiddenSlides>0</HiddenSlides>
  <MMClips>3</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32</vt:i4>
      </vt:variant>
    </vt:vector>
  </HeadingPairs>
  <TitlesOfParts>
    <vt:vector size="48" baseType="lpstr">
      <vt:lpstr>#9Slide02 Noi dung dai</vt:lpstr>
      <vt:lpstr>#9Slide02 Tieu de dai</vt:lpstr>
      <vt:lpstr>#9Slide05 SVNClementine</vt:lpstr>
      <vt:lpstr>#9Slide07 Baloo Tamma</vt:lpstr>
      <vt:lpstr>#9Slide07 SFU Rhythm</vt:lpstr>
      <vt:lpstr>Arial</vt:lpstr>
      <vt:lpstr>Calibri</vt:lpstr>
      <vt:lpstr>Times New Roman</vt:lpstr>
      <vt:lpstr>UVN Banh Mi</vt:lpstr>
      <vt:lpstr>印品黑体</vt:lpstr>
      <vt:lpstr>1_Office 主题</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PC</cp:lastModifiedBy>
  <cp:revision>5</cp:revision>
  <dcterms:created xsi:type="dcterms:W3CDTF">2017-05-03T13:07:34Z</dcterms:created>
  <dcterms:modified xsi:type="dcterms:W3CDTF">2024-12-22T08:55:12Z</dcterms:modified>
  <cp:category>9Slide.vn</cp:category>
</cp:coreProperties>
</file>