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 id="2147483694" r:id="rId4"/>
  </p:sldMasterIdLst>
  <p:notesMasterIdLst>
    <p:notesMasterId r:id="rId34"/>
  </p:notesMasterIdLst>
  <p:handoutMasterIdLst>
    <p:handoutMasterId r:id="rId35"/>
  </p:handoutMasterIdLst>
  <p:sldIdLst>
    <p:sldId id="384" r:id="rId5"/>
    <p:sldId id="295" r:id="rId6"/>
    <p:sldId id="364" r:id="rId7"/>
    <p:sldId id="296" r:id="rId8"/>
    <p:sldId id="280" r:id="rId9"/>
    <p:sldId id="297" r:id="rId10"/>
    <p:sldId id="338" r:id="rId11"/>
    <p:sldId id="365" r:id="rId12"/>
    <p:sldId id="3983" r:id="rId13"/>
    <p:sldId id="339" r:id="rId14"/>
    <p:sldId id="366" r:id="rId15"/>
    <p:sldId id="367" r:id="rId16"/>
    <p:sldId id="368" r:id="rId17"/>
    <p:sldId id="369" r:id="rId18"/>
    <p:sldId id="370" r:id="rId19"/>
    <p:sldId id="371" r:id="rId20"/>
    <p:sldId id="372" r:id="rId21"/>
    <p:sldId id="358" r:id="rId22"/>
    <p:sldId id="373" r:id="rId23"/>
    <p:sldId id="271" r:id="rId24"/>
    <p:sldId id="737" r:id="rId25"/>
    <p:sldId id="713" r:id="rId26"/>
    <p:sldId id="738" r:id="rId27"/>
    <p:sldId id="739" r:id="rId28"/>
    <p:sldId id="374" r:id="rId29"/>
    <p:sldId id="300" r:id="rId30"/>
    <p:sldId id="262" r:id="rId31"/>
    <p:sldId id="2631" r:id="rId32"/>
    <p:sldId id="2633"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0F0"/>
    <a:srgbClr val="2F7BC7"/>
    <a:srgbClr val="45B314"/>
    <a:srgbClr val="8D497E"/>
    <a:srgbClr val="BFE2E3"/>
    <a:srgbClr val="337FCE"/>
    <a:srgbClr val="59C127"/>
    <a:srgbClr val="4EB71C"/>
    <a:srgbClr val="50BE20"/>
    <a:srgbClr val="226B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86111" autoAdjust="0"/>
  </p:normalViewPr>
  <p:slideViewPr>
    <p:cSldViewPr snapToGrid="0">
      <p:cViewPr varScale="1">
        <p:scale>
          <a:sx n="71" d="100"/>
          <a:sy n="71" d="100"/>
        </p:scale>
        <p:origin x="762" y="96"/>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19050">
              <a:solidFill>
                <a:schemeClr val="accent6">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19050">
              <a:solidFill>
                <a:schemeClr val="accent6">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19050">
              <a:solidFill>
                <a:schemeClr val="accent6">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19050">
              <a:solidFill>
                <a:schemeClr val="accent6">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6685DC-CA72-4106-8A43-D6873B565403}" type="datetimeFigureOut">
              <a:rPr lang="en-US" smtClean="0"/>
              <a:t>12/1/2024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4F22D-D6FA-4D5C-99B1-5A512E0D3FCE}" type="slidenum">
              <a:rPr lang="en-US" smtClean="0"/>
              <a:t>‹#›</a:t>
            </a:fld>
            <a:endParaRPr lang="en-US"/>
          </a:p>
        </p:txBody>
      </p:sp>
    </p:spTree>
    <p:extLst>
      <p:ext uri="{BB962C8B-B14F-4D97-AF65-F5344CB8AC3E}">
        <p14:creationId xmlns:p14="http://schemas.microsoft.com/office/powerpoint/2010/main" val="9990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7568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81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626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6633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9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9519FEA-8352-4B83-A9F9-F45400235A86}"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20115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9519FEA-8352-4B83-A9F9-F45400235A86}"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24990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9519FEA-8352-4B83-A9F9-F45400235A86}"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69359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9519FEA-8352-4B83-A9F9-F45400235A86}"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425702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058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9778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48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804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351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5097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636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grpSp>
        <p:nvGrpSpPr>
          <p:cNvPr id="8" name="组 7"/>
          <p:cNvGrpSpPr/>
          <p:nvPr userDrawn="1"/>
        </p:nvGrpSpPr>
        <p:grpSpPr>
          <a:xfrm>
            <a:off x="625286" y="604371"/>
            <a:ext cx="11140890" cy="5944347"/>
            <a:chOff x="705968" y="457200"/>
            <a:chExt cx="9164173" cy="5042647"/>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18" t="5068" r="6093" b="8104"/>
            <a:stretch/>
          </p:blipFill>
          <p:spPr>
            <a:xfrm>
              <a:off x="705968" y="457200"/>
              <a:ext cx="9164173" cy="5042647"/>
            </a:xfrm>
            <a:prstGeom prst="rect">
              <a:avLst/>
            </a:prstGeom>
          </p:spPr>
        </p:pic>
        <p:sp>
          <p:nvSpPr>
            <p:cNvPr id="7" name="矩形 6"/>
            <p:cNvSpPr/>
            <p:nvPr userDrawn="1"/>
          </p:nvSpPr>
          <p:spPr>
            <a:xfrm>
              <a:off x="1290918" y="927847"/>
              <a:ext cx="7754470" cy="412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latin typeface="inpin heiti" charset="-122"/>
                <a:ea typeface="inpin heiti" charset="-122"/>
              </a:endParaRPr>
            </a:p>
          </p:txBody>
        </p:sp>
      </p:grpSp>
    </p:spTree>
    <p:extLst>
      <p:ext uri="{BB962C8B-B14F-4D97-AF65-F5344CB8AC3E}">
        <p14:creationId xmlns:p14="http://schemas.microsoft.com/office/powerpoint/2010/main" val="4058841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400" y="1088867"/>
            <a:ext cx="6076000" cy="33796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Clr>
                <a:srgbClr val="191919"/>
              </a:buClr>
              <a:buSzPts val="5200"/>
              <a:buNone/>
              <a:defRPr sz="6933" b="1">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74000" y="4265433"/>
            <a:ext cx="6038400" cy="63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2133">
                <a:solidFill>
                  <a:srgbClr val="1C4112"/>
                </a:solidFill>
                <a:latin typeface="Asap"/>
                <a:ea typeface="Asap"/>
                <a:cs typeface="Asap"/>
                <a:sym typeface="Asap"/>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968700" y="272133"/>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433081" y="1952381"/>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1581" y="3332915"/>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58700" y="397301"/>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5497600"/>
            <a:ext cx="12192000" cy="240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58700" y="4956665"/>
            <a:ext cx="2447215" cy="658329"/>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5467" y="5188498"/>
            <a:ext cx="861784" cy="387005"/>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613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960000" y="719200"/>
            <a:ext cx="10272000" cy="7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6"/>
          <p:cNvSpPr/>
          <p:nvPr/>
        </p:nvSpPr>
        <p:spPr>
          <a:xfrm>
            <a:off x="-67" y="6138801"/>
            <a:ext cx="12192000" cy="728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1" y="6138801"/>
            <a:ext cx="8610580" cy="655828"/>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10505960" y="5909384"/>
            <a:ext cx="1505427" cy="782792"/>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11082834" y="2289267"/>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806402" y="3833133"/>
            <a:ext cx="1674273" cy="655835"/>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6"/>
          <p:cNvGrpSpPr/>
          <p:nvPr/>
        </p:nvGrpSpPr>
        <p:grpSpPr>
          <a:xfrm>
            <a:off x="2662493" y="6279618"/>
            <a:ext cx="700840" cy="374197"/>
            <a:chOff x="2026995" y="4170588"/>
            <a:chExt cx="525630" cy="280648"/>
          </a:xfrm>
        </p:grpSpPr>
        <p:grpSp>
          <p:nvGrpSpPr>
            <p:cNvPr id="95" name="Google Shape;95;p6"/>
            <p:cNvGrpSpPr/>
            <p:nvPr/>
          </p:nvGrpSpPr>
          <p:grpSpPr>
            <a:xfrm flipH="1">
              <a:off x="2026995" y="4170588"/>
              <a:ext cx="525630" cy="280648"/>
              <a:chOff x="1737175" y="1180825"/>
              <a:chExt cx="525630" cy="280648"/>
            </a:xfrm>
          </p:grpSpPr>
          <p:sp>
            <p:nvSpPr>
              <p:cNvPr id="96" name="Google Shape;96;p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6"/>
          <p:cNvGrpSpPr/>
          <p:nvPr/>
        </p:nvGrpSpPr>
        <p:grpSpPr>
          <a:xfrm>
            <a:off x="4280871" y="6346993"/>
            <a:ext cx="574408" cy="306692"/>
            <a:chOff x="2026995" y="4170588"/>
            <a:chExt cx="525630" cy="280648"/>
          </a:xfrm>
        </p:grpSpPr>
        <p:grpSp>
          <p:nvGrpSpPr>
            <p:cNvPr id="104" name="Google Shape;104;p6"/>
            <p:cNvGrpSpPr/>
            <p:nvPr/>
          </p:nvGrpSpPr>
          <p:grpSpPr>
            <a:xfrm flipH="1">
              <a:off x="2026995" y="4170588"/>
              <a:ext cx="525630" cy="280648"/>
              <a:chOff x="1737175" y="1180825"/>
              <a:chExt cx="525630" cy="280648"/>
            </a:xfrm>
          </p:grpSpPr>
          <p:sp>
            <p:nvSpPr>
              <p:cNvPr id="105" name="Google Shape;105;p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3613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1958000" y="1438000"/>
            <a:ext cx="8276000" cy="337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7" name="Google Shape;127;p8"/>
          <p:cNvSpPr/>
          <p:nvPr/>
        </p:nvSpPr>
        <p:spPr>
          <a:xfrm>
            <a:off x="0" y="5565635"/>
            <a:ext cx="12192047" cy="2550533"/>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381899" y="5963009"/>
            <a:ext cx="13116385" cy="3574852"/>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8"/>
          <p:cNvGrpSpPr/>
          <p:nvPr/>
        </p:nvGrpSpPr>
        <p:grpSpPr>
          <a:xfrm>
            <a:off x="11506255" y="7017603"/>
            <a:ext cx="289172" cy="289271"/>
            <a:chOff x="4905375" y="4050150"/>
            <a:chExt cx="436200" cy="436350"/>
          </a:xfrm>
        </p:grpSpPr>
        <p:sp>
          <p:nvSpPr>
            <p:cNvPr id="130" name="Google Shape;130;p8"/>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8"/>
          <p:cNvGrpSpPr/>
          <p:nvPr/>
        </p:nvGrpSpPr>
        <p:grpSpPr>
          <a:xfrm>
            <a:off x="342955" y="6752790"/>
            <a:ext cx="390787" cy="504569"/>
            <a:chOff x="4905375" y="3725385"/>
            <a:chExt cx="589480" cy="761115"/>
          </a:xfrm>
        </p:grpSpPr>
        <p:sp>
          <p:nvSpPr>
            <p:cNvPr id="133" name="Google Shape;133;p8"/>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p:nvPr/>
        </p:nvSpPr>
        <p:spPr>
          <a:xfrm>
            <a:off x="10172769" y="7448123"/>
            <a:ext cx="289200" cy="289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7382127" y="68579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5345400" y="7112222"/>
            <a:ext cx="289203" cy="194645"/>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8"/>
          <p:cNvGrpSpPr/>
          <p:nvPr/>
        </p:nvGrpSpPr>
        <p:grpSpPr>
          <a:xfrm>
            <a:off x="3765827" y="6685651"/>
            <a:ext cx="700840" cy="374197"/>
            <a:chOff x="2026995" y="4170588"/>
            <a:chExt cx="525630" cy="280648"/>
          </a:xfrm>
        </p:grpSpPr>
        <p:grpSp>
          <p:nvGrpSpPr>
            <p:cNvPr id="139" name="Google Shape;139;p8"/>
            <p:cNvGrpSpPr/>
            <p:nvPr/>
          </p:nvGrpSpPr>
          <p:grpSpPr>
            <a:xfrm flipH="1">
              <a:off x="2026995" y="4170588"/>
              <a:ext cx="525630" cy="280648"/>
              <a:chOff x="1737175" y="1180825"/>
              <a:chExt cx="525630" cy="280648"/>
            </a:xfrm>
          </p:grpSpPr>
          <p:sp>
            <p:nvSpPr>
              <p:cNvPr id="140" name="Google Shape;140;p8"/>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8"/>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8"/>
          <p:cNvGrpSpPr/>
          <p:nvPr/>
        </p:nvGrpSpPr>
        <p:grpSpPr>
          <a:xfrm>
            <a:off x="4225627" y="6985084"/>
            <a:ext cx="700840" cy="374197"/>
            <a:chOff x="2026995" y="4170588"/>
            <a:chExt cx="525630" cy="280648"/>
          </a:xfrm>
        </p:grpSpPr>
        <p:grpSp>
          <p:nvGrpSpPr>
            <p:cNvPr id="148" name="Google Shape;148;p8"/>
            <p:cNvGrpSpPr/>
            <p:nvPr/>
          </p:nvGrpSpPr>
          <p:grpSpPr>
            <a:xfrm flipH="1">
              <a:off x="2026995" y="4170588"/>
              <a:ext cx="525630" cy="280648"/>
              <a:chOff x="1737175" y="1180825"/>
              <a:chExt cx="525630" cy="280648"/>
            </a:xfrm>
          </p:grpSpPr>
          <p:sp>
            <p:nvSpPr>
              <p:cNvPr id="149" name="Google Shape;149;p8"/>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 name="Google Shape;155;p8"/>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8"/>
          <p:cNvGrpSpPr/>
          <p:nvPr/>
        </p:nvGrpSpPr>
        <p:grpSpPr>
          <a:xfrm>
            <a:off x="3633860" y="7359251"/>
            <a:ext cx="700840" cy="374197"/>
            <a:chOff x="2026995" y="4170588"/>
            <a:chExt cx="525630" cy="280648"/>
          </a:xfrm>
        </p:grpSpPr>
        <p:grpSp>
          <p:nvGrpSpPr>
            <p:cNvPr id="157" name="Google Shape;157;p8"/>
            <p:cNvGrpSpPr/>
            <p:nvPr/>
          </p:nvGrpSpPr>
          <p:grpSpPr>
            <a:xfrm flipH="1">
              <a:off x="2026995" y="4170588"/>
              <a:ext cx="525630" cy="280648"/>
              <a:chOff x="1737175" y="1180825"/>
              <a:chExt cx="525630" cy="280648"/>
            </a:xfrm>
          </p:grpSpPr>
          <p:sp>
            <p:nvSpPr>
              <p:cNvPr id="158" name="Google Shape;158;p8"/>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8"/>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8"/>
          <p:cNvGrpSpPr/>
          <p:nvPr/>
        </p:nvGrpSpPr>
        <p:grpSpPr>
          <a:xfrm>
            <a:off x="2914309" y="7056100"/>
            <a:ext cx="700840" cy="374197"/>
            <a:chOff x="2026995" y="4170588"/>
            <a:chExt cx="525630" cy="280648"/>
          </a:xfrm>
        </p:grpSpPr>
        <p:grpSp>
          <p:nvGrpSpPr>
            <p:cNvPr id="166" name="Google Shape;166;p8"/>
            <p:cNvGrpSpPr/>
            <p:nvPr/>
          </p:nvGrpSpPr>
          <p:grpSpPr>
            <a:xfrm flipH="1">
              <a:off x="2026995" y="4170588"/>
              <a:ext cx="525630" cy="280648"/>
              <a:chOff x="1737175" y="1180825"/>
              <a:chExt cx="525630" cy="280648"/>
            </a:xfrm>
          </p:grpSpPr>
          <p:sp>
            <p:nvSpPr>
              <p:cNvPr id="167" name="Google Shape;167;p8"/>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 name="Google Shape;173;p8"/>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8"/>
          <p:cNvGrpSpPr/>
          <p:nvPr/>
        </p:nvGrpSpPr>
        <p:grpSpPr>
          <a:xfrm>
            <a:off x="8167960" y="6813400"/>
            <a:ext cx="700840" cy="374197"/>
            <a:chOff x="2026995" y="4170588"/>
            <a:chExt cx="525630" cy="280648"/>
          </a:xfrm>
        </p:grpSpPr>
        <p:grpSp>
          <p:nvGrpSpPr>
            <p:cNvPr id="175" name="Google Shape;175;p8"/>
            <p:cNvGrpSpPr/>
            <p:nvPr/>
          </p:nvGrpSpPr>
          <p:grpSpPr>
            <a:xfrm flipH="1">
              <a:off x="2026995" y="4170588"/>
              <a:ext cx="525630" cy="280648"/>
              <a:chOff x="1737175" y="1180825"/>
              <a:chExt cx="525630" cy="280648"/>
            </a:xfrm>
          </p:grpSpPr>
          <p:sp>
            <p:nvSpPr>
              <p:cNvPr id="176" name="Google Shape;176;p8"/>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8"/>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8"/>
          <p:cNvGrpSpPr/>
          <p:nvPr/>
        </p:nvGrpSpPr>
        <p:grpSpPr>
          <a:xfrm>
            <a:off x="7658127" y="7337284"/>
            <a:ext cx="700840" cy="374197"/>
            <a:chOff x="2026995" y="4170588"/>
            <a:chExt cx="525630" cy="280648"/>
          </a:xfrm>
        </p:grpSpPr>
        <p:grpSp>
          <p:nvGrpSpPr>
            <p:cNvPr id="184" name="Google Shape;184;p8"/>
            <p:cNvGrpSpPr/>
            <p:nvPr/>
          </p:nvGrpSpPr>
          <p:grpSpPr>
            <a:xfrm flipH="1">
              <a:off x="2026995" y="4170588"/>
              <a:ext cx="525630" cy="280648"/>
              <a:chOff x="1737175" y="1180825"/>
              <a:chExt cx="525630" cy="280648"/>
            </a:xfrm>
          </p:grpSpPr>
          <p:sp>
            <p:nvSpPr>
              <p:cNvPr id="185" name="Google Shape;185;p8"/>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8"/>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8"/>
          <p:cNvGrpSpPr/>
          <p:nvPr/>
        </p:nvGrpSpPr>
        <p:grpSpPr>
          <a:xfrm>
            <a:off x="6938576" y="7034134"/>
            <a:ext cx="700840" cy="374197"/>
            <a:chOff x="2026995" y="4170588"/>
            <a:chExt cx="525630" cy="280648"/>
          </a:xfrm>
        </p:grpSpPr>
        <p:grpSp>
          <p:nvGrpSpPr>
            <p:cNvPr id="193" name="Google Shape;193;p8"/>
            <p:cNvGrpSpPr/>
            <p:nvPr/>
          </p:nvGrpSpPr>
          <p:grpSpPr>
            <a:xfrm flipH="1">
              <a:off x="2026995" y="4170588"/>
              <a:ext cx="525630" cy="280648"/>
              <a:chOff x="1737175" y="1180825"/>
              <a:chExt cx="525630" cy="280648"/>
            </a:xfrm>
          </p:grpSpPr>
          <p:sp>
            <p:nvSpPr>
              <p:cNvPr id="194" name="Google Shape;194;p8"/>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8"/>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2393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74271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p13"/>
          <p:cNvSpPr txBox="1">
            <a:spLocks noGrp="1"/>
          </p:cNvSpPr>
          <p:nvPr>
            <p:ph type="title"/>
          </p:nvPr>
        </p:nvSpPr>
        <p:spPr>
          <a:xfrm>
            <a:off x="960000" y="719200"/>
            <a:ext cx="10272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13"/>
          <p:cNvSpPr txBox="1">
            <a:spLocks noGrp="1"/>
          </p:cNvSpPr>
          <p:nvPr>
            <p:ph type="title" idx="2"/>
          </p:nvPr>
        </p:nvSpPr>
        <p:spPr>
          <a:xfrm>
            <a:off x="960000"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8" name="Google Shape;308;p13"/>
          <p:cNvSpPr txBox="1">
            <a:spLocks noGrp="1"/>
          </p:cNvSpPr>
          <p:nvPr>
            <p:ph type="subTitle" idx="1"/>
          </p:nvPr>
        </p:nvSpPr>
        <p:spPr>
          <a:xfrm>
            <a:off x="96000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13"/>
          <p:cNvSpPr txBox="1">
            <a:spLocks noGrp="1"/>
          </p:cNvSpPr>
          <p:nvPr>
            <p:ph type="title" idx="3"/>
          </p:nvPr>
        </p:nvSpPr>
        <p:spPr>
          <a:xfrm>
            <a:off x="4559028"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0" name="Google Shape;310;p13"/>
          <p:cNvSpPr txBox="1">
            <a:spLocks noGrp="1"/>
          </p:cNvSpPr>
          <p:nvPr>
            <p:ph type="subTitle" idx="4"/>
          </p:nvPr>
        </p:nvSpPr>
        <p:spPr>
          <a:xfrm>
            <a:off x="4559025"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5"/>
          </p:nvPr>
        </p:nvSpPr>
        <p:spPr>
          <a:xfrm>
            <a:off x="960000"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6"/>
          </p:nvPr>
        </p:nvSpPr>
        <p:spPr>
          <a:xfrm>
            <a:off x="960000"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13"/>
          <p:cNvSpPr txBox="1">
            <a:spLocks noGrp="1"/>
          </p:cNvSpPr>
          <p:nvPr>
            <p:ph type="title" idx="7"/>
          </p:nvPr>
        </p:nvSpPr>
        <p:spPr>
          <a:xfrm>
            <a:off x="4559028"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8"/>
          </p:nvPr>
        </p:nvSpPr>
        <p:spPr>
          <a:xfrm>
            <a:off x="4559032"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13"/>
          <p:cNvSpPr txBox="1">
            <a:spLocks noGrp="1"/>
          </p:cNvSpPr>
          <p:nvPr>
            <p:ph type="title" idx="9"/>
          </p:nvPr>
        </p:nvSpPr>
        <p:spPr>
          <a:xfrm>
            <a:off x="8158065"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13"/>
          <p:cNvSpPr txBox="1">
            <a:spLocks noGrp="1"/>
          </p:cNvSpPr>
          <p:nvPr>
            <p:ph type="subTitle" idx="13"/>
          </p:nvPr>
        </p:nvSpPr>
        <p:spPr>
          <a:xfrm>
            <a:off x="815806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13"/>
          <p:cNvSpPr txBox="1">
            <a:spLocks noGrp="1"/>
          </p:cNvSpPr>
          <p:nvPr>
            <p:ph type="title" idx="14"/>
          </p:nvPr>
        </p:nvSpPr>
        <p:spPr>
          <a:xfrm>
            <a:off x="8158065"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8" name="Google Shape;318;p13"/>
          <p:cNvSpPr txBox="1">
            <a:spLocks noGrp="1"/>
          </p:cNvSpPr>
          <p:nvPr>
            <p:ph type="subTitle" idx="15"/>
          </p:nvPr>
        </p:nvSpPr>
        <p:spPr>
          <a:xfrm>
            <a:off x="8158065"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title" idx="16" hasCustomPrompt="1"/>
          </p:nvPr>
        </p:nvSpPr>
        <p:spPr>
          <a:xfrm>
            <a:off x="960000"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0" name="Google Shape;320;p13"/>
          <p:cNvSpPr txBox="1">
            <a:spLocks noGrp="1"/>
          </p:cNvSpPr>
          <p:nvPr>
            <p:ph type="title" idx="17" hasCustomPrompt="1"/>
          </p:nvPr>
        </p:nvSpPr>
        <p:spPr>
          <a:xfrm>
            <a:off x="4559033"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1" name="Google Shape;321;p13"/>
          <p:cNvSpPr txBox="1">
            <a:spLocks noGrp="1"/>
          </p:cNvSpPr>
          <p:nvPr>
            <p:ph type="title" idx="18" hasCustomPrompt="1"/>
          </p:nvPr>
        </p:nvSpPr>
        <p:spPr>
          <a:xfrm>
            <a:off x="8158067"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2" name="Google Shape;322;p13"/>
          <p:cNvSpPr txBox="1">
            <a:spLocks noGrp="1"/>
          </p:cNvSpPr>
          <p:nvPr>
            <p:ph type="title" idx="19" hasCustomPrompt="1"/>
          </p:nvPr>
        </p:nvSpPr>
        <p:spPr>
          <a:xfrm>
            <a:off x="960000"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3" name="Google Shape;323;p13"/>
          <p:cNvSpPr txBox="1">
            <a:spLocks noGrp="1"/>
          </p:cNvSpPr>
          <p:nvPr>
            <p:ph type="title" idx="20" hasCustomPrompt="1"/>
          </p:nvPr>
        </p:nvSpPr>
        <p:spPr>
          <a:xfrm>
            <a:off x="4559033"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4" name="Google Shape;324;p13"/>
          <p:cNvSpPr txBox="1">
            <a:spLocks noGrp="1"/>
          </p:cNvSpPr>
          <p:nvPr>
            <p:ph type="title" idx="21" hasCustomPrompt="1"/>
          </p:nvPr>
        </p:nvSpPr>
        <p:spPr>
          <a:xfrm>
            <a:off x="8158067"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5" name="Google Shape;325;p13"/>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a:off x="-9075" y="6138799"/>
            <a:ext cx="12191980" cy="718999"/>
          </a:xfrm>
          <a:custGeom>
            <a:avLst/>
            <a:gdLst/>
            <a:ahLst/>
            <a:cxnLst/>
            <a:rect l="l" t="t" r="r" b="b"/>
            <a:pathLst>
              <a:path w="28435" h="8004" extrusionOk="0">
                <a:moveTo>
                  <a:pt x="1" y="1333"/>
                </a:moveTo>
                <a:cubicBezTo>
                  <a:pt x="575" y="1293"/>
                  <a:pt x="1854" y="1098"/>
                  <a:pt x="2481" y="562"/>
                </a:cubicBezTo>
                <a:cubicBezTo>
                  <a:pt x="3773" y="1919"/>
                  <a:pt x="7089" y="1267"/>
                  <a:pt x="8473" y="510"/>
                </a:cubicBezTo>
                <a:cubicBezTo>
                  <a:pt x="10901" y="1724"/>
                  <a:pt x="13578" y="1110"/>
                  <a:pt x="14491" y="379"/>
                </a:cubicBezTo>
                <a:cubicBezTo>
                  <a:pt x="15719" y="1998"/>
                  <a:pt x="19857" y="953"/>
                  <a:pt x="21319" y="1"/>
                </a:cubicBezTo>
                <a:cubicBezTo>
                  <a:pt x="22285" y="601"/>
                  <a:pt x="24843" y="1632"/>
                  <a:pt x="26789" y="53"/>
                </a:cubicBezTo>
                <a:cubicBezTo>
                  <a:pt x="27285" y="680"/>
                  <a:pt x="27886" y="901"/>
                  <a:pt x="28434" y="1136"/>
                </a:cubicBezTo>
                <a:lnTo>
                  <a:pt x="28434" y="8003"/>
                </a:lnTo>
                <a:lnTo>
                  <a:pt x="1" y="8003"/>
                </a:ln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667966" y="731918"/>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a:off x="10321934" y="-471466"/>
            <a:ext cx="2685100" cy="1909100"/>
          </a:xfrm>
          <a:custGeom>
            <a:avLst/>
            <a:gdLst/>
            <a:ahLst/>
            <a:cxnLst/>
            <a:rect l="l" t="t" r="r" b="b"/>
            <a:pathLst>
              <a:path w="80553" h="57273" extrusionOk="0">
                <a:moveTo>
                  <a:pt x="36179" y="1"/>
                </a:moveTo>
                <a:cubicBezTo>
                  <a:pt x="30951" y="1"/>
                  <a:pt x="24794" y="2043"/>
                  <a:pt x="21465" y="5400"/>
                </a:cubicBezTo>
                <a:cubicBezTo>
                  <a:pt x="16413" y="10494"/>
                  <a:pt x="14116" y="19764"/>
                  <a:pt x="14116" y="19764"/>
                </a:cubicBezTo>
                <a:cubicBezTo>
                  <a:pt x="14116" y="19764"/>
                  <a:pt x="13623" y="19694"/>
                  <a:pt x="12818" y="19694"/>
                </a:cubicBezTo>
                <a:cubicBezTo>
                  <a:pt x="10786" y="19694"/>
                  <a:pt x="6765" y="20144"/>
                  <a:pt x="3655" y="23314"/>
                </a:cubicBezTo>
                <a:cubicBezTo>
                  <a:pt x="251" y="26800"/>
                  <a:pt x="0" y="34024"/>
                  <a:pt x="2694" y="37072"/>
                </a:cubicBezTo>
                <a:cubicBezTo>
                  <a:pt x="4497" y="39085"/>
                  <a:pt x="6727" y="39420"/>
                  <a:pt x="8033" y="39420"/>
                </a:cubicBezTo>
                <a:cubicBezTo>
                  <a:pt x="8407" y="39420"/>
                  <a:pt x="8705" y="39392"/>
                  <a:pt x="8896" y="39369"/>
                </a:cubicBezTo>
                <a:cubicBezTo>
                  <a:pt x="9042" y="39349"/>
                  <a:pt x="9125" y="39327"/>
                  <a:pt x="9125" y="39327"/>
                </a:cubicBezTo>
                <a:cubicBezTo>
                  <a:pt x="9125" y="39327"/>
                  <a:pt x="9147" y="39641"/>
                  <a:pt x="9189" y="40162"/>
                </a:cubicBezTo>
                <a:cubicBezTo>
                  <a:pt x="9314" y="41665"/>
                  <a:pt x="9710" y="44819"/>
                  <a:pt x="10837" y="46573"/>
                </a:cubicBezTo>
                <a:cubicBezTo>
                  <a:pt x="12242" y="48727"/>
                  <a:pt x="15896" y="50260"/>
                  <a:pt x="19025" y="50260"/>
                </a:cubicBezTo>
                <a:cubicBezTo>
                  <a:pt x="19293" y="50260"/>
                  <a:pt x="19557" y="50249"/>
                  <a:pt x="19815" y="50226"/>
                </a:cubicBezTo>
                <a:cubicBezTo>
                  <a:pt x="22259" y="49997"/>
                  <a:pt x="25077" y="48160"/>
                  <a:pt x="26329" y="47219"/>
                </a:cubicBezTo>
                <a:cubicBezTo>
                  <a:pt x="26769" y="46907"/>
                  <a:pt x="27019" y="46698"/>
                  <a:pt x="27019" y="46698"/>
                </a:cubicBezTo>
                <a:cubicBezTo>
                  <a:pt x="27019" y="46698"/>
                  <a:pt x="27061" y="46782"/>
                  <a:pt x="27123" y="46927"/>
                </a:cubicBezTo>
                <a:cubicBezTo>
                  <a:pt x="27666" y="47887"/>
                  <a:pt x="29901" y="51918"/>
                  <a:pt x="31905" y="53733"/>
                </a:cubicBezTo>
                <a:cubicBezTo>
                  <a:pt x="33612" y="55301"/>
                  <a:pt x="37926" y="57273"/>
                  <a:pt x="43046" y="57273"/>
                </a:cubicBezTo>
                <a:cubicBezTo>
                  <a:pt x="44815" y="57273"/>
                  <a:pt x="46680" y="57038"/>
                  <a:pt x="48566" y="56469"/>
                </a:cubicBezTo>
                <a:cubicBezTo>
                  <a:pt x="50654" y="55843"/>
                  <a:pt x="52450" y="54549"/>
                  <a:pt x="53911" y="53024"/>
                </a:cubicBezTo>
                <a:cubicBezTo>
                  <a:pt x="54663" y="52272"/>
                  <a:pt x="55309" y="51479"/>
                  <a:pt x="55894" y="50665"/>
                </a:cubicBezTo>
                <a:cubicBezTo>
                  <a:pt x="58316" y="47324"/>
                  <a:pt x="59507" y="43879"/>
                  <a:pt x="59507" y="43879"/>
                </a:cubicBezTo>
                <a:cubicBezTo>
                  <a:pt x="59507" y="43879"/>
                  <a:pt x="62305" y="47283"/>
                  <a:pt x="63390" y="47804"/>
                </a:cubicBezTo>
                <a:cubicBezTo>
                  <a:pt x="63881" y="48040"/>
                  <a:pt x="64831" y="48340"/>
                  <a:pt x="66028" y="48340"/>
                </a:cubicBezTo>
                <a:cubicBezTo>
                  <a:pt x="67481" y="48340"/>
                  <a:pt x="69297" y="47898"/>
                  <a:pt x="71094" y="46364"/>
                </a:cubicBezTo>
                <a:cubicBezTo>
                  <a:pt x="74351" y="43566"/>
                  <a:pt x="74059" y="36070"/>
                  <a:pt x="74059" y="36070"/>
                </a:cubicBezTo>
                <a:cubicBezTo>
                  <a:pt x="74059" y="36070"/>
                  <a:pt x="77296" y="35340"/>
                  <a:pt x="78485" y="33169"/>
                </a:cubicBezTo>
                <a:cubicBezTo>
                  <a:pt x="79676" y="30975"/>
                  <a:pt x="80553" y="24419"/>
                  <a:pt x="76377" y="23584"/>
                </a:cubicBezTo>
                <a:cubicBezTo>
                  <a:pt x="75551" y="23419"/>
                  <a:pt x="74697" y="23353"/>
                  <a:pt x="73859" y="23353"/>
                </a:cubicBezTo>
                <a:cubicBezTo>
                  <a:pt x="70466" y="23353"/>
                  <a:pt x="67336" y="24441"/>
                  <a:pt x="67336" y="24441"/>
                </a:cubicBezTo>
                <a:cubicBezTo>
                  <a:pt x="67336" y="24441"/>
                  <a:pt x="67859" y="12059"/>
                  <a:pt x="60133" y="10347"/>
                </a:cubicBezTo>
                <a:cubicBezTo>
                  <a:pt x="59414" y="10189"/>
                  <a:pt x="58696" y="10118"/>
                  <a:pt x="57986" y="10118"/>
                </a:cubicBezTo>
                <a:cubicBezTo>
                  <a:pt x="51176" y="10118"/>
                  <a:pt x="45081" y="16696"/>
                  <a:pt x="44892" y="16903"/>
                </a:cubicBezTo>
                <a:cubicBezTo>
                  <a:pt x="44975" y="16632"/>
                  <a:pt x="47542" y="6631"/>
                  <a:pt x="43889" y="2518"/>
                </a:cubicBezTo>
                <a:cubicBezTo>
                  <a:pt x="43639" y="2226"/>
                  <a:pt x="43347" y="1975"/>
                  <a:pt x="43033" y="1745"/>
                </a:cubicBezTo>
                <a:cubicBezTo>
                  <a:pt x="41345" y="548"/>
                  <a:pt x="38886" y="1"/>
                  <a:pt x="361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3"/>
          <p:cNvGrpSpPr/>
          <p:nvPr/>
        </p:nvGrpSpPr>
        <p:grpSpPr>
          <a:xfrm>
            <a:off x="4559027" y="6283351"/>
            <a:ext cx="700840" cy="374197"/>
            <a:chOff x="2026995" y="4170588"/>
            <a:chExt cx="525630" cy="280648"/>
          </a:xfrm>
        </p:grpSpPr>
        <p:grpSp>
          <p:nvGrpSpPr>
            <p:cNvPr id="330" name="Google Shape;330;p13"/>
            <p:cNvGrpSpPr/>
            <p:nvPr/>
          </p:nvGrpSpPr>
          <p:grpSpPr>
            <a:xfrm flipH="1">
              <a:off x="2026995" y="4170588"/>
              <a:ext cx="525630" cy="280648"/>
              <a:chOff x="1737175" y="1180825"/>
              <a:chExt cx="525630" cy="280648"/>
            </a:xfrm>
          </p:grpSpPr>
          <p:sp>
            <p:nvSpPr>
              <p:cNvPr id="331" name="Google Shape;331;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3"/>
          <p:cNvGrpSpPr/>
          <p:nvPr/>
        </p:nvGrpSpPr>
        <p:grpSpPr>
          <a:xfrm flipH="1">
            <a:off x="8619427" y="6283351"/>
            <a:ext cx="700840" cy="374197"/>
            <a:chOff x="2026995" y="4170588"/>
            <a:chExt cx="525630" cy="280648"/>
          </a:xfrm>
        </p:grpSpPr>
        <p:grpSp>
          <p:nvGrpSpPr>
            <p:cNvPr id="339" name="Google Shape;339;p13"/>
            <p:cNvGrpSpPr/>
            <p:nvPr/>
          </p:nvGrpSpPr>
          <p:grpSpPr>
            <a:xfrm flipH="1">
              <a:off x="2026995" y="4170588"/>
              <a:ext cx="525630" cy="280648"/>
              <a:chOff x="1737175" y="1180825"/>
              <a:chExt cx="525630" cy="280648"/>
            </a:xfrm>
          </p:grpSpPr>
          <p:sp>
            <p:nvSpPr>
              <p:cNvPr id="340" name="Google Shape;340;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3"/>
          <p:cNvGrpSpPr/>
          <p:nvPr/>
        </p:nvGrpSpPr>
        <p:grpSpPr>
          <a:xfrm flipH="1">
            <a:off x="950793" y="6427884"/>
            <a:ext cx="700840" cy="374197"/>
            <a:chOff x="2026995" y="4170588"/>
            <a:chExt cx="525630" cy="280648"/>
          </a:xfrm>
        </p:grpSpPr>
        <p:grpSp>
          <p:nvGrpSpPr>
            <p:cNvPr id="348" name="Google Shape;348;p13"/>
            <p:cNvGrpSpPr/>
            <p:nvPr/>
          </p:nvGrpSpPr>
          <p:grpSpPr>
            <a:xfrm flipH="1">
              <a:off x="2026995" y="4170588"/>
              <a:ext cx="525630" cy="280648"/>
              <a:chOff x="1737175" y="1180825"/>
              <a:chExt cx="525630" cy="280648"/>
            </a:xfrm>
          </p:grpSpPr>
          <p:sp>
            <p:nvSpPr>
              <p:cNvPr id="349" name="Google Shape;349;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254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6"/>
        <p:cNvGrpSpPr/>
        <p:nvPr/>
      </p:nvGrpSpPr>
      <p:grpSpPr>
        <a:xfrm>
          <a:off x="0" y="0"/>
          <a:ext cx="0" cy="0"/>
          <a:chOff x="0" y="0"/>
          <a:chExt cx="0" cy="0"/>
        </a:xfrm>
      </p:grpSpPr>
      <p:sp>
        <p:nvSpPr>
          <p:cNvPr id="357" name="Google Shape;357;p14"/>
          <p:cNvSpPr txBox="1">
            <a:spLocks noGrp="1"/>
          </p:cNvSpPr>
          <p:nvPr>
            <p:ph type="title"/>
          </p:nvPr>
        </p:nvSpPr>
        <p:spPr>
          <a:xfrm>
            <a:off x="5998800" y="1600033"/>
            <a:ext cx="5242400" cy="110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8" name="Google Shape;358;p14"/>
          <p:cNvSpPr txBox="1">
            <a:spLocks noGrp="1"/>
          </p:cNvSpPr>
          <p:nvPr>
            <p:ph type="title" idx="2" hasCustomPrompt="1"/>
          </p:nvPr>
        </p:nvSpPr>
        <p:spPr>
          <a:xfrm>
            <a:off x="9686800" y="516000"/>
            <a:ext cx="1554400" cy="116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9" name="Google Shape;359;p14"/>
          <p:cNvSpPr txBox="1">
            <a:spLocks noGrp="1"/>
          </p:cNvSpPr>
          <p:nvPr>
            <p:ph type="subTitle" idx="1"/>
          </p:nvPr>
        </p:nvSpPr>
        <p:spPr>
          <a:xfrm>
            <a:off x="5867400" y="2635667"/>
            <a:ext cx="53740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0" name="Google Shape;360;p14"/>
          <p:cNvSpPr/>
          <p:nvPr/>
        </p:nvSpPr>
        <p:spPr>
          <a:xfrm>
            <a:off x="-67" y="4610100"/>
            <a:ext cx="12192000" cy="2257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4"/>
          <p:cNvSpPr/>
          <p:nvPr/>
        </p:nvSpPr>
        <p:spPr>
          <a:xfrm flipH="1">
            <a:off x="1" y="4610098"/>
            <a:ext cx="8610580" cy="2031989"/>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5435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62"/>
        <p:cNvGrpSpPr/>
        <p:nvPr/>
      </p:nvGrpSpPr>
      <p:grpSpPr>
        <a:xfrm>
          <a:off x="0" y="0"/>
          <a:ext cx="0" cy="0"/>
          <a:chOff x="0" y="0"/>
          <a:chExt cx="0" cy="0"/>
        </a:xfrm>
      </p:grpSpPr>
      <p:sp>
        <p:nvSpPr>
          <p:cNvPr id="363" name="Google Shape;363;p15"/>
          <p:cNvSpPr txBox="1">
            <a:spLocks noGrp="1"/>
          </p:cNvSpPr>
          <p:nvPr>
            <p:ph type="title"/>
          </p:nvPr>
        </p:nvSpPr>
        <p:spPr>
          <a:xfrm>
            <a:off x="3474800" y="1701000"/>
            <a:ext cx="52424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4" name="Google Shape;364;p15"/>
          <p:cNvSpPr txBox="1">
            <a:spLocks noGrp="1"/>
          </p:cNvSpPr>
          <p:nvPr>
            <p:ph type="title" idx="2" hasCustomPrompt="1"/>
          </p:nvPr>
        </p:nvSpPr>
        <p:spPr>
          <a:xfrm>
            <a:off x="5318800" y="719200"/>
            <a:ext cx="1554400" cy="9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5"/>
          <p:cNvSpPr txBox="1">
            <a:spLocks noGrp="1"/>
          </p:cNvSpPr>
          <p:nvPr>
            <p:ph type="subTitle" idx="1"/>
          </p:nvPr>
        </p:nvSpPr>
        <p:spPr>
          <a:xfrm>
            <a:off x="3409000" y="2736633"/>
            <a:ext cx="5374000" cy="7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15"/>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69094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400"/>
        <p:cNvGrpSpPr/>
        <p:nvPr/>
      </p:nvGrpSpPr>
      <p:grpSpPr>
        <a:xfrm>
          <a:off x="0" y="0"/>
          <a:ext cx="0" cy="0"/>
          <a:chOff x="0" y="0"/>
          <a:chExt cx="0" cy="0"/>
        </a:xfrm>
      </p:grpSpPr>
      <p:sp>
        <p:nvSpPr>
          <p:cNvPr id="401" name="Google Shape;401;p18"/>
          <p:cNvSpPr txBox="1">
            <a:spLocks noGrp="1"/>
          </p:cNvSpPr>
          <p:nvPr>
            <p:ph type="title"/>
          </p:nvPr>
        </p:nvSpPr>
        <p:spPr>
          <a:xfrm>
            <a:off x="950800" y="1528800"/>
            <a:ext cx="6812800" cy="380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02" name="Google Shape;402;p18"/>
          <p:cNvSpPr/>
          <p:nvPr/>
        </p:nvSpPr>
        <p:spPr>
          <a:xfrm flipH="1">
            <a:off x="11314280" y="1186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8"/>
          <p:cNvSpPr/>
          <p:nvPr/>
        </p:nvSpPr>
        <p:spPr>
          <a:xfrm flipH="1">
            <a:off x="-903233" y="5557237"/>
            <a:ext cx="2611084" cy="58157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8"/>
          <p:cNvSpPr/>
          <p:nvPr/>
        </p:nvSpPr>
        <p:spPr>
          <a:xfrm flipH="1">
            <a:off x="-70453" y="6388100"/>
            <a:ext cx="12313200" cy="58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8"/>
          <p:cNvSpPr/>
          <p:nvPr/>
        </p:nvSpPr>
        <p:spPr>
          <a:xfrm flipH="1">
            <a:off x="-60600" y="6138800"/>
            <a:ext cx="12313200" cy="3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18"/>
          <p:cNvGrpSpPr/>
          <p:nvPr/>
        </p:nvGrpSpPr>
        <p:grpSpPr>
          <a:xfrm rot="-3141727" flipH="1">
            <a:off x="9564045" y="6600890"/>
            <a:ext cx="467747" cy="320231"/>
            <a:chOff x="0" y="2448138"/>
            <a:chExt cx="626950" cy="429225"/>
          </a:xfrm>
        </p:grpSpPr>
        <p:sp>
          <p:nvSpPr>
            <p:cNvPr id="407" name="Google Shape;407;p18"/>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8"/>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18"/>
          <p:cNvGrpSpPr/>
          <p:nvPr/>
        </p:nvGrpSpPr>
        <p:grpSpPr>
          <a:xfrm rot="9407311" flipH="1">
            <a:off x="2179841" y="6608278"/>
            <a:ext cx="624884" cy="305079"/>
            <a:chOff x="107375" y="2848613"/>
            <a:chExt cx="729800" cy="356300"/>
          </a:xfrm>
        </p:grpSpPr>
        <p:sp>
          <p:nvSpPr>
            <p:cNvPr id="410" name="Google Shape;410;p18"/>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8"/>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8"/>
          <p:cNvSpPr/>
          <p:nvPr/>
        </p:nvSpPr>
        <p:spPr>
          <a:xfrm rot="1388306">
            <a:off x="1870564" y="187165"/>
            <a:ext cx="620848" cy="427223"/>
          </a:xfrm>
          <a:custGeom>
            <a:avLst/>
            <a:gdLst/>
            <a:ahLst/>
            <a:cxnLst/>
            <a:rect l="l" t="t" r="r" b="b"/>
            <a:pathLst>
              <a:path w="70920" h="48802" extrusionOk="0">
                <a:moveTo>
                  <a:pt x="22001" y="1"/>
                </a:moveTo>
                <a:lnTo>
                  <a:pt x="21936" y="423"/>
                </a:lnTo>
                <a:cubicBezTo>
                  <a:pt x="21979" y="423"/>
                  <a:pt x="25886" y="1057"/>
                  <a:pt x="27068" y="3526"/>
                </a:cubicBezTo>
                <a:cubicBezTo>
                  <a:pt x="28081" y="5617"/>
                  <a:pt x="31755" y="9522"/>
                  <a:pt x="33233" y="11043"/>
                </a:cubicBezTo>
                <a:cubicBezTo>
                  <a:pt x="33211" y="11085"/>
                  <a:pt x="33211" y="11127"/>
                  <a:pt x="33211" y="11127"/>
                </a:cubicBezTo>
                <a:cubicBezTo>
                  <a:pt x="32895" y="11211"/>
                  <a:pt x="32515" y="11656"/>
                  <a:pt x="32220" y="12098"/>
                </a:cubicBezTo>
                <a:cubicBezTo>
                  <a:pt x="28029" y="10840"/>
                  <a:pt x="20696" y="8878"/>
                  <a:pt x="15620" y="8878"/>
                </a:cubicBezTo>
                <a:cubicBezTo>
                  <a:pt x="14993" y="8878"/>
                  <a:pt x="14399" y="8908"/>
                  <a:pt x="13851" y="8973"/>
                </a:cubicBezTo>
                <a:cubicBezTo>
                  <a:pt x="6799" y="9798"/>
                  <a:pt x="0" y="18263"/>
                  <a:pt x="2639" y="21579"/>
                </a:cubicBezTo>
                <a:cubicBezTo>
                  <a:pt x="5279" y="24915"/>
                  <a:pt x="6439" y="24619"/>
                  <a:pt x="8001" y="26920"/>
                </a:cubicBezTo>
                <a:cubicBezTo>
                  <a:pt x="9564" y="29200"/>
                  <a:pt x="11022" y="28378"/>
                  <a:pt x="12880" y="29918"/>
                </a:cubicBezTo>
                <a:cubicBezTo>
                  <a:pt x="14758" y="31480"/>
                  <a:pt x="17249" y="31080"/>
                  <a:pt x="17671" y="32431"/>
                </a:cubicBezTo>
                <a:cubicBezTo>
                  <a:pt x="18073" y="33761"/>
                  <a:pt x="16109" y="36992"/>
                  <a:pt x="17671" y="38766"/>
                </a:cubicBezTo>
                <a:cubicBezTo>
                  <a:pt x="19234" y="40517"/>
                  <a:pt x="18389" y="41868"/>
                  <a:pt x="20163" y="43009"/>
                </a:cubicBezTo>
                <a:cubicBezTo>
                  <a:pt x="21936" y="44171"/>
                  <a:pt x="22338" y="45817"/>
                  <a:pt x="23794" y="46240"/>
                </a:cubicBezTo>
                <a:cubicBezTo>
                  <a:pt x="25119" y="46623"/>
                  <a:pt x="26355" y="48801"/>
                  <a:pt x="27346" y="48801"/>
                </a:cubicBezTo>
                <a:cubicBezTo>
                  <a:pt x="27445" y="48801"/>
                  <a:pt x="27543" y="48779"/>
                  <a:pt x="27637" y="48731"/>
                </a:cubicBezTo>
                <a:cubicBezTo>
                  <a:pt x="28643" y="48218"/>
                  <a:pt x="29946" y="46551"/>
                  <a:pt x="31258" y="46551"/>
                </a:cubicBezTo>
                <a:cubicBezTo>
                  <a:pt x="31297" y="46551"/>
                  <a:pt x="31336" y="46553"/>
                  <a:pt x="31375" y="46556"/>
                </a:cubicBezTo>
                <a:cubicBezTo>
                  <a:pt x="31396" y="46557"/>
                  <a:pt x="31416" y="46558"/>
                  <a:pt x="31437" y="46558"/>
                </a:cubicBezTo>
                <a:cubicBezTo>
                  <a:pt x="32760" y="46558"/>
                  <a:pt x="33869" y="43216"/>
                  <a:pt x="35471" y="43009"/>
                </a:cubicBezTo>
                <a:cubicBezTo>
                  <a:pt x="37071" y="43216"/>
                  <a:pt x="38160" y="46558"/>
                  <a:pt x="39484" y="46558"/>
                </a:cubicBezTo>
                <a:cubicBezTo>
                  <a:pt x="39504" y="46558"/>
                  <a:pt x="39525" y="46557"/>
                  <a:pt x="39545" y="46556"/>
                </a:cubicBezTo>
                <a:cubicBezTo>
                  <a:pt x="39584" y="46553"/>
                  <a:pt x="39623" y="46551"/>
                  <a:pt x="39662" y="46551"/>
                </a:cubicBezTo>
                <a:cubicBezTo>
                  <a:pt x="40974" y="46551"/>
                  <a:pt x="42278" y="48218"/>
                  <a:pt x="43283" y="48731"/>
                </a:cubicBezTo>
                <a:cubicBezTo>
                  <a:pt x="43380" y="48779"/>
                  <a:pt x="43479" y="48801"/>
                  <a:pt x="43580" y="48801"/>
                </a:cubicBezTo>
                <a:cubicBezTo>
                  <a:pt x="44587" y="48801"/>
                  <a:pt x="45823" y="46623"/>
                  <a:pt x="47146" y="46240"/>
                </a:cubicBezTo>
                <a:cubicBezTo>
                  <a:pt x="48582" y="45817"/>
                  <a:pt x="49004" y="44171"/>
                  <a:pt x="50778" y="43009"/>
                </a:cubicBezTo>
                <a:cubicBezTo>
                  <a:pt x="52531" y="41868"/>
                  <a:pt x="51707" y="40517"/>
                  <a:pt x="53269" y="38766"/>
                </a:cubicBezTo>
                <a:cubicBezTo>
                  <a:pt x="54831" y="36992"/>
                  <a:pt x="52847" y="33761"/>
                  <a:pt x="53269" y="32431"/>
                </a:cubicBezTo>
                <a:cubicBezTo>
                  <a:pt x="53691" y="31080"/>
                  <a:pt x="56183" y="31480"/>
                  <a:pt x="58041" y="29918"/>
                </a:cubicBezTo>
                <a:cubicBezTo>
                  <a:pt x="59921" y="28378"/>
                  <a:pt x="61377" y="29200"/>
                  <a:pt x="62919" y="26920"/>
                </a:cubicBezTo>
                <a:cubicBezTo>
                  <a:pt x="64481" y="24619"/>
                  <a:pt x="65663" y="24915"/>
                  <a:pt x="68302" y="21579"/>
                </a:cubicBezTo>
                <a:cubicBezTo>
                  <a:pt x="70920" y="18263"/>
                  <a:pt x="64143" y="9798"/>
                  <a:pt x="57069" y="8973"/>
                </a:cubicBezTo>
                <a:cubicBezTo>
                  <a:pt x="56523" y="8908"/>
                  <a:pt x="55932" y="8878"/>
                  <a:pt x="55306" y="8878"/>
                </a:cubicBezTo>
                <a:cubicBezTo>
                  <a:pt x="50242" y="8878"/>
                  <a:pt x="42894" y="10840"/>
                  <a:pt x="38723" y="12098"/>
                </a:cubicBezTo>
                <a:cubicBezTo>
                  <a:pt x="38405" y="11656"/>
                  <a:pt x="38047" y="11211"/>
                  <a:pt x="37729" y="11127"/>
                </a:cubicBezTo>
                <a:lnTo>
                  <a:pt x="37687" y="11043"/>
                </a:lnTo>
                <a:cubicBezTo>
                  <a:pt x="39187" y="9522"/>
                  <a:pt x="42839" y="5617"/>
                  <a:pt x="43852" y="3526"/>
                </a:cubicBezTo>
                <a:cubicBezTo>
                  <a:pt x="45035" y="1057"/>
                  <a:pt x="48962" y="423"/>
                  <a:pt x="49004" y="423"/>
                </a:cubicBezTo>
                <a:lnTo>
                  <a:pt x="48942" y="1"/>
                </a:lnTo>
                <a:cubicBezTo>
                  <a:pt x="48773" y="43"/>
                  <a:pt x="44761" y="677"/>
                  <a:pt x="43472" y="3337"/>
                </a:cubicBezTo>
                <a:cubicBezTo>
                  <a:pt x="42543" y="5322"/>
                  <a:pt x="39018" y="9058"/>
                  <a:pt x="37498" y="10662"/>
                </a:cubicBezTo>
                <a:cubicBezTo>
                  <a:pt x="37265" y="10240"/>
                  <a:pt x="36907" y="9713"/>
                  <a:pt x="36527" y="9565"/>
                </a:cubicBezTo>
                <a:cubicBezTo>
                  <a:pt x="36527" y="9565"/>
                  <a:pt x="36358" y="8742"/>
                  <a:pt x="35471" y="8573"/>
                </a:cubicBezTo>
                <a:cubicBezTo>
                  <a:pt x="34584" y="8742"/>
                  <a:pt x="34393" y="9565"/>
                  <a:pt x="34393" y="9565"/>
                </a:cubicBezTo>
                <a:cubicBezTo>
                  <a:pt x="34013" y="9713"/>
                  <a:pt x="33676" y="10240"/>
                  <a:pt x="33444" y="10662"/>
                </a:cubicBezTo>
                <a:cubicBezTo>
                  <a:pt x="31902" y="9058"/>
                  <a:pt x="28397" y="5322"/>
                  <a:pt x="27448" y="3337"/>
                </a:cubicBezTo>
                <a:cubicBezTo>
                  <a:pt x="26181" y="677"/>
                  <a:pt x="22170" y="43"/>
                  <a:pt x="2200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3230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3"/>
        <p:cNvGrpSpPr/>
        <p:nvPr/>
      </p:nvGrpSpPr>
      <p:grpSpPr>
        <a:xfrm>
          <a:off x="0" y="0"/>
          <a:ext cx="0" cy="0"/>
          <a:chOff x="0" y="0"/>
          <a:chExt cx="0" cy="0"/>
        </a:xfrm>
      </p:grpSpPr>
      <p:sp>
        <p:nvSpPr>
          <p:cNvPr id="414" name="Google Shape;414;p19"/>
          <p:cNvSpPr txBox="1">
            <a:spLocks noGrp="1"/>
          </p:cNvSpPr>
          <p:nvPr>
            <p:ph type="title"/>
          </p:nvPr>
        </p:nvSpPr>
        <p:spPr>
          <a:xfrm>
            <a:off x="2314000" y="1352333"/>
            <a:ext cx="7564000" cy="26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5" name="Google Shape;415;p19"/>
          <p:cNvSpPr txBox="1">
            <a:spLocks noGrp="1"/>
          </p:cNvSpPr>
          <p:nvPr>
            <p:ph type="subTitle" idx="1"/>
          </p:nvPr>
        </p:nvSpPr>
        <p:spPr>
          <a:xfrm>
            <a:off x="2878067" y="410306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19"/>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19"/>
          <p:cNvGrpSpPr/>
          <p:nvPr/>
        </p:nvGrpSpPr>
        <p:grpSpPr>
          <a:xfrm rot="-8100000">
            <a:off x="8071215" y="6471607"/>
            <a:ext cx="501597" cy="244888"/>
            <a:chOff x="107375" y="2848613"/>
            <a:chExt cx="729800" cy="356300"/>
          </a:xfrm>
        </p:grpSpPr>
        <p:sp>
          <p:nvSpPr>
            <p:cNvPr id="418" name="Google Shape;418;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9954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03" name="Google Shape;503;p26"/>
          <p:cNvSpPr txBox="1">
            <a:spLocks noGrp="1"/>
          </p:cNvSpPr>
          <p:nvPr>
            <p:ph type="body" idx="1"/>
          </p:nvPr>
        </p:nvSpPr>
        <p:spPr>
          <a:xfrm>
            <a:off x="950833" y="1465800"/>
            <a:ext cx="4958400" cy="4405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wrap="square" lIns="91425" tIns="91425" rIns="91425" bIns="91425" anchor="t" anchorCtr="0">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6" name="Google Shape;506;p26"/>
          <p:cNvSpPr/>
          <p:nvPr/>
        </p:nvSpPr>
        <p:spPr>
          <a:xfrm rot="486776" flipH="1">
            <a:off x="1171316" y="57701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flipH="1">
            <a:off x="200" y="6604000"/>
            <a:ext cx="12192000" cy="25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flipH="1">
            <a:off x="0" y="60431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rot="528689" flipH="1">
            <a:off x="7252352" y="56527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flipH="1">
            <a:off x="10157400" y="61252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5742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2"/>
        <p:cNvGrpSpPr/>
        <p:nvPr/>
      </p:nvGrpSpPr>
      <p:grpSpPr>
        <a:xfrm>
          <a:off x="0" y="0"/>
          <a:ext cx="0" cy="0"/>
          <a:chOff x="0" y="0"/>
          <a:chExt cx="0" cy="0"/>
        </a:xfrm>
      </p:grpSpPr>
      <p:sp>
        <p:nvSpPr>
          <p:cNvPr id="653" name="Google Shape;653;p35"/>
          <p:cNvSpPr/>
          <p:nvPr/>
        </p:nvSpPr>
        <p:spPr>
          <a:xfrm rot="486776" flipH="1">
            <a:off x="1171316" y="57701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5"/>
          <p:cNvSpPr/>
          <p:nvPr/>
        </p:nvSpPr>
        <p:spPr>
          <a:xfrm flipH="1">
            <a:off x="200" y="6604000"/>
            <a:ext cx="12192000" cy="25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5"/>
          <p:cNvSpPr/>
          <p:nvPr/>
        </p:nvSpPr>
        <p:spPr>
          <a:xfrm flipH="1">
            <a:off x="0" y="60431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5"/>
          <p:cNvSpPr/>
          <p:nvPr/>
        </p:nvSpPr>
        <p:spPr>
          <a:xfrm rot="528689" flipH="1">
            <a:off x="7252352" y="56527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5"/>
          <p:cNvSpPr/>
          <p:nvPr/>
        </p:nvSpPr>
        <p:spPr>
          <a:xfrm flipH="1">
            <a:off x="10157400" y="61252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437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8"/>
        <p:cNvGrpSpPr/>
        <p:nvPr/>
      </p:nvGrpSpPr>
      <p:grpSpPr>
        <a:xfrm>
          <a:off x="0" y="0"/>
          <a:ext cx="0" cy="0"/>
          <a:chOff x="0" y="0"/>
          <a:chExt cx="0" cy="0"/>
        </a:xfrm>
      </p:grpSpPr>
      <p:sp>
        <p:nvSpPr>
          <p:cNvPr id="659" name="Google Shape;659;p36"/>
          <p:cNvSpPr/>
          <p:nvPr/>
        </p:nvSpPr>
        <p:spPr>
          <a:xfrm>
            <a:off x="0" y="5565634"/>
            <a:ext cx="12192047" cy="2550533"/>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6"/>
          <p:cNvSpPr/>
          <p:nvPr/>
        </p:nvSpPr>
        <p:spPr>
          <a:xfrm flipH="1">
            <a:off x="-381899" y="5963009"/>
            <a:ext cx="13116385" cy="3574852"/>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1" name="Google Shape;661;p36"/>
          <p:cNvGrpSpPr/>
          <p:nvPr/>
        </p:nvGrpSpPr>
        <p:grpSpPr>
          <a:xfrm>
            <a:off x="3248368" y="6752801"/>
            <a:ext cx="1589393" cy="818897"/>
            <a:chOff x="6275550" y="3797775"/>
            <a:chExt cx="1192045" cy="614173"/>
          </a:xfrm>
        </p:grpSpPr>
        <p:sp>
          <p:nvSpPr>
            <p:cNvPr id="662" name="Google Shape;662;p36"/>
            <p:cNvSpPr/>
            <p:nvPr/>
          </p:nvSpPr>
          <p:spPr>
            <a:xfrm>
              <a:off x="6297512" y="4079712"/>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6"/>
            <p:cNvSpPr/>
            <p:nvPr/>
          </p:nvSpPr>
          <p:spPr>
            <a:xfrm>
              <a:off x="6665437" y="413274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6"/>
            <p:cNvSpPr/>
            <p:nvPr/>
          </p:nvSpPr>
          <p:spPr>
            <a:xfrm>
              <a:off x="6725837"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6"/>
            <p:cNvSpPr/>
            <p:nvPr/>
          </p:nvSpPr>
          <p:spPr>
            <a:xfrm>
              <a:off x="6865885" y="3999074"/>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6"/>
            <p:cNvSpPr/>
            <p:nvPr/>
          </p:nvSpPr>
          <p:spPr>
            <a:xfrm>
              <a:off x="7016905" y="386540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6"/>
            <p:cNvSpPr/>
            <p:nvPr/>
          </p:nvSpPr>
          <p:spPr>
            <a:xfrm>
              <a:off x="6434788" y="4278278"/>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6"/>
            <p:cNvSpPr/>
            <p:nvPr/>
          </p:nvSpPr>
          <p:spPr>
            <a:xfrm>
              <a:off x="6275550"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2" name="Google Shape;672;p36"/>
          <p:cNvGrpSpPr/>
          <p:nvPr/>
        </p:nvGrpSpPr>
        <p:grpSpPr>
          <a:xfrm>
            <a:off x="11506255" y="7017603"/>
            <a:ext cx="289172" cy="289271"/>
            <a:chOff x="4905375" y="4050150"/>
            <a:chExt cx="436200" cy="436350"/>
          </a:xfrm>
        </p:grpSpPr>
        <p:sp>
          <p:nvSpPr>
            <p:cNvPr id="673" name="Google Shape;673;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6"/>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5" name="Google Shape;675;p36"/>
          <p:cNvGrpSpPr/>
          <p:nvPr/>
        </p:nvGrpSpPr>
        <p:grpSpPr>
          <a:xfrm>
            <a:off x="342955" y="6752790"/>
            <a:ext cx="390787" cy="504569"/>
            <a:chOff x="4905375" y="3725385"/>
            <a:chExt cx="589480" cy="761115"/>
          </a:xfrm>
        </p:grpSpPr>
        <p:sp>
          <p:nvSpPr>
            <p:cNvPr id="676" name="Google Shape;676;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6"/>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36"/>
          <p:cNvSpPr/>
          <p:nvPr/>
        </p:nvSpPr>
        <p:spPr>
          <a:xfrm>
            <a:off x="7382127" y="68579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6"/>
          <p:cNvSpPr/>
          <p:nvPr/>
        </p:nvSpPr>
        <p:spPr>
          <a:xfrm>
            <a:off x="5345400" y="7112222"/>
            <a:ext cx="289203" cy="194645"/>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0" name="Google Shape;680;p36"/>
          <p:cNvGrpSpPr/>
          <p:nvPr/>
        </p:nvGrpSpPr>
        <p:grpSpPr>
          <a:xfrm>
            <a:off x="7920629" y="7037021"/>
            <a:ext cx="1285532" cy="534683"/>
            <a:chOff x="6503446" y="3946041"/>
            <a:chExt cx="964149" cy="401012"/>
          </a:xfrm>
        </p:grpSpPr>
        <p:sp>
          <p:nvSpPr>
            <p:cNvPr id="681" name="Google Shape;681;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4337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column text 3">
  <p:cSld name="One-column text 3">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3672967" y="1580967"/>
            <a:ext cx="4846000" cy="1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4"/>
          <p:cNvSpPr txBox="1">
            <a:spLocks noGrp="1"/>
          </p:cNvSpPr>
          <p:nvPr>
            <p:ph type="subTitle" idx="1"/>
          </p:nvPr>
        </p:nvSpPr>
        <p:spPr>
          <a:xfrm>
            <a:off x="3673033" y="3604933"/>
            <a:ext cx="4846000" cy="12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44" name="Google Shape;244;p24"/>
          <p:cNvGrpSpPr/>
          <p:nvPr/>
        </p:nvGrpSpPr>
        <p:grpSpPr>
          <a:xfrm>
            <a:off x="8915301" y="1224817"/>
            <a:ext cx="4282705" cy="1902800"/>
            <a:chOff x="6686475" y="613813"/>
            <a:chExt cx="3212029" cy="1427100"/>
          </a:xfrm>
        </p:grpSpPr>
        <p:sp>
          <p:nvSpPr>
            <p:cNvPr id="245" name="Google Shape;245;p24"/>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4"/>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24"/>
          <p:cNvGrpSpPr/>
          <p:nvPr/>
        </p:nvGrpSpPr>
        <p:grpSpPr>
          <a:xfrm>
            <a:off x="-457332" y="121721"/>
            <a:ext cx="4197675" cy="1846087"/>
            <a:chOff x="-342999" y="700890"/>
            <a:chExt cx="3148256" cy="1384565"/>
          </a:xfrm>
        </p:grpSpPr>
        <p:sp>
          <p:nvSpPr>
            <p:cNvPr id="248" name="Google Shape;248;p2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0" name="Google Shape;250;p24"/>
          <p:cNvSpPr/>
          <p:nvPr/>
        </p:nvSpPr>
        <p:spPr>
          <a:xfrm rot="5845884">
            <a:off x="10028562" y="4767865"/>
            <a:ext cx="439361" cy="17544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6226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54484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0983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37743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2973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2312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8730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05495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4906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43743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95193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12/1/2024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3281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41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73D8E72-6B96-2C4B-5414-2AB86D24F2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7067B7A9-81F3-04F2-A116-24A8F513B7C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364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7D0B963D-36D8-B205-70E5-45FFF37AD1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800" y="719200"/>
            <a:ext cx="10290400" cy="637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800" y="1536633"/>
            <a:ext cx="10290400" cy="460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3430997117"/>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CF43758-8D21-E9CD-93DD-3E1300E2BA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12/1/2024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467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7.wdp"/><Relationship Id="rId3" Type="http://schemas.openxmlformats.org/officeDocument/2006/relationships/image" Target="../media/image33.png"/><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6.wdp"/><Relationship Id="rId5" Type="http://schemas.openxmlformats.org/officeDocument/2006/relationships/image" Target="../media/image35.png"/><Relationship Id="rId15" Type="http://schemas.microsoft.com/office/2007/relationships/hdphoto" Target="../media/hdphoto4.wdp"/><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hdphoto" Target="../media/hdphoto1.wdp"/><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9.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1.xml"/><Relationship Id="rId17" Type="http://schemas.openxmlformats.org/officeDocument/2006/relationships/image" Target="../media/image54.png"/><Relationship Id="rId2" Type="http://schemas.openxmlformats.org/officeDocument/2006/relationships/video" Target="../media/media3.mp4"/><Relationship Id="rId16" Type="http://schemas.openxmlformats.org/officeDocument/2006/relationships/image" Target="../media/image53.png"/><Relationship Id="rId1" Type="http://schemas.microsoft.com/office/2007/relationships/media" Target="../media/media3.mp4"/><Relationship Id="rId6" Type="http://schemas.openxmlformats.org/officeDocument/2006/relationships/notesSlide" Target="../notesSlides/notesSlide5.xml"/><Relationship Id="rId11" Type="http://schemas.openxmlformats.org/officeDocument/2006/relationships/image" Target="../media/image50.jpeg"/><Relationship Id="rId5" Type="http://schemas.openxmlformats.org/officeDocument/2006/relationships/slideLayout" Target="../slideLayouts/slideLayout22.xml"/><Relationship Id="rId15" Type="http://schemas.openxmlformats.org/officeDocument/2006/relationships/image" Target="../media/image52.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9.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2.xml"/><Relationship Id="rId17" Type="http://schemas.openxmlformats.org/officeDocument/2006/relationships/image" Target="../media/image54.png"/><Relationship Id="rId2" Type="http://schemas.openxmlformats.org/officeDocument/2006/relationships/video" Target="../media/media3.mp4"/><Relationship Id="rId16" Type="http://schemas.openxmlformats.org/officeDocument/2006/relationships/image" Target="../media/image53.png"/><Relationship Id="rId1" Type="http://schemas.microsoft.com/office/2007/relationships/media" Target="../media/media3.mp4"/><Relationship Id="rId6" Type="http://schemas.openxmlformats.org/officeDocument/2006/relationships/notesSlide" Target="../notesSlides/notesSlide6.xml"/><Relationship Id="rId11" Type="http://schemas.openxmlformats.org/officeDocument/2006/relationships/image" Target="../media/image50.jpeg"/><Relationship Id="rId5" Type="http://schemas.openxmlformats.org/officeDocument/2006/relationships/slideLayout" Target="../slideLayouts/slideLayout22.xml"/><Relationship Id="rId15" Type="http://schemas.openxmlformats.org/officeDocument/2006/relationships/image" Target="../media/image52.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9.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54.png"/><Relationship Id="rId2" Type="http://schemas.openxmlformats.org/officeDocument/2006/relationships/video" Target="../media/media3.mp4"/><Relationship Id="rId16" Type="http://schemas.openxmlformats.org/officeDocument/2006/relationships/image" Target="../media/image53.png"/><Relationship Id="rId1" Type="http://schemas.microsoft.com/office/2007/relationships/media" Target="../media/media3.mp4"/><Relationship Id="rId6" Type="http://schemas.openxmlformats.org/officeDocument/2006/relationships/notesSlide" Target="../notesSlides/notesSlide7.xml"/><Relationship Id="rId11" Type="http://schemas.openxmlformats.org/officeDocument/2006/relationships/image" Target="../media/image50.jpeg"/><Relationship Id="rId5" Type="http://schemas.openxmlformats.org/officeDocument/2006/relationships/slideLayout" Target="../slideLayouts/slideLayout22.xml"/><Relationship Id="rId15" Type="http://schemas.openxmlformats.org/officeDocument/2006/relationships/image" Target="../media/image52.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9.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chart" Target="../charts/chart4.xml"/><Relationship Id="rId17" Type="http://schemas.openxmlformats.org/officeDocument/2006/relationships/image" Target="../media/image54.png"/><Relationship Id="rId2" Type="http://schemas.openxmlformats.org/officeDocument/2006/relationships/video" Target="../media/media3.mp4"/><Relationship Id="rId16" Type="http://schemas.openxmlformats.org/officeDocument/2006/relationships/image" Target="../media/image53.png"/><Relationship Id="rId1" Type="http://schemas.microsoft.com/office/2007/relationships/media" Target="../media/media3.mp4"/><Relationship Id="rId6" Type="http://schemas.openxmlformats.org/officeDocument/2006/relationships/notesSlide" Target="../notesSlides/notesSlide8.xml"/><Relationship Id="rId11" Type="http://schemas.openxmlformats.org/officeDocument/2006/relationships/image" Target="../media/image50.jpeg"/><Relationship Id="rId5" Type="http://schemas.openxmlformats.org/officeDocument/2006/relationships/slideLayout" Target="../slideLayouts/slideLayout22.xml"/><Relationship Id="rId15" Type="http://schemas.openxmlformats.org/officeDocument/2006/relationships/image" Target="../media/image52.png"/><Relationship Id="rId10" Type="http://schemas.openxmlformats.org/officeDocument/2006/relationships/audio" Target="../media/audio4.wav"/><Relationship Id="rId4" Type="http://schemas.openxmlformats.org/officeDocument/2006/relationships/audio" Target="../media/media4.mp3"/><Relationship Id="rId9" Type="http://schemas.openxmlformats.org/officeDocument/2006/relationships/audio" Target="../media/audio3.wav"/><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35.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microsoft.com/office/2007/relationships/hdphoto" Target="../media/hdphoto9.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60.jpg"/><Relationship Id="rId5" Type="http://schemas.microsoft.com/office/2007/relationships/hdphoto" Target="../media/hdphoto9.wdp"/><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jpeg"/><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svg"/><Relationship Id="rId2" Type="http://schemas.openxmlformats.org/officeDocument/2006/relationships/slideLayout" Target="../slideLayouts/slideLayout12.xml"/><Relationship Id="rId16" Type="http://schemas.openxmlformats.org/officeDocument/2006/relationships/image" Target="../media/image22.png"/><Relationship Id="rId1" Type="http://schemas.openxmlformats.org/officeDocument/2006/relationships/tags" Target="../tags/tag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image" Target="../media/image2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76201"/>
            <a:ext cx="12192000" cy="70167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err="1">
                <a:solidFill>
                  <a:srgbClr val="3333FF"/>
                </a:solidFill>
              </a:rPr>
              <a:t>Thứ</a:t>
            </a:r>
            <a:r>
              <a:rPr lang="en-US" altLang="en-US" sz="4000" dirty="0">
                <a:solidFill>
                  <a:srgbClr val="3333FF"/>
                </a:solidFill>
              </a:rPr>
              <a:t> </a:t>
            </a:r>
            <a:r>
              <a:rPr lang="en-US" altLang="en-US" sz="4000" dirty="0" err="1">
                <a:solidFill>
                  <a:srgbClr val="3333FF"/>
                </a:solidFill>
              </a:rPr>
              <a:t>ba</a:t>
            </a:r>
            <a:r>
              <a:rPr lang="en-US" altLang="en-US" sz="4000" dirty="0">
                <a:solidFill>
                  <a:srgbClr val="3333FF"/>
                </a:solidFill>
              </a:rPr>
              <a:t> </a:t>
            </a:r>
            <a:r>
              <a:rPr lang="en-US" altLang="en-US" sz="4000" dirty="0" err="1">
                <a:solidFill>
                  <a:srgbClr val="3333FF"/>
                </a:solidFill>
              </a:rPr>
              <a:t>ngày</a:t>
            </a:r>
            <a:r>
              <a:rPr lang="en-US" altLang="en-US" sz="4000" dirty="0">
                <a:solidFill>
                  <a:srgbClr val="3333FF"/>
                </a:solidFill>
              </a:rPr>
              <a:t> 24 </a:t>
            </a:r>
            <a:r>
              <a:rPr lang="en-US" altLang="en-US" sz="4000" dirty="0" err="1">
                <a:solidFill>
                  <a:srgbClr val="3333FF"/>
                </a:solidFill>
              </a:rPr>
              <a:t>tháng</a:t>
            </a:r>
            <a:r>
              <a:rPr lang="en-US" altLang="en-US" sz="4000" dirty="0">
                <a:solidFill>
                  <a:srgbClr val="3333FF"/>
                </a:solidFill>
              </a:rPr>
              <a:t> 12 </a:t>
            </a:r>
            <a:r>
              <a:rPr lang="en-US" altLang="en-US" sz="4000" dirty="0" err="1">
                <a:solidFill>
                  <a:srgbClr val="3333FF"/>
                </a:solidFill>
              </a:rPr>
              <a:t>năm</a:t>
            </a:r>
            <a:r>
              <a:rPr lang="en-US" altLang="en-US" sz="4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811469"/>
            <a:ext cx="12192000" cy="70167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a:solidFill>
                  <a:srgbClr val="FF0000"/>
                </a:solidFill>
              </a:rPr>
              <a:t>Khoa </a:t>
            </a:r>
            <a:r>
              <a:rPr lang="en-US" altLang="en-US" sz="4000" u="sng" dirty="0" err="1">
                <a:solidFill>
                  <a:srgbClr val="FF0000"/>
                </a:solidFill>
              </a:rPr>
              <a:t>học</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0" y="1546738"/>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Sự</a:t>
            </a:r>
            <a:r>
              <a:rPr lang="en-US" altLang="en-US" sz="4000" b="1" dirty="0">
                <a:solidFill>
                  <a:srgbClr val="3333FF"/>
                </a:solidFill>
              </a:rPr>
              <a:t> </a:t>
            </a:r>
            <a:r>
              <a:rPr lang="en-US" altLang="en-US" sz="4000" b="1" dirty="0" err="1">
                <a:solidFill>
                  <a:srgbClr val="3333FF"/>
                </a:solidFill>
              </a:rPr>
              <a:t>sinh</a:t>
            </a:r>
            <a:r>
              <a:rPr lang="en-US" altLang="en-US" sz="4000" b="1" dirty="0">
                <a:solidFill>
                  <a:srgbClr val="3333FF"/>
                </a:solidFill>
              </a:rPr>
              <a:t> </a:t>
            </a:r>
            <a:r>
              <a:rPr lang="en-US" altLang="en-US" sz="4000" b="1" dirty="0" err="1">
                <a:solidFill>
                  <a:srgbClr val="3333FF"/>
                </a:solidFill>
              </a:rPr>
              <a:t>sản</a:t>
            </a:r>
            <a:r>
              <a:rPr lang="en-US" altLang="en-US" sz="4000" b="1" dirty="0">
                <a:solidFill>
                  <a:srgbClr val="3333FF"/>
                </a:solidFill>
              </a:rPr>
              <a:t> </a:t>
            </a:r>
            <a:r>
              <a:rPr lang="en-US" altLang="en-US" sz="4000" b="1" dirty="0" err="1">
                <a:solidFill>
                  <a:srgbClr val="3333FF"/>
                </a:solidFill>
              </a:rPr>
              <a:t>của</a:t>
            </a:r>
            <a:r>
              <a:rPr lang="en-US" altLang="en-US" sz="4000" b="1" dirty="0">
                <a:solidFill>
                  <a:srgbClr val="3333FF"/>
                </a:solidFill>
              </a:rPr>
              <a:t> </a:t>
            </a:r>
            <a:r>
              <a:rPr lang="en-US" altLang="en-US" sz="4000" b="1" dirty="0" err="1">
                <a:solidFill>
                  <a:srgbClr val="3333FF"/>
                </a:solidFill>
              </a:rPr>
              <a:t>động</a:t>
            </a:r>
            <a:r>
              <a:rPr lang="en-US" altLang="en-US" sz="4000" b="1" dirty="0">
                <a:solidFill>
                  <a:srgbClr val="3333FF"/>
                </a:solidFill>
              </a:rPr>
              <a:t> </a:t>
            </a:r>
            <a:r>
              <a:rPr lang="en-US" altLang="en-US" sz="4000" b="1" dirty="0" err="1">
                <a:solidFill>
                  <a:srgbClr val="3333FF"/>
                </a:solidFill>
              </a:rPr>
              <a:t>vật</a:t>
            </a:r>
            <a:r>
              <a:rPr lang="en-US" altLang="en-US" sz="4000" b="1" dirty="0">
                <a:solidFill>
                  <a:srgbClr val="3333FF"/>
                </a:solidFill>
              </a:rPr>
              <a:t> (</a:t>
            </a:r>
            <a:r>
              <a:rPr lang="en-US" altLang="en-US" sz="4000" b="1" dirty="0" err="1">
                <a:solidFill>
                  <a:srgbClr val="3333FF"/>
                </a:solidFill>
              </a:rPr>
              <a:t>tiết</a:t>
            </a:r>
            <a:r>
              <a:rPr lang="en-US" altLang="en-US" sz="4000" b="1" dirty="0">
                <a:solidFill>
                  <a:srgbClr val="3333FF"/>
                </a:solidFill>
              </a:rPr>
              <a:t>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9FCB5B4-80E0-67BC-7DC0-BBBEC7BE75D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15" b="59444" l="43594" r="61198">
                        <a14:foregroundMark x1="45104" y1="9074" x2="45104" y2="9074"/>
                        <a14:foregroundMark x1="49219" y1="4444" x2="49219" y2="4444"/>
                        <a14:foregroundMark x1="52917" y1="11574" x2="54323" y2="14815"/>
                        <a14:foregroundMark x1="50313" y1="13889" x2="50313" y2="16574"/>
                        <a14:foregroundMark x1="45677" y1="9259" x2="48490" y2="6111"/>
                        <a14:foregroundMark x1="50104" y1="2315" x2="51406" y2="2315"/>
                        <a14:foregroundMark x1="43594" y1="12500" x2="43594" y2="12500"/>
                        <a14:foregroundMark x1="47500" y1="19722" x2="47500" y2="19722"/>
                        <a14:foregroundMark x1="46979" y1="19722" x2="46979" y2="19722"/>
                        <a14:foregroundMark x1="61198" y1="13148" x2="61198" y2="13148"/>
                        <a14:foregroundMark x1="52396" y1="55278" x2="52396" y2="55278"/>
                        <a14:foregroundMark x1="49896" y1="58519" x2="49896" y2="58519"/>
                        <a14:foregroundMark x1="54010" y1="57963" x2="54010" y2="57963"/>
                        <a14:foregroundMark x1="50313" y1="59444" x2="50313" y2="59444"/>
                        <a14:foregroundMark x1="50417" y1="58519" x2="49219" y2="56204"/>
                        <a14:foregroundMark x1="53594" y1="57593" x2="52812" y2="57593"/>
                        <a14:foregroundMark x1="47083" y1="20093" x2="47083" y2="20093"/>
                      </a14:backgroundRemoval>
                    </a14:imgEffect>
                  </a14:imgLayer>
                </a14:imgProps>
              </a:ext>
              <a:ext uri="{28A0092B-C50C-407E-A947-70E740481C1C}">
                <a14:useLocalDpi xmlns:a14="http://schemas.microsoft.com/office/drawing/2010/main" val="0"/>
              </a:ext>
            </a:extLst>
          </a:blip>
          <a:srcRect l="43262" r="37608" b="38937"/>
          <a:stretch/>
        </p:blipFill>
        <p:spPr>
          <a:xfrm>
            <a:off x="787212" y="2071241"/>
            <a:ext cx="2336987" cy="4195953"/>
          </a:xfrm>
          <a:prstGeom prst="rect">
            <a:avLst/>
          </a:prstGeom>
        </p:spPr>
      </p:pic>
      <p:pic>
        <p:nvPicPr>
          <p:cNvPr id="4" name="Picture 3">
            <a:extLst>
              <a:ext uri="{FF2B5EF4-FFF2-40B4-BE49-F238E27FC236}">
                <a16:creationId xmlns:a16="http://schemas.microsoft.com/office/drawing/2014/main" id="{C2FC9217-F282-DC0B-218B-78819F32B1D4}"/>
              </a:ext>
            </a:extLst>
          </p:cNvPr>
          <p:cNvPicPr>
            <a:picLocks noChangeAspect="1"/>
          </p:cNvPicPr>
          <p:nvPr/>
        </p:nvPicPr>
        <p:blipFill rotWithShape="1">
          <a:blip r:embed="rId4">
            <a:extLst>
              <a:ext uri="{28A0092B-C50C-407E-A947-70E740481C1C}">
                <a14:useLocalDpi xmlns:a14="http://schemas.microsoft.com/office/drawing/2010/main" val="0"/>
              </a:ext>
            </a:extLst>
          </a:blip>
          <a:srcRect l="44891" t="13913" r="29022"/>
          <a:stretch/>
        </p:blipFill>
        <p:spPr>
          <a:xfrm>
            <a:off x="9164522" y="1875159"/>
            <a:ext cx="2540683" cy="4716142"/>
          </a:xfrm>
          <a:prstGeom prst="rect">
            <a:avLst/>
          </a:prstGeom>
        </p:spPr>
      </p:pic>
      <p:pic>
        <p:nvPicPr>
          <p:cNvPr id="11" name="Picture 10">
            <a:extLst>
              <a:ext uri="{FF2B5EF4-FFF2-40B4-BE49-F238E27FC236}">
                <a16:creationId xmlns:a16="http://schemas.microsoft.com/office/drawing/2014/main" id="{3BA2F170-E761-9AA5-7F04-2D7B1CFDC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24199" y="628314"/>
            <a:ext cx="5374738" cy="2493690"/>
          </a:xfrm>
          <a:prstGeom prst="rect">
            <a:avLst/>
          </a:prstGeom>
        </p:spPr>
      </p:pic>
      <p:sp>
        <p:nvSpPr>
          <p:cNvPr id="13" name="TextBox 12">
            <a:extLst>
              <a:ext uri="{FF2B5EF4-FFF2-40B4-BE49-F238E27FC236}">
                <a16:creationId xmlns:a16="http://schemas.microsoft.com/office/drawing/2014/main" id="{48BBB440-0B23-772A-A2EE-A881060F22B1}"/>
              </a:ext>
            </a:extLst>
          </p:cNvPr>
          <p:cNvSpPr txBox="1"/>
          <p:nvPr/>
        </p:nvSpPr>
        <p:spPr>
          <a:xfrm>
            <a:off x="3582056" y="874455"/>
            <a:ext cx="4916881" cy="1938992"/>
          </a:xfrm>
          <a:prstGeom prst="rect">
            <a:avLst/>
          </a:prstGeom>
          <a:noFill/>
        </p:spPr>
        <p:txBody>
          <a:bodyPr wrap="square" rtlCol="0">
            <a:spAutoFit/>
          </a:bodyPr>
          <a:lstStyle/>
          <a:p>
            <a:pPr algn="ctr"/>
            <a:r>
              <a:rPr lang="vi-VN" sz="4000"/>
              <a:t>Vai trò của con đực và con cái trong sinh sản ở động vật.</a:t>
            </a:r>
            <a:endParaRPr lang="en-US" sz="4000"/>
          </a:p>
        </p:txBody>
      </p:sp>
    </p:spTree>
    <p:extLst>
      <p:ext uri="{BB962C8B-B14F-4D97-AF65-F5344CB8AC3E}">
        <p14:creationId xmlns:p14="http://schemas.microsoft.com/office/powerpoint/2010/main" val="28658268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 y="313213"/>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727" y="-150654"/>
            <a:ext cx="4311900" cy="2483654"/>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16" name="Rectangle: Rounded Corners 26">
            <a:extLst>
              <a:ext uri="{FF2B5EF4-FFF2-40B4-BE49-F238E27FC236}">
                <a16:creationId xmlns:a16="http://schemas.microsoft.com/office/drawing/2014/main" id="{3464FE24-E6BB-4E9E-96B3-CDDDDBB35463}"/>
              </a:ext>
            </a:extLst>
          </p:cNvPr>
          <p:cNvSpPr/>
          <p:nvPr/>
        </p:nvSpPr>
        <p:spPr>
          <a:xfrm>
            <a:off x="632172" y="635543"/>
            <a:ext cx="10570547" cy="3124536"/>
          </a:xfrm>
          <a:prstGeom prst="roundRect">
            <a:avLst>
              <a:gd name="adj" fmla="val 19668"/>
            </a:avLst>
          </a:prstGeom>
          <a:solidFill>
            <a:schemeClr val="bg1"/>
          </a:solidFill>
          <a:ln w="57150">
            <a:solidFill>
              <a:srgbClr val="45B3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0" indent="-685800" algn="just">
              <a:buFont typeface="Wingdings" panose="05000000000000000000" pitchFamily="2" charset="2"/>
              <a:buChar char="Ø"/>
            </a:pPr>
            <a:r>
              <a:rPr lang="vi-VN" sz="4800">
                <a:solidFill>
                  <a:srgbClr val="FF0000"/>
                </a:solidFill>
                <a:latin typeface="Calibri"/>
              </a:rPr>
              <a:t>Tinh trùng được hình thành trong cơ quan sinh dục của con đực.</a:t>
            </a:r>
            <a:endParaRPr lang="en-US" sz="4800">
              <a:solidFill>
                <a:srgbClr val="FF0000"/>
              </a:solidFill>
              <a:latin typeface="Calibri"/>
            </a:endParaRPr>
          </a:p>
          <a:p>
            <a:pPr marL="685800" lvl="0" indent="-685800" algn="just">
              <a:buFont typeface="Wingdings" panose="05000000000000000000" pitchFamily="2" charset="2"/>
              <a:buChar char="Ø"/>
            </a:pPr>
            <a:r>
              <a:rPr lang="vi-VN" sz="4800">
                <a:solidFill>
                  <a:srgbClr val="0070C0"/>
                </a:solidFill>
                <a:latin typeface="Calibri"/>
              </a:rPr>
              <a:t> Trứng được hình thành trong cơ quan sinh dục của con cái.</a:t>
            </a:r>
            <a:endParaRPr kumimoji="0" lang="en-US" sz="6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E3CA070-5CDF-45DF-BB3A-BBF46E43A70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114112" y="4359512"/>
            <a:ext cx="2397420" cy="2397420"/>
          </a:xfrm>
          <a:prstGeom prst="rect">
            <a:avLst/>
          </a:prstGeom>
        </p:spPr>
      </p:pic>
      <p:pic>
        <p:nvPicPr>
          <p:cNvPr id="10" name="Picture 9">
            <a:extLst>
              <a:ext uri="{FF2B5EF4-FFF2-40B4-BE49-F238E27FC236}">
                <a16:creationId xmlns:a16="http://schemas.microsoft.com/office/drawing/2014/main" id="{61D4EA89-88D1-4BAB-9318-F0A4780C831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pic>
        <p:nvPicPr>
          <p:cNvPr id="14" name="Picture 13">
            <a:extLst>
              <a:ext uri="{FF2B5EF4-FFF2-40B4-BE49-F238E27FC236}">
                <a16:creationId xmlns:a16="http://schemas.microsoft.com/office/drawing/2014/main" id="{DA9C0B4A-4D1C-410D-A550-B162DDB6915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7" name="Picture 16">
            <a:extLst>
              <a:ext uri="{FF2B5EF4-FFF2-40B4-BE49-F238E27FC236}">
                <a16:creationId xmlns:a16="http://schemas.microsoft.com/office/drawing/2014/main" id="{E63301D5-4F93-40DD-B5D9-A7C20A08756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19" name="Picture 18">
            <a:extLst>
              <a:ext uri="{FF2B5EF4-FFF2-40B4-BE49-F238E27FC236}">
                <a16:creationId xmlns:a16="http://schemas.microsoft.com/office/drawing/2014/main" id="{A77F5DD2-F56D-43E4-93CD-5CCBF9E5177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301790349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9FCB5B4-80E0-67BC-7DC0-BBBEC7BE75D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15" b="59444" l="43594" r="61198">
                        <a14:foregroundMark x1="45104" y1="9074" x2="45104" y2="9074"/>
                        <a14:foregroundMark x1="49219" y1="4444" x2="49219" y2="4444"/>
                        <a14:foregroundMark x1="52917" y1="11574" x2="54323" y2="14815"/>
                        <a14:foregroundMark x1="50313" y1="13889" x2="50313" y2="16574"/>
                        <a14:foregroundMark x1="45677" y1="9259" x2="48490" y2="6111"/>
                        <a14:foregroundMark x1="50104" y1="2315" x2="51406" y2="2315"/>
                        <a14:foregroundMark x1="43594" y1="12500" x2="43594" y2="12500"/>
                        <a14:foregroundMark x1="47500" y1="19722" x2="47500" y2="19722"/>
                        <a14:foregroundMark x1="46979" y1="19722" x2="46979" y2="19722"/>
                        <a14:foregroundMark x1="61198" y1="13148" x2="61198" y2="13148"/>
                        <a14:foregroundMark x1="52396" y1="55278" x2="52396" y2="55278"/>
                        <a14:foregroundMark x1="49896" y1="58519" x2="49896" y2="58519"/>
                        <a14:foregroundMark x1="54010" y1="57963" x2="54010" y2="57963"/>
                        <a14:foregroundMark x1="50313" y1="59444" x2="50313" y2="59444"/>
                        <a14:foregroundMark x1="50417" y1="58519" x2="49219" y2="56204"/>
                        <a14:foregroundMark x1="53594" y1="57593" x2="52812" y2="57593"/>
                        <a14:foregroundMark x1="47083" y1="20093" x2="47083" y2="20093"/>
                      </a14:backgroundRemoval>
                    </a14:imgEffect>
                  </a14:imgLayer>
                </a14:imgProps>
              </a:ext>
              <a:ext uri="{28A0092B-C50C-407E-A947-70E740481C1C}">
                <a14:useLocalDpi xmlns:a14="http://schemas.microsoft.com/office/drawing/2010/main" val="0"/>
              </a:ext>
            </a:extLst>
          </a:blip>
          <a:srcRect l="43262" r="37608" b="38937"/>
          <a:stretch/>
        </p:blipFill>
        <p:spPr>
          <a:xfrm>
            <a:off x="787212" y="2071241"/>
            <a:ext cx="2336987" cy="4195953"/>
          </a:xfrm>
          <a:prstGeom prst="rect">
            <a:avLst/>
          </a:prstGeom>
        </p:spPr>
      </p:pic>
      <p:pic>
        <p:nvPicPr>
          <p:cNvPr id="4" name="Picture 3">
            <a:extLst>
              <a:ext uri="{FF2B5EF4-FFF2-40B4-BE49-F238E27FC236}">
                <a16:creationId xmlns:a16="http://schemas.microsoft.com/office/drawing/2014/main" id="{C2FC9217-F282-DC0B-218B-78819F32B1D4}"/>
              </a:ext>
            </a:extLst>
          </p:cNvPr>
          <p:cNvPicPr>
            <a:picLocks noChangeAspect="1"/>
          </p:cNvPicPr>
          <p:nvPr/>
        </p:nvPicPr>
        <p:blipFill rotWithShape="1">
          <a:blip r:embed="rId4">
            <a:extLst>
              <a:ext uri="{28A0092B-C50C-407E-A947-70E740481C1C}">
                <a14:useLocalDpi xmlns:a14="http://schemas.microsoft.com/office/drawing/2010/main" val="0"/>
              </a:ext>
            </a:extLst>
          </a:blip>
          <a:srcRect l="44891" t="13913" r="29022"/>
          <a:stretch/>
        </p:blipFill>
        <p:spPr>
          <a:xfrm>
            <a:off x="9164522" y="1875159"/>
            <a:ext cx="2540683" cy="4716142"/>
          </a:xfrm>
          <a:prstGeom prst="rect">
            <a:avLst/>
          </a:prstGeom>
        </p:spPr>
      </p:pic>
      <p:pic>
        <p:nvPicPr>
          <p:cNvPr id="11" name="Picture 10">
            <a:extLst>
              <a:ext uri="{FF2B5EF4-FFF2-40B4-BE49-F238E27FC236}">
                <a16:creationId xmlns:a16="http://schemas.microsoft.com/office/drawing/2014/main" id="{3BA2F170-E761-9AA5-7F04-2D7B1CFDC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24199" y="628314"/>
            <a:ext cx="5374738" cy="2493690"/>
          </a:xfrm>
          <a:prstGeom prst="rect">
            <a:avLst/>
          </a:prstGeom>
        </p:spPr>
      </p:pic>
      <p:sp>
        <p:nvSpPr>
          <p:cNvPr id="13" name="TextBox 12">
            <a:extLst>
              <a:ext uri="{FF2B5EF4-FFF2-40B4-BE49-F238E27FC236}">
                <a16:creationId xmlns:a16="http://schemas.microsoft.com/office/drawing/2014/main" id="{48BBB440-0B23-772A-A2EE-A881060F22B1}"/>
              </a:ext>
            </a:extLst>
          </p:cNvPr>
          <p:cNvSpPr txBox="1"/>
          <p:nvPr/>
        </p:nvSpPr>
        <p:spPr>
          <a:xfrm>
            <a:off x="3391556" y="1409521"/>
            <a:ext cx="4916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Quá trình hình thành cá con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Cá Bảy Màu Full Gold bị đen thui Tại sao - YouTube">
            <a:extLst>
              <a:ext uri="{FF2B5EF4-FFF2-40B4-BE49-F238E27FC236}">
                <a16:creationId xmlns:a16="http://schemas.microsoft.com/office/drawing/2014/main" id="{CF55F8C2-4A7C-44E5-3B7B-816965A8C6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94" t="22778" r="38594" b="25000"/>
          <a:stretch/>
        </p:blipFill>
        <p:spPr bwMode="auto">
          <a:xfrm>
            <a:off x="4491018" y="3409950"/>
            <a:ext cx="3209964" cy="2493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927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 y="313213"/>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727" y="-150654"/>
            <a:ext cx="4311900" cy="2483654"/>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16" name="Rectangle: Rounded Corners 26">
            <a:extLst>
              <a:ext uri="{FF2B5EF4-FFF2-40B4-BE49-F238E27FC236}">
                <a16:creationId xmlns:a16="http://schemas.microsoft.com/office/drawing/2014/main" id="{3464FE24-E6BB-4E9E-96B3-CDDDDBB35463}"/>
              </a:ext>
            </a:extLst>
          </p:cNvPr>
          <p:cNvSpPr/>
          <p:nvPr/>
        </p:nvSpPr>
        <p:spPr>
          <a:xfrm>
            <a:off x="477023" y="442121"/>
            <a:ext cx="11237954" cy="6102665"/>
          </a:xfrm>
          <a:prstGeom prst="roundRect">
            <a:avLst>
              <a:gd name="adj" fmla="val 19668"/>
            </a:avLst>
          </a:prstGeom>
          <a:solidFill>
            <a:schemeClr val="bg1"/>
          </a:solidFill>
          <a:ln w="57150">
            <a:solidFill>
              <a:srgbClr val="45B3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0" indent="-685800" algn="just">
              <a:buFont typeface="Wingdings" panose="05000000000000000000" pitchFamily="2" charset="2"/>
              <a:buChar char="Ø"/>
            </a:pPr>
            <a:r>
              <a:rPr lang="vi-VN" sz="4000">
                <a:solidFill>
                  <a:srgbClr val="0070C0"/>
                </a:solidFill>
                <a:latin typeface="Calibri"/>
              </a:rPr>
              <a:t>Cá chép cái đẻ trứng. </a:t>
            </a:r>
            <a:endParaRPr lang="en-US" sz="4000">
              <a:solidFill>
                <a:srgbClr val="0070C0"/>
              </a:solidFill>
              <a:latin typeface="Calibri"/>
            </a:endParaRPr>
          </a:p>
          <a:p>
            <a:pPr marL="685800" lvl="0" indent="-685800" algn="just">
              <a:buFont typeface="Wingdings" panose="05000000000000000000" pitchFamily="2" charset="2"/>
              <a:buChar char="Ø"/>
            </a:pPr>
            <a:r>
              <a:rPr lang="vi-VN" sz="4000">
                <a:solidFill>
                  <a:srgbClr val="0070C0"/>
                </a:solidFill>
                <a:latin typeface="Calibri"/>
              </a:rPr>
              <a:t>Cá chép đực bơi theo tưới tinh trùng để thụ tinh cho trứng. </a:t>
            </a:r>
            <a:endParaRPr lang="en-US" sz="4000">
              <a:solidFill>
                <a:srgbClr val="0070C0"/>
              </a:solidFill>
              <a:latin typeface="Calibri"/>
            </a:endParaRPr>
          </a:p>
          <a:p>
            <a:pPr marL="685800" lvl="0" indent="-685800" algn="just">
              <a:buFont typeface="Wingdings" panose="05000000000000000000" pitchFamily="2" charset="2"/>
              <a:buChar char="Ø"/>
            </a:pPr>
            <a:r>
              <a:rPr lang="vi-VN" sz="4000">
                <a:solidFill>
                  <a:srgbClr val="0070C0"/>
                </a:solidFill>
                <a:latin typeface="Calibri"/>
              </a:rPr>
              <a:t>Trứng được thụ tinh tạo thành hợp tử. </a:t>
            </a:r>
            <a:endParaRPr lang="en-US" sz="4000">
              <a:solidFill>
                <a:srgbClr val="0070C0"/>
              </a:solidFill>
              <a:latin typeface="Calibri"/>
            </a:endParaRPr>
          </a:p>
          <a:p>
            <a:pPr marL="685800" lvl="0" indent="-685800" algn="just">
              <a:buFont typeface="Wingdings" panose="05000000000000000000" pitchFamily="2" charset="2"/>
              <a:buChar char="Ø"/>
            </a:pPr>
            <a:r>
              <a:rPr lang="vi-VN" sz="4000">
                <a:solidFill>
                  <a:srgbClr val="0070C0"/>
                </a:solidFill>
                <a:latin typeface="Calibri"/>
              </a:rPr>
              <a:t>Hợp tử phát triển thành phôi. Phôi phát triển trong trứng đã được thụ tinh.</a:t>
            </a:r>
            <a:endParaRPr lang="en-US" sz="4000">
              <a:solidFill>
                <a:srgbClr val="0070C0"/>
              </a:solidFill>
              <a:latin typeface="Calibri"/>
            </a:endParaRPr>
          </a:p>
          <a:p>
            <a:pPr marL="685800" lvl="0" indent="-685800" algn="just">
              <a:buFont typeface="Wingdings" panose="05000000000000000000" pitchFamily="2" charset="2"/>
              <a:buChar char="Ø"/>
            </a:pPr>
            <a:r>
              <a:rPr lang="vi-VN" sz="4000">
                <a:solidFill>
                  <a:srgbClr val="0070C0"/>
                </a:solidFill>
                <a:latin typeface="Calibri"/>
              </a:rPr>
              <a:t> Một thời gian sau, cá chép con sẽ được nở ra từ trứng đã thụ tinh.</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27928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9FCB5B4-80E0-67BC-7DC0-BBBEC7BE75D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15" b="59444" l="43594" r="61198">
                        <a14:foregroundMark x1="45104" y1="9074" x2="45104" y2="9074"/>
                        <a14:foregroundMark x1="49219" y1="4444" x2="49219" y2="4444"/>
                        <a14:foregroundMark x1="52917" y1="11574" x2="54323" y2="14815"/>
                        <a14:foregroundMark x1="50313" y1="13889" x2="50313" y2="16574"/>
                        <a14:foregroundMark x1="45677" y1="9259" x2="48490" y2="6111"/>
                        <a14:foregroundMark x1="50104" y1="2315" x2="51406" y2="2315"/>
                        <a14:foregroundMark x1="43594" y1="12500" x2="43594" y2="12500"/>
                        <a14:foregroundMark x1="47500" y1="19722" x2="47500" y2="19722"/>
                        <a14:foregroundMark x1="46979" y1="19722" x2="46979" y2="19722"/>
                        <a14:foregroundMark x1="61198" y1="13148" x2="61198" y2="13148"/>
                        <a14:foregroundMark x1="52396" y1="55278" x2="52396" y2="55278"/>
                        <a14:foregroundMark x1="49896" y1="58519" x2="49896" y2="58519"/>
                        <a14:foregroundMark x1="54010" y1="57963" x2="54010" y2="57963"/>
                        <a14:foregroundMark x1="50313" y1="59444" x2="50313" y2="59444"/>
                        <a14:foregroundMark x1="50417" y1="58519" x2="49219" y2="56204"/>
                        <a14:foregroundMark x1="53594" y1="57593" x2="52812" y2="57593"/>
                        <a14:foregroundMark x1="47083" y1="20093" x2="47083" y2="20093"/>
                      </a14:backgroundRemoval>
                    </a14:imgEffect>
                  </a14:imgLayer>
                </a14:imgProps>
              </a:ext>
              <a:ext uri="{28A0092B-C50C-407E-A947-70E740481C1C}">
                <a14:useLocalDpi xmlns:a14="http://schemas.microsoft.com/office/drawing/2010/main" val="0"/>
              </a:ext>
            </a:extLst>
          </a:blip>
          <a:srcRect l="43262" r="37608" b="38937"/>
          <a:stretch/>
        </p:blipFill>
        <p:spPr>
          <a:xfrm>
            <a:off x="787212" y="2071241"/>
            <a:ext cx="2336987" cy="4195953"/>
          </a:xfrm>
          <a:prstGeom prst="rect">
            <a:avLst/>
          </a:prstGeom>
        </p:spPr>
      </p:pic>
      <p:pic>
        <p:nvPicPr>
          <p:cNvPr id="4" name="Picture 3">
            <a:extLst>
              <a:ext uri="{FF2B5EF4-FFF2-40B4-BE49-F238E27FC236}">
                <a16:creationId xmlns:a16="http://schemas.microsoft.com/office/drawing/2014/main" id="{C2FC9217-F282-DC0B-218B-78819F32B1D4}"/>
              </a:ext>
            </a:extLst>
          </p:cNvPr>
          <p:cNvPicPr>
            <a:picLocks noChangeAspect="1"/>
          </p:cNvPicPr>
          <p:nvPr/>
        </p:nvPicPr>
        <p:blipFill rotWithShape="1">
          <a:blip r:embed="rId4">
            <a:extLst>
              <a:ext uri="{28A0092B-C50C-407E-A947-70E740481C1C}">
                <a14:useLocalDpi xmlns:a14="http://schemas.microsoft.com/office/drawing/2010/main" val="0"/>
              </a:ext>
            </a:extLst>
          </a:blip>
          <a:srcRect l="44891" t="13913" r="29022"/>
          <a:stretch/>
        </p:blipFill>
        <p:spPr>
          <a:xfrm>
            <a:off x="9164522" y="1875159"/>
            <a:ext cx="2540683" cy="4716142"/>
          </a:xfrm>
          <a:prstGeom prst="rect">
            <a:avLst/>
          </a:prstGeom>
        </p:spPr>
      </p:pic>
      <p:pic>
        <p:nvPicPr>
          <p:cNvPr id="11" name="Picture 10">
            <a:extLst>
              <a:ext uri="{FF2B5EF4-FFF2-40B4-BE49-F238E27FC236}">
                <a16:creationId xmlns:a16="http://schemas.microsoft.com/office/drawing/2014/main" id="{3BA2F170-E761-9AA5-7F04-2D7B1CFDC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24199" y="628314"/>
            <a:ext cx="5374738" cy="2493690"/>
          </a:xfrm>
          <a:prstGeom prst="rect">
            <a:avLst/>
          </a:prstGeom>
        </p:spPr>
      </p:pic>
      <p:sp>
        <p:nvSpPr>
          <p:cNvPr id="13" name="TextBox 12">
            <a:extLst>
              <a:ext uri="{FF2B5EF4-FFF2-40B4-BE49-F238E27FC236}">
                <a16:creationId xmlns:a16="http://schemas.microsoft.com/office/drawing/2014/main" id="{48BBB440-0B23-772A-A2EE-A881060F22B1}"/>
              </a:ext>
            </a:extLst>
          </p:cNvPr>
          <p:cNvSpPr txBox="1"/>
          <p:nvPr/>
        </p:nvSpPr>
        <p:spPr>
          <a:xfrm>
            <a:off x="3391556" y="1409521"/>
            <a:ext cx="4916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Quá trình hình thành </a:t>
            </a:r>
            <a:r>
              <a:rPr lang="en-US" sz="4000">
                <a:solidFill>
                  <a:prstClr val="black"/>
                </a:solidFill>
                <a:latin typeface="Arial" panose="020B0604020202020204" pitchFamily="34" charset="0"/>
              </a:rPr>
              <a:t>cừu con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Cừu con nằm">
            <a:extLst>
              <a:ext uri="{FF2B5EF4-FFF2-40B4-BE49-F238E27FC236}">
                <a16:creationId xmlns:a16="http://schemas.microsoft.com/office/drawing/2014/main" id="{A6B4D5AA-C8B0-7955-1C45-7D24E2659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2568" y="1467948"/>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8766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 y="313213"/>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727" y="-150654"/>
            <a:ext cx="4311900" cy="2483654"/>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16" name="Rectangle: Rounded Corners 26">
            <a:extLst>
              <a:ext uri="{FF2B5EF4-FFF2-40B4-BE49-F238E27FC236}">
                <a16:creationId xmlns:a16="http://schemas.microsoft.com/office/drawing/2014/main" id="{3464FE24-E6BB-4E9E-96B3-CDDDDBB35463}"/>
              </a:ext>
            </a:extLst>
          </p:cNvPr>
          <p:cNvSpPr/>
          <p:nvPr/>
        </p:nvSpPr>
        <p:spPr>
          <a:xfrm>
            <a:off x="477023" y="598964"/>
            <a:ext cx="11237954" cy="5816915"/>
          </a:xfrm>
          <a:prstGeom prst="roundRect">
            <a:avLst>
              <a:gd name="adj" fmla="val 19668"/>
            </a:avLst>
          </a:prstGeom>
          <a:solidFill>
            <a:schemeClr val="bg1"/>
          </a:solidFill>
          <a:ln w="57150">
            <a:solidFill>
              <a:srgbClr val="45B3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0" indent="-685800" algn="just">
              <a:buFont typeface="Wingdings" panose="05000000000000000000" pitchFamily="2" charset="2"/>
              <a:buChar char="Ø"/>
            </a:pPr>
            <a:r>
              <a:rPr lang="vi-VN" sz="3800">
                <a:solidFill>
                  <a:srgbClr val="0070C0"/>
                </a:solidFill>
                <a:latin typeface="Calibri"/>
              </a:rPr>
              <a:t>Cơ quan sinh dục của cừu đực sinh ra tinh trùng. </a:t>
            </a:r>
            <a:endParaRPr lang="en-US" sz="3800">
              <a:solidFill>
                <a:srgbClr val="0070C0"/>
              </a:solidFill>
              <a:latin typeface="Calibri"/>
            </a:endParaRPr>
          </a:p>
          <a:p>
            <a:pPr marL="685800" lvl="0" indent="-685800" algn="just">
              <a:buFont typeface="Wingdings" panose="05000000000000000000" pitchFamily="2" charset="2"/>
              <a:buChar char="Ø"/>
            </a:pPr>
            <a:r>
              <a:rPr lang="vi-VN" sz="3800">
                <a:solidFill>
                  <a:srgbClr val="0070C0"/>
                </a:solidFill>
                <a:latin typeface="Calibri"/>
              </a:rPr>
              <a:t>Cơ quan sinh dục của cừu cái sinh ra trứng.</a:t>
            </a:r>
            <a:endParaRPr lang="en-US" sz="3800">
              <a:solidFill>
                <a:srgbClr val="0070C0"/>
              </a:solidFill>
              <a:latin typeface="Calibri"/>
            </a:endParaRPr>
          </a:p>
          <a:p>
            <a:pPr marL="685800" lvl="0" indent="-685800" algn="just">
              <a:buFont typeface="Wingdings" panose="05000000000000000000" pitchFamily="2" charset="2"/>
              <a:buChar char="Ø"/>
            </a:pPr>
            <a:r>
              <a:rPr lang="vi-VN" sz="3800">
                <a:solidFill>
                  <a:srgbClr val="0070C0"/>
                </a:solidFill>
                <a:latin typeface="Calibri"/>
              </a:rPr>
              <a:t> Thông qua giao phối, cơ quan sinh dục của cừu đực truyền tinh trùng vào cơ quan sinh dục của cừu cái để thụ tinh với trứng, tạo thành hợp tử. </a:t>
            </a:r>
            <a:endParaRPr lang="en-US" sz="3800">
              <a:solidFill>
                <a:srgbClr val="0070C0"/>
              </a:solidFill>
              <a:latin typeface="Calibri"/>
            </a:endParaRPr>
          </a:p>
          <a:p>
            <a:pPr marL="685800" lvl="0" indent="-685800" algn="just">
              <a:buFont typeface="Wingdings" panose="05000000000000000000" pitchFamily="2" charset="2"/>
              <a:buChar char="Ø"/>
            </a:pPr>
            <a:r>
              <a:rPr lang="vi-VN" sz="3800">
                <a:solidFill>
                  <a:srgbClr val="0070C0"/>
                </a:solidFill>
                <a:latin typeface="Calibri"/>
              </a:rPr>
              <a:t>Hợp tử phát triển thành phôi. Phôi phát triển thành thai. Thai phát triển bên trong cơ thể cừu cái. </a:t>
            </a:r>
            <a:endParaRPr lang="en-US" sz="3800">
              <a:solidFill>
                <a:srgbClr val="0070C0"/>
              </a:solidFill>
              <a:latin typeface="Calibri"/>
            </a:endParaRPr>
          </a:p>
          <a:p>
            <a:pPr marL="685800" lvl="0" indent="-685800" algn="just">
              <a:buFont typeface="Wingdings" panose="05000000000000000000" pitchFamily="2" charset="2"/>
              <a:buChar char="Ø"/>
            </a:pPr>
            <a:r>
              <a:rPr lang="vi-VN" sz="3800">
                <a:solidFill>
                  <a:srgbClr val="0070C0"/>
                </a:solidFill>
                <a:latin typeface="Calibri"/>
              </a:rPr>
              <a:t>Một thời gian sau, cừu con được sinh ra.</a:t>
            </a:r>
            <a:endParaRPr kumimoji="0" lang="en-US" sz="3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46115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9FCB5B4-80E0-67BC-7DC0-BBBEC7BE75D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15" b="59444" l="43594" r="61198">
                        <a14:foregroundMark x1="45104" y1="9074" x2="45104" y2="9074"/>
                        <a14:foregroundMark x1="49219" y1="4444" x2="49219" y2="4444"/>
                        <a14:foregroundMark x1="52917" y1="11574" x2="54323" y2="14815"/>
                        <a14:foregroundMark x1="50313" y1="13889" x2="50313" y2="16574"/>
                        <a14:foregroundMark x1="45677" y1="9259" x2="48490" y2="6111"/>
                        <a14:foregroundMark x1="50104" y1="2315" x2="51406" y2="2315"/>
                        <a14:foregroundMark x1="43594" y1="12500" x2="43594" y2="12500"/>
                        <a14:foregroundMark x1="47500" y1="19722" x2="47500" y2="19722"/>
                        <a14:foregroundMark x1="46979" y1="19722" x2="46979" y2="19722"/>
                        <a14:foregroundMark x1="61198" y1="13148" x2="61198" y2="13148"/>
                        <a14:foregroundMark x1="52396" y1="55278" x2="52396" y2="55278"/>
                        <a14:foregroundMark x1="49896" y1="58519" x2="49896" y2="58519"/>
                        <a14:foregroundMark x1="54010" y1="57963" x2="54010" y2="57963"/>
                        <a14:foregroundMark x1="50313" y1="59444" x2="50313" y2="59444"/>
                        <a14:foregroundMark x1="50417" y1="58519" x2="49219" y2="56204"/>
                        <a14:foregroundMark x1="53594" y1="57593" x2="52812" y2="57593"/>
                        <a14:foregroundMark x1="47083" y1="20093" x2="47083" y2="20093"/>
                      </a14:backgroundRemoval>
                    </a14:imgEffect>
                  </a14:imgLayer>
                </a14:imgProps>
              </a:ext>
              <a:ext uri="{28A0092B-C50C-407E-A947-70E740481C1C}">
                <a14:useLocalDpi xmlns:a14="http://schemas.microsoft.com/office/drawing/2010/main" val="0"/>
              </a:ext>
            </a:extLst>
          </a:blip>
          <a:srcRect l="43262" r="37608" b="38937"/>
          <a:stretch/>
        </p:blipFill>
        <p:spPr>
          <a:xfrm>
            <a:off x="787212" y="2071241"/>
            <a:ext cx="2336987" cy="4195953"/>
          </a:xfrm>
          <a:prstGeom prst="rect">
            <a:avLst/>
          </a:prstGeom>
        </p:spPr>
      </p:pic>
      <p:pic>
        <p:nvPicPr>
          <p:cNvPr id="4" name="Picture 3">
            <a:extLst>
              <a:ext uri="{FF2B5EF4-FFF2-40B4-BE49-F238E27FC236}">
                <a16:creationId xmlns:a16="http://schemas.microsoft.com/office/drawing/2014/main" id="{C2FC9217-F282-DC0B-218B-78819F32B1D4}"/>
              </a:ext>
            </a:extLst>
          </p:cNvPr>
          <p:cNvPicPr>
            <a:picLocks noChangeAspect="1"/>
          </p:cNvPicPr>
          <p:nvPr/>
        </p:nvPicPr>
        <p:blipFill rotWithShape="1">
          <a:blip r:embed="rId4">
            <a:extLst>
              <a:ext uri="{28A0092B-C50C-407E-A947-70E740481C1C}">
                <a14:useLocalDpi xmlns:a14="http://schemas.microsoft.com/office/drawing/2010/main" val="0"/>
              </a:ext>
            </a:extLst>
          </a:blip>
          <a:srcRect l="44891" t="13913" r="29022"/>
          <a:stretch/>
        </p:blipFill>
        <p:spPr>
          <a:xfrm>
            <a:off x="9164522" y="1875159"/>
            <a:ext cx="2540683" cy="4716142"/>
          </a:xfrm>
          <a:prstGeom prst="rect">
            <a:avLst/>
          </a:prstGeom>
        </p:spPr>
      </p:pic>
      <p:pic>
        <p:nvPicPr>
          <p:cNvPr id="11" name="Picture 10">
            <a:extLst>
              <a:ext uri="{FF2B5EF4-FFF2-40B4-BE49-F238E27FC236}">
                <a16:creationId xmlns:a16="http://schemas.microsoft.com/office/drawing/2014/main" id="{3BA2F170-E761-9AA5-7F04-2D7B1CFDC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24199" y="628314"/>
            <a:ext cx="5374738" cy="3562686"/>
          </a:xfrm>
          <a:prstGeom prst="rect">
            <a:avLst/>
          </a:prstGeom>
        </p:spPr>
      </p:pic>
      <p:sp>
        <p:nvSpPr>
          <p:cNvPr id="13" name="TextBox 12">
            <a:extLst>
              <a:ext uri="{FF2B5EF4-FFF2-40B4-BE49-F238E27FC236}">
                <a16:creationId xmlns:a16="http://schemas.microsoft.com/office/drawing/2014/main" id="{48BBB440-0B23-772A-A2EE-A881060F22B1}"/>
              </a:ext>
            </a:extLst>
          </p:cNvPr>
          <p:cNvSpPr txBox="1"/>
          <p:nvPr/>
        </p:nvSpPr>
        <p:spPr>
          <a:xfrm>
            <a:off x="3353127" y="954359"/>
            <a:ext cx="491688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Sự thụ tinh ở cá chép, cừu xảy ra bên ngoài hay bên trong cơ thể.</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8887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74" name="Picture 2" descr="Hình ảnh Cá Chép Cá Chép Sống PNG , Thánh Giá, ăn, Một PNG trong suốt và  Vector để tải xuống miễn phí">
            <a:extLst>
              <a:ext uri="{FF2B5EF4-FFF2-40B4-BE49-F238E27FC236}">
                <a16:creationId xmlns:a16="http://schemas.microsoft.com/office/drawing/2014/main" id="{3A24B28B-ECB9-D9E7-AE75-50ED1E6D8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7962" r="89968">
                        <a14:foregroundMark x1="7962" y1="67813" x2="19268" y2="65625"/>
                        <a14:foregroundMark x1="19268" y1="65625" x2="19268" y2="65625"/>
                        <a14:foregroundMark x1="84554" y1="52188" x2="86943" y2="5281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61950"/>
            <a:ext cx="5757386" cy="2933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Cá Chép Vàng PNG, Vector, PSD, và biểu tượng để tải về miễn phí |  pngtree">
            <a:extLst>
              <a:ext uri="{FF2B5EF4-FFF2-40B4-BE49-F238E27FC236}">
                <a16:creationId xmlns:a16="http://schemas.microsoft.com/office/drawing/2014/main" id="{A9A82B09-CC76-A4EB-308E-AF6759C0C6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970214"/>
            <a:ext cx="4076700" cy="27077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ình ảnh đồ họa Cừu PNG, 4600+ nguồn tải về miễn phí.">
            <a:extLst>
              <a:ext uri="{FF2B5EF4-FFF2-40B4-BE49-F238E27FC236}">
                <a16:creationId xmlns:a16="http://schemas.microsoft.com/office/drawing/2014/main" id="{FDF02D34-8EB9-809F-DFEE-73B551BAB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210" y="2286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ừu đực">
            <a:extLst>
              <a:ext uri="{FF2B5EF4-FFF2-40B4-BE49-F238E27FC236}">
                <a16:creationId xmlns:a16="http://schemas.microsoft.com/office/drawing/2014/main" id="{CE0A8C32-004A-671D-6D47-DA34193A43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94" y="228600"/>
            <a:ext cx="4476750" cy="4476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292F781-825B-88FE-8CB7-FD50E22B56F6}"/>
              </a:ext>
            </a:extLst>
          </p:cNvPr>
          <p:cNvSpPr/>
          <p:nvPr/>
        </p:nvSpPr>
        <p:spPr>
          <a:xfrm>
            <a:off x="1013508" y="4099088"/>
            <a:ext cx="4076699" cy="1998915"/>
          </a:xfrm>
          <a:prstGeom prst="roundRect">
            <a:avLst/>
          </a:prstGeom>
          <a:solidFill>
            <a:schemeClr val="accent5">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Sự thụ tinh ở </a:t>
            </a:r>
            <a:r>
              <a:rPr kumimoji="0" lang="vi-VN" sz="4000" b="1" i="0" u="none" strike="noStrike" kern="1200" cap="none" spc="0" normalizeH="0" baseline="0" noProof="0">
                <a:ln>
                  <a:noFill/>
                </a:ln>
                <a:solidFill>
                  <a:srgbClr val="00B050"/>
                </a:solidFill>
                <a:effectLst/>
                <a:uLnTx/>
                <a:uFillTx/>
                <a:latin typeface="Calibri" panose="020F0502020204030204"/>
                <a:ea typeface="+mn-ea"/>
                <a:cs typeface="+mn-cs"/>
              </a:rPr>
              <a:t>cá chép </a:t>
            </a:r>
            <a:r>
              <a:rPr kumimoji="0" lang="vi-VN" sz="40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xảy ra </a:t>
            </a:r>
            <a:r>
              <a:rPr kumimoji="0" lang="vi-VN" sz="4000" b="1" i="0" u="none" strike="noStrike" kern="1200" cap="none" spc="0" normalizeH="0" baseline="0" noProof="0">
                <a:ln>
                  <a:noFill/>
                </a:ln>
                <a:solidFill>
                  <a:srgbClr val="FF0000"/>
                </a:solidFill>
                <a:effectLst/>
                <a:uLnTx/>
                <a:uFillTx/>
                <a:latin typeface="Calibri" panose="020F0502020204030204"/>
                <a:ea typeface="+mn-ea"/>
                <a:cs typeface="+mn-cs"/>
              </a:rPr>
              <a:t>bên ngoài </a:t>
            </a:r>
            <a:r>
              <a:rPr kumimoji="0" lang="vi-VN" sz="40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cơ thể. </a:t>
            </a:r>
            <a:endParaRPr kumimoji="0" lang="en-US" sz="40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5EA8206-779C-324C-726A-578ABF6996FB}"/>
              </a:ext>
            </a:extLst>
          </p:cNvPr>
          <p:cNvSpPr/>
          <p:nvPr/>
        </p:nvSpPr>
        <p:spPr>
          <a:xfrm>
            <a:off x="6955394" y="4116803"/>
            <a:ext cx="4076699" cy="1998915"/>
          </a:xfrm>
          <a:prstGeom prst="roundRect">
            <a:avLst/>
          </a:prstGeom>
          <a:solidFill>
            <a:schemeClr val="accent5">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Sự thụ tinh ở </a:t>
            </a:r>
            <a:r>
              <a:rPr kumimoji="0" lang="en-US" sz="4000" b="1" i="0" u="none" strike="noStrike" kern="1200" cap="none" spc="0" normalizeH="0" baseline="0" noProof="0">
                <a:ln>
                  <a:noFill/>
                </a:ln>
                <a:solidFill>
                  <a:srgbClr val="00B050"/>
                </a:solidFill>
                <a:effectLst/>
                <a:uLnTx/>
                <a:uFillTx/>
                <a:latin typeface="Calibri" panose="020F0502020204030204"/>
                <a:ea typeface="+mn-ea"/>
                <a:cs typeface="+mn-cs"/>
              </a:rPr>
              <a:t>cừu</a:t>
            </a:r>
            <a:r>
              <a:rPr kumimoji="0" lang="vi-VN" sz="40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xảy ra </a:t>
            </a:r>
            <a:r>
              <a:rPr kumimoji="0" lang="vi-VN" sz="4000" b="1" i="0" u="none" strike="noStrike" kern="1200" cap="none" spc="0" normalizeH="0" baseline="0" noProof="0">
                <a:ln>
                  <a:noFill/>
                </a:ln>
                <a:solidFill>
                  <a:srgbClr val="FF0000"/>
                </a:solidFill>
                <a:effectLst/>
                <a:uLnTx/>
                <a:uFillTx/>
                <a:latin typeface="Calibri" panose="020F0502020204030204"/>
                <a:ea typeface="+mn-ea"/>
                <a:cs typeface="+mn-cs"/>
              </a:rPr>
              <a:t>bên </a:t>
            </a: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trong</a:t>
            </a:r>
            <a:r>
              <a:rPr kumimoji="0" lang="vi-VN" sz="40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vi-VN" sz="40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cơ thể. </a:t>
            </a:r>
            <a:endParaRPr kumimoji="0" lang="en-US" sz="40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56F4EAD-AA5D-3F02-745E-2C4AFF5A5A6E}"/>
              </a:ext>
            </a:extLst>
          </p:cNvPr>
          <p:cNvCxnSpPr/>
          <p:nvPr/>
        </p:nvCxnSpPr>
        <p:spPr>
          <a:xfrm>
            <a:off x="6076950" y="571500"/>
            <a:ext cx="0" cy="592455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722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3865161" cy="5428463"/>
            <a:chOff x="124694" y="2347215"/>
            <a:chExt cx="3865161" cy="5428463"/>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3865161" cy="5428463"/>
            <a:chOff x="3869778" y="2347215"/>
            <a:chExt cx="3865161" cy="5428463"/>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3865161" cy="5428463"/>
            <a:chOff x="7614862" y="2347215"/>
            <a:chExt cx="3865161" cy="5428463"/>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1323439"/>
          </a:xfrm>
          <a:prstGeom prst="rect">
            <a:avLst/>
          </a:prstGeom>
          <a:noFill/>
        </p:spPr>
        <p:txBody>
          <a:bodyPr wrap="square" rtlCol="0">
            <a:spAutoFit/>
          </a:bodyPr>
          <a:lstStyle/>
          <a:p>
            <a:pPr lvl="0" algn="ctr"/>
            <a:r>
              <a:rPr lang="vi-VN" sz="8000" b="1">
                <a:ln w="152400">
                  <a:solidFill>
                    <a:prstClr val="white"/>
                  </a:solidFill>
                </a:ln>
                <a:solidFill>
                  <a:prstClr val="white"/>
                </a:solidFill>
                <a:cs typeface="Arial" panose="020B0604020202020204" pitchFamily="34" charset="0"/>
              </a:rPr>
              <a:t>Luyện tập</a:t>
            </a:r>
            <a:endParaRPr kumimoji="0" lang="en-US" sz="80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a:t>
            </a:r>
            <a:endPar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1685842" y="2608006"/>
            <a:ext cx="8808294" cy="1323439"/>
          </a:xfrm>
          <a:prstGeom prst="rect">
            <a:avLst/>
          </a:prstGeom>
          <a:noFill/>
        </p:spPr>
        <p:txBody>
          <a:bodyPr wrap="square" rtlCol="0">
            <a:spAutoFit/>
          </a:bodyPr>
          <a:lstStyle/>
          <a:p>
            <a:pPr lvl="0" algn="ctr"/>
            <a:r>
              <a:rPr lang="vi-VN" sz="8000" b="1">
                <a:solidFill>
                  <a:srgbClr val="002060"/>
                </a:solidFill>
                <a:cs typeface="Arial" panose="020B0604020202020204" pitchFamily="34" charset="0"/>
              </a:rPr>
              <a:t>Luyện tập</a:t>
            </a:r>
            <a:endParaRPr kumimoji="0" lang="en-US" sz="8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38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9FCB5B4-80E0-67BC-7DC0-BBBEC7BE75D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15" b="59444" l="43594" r="61198">
                        <a14:foregroundMark x1="45104" y1="9074" x2="45104" y2="9074"/>
                        <a14:foregroundMark x1="49219" y1="4444" x2="49219" y2="4444"/>
                        <a14:foregroundMark x1="52917" y1="11574" x2="54323" y2="14815"/>
                        <a14:foregroundMark x1="50313" y1="13889" x2="50313" y2="16574"/>
                        <a14:foregroundMark x1="45677" y1="9259" x2="48490" y2="6111"/>
                        <a14:foregroundMark x1="50104" y1="2315" x2="51406" y2="2315"/>
                        <a14:foregroundMark x1="43594" y1="12500" x2="43594" y2="12500"/>
                        <a14:foregroundMark x1="47500" y1="19722" x2="47500" y2="19722"/>
                        <a14:foregroundMark x1="46979" y1="19722" x2="46979" y2="19722"/>
                        <a14:foregroundMark x1="61198" y1="13148" x2="61198" y2="13148"/>
                        <a14:foregroundMark x1="52396" y1="55278" x2="52396" y2="55278"/>
                        <a14:foregroundMark x1="49896" y1="58519" x2="49896" y2="58519"/>
                        <a14:foregroundMark x1="54010" y1="57963" x2="54010" y2="57963"/>
                        <a14:foregroundMark x1="50313" y1="59444" x2="50313" y2="59444"/>
                        <a14:foregroundMark x1="50417" y1="58519" x2="49219" y2="56204"/>
                        <a14:foregroundMark x1="53594" y1="57593" x2="52812" y2="57593"/>
                        <a14:foregroundMark x1="47083" y1="20093" x2="47083" y2="20093"/>
                      </a14:backgroundRemoval>
                    </a14:imgEffect>
                  </a14:imgLayer>
                </a14:imgProps>
              </a:ext>
              <a:ext uri="{28A0092B-C50C-407E-A947-70E740481C1C}">
                <a14:useLocalDpi xmlns:a14="http://schemas.microsoft.com/office/drawing/2010/main" val="0"/>
              </a:ext>
            </a:extLst>
          </a:blip>
          <a:srcRect l="43262" r="37608" b="38937"/>
          <a:stretch/>
        </p:blipFill>
        <p:spPr>
          <a:xfrm>
            <a:off x="787212" y="2071241"/>
            <a:ext cx="2336987" cy="4195953"/>
          </a:xfrm>
          <a:prstGeom prst="rect">
            <a:avLst/>
          </a:prstGeom>
        </p:spPr>
      </p:pic>
      <p:pic>
        <p:nvPicPr>
          <p:cNvPr id="4" name="Picture 3">
            <a:extLst>
              <a:ext uri="{FF2B5EF4-FFF2-40B4-BE49-F238E27FC236}">
                <a16:creationId xmlns:a16="http://schemas.microsoft.com/office/drawing/2014/main" id="{C2FC9217-F282-DC0B-218B-78819F32B1D4}"/>
              </a:ext>
            </a:extLst>
          </p:cNvPr>
          <p:cNvPicPr>
            <a:picLocks noChangeAspect="1"/>
          </p:cNvPicPr>
          <p:nvPr/>
        </p:nvPicPr>
        <p:blipFill rotWithShape="1">
          <a:blip r:embed="rId4">
            <a:extLst>
              <a:ext uri="{28A0092B-C50C-407E-A947-70E740481C1C}">
                <a14:useLocalDpi xmlns:a14="http://schemas.microsoft.com/office/drawing/2010/main" val="0"/>
              </a:ext>
            </a:extLst>
          </a:blip>
          <a:srcRect l="44891" t="13913" r="29022"/>
          <a:stretch/>
        </p:blipFill>
        <p:spPr>
          <a:xfrm>
            <a:off x="9164522" y="1875159"/>
            <a:ext cx="2540683" cy="4716142"/>
          </a:xfrm>
          <a:prstGeom prst="rect">
            <a:avLst/>
          </a:prstGeom>
        </p:spPr>
      </p:pic>
      <p:pic>
        <p:nvPicPr>
          <p:cNvPr id="11" name="Picture 10">
            <a:extLst>
              <a:ext uri="{FF2B5EF4-FFF2-40B4-BE49-F238E27FC236}">
                <a16:creationId xmlns:a16="http://schemas.microsoft.com/office/drawing/2014/main" id="{3BA2F170-E761-9AA5-7F04-2D7B1CFDC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24199" y="628314"/>
            <a:ext cx="5374738" cy="3562686"/>
          </a:xfrm>
          <a:prstGeom prst="rect">
            <a:avLst/>
          </a:prstGeom>
        </p:spPr>
      </p:pic>
      <p:sp>
        <p:nvSpPr>
          <p:cNvPr id="13" name="TextBox 12">
            <a:extLst>
              <a:ext uri="{FF2B5EF4-FFF2-40B4-BE49-F238E27FC236}">
                <a16:creationId xmlns:a16="http://schemas.microsoft.com/office/drawing/2014/main" id="{48BBB440-0B23-772A-A2EE-A881060F22B1}"/>
              </a:ext>
            </a:extLst>
          </p:cNvPr>
          <p:cNvSpPr txBox="1"/>
          <p:nvPr/>
        </p:nvSpPr>
        <p:spPr>
          <a:xfrm>
            <a:off x="3353127" y="1470958"/>
            <a:ext cx="491688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Cùng bạn đặt câu hỏi về sự sinh sản của động v</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ật</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3455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41514" y="2501201"/>
            <a:ext cx="6620530" cy="1569660"/>
          </a:xfrm>
          <a:prstGeom prst="rect">
            <a:avLst/>
          </a:prstGeom>
        </p:spPr>
        <p:txBody>
          <a:bodyPr wrap="none">
            <a:spAutoFit/>
          </a:bodyPr>
          <a:lstStyle/>
          <a:p>
            <a:pPr lvl="0" algn="ctr" defTabSz="514350" fontAlgn="base">
              <a:spcBef>
                <a:spcPct val="0"/>
              </a:spcBef>
              <a:spcAft>
                <a:spcPct val="0"/>
              </a:spcAft>
              <a:defRPr/>
            </a:pPr>
            <a:r>
              <a:rPr lang="en-US" sz="9600" b="1" dirty="0">
                <a:ln w="190500">
                  <a:solidFill>
                    <a:schemeClr val="bg1"/>
                  </a:solidFill>
                </a:ln>
                <a:solidFill>
                  <a:schemeClr val="bg1"/>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sp>
        <p:nvSpPr>
          <p:cNvPr id="2" name="Rectangle 1"/>
          <p:cNvSpPr/>
          <p:nvPr/>
        </p:nvSpPr>
        <p:spPr>
          <a:xfrm>
            <a:off x="1794191" y="2501201"/>
            <a:ext cx="7915175" cy="1569660"/>
          </a:xfrm>
          <a:prstGeom prst="rect">
            <a:avLst/>
          </a:prstGeom>
        </p:spPr>
        <p:txBody>
          <a:bodyPr wrap="square">
            <a:spAutoFit/>
          </a:bodyPr>
          <a:lstStyle/>
          <a:p>
            <a:pPr lvl="0" algn="ctr" defTabSz="514350" fontAlgn="base">
              <a:spcBef>
                <a:spcPct val="0"/>
              </a:spcBef>
              <a:spcAft>
                <a:spcPct val="0"/>
              </a:spcAft>
              <a:defRPr/>
            </a:pPr>
            <a:r>
              <a:rPr lang="en-US" sz="9600" b="1" dirty="0">
                <a:solidFill>
                  <a:schemeClr val="accent2">
                    <a:lumMod val="75000"/>
                  </a:schemeClr>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49955" y="3968620"/>
            <a:ext cx="4452475" cy="267148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689" y="2147125"/>
            <a:ext cx="2776575" cy="2776575"/>
          </a:xfrm>
          <a:prstGeom prst="rect">
            <a:avLst/>
          </a:prstGeom>
        </p:spPr>
      </p:pic>
    </p:spTree>
    <p:extLst>
      <p:ext uri="{BB962C8B-B14F-4D97-AF65-F5344CB8AC3E}">
        <p14:creationId xmlns:p14="http://schemas.microsoft.com/office/powerpoint/2010/main" val="15343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6" presetClass="entr" presetSubtype="0"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784121" y="972893"/>
            <a:ext cx="4449959" cy="4449959"/>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8700195" y="1640965"/>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D4FBFF"/>
              </a:solidFill>
              <a:latin typeface="Arial"/>
              <a:sym typeface="Arial"/>
            </a:endParaRPr>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204190" y="1640965"/>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D4FBFF"/>
              </a:solidFill>
              <a:latin typeface="Arial"/>
              <a:sym typeface="Arial"/>
            </a:endParaRPr>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6" y="198142"/>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167441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9" y="697158"/>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Select</a:t>
            </a:r>
          </a:p>
        </p:txBody>
      </p:sp>
      <p:sp>
        <p:nvSpPr>
          <p:cNvPr id="115" name="QuestionBGM" hidden="1">
            <a:hlinkClick r:id="" action="ppaction://noaction">
              <a:snd r:embed="rId9"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Question BGM</a:t>
            </a:r>
          </a:p>
        </p:txBody>
      </p:sp>
      <p:sp>
        <p:nvSpPr>
          <p:cNvPr id="116" name="QWrong">
            <a:hlinkClick r:id="" action="ppaction://noaction">
              <a:snd r:embed="rId10" name="16 $2,000 Lose.wav"/>
            </a:hlinkClick>
          </p:cNvPr>
          <p:cNvSpPr/>
          <p:nvPr/>
        </p:nvSpPr>
        <p:spPr>
          <a:xfrm>
            <a:off x="8313318" y="1898162"/>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Wrong</a:t>
            </a:r>
          </a:p>
        </p:txBody>
      </p:sp>
      <p:sp>
        <p:nvSpPr>
          <p:cNvPr id="117" name="QCorrect">
            <a:hlinkClick r:id="" action="ppaction://noaction">
              <a:snd r:embed="rId7" name="09 Who's Was Correct_.wav"/>
            </a:hlinkClick>
          </p:cNvPr>
          <p:cNvSpPr/>
          <p:nvPr/>
        </p:nvSpPr>
        <p:spPr>
          <a:xfrm>
            <a:off x="8322551" y="130825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Right</a:t>
            </a:r>
          </a:p>
        </p:txBody>
      </p:sp>
      <p:sp>
        <p:nvSpPr>
          <p:cNvPr id="290" name="Freeform 289"/>
          <p:cNvSpPr/>
          <p:nvPr/>
        </p:nvSpPr>
        <p:spPr>
          <a:xfrm>
            <a:off x="10040100" y="1657450"/>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9" name="Freeform 268"/>
          <p:cNvSpPr/>
          <p:nvPr/>
        </p:nvSpPr>
        <p:spPr>
          <a:xfrm rot="18900000">
            <a:off x="8812502" y="145650"/>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9" name="Freeform 258"/>
          <p:cNvSpPr/>
          <p:nvPr/>
        </p:nvSpPr>
        <p:spPr>
          <a:xfrm rot="13500000">
            <a:off x="8803550" y="3345166"/>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8" name="Freeform 297"/>
          <p:cNvSpPr/>
          <p:nvPr/>
        </p:nvSpPr>
        <p:spPr>
          <a:xfrm rot="1800000">
            <a:off x="9294676" y="2833426"/>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3" name="Freeform 272"/>
          <p:cNvSpPr/>
          <p:nvPr/>
        </p:nvSpPr>
        <p:spPr>
          <a:xfrm rot="18000000">
            <a:off x="8620228" y="437701"/>
            <a:ext cx="3115904" cy="1480083"/>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6" name="Freeform 285"/>
          <p:cNvSpPr/>
          <p:nvPr/>
        </p:nvSpPr>
        <p:spPr>
          <a:xfrm rot="20700000">
            <a:off x="9717894" y="1095641"/>
            <a:ext cx="2683223" cy="2136539"/>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5" name="Freeform 264"/>
          <p:cNvSpPr/>
          <p:nvPr/>
        </p:nvSpPr>
        <p:spPr>
          <a:xfrm rot="15300000">
            <a:off x="8170527" y="4306115"/>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4" name="Freeform 293"/>
          <p:cNvSpPr/>
          <p:nvPr/>
        </p:nvSpPr>
        <p:spPr>
          <a:xfrm rot="900000">
            <a:off x="9717897" y="2231796"/>
            <a:ext cx="2683180" cy="2136539"/>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8" name="Freeform 277"/>
          <p:cNvSpPr/>
          <p:nvPr/>
        </p:nvSpPr>
        <p:spPr>
          <a:xfrm rot="17100000">
            <a:off x="8724727" y="878213"/>
            <a:ext cx="2653655"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2" name="Freeform 281"/>
          <p:cNvSpPr/>
          <p:nvPr/>
        </p:nvSpPr>
        <p:spPr>
          <a:xfrm rot="19800000">
            <a:off x="9294696"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3" name="Freeform 262"/>
          <p:cNvSpPr/>
          <p:nvPr/>
        </p:nvSpPr>
        <p:spPr>
          <a:xfrm rot="14400000">
            <a:off x="8346879" y="3754859"/>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6" name="Freeform 295"/>
          <p:cNvSpPr/>
          <p:nvPr/>
        </p:nvSpPr>
        <p:spPr>
          <a:xfrm rot="1351054">
            <a:off x="9520287" y="2533509"/>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6" name="Freeform 275"/>
          <p:cNvSpPr/>
          <p:nvPr/>
        </p:nvSpPr>
        <p:spPr>
          <a:xfrm rot="17551054">
            <a:off x="8657858" y="679819"/>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4" name="Freeform 283"/>
          <p:cNvSpPr/>
          <p:nvPr/>
        </p:nvSpPr>
        <p:spPr>
          <a:xfrm rot="20251054">
            <a:off x="9521283" y="815305"/>
            <a:ext cx="2985491" cy="2120099"/>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7" name="Freeform 266"/>
          <p:cNvSpPr/>
          <p:nvPr/>
        </p:nvSpPr>
        <p:spPr>
          <a:xfrm rot="14851054">
            <a:off x="8201821" y="4002213"/>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1" name="Freeform 260"/>
          <p:cNvSpPr/>
          <p:nvPr/>
        </p:nvSpPr>
        <p:spPr>
          <a:xfrm rot="3151054">
            <a:off x="8567052" y="3561414"/>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0" name="Freeform 279"/>
          <p:cNvSpPr/>
          <p:nvPr/>
        </p:nvSpPr>
        <p:spPr>
          <a:xfrm rot="19351054">
            <a:off x="9050107" y="288789"/>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2" name="Freeform 291"/>
          <p:cNvSpPr/>
          <p:nvPr/>
        </p:nvSpPr>
        <p:spPr>
          <a:xfrm rot="451054">
            <a:off x="9889521" y="1947924"/>
            <a:ext cx="2407191"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7" name="Freeform 256"/>
          <p:cNvSpPr/>
          <p:nvPr/>
        </p:nvSpPr>
        <p:spPr>
          <a:xfrm rot="2251054">
            <a:off x="9048975" y="3126684"/>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1" name="Freeform 270"/>
          <p:cNvSpPr/>
          <p:nvPr/>
        </p:nvSpPr>
        <p:spPr>
          <a:xfrm rot="18451054">
            <a:off x="8648254" y="172106"/>
            <a:ext cx="3340663"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8" name="Freeform 287"/>
          <p:cNvSpPr/>
          <p:nvPr/>
        </p:nvSpPr>
        <p:spPr>
          <a:xfrm rot="21151054">
            <a:off x="9890274"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23" name="Oval 7"/>
          <p:cNvSpPr>
            <a:spLocks noChangeArrowheads="1"/>
          </p:cNvSpPr>
          <p:nvPr/>
        </p:nvSpPr>
        <p:spPr bwMode="auto">
          <a:xfrm>
            <a:off x="4559800" y="2276851"/>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1" name="Oval 7"/>
          <p:cNvSpPr>
            <a:spLocks noChangeArrowheads="1"/>
          </p:cNvSpPr>
          <p:nvPr/>
        </p:nvSpPr>
        <p:spPr bwMode="auto">
          <a:xfrm>
            <a:off x="5772951"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6"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4"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58" name="Rectangle 34"/>
          <p:cNvSpPr>
            <a:spLocks noChangeArrowheads="1"/>
          </p:cNvSpPr>
          <p:nvPr/>
        </p:nvSpPr>
        <p:spPr bwMode="auto">
          <a:xfrm>
            <a:off x="0" y="4220659"/>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0" name="Rectangle 36"/>
          <p:cNvSpPr>
            <a:spLocks noChangeArrowheads="1"/>
          </p:cNvSpPr>
          <p:nvPr/>
        </p:nvSpPr>
        <p:spPr bwMode="auto">
          <a:xfrm>
            <a:off x="9369122"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81" name="AutoShape 57"/>
          <p:cNvSpPr>
            <a:spLocks noChangeArrowheads="1"/>
          </p:cNvSpPr>
          <p:nvPr/>
        </p:nvSpPr>
        <p:spPr bwMode="auto">
          <a:xfrm>
            <a:off x="10508803" y="5178149"/>
            <a:ext cx="1371600" cy="285751"/>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a:t>
            </a:r>
            <a:endParaRPr lang="en-US" altLang="en-US" sz="1600" b="1" kern="0" dirty="0">
              <a:solidFill>
                <a:srgbClr val="FFFF00"/>
              </a:solidFill>
              <a:latin typeface="Arial"/>
              <a:cs typeface="Arial"/>
              <a:sym typeface="Arial"/>
            </a:endParaRPr>
          </a:p>
        </p:txBody>
      </p:sp>
      <p:sp>
        <p:nvSpPr>
          <p:cNvPr id="77882" name="AutoShape 58"/>
          <p:cNvSpPr>
            <a:spLocks noChangeArrowheads="1"/>
          </p:cNvSpPr>
          <p:nvPr/>
        </p:nvSpPr>
        <p:spPr bwMode="auto">
          <a:xfrm>
            <a:off x="10474171" y="4873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a:t>
            </a:r>
            <a:endParaRPr lang="en-US" altLang="en-US" sz="1600" b="1" kern="0" dirty="0">
              <a:solidFill>
                <a:srgbClr val="FFFF00"/>
              </a:solidFill>
              <a:latin typeface="Arial"/>
              <a:cs typeface="Arial"/>
              <a:sym typeface="Arial"/>
            </a:endParaRPr>
          </a:p>
        </p:txBody>
      </p:sp>
      <p:sp>
        <p:nvSpPr>
          <p:cNvPr id="77883" name="AutoShape 59"/>
          <p:cNvSpPr>
            <a:spLocks noChangeArrowheads="1"/>
          </p:cNvSpPr>
          <p:nvPr/>
        </p:nvSpPr>
        <p:spPr bwMode="auto">
          <a:xfrm>
            <a:off x="10474171" y="4568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$300</a:t>
            </a:r>
            <a:endParaRPr lang="en-US" altLang="en-US" sz="1600" b="1" kern="0" dirty="0">
              <a:solidFill>
                <a:srgbClr val="FFFF00"/>
              </a:solidFill>
              <a:latin typeface="Arial"/>
              <a:cs typeface="Arial"/>
              <a:sym typeface="Arial"/>
            </a:endParaRPr>
          </a:p>
        </p:txBody>
      </p:sp>
      <p:sp>
        <p:nvSpPr>
          <p:cNvPr id="77884" name="AutoShape 60"/>
          <p:cNvSpPr>
            <a:spLocks noChangeArrowheads="1"/>
          </p:cNvSpPr>
          <p:nvPr/>
        </p:nvSpPr>
        <p:spPr bwMode="auto">
          <a:xfrm>
            <a:off x="10474171" y="4264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a:t>
            </a:r>
            <a:endParaRPr lang="en-US" altLang="en-US" sz="1600" b="1" kern="0" dirty="0">
              <a:solidFill>
                <a:srgbClr val="FFFF00"/>
              </a:solidFill>
              <a:latin typeface="Arial"/>
              <a:cs typeface="Arial"/>
              <a:sym typeface="Arial"/>
            </a:endParaRPr>
          </a:p>
        </p:txBody>
      </p:sp>
      <p:sp>
        <p:nvSpPr>
          <p:cNvPr id="77885" name="AutoShape 61"/>
          <p:cNvSpPr>
            <a:spLocks noChangeArrowheads="1"/>
          </p:cNvSpPr>
          <p:nvPr/>
        </p:nvSpPr>
        <p:spPr bwMode="auto">
          <a:xfrm>
            <a:off x="10474171" y="3959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a:t>
            </a:r>
            <a:endParaRPr lang="en-US" altLang="en-US" sz="1600" b="1" kern="0" dirty="0">
              <a:solidFill>
                <a:srgbClr val="FFFFFF"/>
              </a:solidFill>
              <a:latin typeface="Arial"/>
              <a:cs typeface="Arial"/>
              <a:sym typeface="Arial"/>
            </a:endParaRPr>
          </a:p>
        </p:txBody>
      </p:sp>
      <p:sp>
        <p:nvSpPr>
          <p:cNvPr id="77886" name="AutoShape 62"/>
          <p:cNvSpPr>
            <a:spLocks noChangeArrowheads="1"/>
          </p:cNvSpPr>
          <p:nvPr/>
        </p:nvSpPr>
        <p:spPr bwMode="auto">
          <a:xfrm>
            <a:off x="10474171" y="3654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$2,000</a:t>
            </a:r>
            <a:endParaRPr lang="en-US" altLang="en-US" sz="1600" b="1" kern="0" dirty="0">
              <a:solidFill>
                <a:srgbClr val="FFFF00"/>
              </a:solidFill>
              <a:latin typeface="Arial"/>
              <a:cs typeface="Arial"/>
              <a:sym typeface="Arial"/>
            </a:endParaRPr>
          </a:p>
        </p:txBody>
      </p:sp>
      <p:sp>
        <p:nvSpPr>
          <p:cNvPr id="77887" name="AutoShape 63"/>
          <p:cNvSpPr>
            <a:spLocks noChangeArrowheads="1"/>
          </p:cNvSpPr>
          <p:nvPr/>
        </p:nvSpPr>
        <p:spPr bwMode="auto">
          <a:xfrm>
            <a:off x="10474171" y="3349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$4,000</a:t>
            </a:r>
            <a:endParaRPr lang="en-US" altLang="en-US" sz="1600" b="1" kern="0" dirty="0">
              <a:solidFill>
                <a:srgbClr val="FFFF00"/>
              </a:solidFill>
              <a:latin typeface="Arial"/>
              <a:cs typeface="Arial"/>
              <a:sym typeface="Arial"/>
            </a:endParaRPr>
          </a:p>
        </p:txBody>
      </p:sp>
      <p:sp>
        <p:nvSpPr>
          <p:cNvPr id="77888" name="AutoShape 64"/>
          <p:cNvSpPr>
            <a:spLocks noChangeArrowheads="1"/>
          </p:cNvSpPr>
          <p:nvPr/>
        </p:nvSpPr>
        <p:spPr bwMode="auto">
          <a:xfrm>
            <a:off x="10474171" y="3044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$8,000</a:t>
            </a:r>
            <a:endParaRPr lang="en-US" altLang="en-US" sz="1600" b="1" kern="0" dirty="0">
              <a:solidFill>
                <a:srgbClr val="FFFF00"/>
              </a:solidFill>
              <a:latin typeface="Arial"/>
              <a:cs typeface="Arial"/>
              <a:sym typeface="Arial"/>
            </a:endParaRPr>
          </a:p>
        </p:txBody>
      </p:sp>
      <p:sp>
        <p:nvSpPr>
          <p:cNvPr id="77889" name="AutoShape 65"/>
          <p:cNvSpPr>
            <a:spLocks noChangeArrowheads="1"/>
          </p:cNvSpPr>
          <p:nvPr/>
        </p:nvSpPr>
        <p:spPr bwMode="auto">
          <a:xfrm>
            <a:off x="10474171" y="2740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$16,000</a:t>
            </a:r>
            <a:endParaRPr lang="en-US" altLang="en-US" sz="1600" b="1" kern="0" dirty="0">
              <a:solidFill>
                <a:srgbClr val="FFFF00"/>
              </a:solidFill>
              <a:latin typeface="Arial"/>
              <a:cs typeface="Arial"/>
              <a:sym typeface="Arial"/>
            </a:endParaRPr>
          </a:p>
        </p:txBody>
      </p:sp>
      <p:sp>
        <p:nvSpPr>
          <p:cNvPr id="77890" name="AutoShape 66"/>
          <p:cNvSpPr>
            <a:spLocks noChangeArrowheads="1"/>
          </p:cNvSpPr>
          <p:nvPr/>
        </p:nvSpPr>
        <p:spPr bwMode="auto">
          <a:xfrm>
            <a:off x="10474171" y="2435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$25,000</a:t>
            </a:r>
            <a:endParaRPr lang="en-US" altLang="en-US" sz="1600" b="1" kern="0" dirty="0">
              <a:solidFill>
                <a:srgbClr val="FFFFFF"/>
              </a:solidFill>
              <a:latin typeface="Arial"/>
              <a:cs typeface="Arial"/>
              <a:sym typeface="Arial"/>
            </a:endParaRPr>
          </a:p>
        </p:txBody>
      </p:sp>
      <p:sp>
        <p:nvSpPr>
          <p:cNvPr id="77891" name="AutoShape 67"/>
          <p:cNvSpPr>
            <a:spLocks noChangeArrowheads="1"/>
          </p:cNvSpPr>
          <p:nvPr/>
        </p:nvSpPr>
        <p:spPr bwMode="auto">
          <a:xfrm>
            <a:off x="10474171" y="2130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a:t>
            </a:r>
            <a:endParaRPr lang="en-US" altLang="en-US" sz="1600" b="1" kern="0" dirty="0">
              <a:solidFill>
                <a:srgbClr val="FFFF00"/>
              </a:solidFill>
              <a:latin typeface="Arial"/>
              <a:cs typeface="Arial"/>
              <a:sym typeface="Arial"/>
            </a:endParaRPr>
          </a:p>
        </p:txBody>
      </p:sp>
      <p:sp>
        <p:nvSpPr>
          <p:cNvPr id="77892" name="AutoShape 68"/>
          <p:cNvSpPr>
            <a:spLocks noChangeArrowheads="1"/>
          </p:cNvSpPr>
          <p:nvPr/>
        </p:nvSpPr>
        <p:spPr bwMode="auto">
          <a:xfrm>
            <a:off x="10474171" y="1825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$100,000</a:t>
            </a:r>
            <a:endParaRPr lang="en-US" altLang="en-US" sz="1600" b="1" kern="0" dirty="0">
              <a:solidFill>
                <a:srgbClr val="FFFF00"/>
              </a:solidFill>
              <a:latin typeface="Arial"/>
              <a:cs typeface="Arial"/>
              <a:sym typeface="Arial"/>
            </a:endParaRPr>
          </a:p>
        </p:txBody>
      </p:sp>
      <p:sp>
        <p:nvSpPr>
          <p:cNvPr id="77893" name="AutoShape 69"/>
          <p:cNvSpPr>
            <a:spLocks noChangeArrowheads="1"/>
          </p:cNvSpPr>
          <p:nvPr/>
        </p:nvSpPr>
        <p:spPr bwMode="auto">
          <a:xfrm>
            <a:off x="10474171" y="1520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$250,000</a:t>
            </a:r>
            <a:endParaRPr lang="en-US" altLang="en-US" sz="1600" b="1" kern="0" dirty="0">
              <a:solidFill>
                <a:srgbClr val="FFFF00"/>
              </a:solidFill>
              <a:latin typeface="Arial"/>
              <a:cs typeface="Arial"/>
              <a:sym typeface="Arial"/>
            </a:endParaRPr>
          </a:p>
        </p:txBody>
      </p:sp>
      <p:sp>
        <p:nvSpPr>
          <p:cNvPr id="77894" name="AutoShape 70"/>
          <p:cNvSpPr>
            <a:spLocks noChangeArrowheads="1"/>
          </p:cNvSpPr>
          <p:nvPr/>
        </p:nvSpPr>
        <p:spPr bwMode="auto">
          <a:xfrm>
            <a:off x="10474171" y="1216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$500,000</a:t>
            </a:r>
            <a:endParaRPr lang="en-US" altLang="en-US" sz="1600" b="1" kern="0" dirty="0">
              <a:solidFill>
                <a:srgbClr val="FFFF00"/>
              </a:solidFill>
              <a:latin typeface="Arial"/>
              <a:cs typeface="Arial"/>
              <a:sym typeface="Arial"/>
            </a:endParaRPr>
          </a:p>
        </p:txBody>
      </p:sp>
      <p:sp>
        <p:nvSpPr>
          <p:cNvPr id="77895" name="AutoShape 71"/>
          <p:cNvSpPr>
            <a:spLocks noChangeArrowheads="1"/>
          </p:cNvSpPr>
          <p:nvPr/>
        </p:nvSpPr>
        <p:spPr bwMode="auto">
          <a:xfrm>
            <a:off x="10474171" y="911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$1,000,000</a:t>
            </a:r>
            <a:endParaRPr lang="en-US" altLang="en-US" sz="1600" b="1" kern="0" dirty="0">
              <a:solidFill>
                <a:srgbClr val="FFFFFF"/>
              </a:solidFill>
              <a:latin typeface="Arial"/>
              <a:cs typeface="Arial"/>
              <a:sym typeface="Arial"/>
            </a:endParaRPr>
          </a:p>
        </p:txBody>
      </p:sp>
      <p:sp>
        <p:nvSpPr>
          <p:cNvPr id="77907" name="Rectangle 83"/>
          <p:cNvSpPr>
            <a:spLocks noChangeArrowheads="1"/>
          </p:cNvSpPr>
          <p:nvPr/>
        </p:nvSpPr>
        <p:spPr bwMode="auto">
          <a:xfrm>
            <a:off x="0" y="5925326"/>
            <a:ext cx="12192000" cy="931863"/>
          </a:xfrm>
          <a:prstGeom prst="rect">
            <a:avLst/>
          </a:prstGeom>
          <a:solidFill>
            <a:schemeClr val="tx1"/>
          </a:solidFill>
          <a:ln w="9525">
            <a:solidFill>
              <a:schemeClr val="tx1"/>
            </a:solid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defTabSz="1219170">
              <a:buClr>
                <a:srgbClr val="000000"/>
              </a:buClr>
            </a:pPr>
            <a:r>
              <a:rPr lang="en-US" sz="8000" kern="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rPr>
              <a:t>00</a:t>
            </a:r>
            <a:endParaRPr lang="en-US" sz="8000" kern="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2" y="206375"/>
            <a:ext cx="8983609" cy="141605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defTabSz="1219170">
              <a:buClr>
                <a:srgbClr val="000000"/>
              </a:buClr>
            </a:pPr>
            <a:r>
              <a:rPr lang="en-US" sz="3733" kern="0" dirty="0" err="1">
                <a:solidFill>
                  <a:srgbClr val="FFFFFF"/>
                </a:solidFill>
                <a:latin typeface="Calibri" panose="020F0502020204030204" pitchFamily="34" charset="0"/>
                <a:cs typeface="Arial"/>
                <a:sym typeface="Arial"/>
              </a:rPr>
              <a:t>Câu</a:t>
            </a:r>
            <a:r>
              <a:rPr lang="en-US" sz="3733" kern="0" dirty="0">
                <a:solidFill>
                  <a:srgbClr val="FFFFFF"/>
                </a:solidFill>
                <a:latin typeface="Calibri" panose="020F0502020204030204" pitchFamily="34" charset="0"/>
                <a:cs typeface="Arial"/>
                <a:sym typeface="Arial"/>
              </a:rPr>
              <a:t> </a:t>
            </a:r>
            <a:r>
              <a:rPr lang="en-US" sz="3733" kern="0" dirty="0" err="1">
                <a:solidFill>
                  <a:srgbClr val="FFFFFF"/>
                </a:solidFill>
                <a:latin typeface="Calibri" panose="020F0502020204030204" pitchFamily="34" charset="0"/>
                <a:cs typeface="Arial"/>
                <a:sym typeface="Arial"/>
              </a:rPr>
              <a:t>hỏi</a:t>
            </a:r>
            <a:r>
              <a:rPr lang="en-US" sz="3733" kern="0" dirty="0">
                <a:solidFill>
                  <a:srgbClr val="FFFFFF"/>
                </a:solidFill>
                <a:latin typeface="Calibri" panose="020F0502020204030204" pitchFamily="34" charset="0"/>
                <a:cs typeface="Arial"/>
                <a:sym typeface="Arial"/>
              </a:rPr>
              <a:t> 1: </a:t>
            </a:r>
            <a:r>
              <a:rPr lang="en-US" sz="3733" kern="0" dirty="0" err="1">
                <a:solidFill>
                  <a:srgbClr val="FFFFFF"/>
                </a:solidFill>
                <a:latin typeface="Calibri" panose="020F0502020204030204" pitchFamily="34" charset="0"/>
                <a:cs typeface="Arial"/>
                <a:sym typeface="Arial"/>
              </a:rPr>
              <a:t>Chim</a:t>
            </a:r>
            <a:r>
              <a:rPr lang="en-US" sz="3733" kern="0" dirty="0">
                <a:solidFill>
                  <a:srgbClr val="FFFFFF"/>
                </a:solidFill>
                <a:latin typeface="Calibri" panose="020F0502020204030204" pitchFamily="34" charset="0"/>
                <a:cs typeface="Arial"/>
                <a:sym typeface="Arial"/>
              </a:rPr>
              <a:t> </a:t>
            </a:r>
            <a:r>
              <a:rPr lang="en-US" sz="3733" kern="0" dirty="0" err="1">
                <a:solidFill>
                  <a:srgbClr val="FFFFFF"/>
                </a:solidFill>
                <a:latin typeface="Calibri" panose="020F0502020204030204" pitchFamily="34" charset="0"/>
                <a:cs typeface="Arial"/>
                <a:sym typeface="Arial"/>
              </a:rPr>
              <a:t>đẻ</a:t>
            </a:r>
            <a:r>
              <a:rPr lang="en-US" sz="3733" kern="0" dirty="0">
                <a:solidFill>
                  <a:srgbClr val="FFFFFF"/>
                </a:solidFill>
                <a:latin typeface="Calibri" panose="020F0502020204030204" pitchFamily="34" charset="0"/>
                <a:cs typeface="Arial"/>
                <a:sym typeface="Arial"/>
              </a:rPr>
              <a:t> con hay </a:t>
            </a:r>
            <a:r>
              <a:rPr lang="en-US" sz="3733" kern="0" dirty="0" err="1">
                <a:solidFill>
                  <a:srgbClr val="FFFFFF"/>
                </a:solidFill>
                <a:latin typeface="Calibri" panose="020F0502020204030204" pitchFamily="34" charset="0"/>
                <a:cs typeface="Arial"/>
                <a:sym typeface="Arial"/>
              </a:rPr>
              <a:t>đẻ</a:t>
            </a:r>
            <a:r>
              <a:rPr lang="en-US" sz="3733" kern="0" dirty="0">
                <a:solidFill>
                  <a:srgbClr val="FFFFFF"/>
                </a:solidFill>
                <a:latin typeface="Calibri" panose="020F0502020204030204" pitchFamily="34" charset="0"/>
                <a:cs typeface="Arial"/>
                <a:sym typeface="Arial"/>
              </a:rPr>
              <a:t> </a:t>
            </a:r>
            <a:r>
              <a:rPr lang="en-US" sz="3733" kern="0" dirty="0" err="1">
                <a:solidFill>
                  <a:srgbClr val="FFFFFF"/>
                </a:solidFill>
                <a:latin typeface="Calibri" panose="020F0502020204030204" pitchFamily="34" charset="0"/>
                <a:cs typeface="Arial"/>
                <a:sym typeface="Arial"/>
              </a:rPr>
              <a:t>trứng</a:t>
            </a:r>
            <a:r>
              <a:rPr lang="en-US" sz="3733" kern="0" dirty="0">
                <a:solidFill>
                  <a:srgbClr val="FFFFFF"/>
                </a:solidFill>
                <a:latin typeface="Calibri" panose="020F0502020204030204" pitchFamily="34" charset="0"/>
                <a:cs typeface="Arial"/>
                <a:sym typeface="Arial"/>
              </a:rPr>
              <a:t>?</a:t>
            </a:r>
          </a:p>
        </p:txBody>
      </p:sp>
      <p:sp>
        <p:nvSpPr>
          <p:cNvPr id="77904" name="AutoShape 80"/>
          <p:cNvSpPr>
            <a:spLocks noChangeArrowheads="1"/>
          </p:cNvSpPr>
          <p:nvPr/>
        </p:nvSpPr>
        <p:spPr bwMode="auto">
          <a:xfrm>
            <a:off x="834516"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05" name="AutoShape 81"/>
          <p:cNvSpPr>
            <a:spLocks noChangeArrowheads="1"/>
          </p:cNvSpPr>
          <p:nvPr/>
        </p:nvSpPr>
        <p:spPr bwMode="auto">
          <a:xfrm>
            <a:off x="9424069"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2" name="AnswerD"/>
          <p:cNvSpPr>
            <a:spLocks noChangeArrowheads="1"/>
          </p:cNvSpPr>
          <p:nvPr/>
        </p:nvSpPr>
        <p:spPr bwMode="auto">
          <a:xfrm>
            <a:off x="5271231" y="5118821"/>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sz="2400" kern="0" dirty="0" err="1">
                <a:solidFill>
                  <a:srgbClr val="FFFFFF"/>
                </a:solidFill>
                <a:latin typeface="Calibri" panose="020F0502020204030204" pitchFamily="34" charset="0"/>
                <a:cs typeface="Arial"/>
                <a:sym typeface="Arial"/>
              </a:rPr>
              <a:t>Cả</a:t>
            </a:r>
            <a:r>
              <a:rPr lang="en-US" sz="2400" kern="0" dirty="0">
                <a:solidFill>
                  <a:srgbClr val="FFFFFF"/>
                </a:solidFill>
                <a:latin typeface="Calibri" panose="020F0502020204030204" pitchFamily="34" charset="0"/>
                <a:cs typeface="Arial"/>
                <a:sym typeface="Arial"/>
              </a:rPr>
              <a:t> </a:t>
            </a:r>
            <a:r>
              <a:rPr lang="en-US" sz="2400" kern="0" dirty="0" err="1">
                <a:solidFill>
                  <a:srgbClr val="FFFFFF"/>
                </a:solidFill>
                <a:latin typeface="Calibri" panose="020F0502020204030204" pitchFamily="34" charset="0"/>
                <a:cs typeface="Arial"/>
                <a:sym typeface="Arial"/>
              </a:rPr>
              <a:t>ba</a:t>
            </a:r>
            <a:r>
              <a:rPr lang="en-US" sz="2400" kern="0" dirty="0">
                <a:solidFill>
                  <a:srgbClr val="FFFFFF"/>
                </a:solidFill>
                <a:latin typeface="Calibri" panose="020F0502020204030204" pitchFamily="34" charset="0"/>
                <a:cs typeface="Arial"/>
                <a:sym typeface="Arial"/>
              </a:rPr>
              <a:t> </a:t>
            </a:r>
            <a:r>
              <a:rPr lang="en-US" sz="2400" kern="0" dirty="0" err="1">
                <a:solidFill>
                  <a:srgbClr val="FFFFFF"/>
                </a:solidFill>
                <a:latin typeface="Calibri" panose="020F0502020204030204" pitchFamily="34" charset="0"/>
                <a:cs typeface="Arial"/>
                <a:sym typeface="Arial"/>
              </a:rPr>
              <a:t>đáp</a:t>
            </a:r>
            <a:r>
              <a:rPr lang="en-US" sz="2400" kern="0" dirty="0">
                <a:solidFill>
                  <a:srgbClr val="FFFFFF"/>
                </a:solidFill>
                <a:latin typeface="Calibri" panose="020F0502020204030204" pitchFamily="34" charset="0"/>
                <a:cs typeface="Arial"/>
                <a:sym typeface="Arial"/>
              </a:rPr>
              <a:t> </a:t>
            </a:r>
            <a:r>
              <a:rPr lang="en-US" sz="2400" kern="0" dirty="0" err="1">
                <a:solidFill>
                  <a:srgbClr val="FFFFFF"/>
                </a:solidFill>
                <a:latin typeface="Calibri" panose="020F0502020204030204" pitchFamily="34" charset="0"/>
                <a:cs typeface="Arial"/>
                <a:sym typeface="Arial"/>
              </a:rPr>
              <a:t>án</a:t>
            </a:r>
            <a:r>
              <a:rPr lang="en-US" sz="2400" kern="0" dirty="0">
                <a:solidFill>
                  <a:srgbClr val="FFFFFF"/>
                </a:solidFill>
                <a:latin typeface="Calibri" panose="020F0502020204030204" pitchFamily="34" charset="0"/>
                <a:cs typeface="Arial"/>
                <a:sym typeface="Arial"/>
              </a:rPr>
              <a:t> </a:t>
            </a:r>
            <a:r>
              <a:rPr lang="en-US" sz="2400" kern="0" dirty="0" err="1">
                <a:solidFill>
                  <a:srgbClr val="FFFFFF"/>
                </a:solidFill>
                <a:latin typeface="Calibri" panose="020F0502020204030204" pitchFamily="34" charset="0"/>
                <a:cs typeface="Arial"/>
                <a:sym typeface="Arial"/>
              </a:rPr>
              <a:t>trên</a:t>
            </a:r>
            <a:r>
              <a:rPr lang="en-US" sz="2400" kern="0" dirty="0">
                <a:solidFill>
                  <a:srgbClr val="FFFFFF"/>
                </a:solidFill>
                <a:latin typeface="Calibri" panose="020F0502020204030204" pitchFamily="34" charset="0"/>
                <a:cs typeface="Arial"/>
                <a:sym typeface="Arial"/>
              </a:rPr>
              <a:t> </a:t>
            </a:r>
            <a:r>
              <a:rPr lang="en-US" sz="2400" kern="0" dirty="0" err="1">
                <a:solidFill>
                  <a:srgbClr val="FFFFFF"/>
                </a:solidFill>
                <a:latin typeface="Calibri" panose="020F0502020204030204" pitchFamily="34" charset="0"/>
                <a:cs typeface="Arial"/>
                <a:sym typeface="Arial"/>
              </a:rPr>
              <a:t>đều</a:t>
            </a:r>
            <a:r>
              <a:rPr lang="en-US" sz="2400" kern="0" dirty="0">
                <a:solidFill>
                  <a:srgbClr val="FFFFFF"/>
                </a:solidFill>
                <a:latin typeface="Calibri" panose="020F0502020204030204" pitchFamily="34" charset="0"/>
                <a:cs typeface="Arial"/>
                <a:sym typeface="Arial"/>
              </a:rPr>
              <a:t> </a:t>
            </a:r>
            <a:r>
              <a:rPr lang="en-US" sz="2400" kern="0" dirty="0" err="1">
                <a:solidFill>
                  <a:srgbClr val="FFFFFF"/>
                </a:solidFill>
                <a:latin typeface="Calibri" panose="020F0502020204030204" pitchFamily="34" charset="0"/>
                <a:cs typeface="Arial"/>
                <a:sym typeface="Arial"/>
              </a:rPr>
              <a:t>đúng</a:t>
            </a:r>
            <a:endParaRPr lang="en-US" sz="2400" kern="0" dirty="0">
              <a:solidFill>
                <a:srgbClr val="FFFFFF"/>
              </a:solidFill>
              <a:latin typeface="Calibri" panose="020F0502020204030204" pitchFamily="34" charset="0"/>
              <a:cs typeface="Arial"/>
              <a:sym typeface="Arial"/>
            </a:endParaRPr>
          </a:p>
        </p:txBody>
      </p:sp>
      <p:sp>
        <p:nvSpPr>
          <p:cNvPr id="77861" name="AnswerC"/>
          <p:cNvSpPr>
            <a:spLocks noChangeArrowheads="1"/>
          </p:cNvSpPr>
          <p:nvPr/>
        </p:nvSpPr>
        <p:spPr bwMode="auto">
          <a:xfrm>
            <a:off x="722462" y="5118821"/>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667" kern="0" dirty="0" err="1">
                <a:solidFill>
                  <a:srgbClr val="FFFFFF"/>
                </a:solidFill>
                <a:latin typeface="Calibri" panose="020F0502020204030204" pitchFamily="34" charset="0"/>
                <a:cs typeface="Arial"/>
                <a:sym typeface="Arial"/>
              </a:rPr>
              <a:t>Đẻ</a:t>
            </a:r>
            <a:r>
              <a:rPr lang="en-US" sz="2667" kern="0" dirty="0">
                <a:solidFill>
                  <a:srgbClr val="FFFFFF"/>
                </a:solidFill>
                <a:latin typeface="Calibri" panose="020F0502020204030204" pitchFamily="34" charset="0"/>
                <a:cs typeface="Arial"/>
                <a:sym typeface="Arial"/>
              </a:rPr>
              <a:t> con </a:t>
            </a:r>
            <a:r>
              <a:rPr lang="en-US" sz="2667" kern="0" dirty="0" err="1">
                <a:solidFill>
                  <a:srgbClr val="FFFFFF"/>
                </a:solidFill>
                <a:latin typeface="Calibri" panose="020F0502020204030204" pitchFamily="34" charset="0"/>
                <a:cs typeface="Arial"/>
                <a:sym typeface="Arial"/>
              </a:rPr>
              <a:t>và</a:t>
            </a:r>
            <a:r>
              <a:rPr lang="en-US" sz="2667" kern="0" dirty="0">
                <a:solidFill>
                  <a:srgbClr val="FFFFFF"/>
                </a:solidFill>
                <a:latin typeface="Calibri" panose="020F0502020204030204" pitchFamily="34" charset="0"/>
                <a:cs typeface="Arial"/>
                <a:sym typeface="Arial"/>
              </a:rPr>
              <a:t> </a:t>
            </a:r>
            <a:r>
              <a:rPr lang="en-US" sz="2667" kern="0" dirty="0" err="1">
                <a:solidFill>
                  <a:srgbClr val="FFFFFF"/>
                </a:solidFill>
                <a:latin typeface="Calibri" panose="020F0502020204030204" pitchFamily="34" charset="0"/>
                <a:cs typeface="Arial"/>
                <a:sym typeface="Arial"/>
              </a:rPr>
              <a:t>đẻ</a:t>
            </a:r>
            <a:r>
              <a:rPr lang="en-US" sz="2667" kern="0" dirty="0">
                <a:solidFill>
                  <a:srgbClr val="FFFFFF"/>
                </a:solidFill>
                <a:latin typeface="Calibri" panose="020F0502020204030204" pitchFamily="34" charset="0"/>
                <a:cs typeface="Arial"/>
                <a:sym typeface="Arial"/>
              </a:rPr>
              <a:t> </a:t>
            </a:r>
            <a:r>
              <a:rPr lang="en-US" sz="2667" kern="0" dirty="0" err="1">
                <a:solidFill>
                  <a:srgbClr val="FFFFFF"/>
                </a:solidFill>
                <a:latin typeface="Calibri" panose="020F0502020204030204" pitchFamily="34" charset="0"/>
                <a:cs typeface="Arial"/>
                <a:sym typeface="Arial"/>
              </a:rPr>
              <a:t>trứng</a:t>
            </a:r>
            <a:endParaRPr lang="en-US" sz="2667" kern="0" dirty="0">
              <a:solidFill>
                <a:srgbClr val="FFFFFF"/>
              </a:solidFill>
              <a:latin typeface="Calibri" panose="020F0502020204030204" pitchFamily="34" charset="0"/>
              <a:cs typeface="Arial"/>
              <a:sym typeface="Arial"/>
            </a:endParaRPr>
          </a:p>
        </p:txBody>
      </p:sp>
      <p:sp>
        <p:nvSpPr>
          <p:cNvPr id="77864" name="AnswerB"/>
          <p:cNvSpPr>
            <a:spLocks noChangeArrowheads="1"/>
          </p:cNvSpPr>
          <p:nvPr/>
        </p:nvSpPr>
        <p:spPr bwMode="auto">
          <a:xfrm>
            <a:off x="5233169" y="4309582"/>
            <a:ext cx="443741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sz="2667" kern="0" dirty="0" err="1">
                <a:solidFill>
                  <a:srgbClr val="FFFFFF"/>
                </a:solidFill>
                <a:latin typeface="Calibri" panose="020F0502020204030204" pitchFamily="34" charset="0"/>
                <a:cs typeface="Arial"/>
                <a:sym typeface="Arial"/>
              </a:rPr>
              <a:t>Đẻ</a:t>
            </a:r>
            <a:r>
              <a:rPr lang="en-US" sz="2667" kern="0" dirty="0">
                <a:solidFill>
                  <a:srgbClr val="FFFFFF"/>
                </a:solidFill>
                <a:latin typeface="Calibri" panose="020F0502020204030204" pitchFamily="34" charset="0"/>
                <a:cs typeface="Arial"/>
                <a:sym typeface="Arial"/>
              </a:rPr>
              <a:t> </a:t>
            </a:r>
            <a:r>
              <a:rPr lang="en-US" sz="2667" kern="0" dirty="0" err="1">
                <a:solidFill>
                  <a:srgbClr val="FFFFFF"/>
                </a:solidFill>
                <a:latin typeface="Calibri" panose="020F0502020204030204" pitchFamily="34" charset="0"/>
                <a:cs typeface="Arial"/>
                <a:sym typeface="Arial"/>
              </a:rPr>
              <a:t>trứng</a:t>
            </a:r>
            <a:endParaRPr lang="en-US" sz="2667" kern="0" dirty="0">
              <a:solidFill>
                <a:srgbClr val="FFFFFF"/>
              </a:solidFill>
              <a:latin typeface="Calibri" panose="020F0502020204030204" pitchFamily="34" charset="0"/>
              <a:cs typeface="Arial"/>
              <a:sym typeface="Arial"/>
            </a:endParaRPr>
          </a:p>
        </p:txBody>
      </p:sp>
      <p:sp>
        <p:nvSpPr>
          <p:cNvPr id="77863" name="AnswerA"/>
          <p:cNvSpPr>
            <a:spLocks noChangeArrowheads="1"/>
          </p:cNvSpPr>
          <p:nvPr/>
        </p:nvSpPr>
        <p:spPr bwMode="auto">
          <a:xfrm>
            <a:off x="722462" y="4343405"/>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667" kern="0" dirty="0" err="1">
                <a:solidFill>
                  <a:srgbClr val="FFFFFF"/>
                </a:solidFill>
                <a:latin typeface="Calibri" panose="020F0502020204030204" pitchFamily="34" charset="0"/>
                <a:cs typeface="Arial"/>
                <a:sym typeface="Arial"/>
              </a:rPr>
              <a:t>Đẻ</a:t>
            </a:r>
            <a:r>
              <a:rPr lang="en-US" sz="2667" kern="0" dirty="0">
                <a:solidFill>
                  <a:srgbClr val="FFFFFF"/>
                </a:solidFill>
                <a:latin typeface="Calibri" panose="020F0502020204030204" pitchFamily="34" charset="0"/>
                <a:cs typeface="Arial"/>
                <a:sym typeface="Arial"/>
              </a:rPr>
              <a:t> con</a:t>
            </a:r>
          </a:p>
        </p:txBody>
      </p:sp>
      <p:sp>
        <p:nvSpPr>
          <p:cNvPr id="77877" name="AutoShape 53"/>
          <p:cNvSpPr>
            <a:spLocks noChangeArrowheads="1"/>
          </p:cNvSpPr>
          <p:nvPr/>
        </p:nvSpPr>
        <p:spPr bwMode="auto">
          <a:xfrm>
            <a:off x="5378576" y="4656741"/>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B</a:t>
            </a:r>
          </a:p>
        </p:txBody>
      </p:sp>
      <p:sp>
        <p:nvSpPr>
          <p:cNvPr id="77878" name="AutoShape 54"/>
          <p:cNvSpPr>
            <a:spLocks noChangeArrowheads="1"/>
          </p:cNvSpPr>
          <p:nvPr/>
        </p:nvSpPr>
        <p:spPr bwMode="auto">
          <a:xfrm>
            <a:off x="537857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D</a:t>
            </a:r>
          </a:p>
        </p:txBody>
      </p:sp>
      <p:sp>
        <p:nvSpPr>
          <p:cNvPr id="77879" name="AutoShape 55"/>
          <p:cNvSpPr>
            <a:spLocks noChangeArrowheads="1"/>
          </p:cNvSpPr>
          <p:nvPr/>
        </p:nvSpPr>
        <p:spPr bwMode="auto">
          <a:xfrm>
            <a:off x="834516" y="4656741"/>
            <a:ext cx="117475" cy="117475"/>
          </a:xfrm>
          <a:prstGeom prst="diamond">
            <a:avLst/>
          </a:prstGeom>
          <a:solidFill>
            <a:schemeClr val="bg1"/>
          </a:solidFill>
          <a:ln>
            <a:noFill/>
          </a:ln>
          <a:effec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A</a:t>
            </a:r>
            <a:endParaRPr lang="en-US" sz="1200" b="1" kern="0" dirty="0">
              <a:solidFill>
                <a:srgbClr val="FFFFFF"/>
              </a:solidFill>
              <a:latin typeface="Calibri" panose="020F0502020204030204" pitchFamily="34" charset="0"/>
              <a:cs typeface="Arial"/>
              <a:sym typeface="Arial"/>
            </a:endParaRPr>
          </a:p>
        </p:txBody>
      </p:sp>
      <p:sp>
        <p:nvSpPr>
          <p:cNvPr id="77880" name="AutoShape 56"/>
          <p:cNvSpPr>
            <a:spLocks noChangeArrowheads="1"/>
          </p:cNvSpPr>
          <p:nvPr/>
        </p:nvSpPr>
        <p:spPr bwMode="auto">
          <a:xfrm>
            <a:off x="83451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START</a:t>
            </a:r>
          </a:p>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3200" kern="0" dirty="0">
                <a:solidFill>
                  <a:srgbClr val="FFFFFF"/>
                </a:solidFill>
                <a:latin typeface="Arial"/>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defTabSz="1219170">
                <a:buClr>
                  <a:srgbClr val="000000"/>
                </a:buClr>
              </a:pPr>
              <a:r>
                <a:rPr lang="en-US" sz="4400" b="1" kern="0">
                  <a:solidFill>
                    <a:srgbClr val="FFFFFF"/>
                  </a:solidFill>
                  <a:latin typeface="Calibri" panose="020F0502020204030204" pitchFamily="34" charset="0"/>
                  <a:cs typeface="Arial"/>
                  <a:sym typeface="Arial"/>
                </a:rPr>
                <a:t>$200</a:t>
              </a:r>
              <a:endParaRPr lang="en-US" sz="4400" b="1" kern="0" dirty="0">
                <a:solidFill>
                  <a:srgbClr val="FFFFFF"/>
                </a:solidFill>
                <a:latin typeface="Calibri" panose="020F0502020204030204" pitchFamily="34" charset="0"/>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defTabSz="1219170">
                <a:buClr>
                  <a:srgbClr val="000000"/>
                </a:buClr>
              </a:pPr>
              <a:endParaRPr lang="en-US" sz="1400" kern="0" dirty="0">
                <a:solidFill>
                  <a:srgbClr val="FFFFFF"/>
                </a:solidFill>
                <a:latin typeface="Calibri" panose="020F0502020204030204" pitchFamily="34" charset="0"/>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defTabSz="1219170">
                <a:buClr>
                  <a:srgbClr val="000000"/>
                </a:buClr>
              </a:pPr>
              <a:r>
                <a:rPr lang="en-US" sz="2400" b="1" kern="0" dirty="0">
                  <a:solidFill>
                    <a:srgbClr val="FFFFFF"/>
                  </a:solidFill>
                  <a:effectLst>
                    <a:outerShdw blurRad="38100" dist="38100" dir="2700000" algn="tl">
                      <a:srgbClr val="000000">
                        <a:alpha val="43137"/>
                      </a:srgbClr>
                    </a:outerShdw>
                  </a:effectLst>
                  <a:latin typeface="Arial"/>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a:solidFill>
                  <a:srgbClr val="FFFFFF"/>
                </a:solidFill>
                <a:latin typeface="Arial"/>
                <a:sym typeface="Arial"/>
              </a:rPr>
              <a:t>Bắt đầu </a:t>
            </a:r>
            <a:endParaRPr lang="en-US" altLang="en-US" sz="1400" b="1" kern="0" dirty="0">
              <a:solidFill>
                <a:srgbClr val="FFFFFF"/>
              </a:solidFill>
              <a:latin typeface="Arial"/>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10" y="5549988"/>
            <a:ext cx="1385455" cy="1293363"/>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1" cy="372411"/>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0274538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9" y="697158"/>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Select</a:t>
            </a:r>
          </a:p>
        </p:txBody>
      </p:sp>
      <p:sp>
        <p:nvSpPr>
          <p:cNvPr id="115" name="QuestionBGM" hidden="1">
            <a:hlinkClick r:id="" action="ppaction://noaction">
              <a:snd r:embed="rId9"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Question BGM</a:t>
            </a:r>
          </a:p>
        </p:txBody>
      </p:sp>
      <p:sp>
        <p:nvSpPr>
          <p:cNvPr id="116" name="QWrong">
            <a:hlinkClick r:id="" action="ppaction://noaction">
              <a:snd r:embed="rId10" name="16 $2,000 Lose.wav"/>
            </a:hlinkClick>
          </p:cNvPr>
          <p:cNvSpPr/>
          <p:nvPr/>
        </p:nvSpPr>
        <p:spPr>
          <a:xfrm>
            <a:off x="8313318" y="1898162"/>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Wrong</a:t>
            </a:r>
          </a:p>
        </p:txBody>
      </p:sp>
      <p:sp>
        <p:nvSpPr>
          <p:cNvPr id="117" name="QCorrect">
            <a:hlinkClick r:id="" action="ppaction://noaction">
              <a:snd r:embed="rId7" name="09 Who's Was Correct_.wav"/>
            </a:hlinkClick>
          </p:cNvPr>
          <p:cNvSpPr/>
          <p:nvPr/>
        </p:nvSpPr>
        <p:spPr>
          <a:xfrm>
            <a:off x="8322551" y="130825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Right</a:t>
            </a:r>
          </a:p>
        </p:txBody>
      </p:sp>
      <p:sp>
        <p:nvSpPr>
          <p:cNvPr id="290" name="Freeform 289"/>
          <p:cNvSpPr/>
          <p:nvPr/>
        </p:nvSpPr>
        <p:spPr>
          <a:xfrm>
            <a:off x="10040100" y="1657450"/>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9" name="Freeform 268"/>
          <p:cNvSpPr/>
          <p:nvPr/>
        </p:nvSpPr>
        <p:spPr>
          <a:xfrm rot="18900000">
            <a:off x="8812502" y="145650"/>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9" name="Freeform 258"/>
          <p:cNvSpPr/>
          <p:nvPr/>
        </p:nvSpPr>
        <p:spPr>
          <a:xfrm rot="13500000">
            <a:off x="8803550" y="3345166"/>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8" name="Freeform 297"/>
          <p:cNvSpPr/>
          <p:nvPr/>
        </p:nvSpPr>
        <p:spPr>
          <a:xfrm rot="1800000">
            <a:off x="9294676" y="2833426"/>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3" name="Freeform 272"/>
          <p:cNvSpPr/>
          <p:nvPr/>
        </p:nvSpPr>
        <p:spPr>
          <a:xfrm rot="18000000">
            <a:off x="8620228" y="437701"/>
            <a:ext cx="3115904" cy="1480083"/>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6" name="Freeform 285"/>
          <p:cNvSpPr/>
          <p:nvPr/>
        </p:nvSpPr>
        <p:spPr>
          <a:xfrm rot="20700000">
            <a:off x="9717894" y="1095641"/>
            <a:ext cx="2683223" cy="2136539"/>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5" name="Freeform 264"/>
          <p:cNvSpPr/>
          <p:nvPr/>
        </p:nvSpPr>
        <p:spPr>
          <a:xfrm rot="15300000">
            <a:off x="8170527" y="4306115"/>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4" name="Freeform 293"/>
          <p:cNvSpPr/>
          <p:nvPr/>
        </p:nvSpPr>
        <p:spPr>
          <a:xfrm rot="900000">
            <a:off x="9717897" y="2231796"/>
            <a:ext cx="2683180" cy="2136539"/>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8" name="Freeform 277"/>
          <p:cNvSpPr/>
          <p:nvPr/>
        </p:nvSpPr>
        <p:spPr>
          <a:xfrm rot="17100000">
            <a:off x="8724727" y="878213"/>
            <a:ext cx="2653655"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2" name="Freeform 281"/>
          <p:cNvSpPr/>
          <p:nvPr/>
        </p:nvSpPr>
        <p:spPr>
          <a:xfrm rot="19800000">
            <a:off x="9294696"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3" name="Freeform 262"/>
          <p:cNvSpPr/>
          <p:nvPr/>
        </p:nvSpPr>
        <p:spPr>
          <a:xfrm rot="14400000">
            <a:off x="8346879" y="3754859"/>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6" name="Freeform 295"/>
          <p:cNvSpPr/>
          <p:nvPr/>
        </p:nvSpPr>
        <p:spPr>
          <a:xfrm rot="1351054">
            <a:off x="9520287" y="2533509"/>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6" name="Freeform 275"/>
          <p:cNvSpPr/>
          <p:nvPr/>
        </p:nvSpPr>
        <p:spPr>
          <a:xfrm rot="17551054">
            <a:off x="8657858" y="679819"/>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4" name="Freeform 283"/>
          <p:cNvSpPr/>
          <p:nvPr/>
        </p:nvSpPr>
        <p:spPr>
          <a:xfrm rot="20251054">
            <a:off x="9521283" y="815305"/>
            <a:ext cx="2985491" cy="2120099"/>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7" name="Freeform 266"/>
          <p:cNvSpPr/>
          <p:nvPr/>
        </p:nvSpPr>
        <p:spPr>
          <a:xfrm rot="14851054">
            <a:off x="8201821" y="4002213"/>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1" name="Freeform 260"/>
          <p:cNvSpPr/>
          <p:nvPr/>
        </p:nvSpPr>
        <p:spPr>
          <a:xfrm rot="3151054">
            <a:off x="8567052" y="3561414"/>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0" name="Freeform 279"/>
          <p:cNvSpPr/>
          <p:nvPr/>
        </p:nvSpPr>
        <p:spPr>
          <a:xfrm rot="19351054">
            <a:off x="9050107" y="288789"/>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2" name="Freeform 291"/>
          <p:cNvSpPr/>
          <p:nvPr/>
        </p:nvSpPr>
        <p:spPr>
          <a:xfrm rot="451054">
            <a:off x="9889521" y="1947924"/>
            <a:ext cx="2407191"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7" name="Freeform 256"/>
          <p:cNvSpPr/>
          <p:nvPr/>
        </p:nvSpPr>
        <p:spPr>
          <a:xfrm rot="2251054">
            <a:off x="9048975" y="3126684"/>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1" name="Freeform 270"/>
          <p:cNvSpPr/>
          <p:nvPr/>
        </p:nvSpPr>
        <p:spPr>
          <a:xfrm rot="18451054">
            <a:off x="8648254" y="172106"/>
            <a:ext cx="3340663"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8" name="Freeform 287"/>
          <p:cNvSpPr/>
          <p:nvPr/>
        </p:nvSpPr>
        <p:spPr>
          <a:xfrm rot="21151054">
            <a:off x="9890274"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23" name="Oval 7"/>
          <p:cNvSpPr>
            <a:spLocks noChangeArrowheads="1"/>
          </p:cNvSpPr>
          <p:nvPr/>
        </p:nvSpPr>
        <p:spPr bwMode="auto">
          <a:xfrm>
            <a:off x="4559800" y="2276851"/>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1" name="Oval 7"/>
          <p:cNvSpPr>
            <a:spLocks noChangeArrowheads="1"/>
          </p:cNvSpPr>
          <p:nvPr/>
        </p:nvSpPr>
        <p:spPr bwMode="auto">
          <a:xfrm>
            <a:off x="5772951"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6"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4"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58" name="Rectangle 34"/>
          <p:cNvSpPr>
            <a:spLocks noChangeArrowheads="1"/>
          </p:cNvSpPr>
          <p:nvPr/>
        </p:nvSpPr>
        <p:spPr bwMode="auto">
          <a:xfrm>
            <a:off x="0" y="4220659"/>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0" name="Rectangle 36"/>
          <p:cNvSpPr>
            <a:spLocks noChangeArrowheads="1"/>
          </p:cNvSpPr>
          <p:nvPr/>
        </p:nvSpPr>
        <p:spPr bwMode="auto">
          <a:xfrm>
            <a:off x="9369122"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81" name="AutoShape 57"/>
          <p:cNvSpPr>
            <a:spLocks noChangeArrowheads="1"/>
          </p:cNvSpPr>
          <p:nvPr/>
        </p:nvSpPr>
        <p:spPr bwMode="auto">
          <a:xfrm>
            <a:off x="10474171" y="5178149"/>
            <a:ext cx="1371600" cy="285751"/>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a:t>
            </a:r>
            <a:endParaRPr lang="en-US" altLang="en-US" sz="1600" b="1" kern="0" dirty="0">
              <a:solidFill>
                <a:srgbClr val="FFFF00"/>
              </a:solidFill>
              <a:latin typeface="Arial"/>
              <a:cs typeface="Arial"/>
              <a:sym typeface="Arial"/>
            </a:endParaRPr>
          </a:p>
        </p:txBody>
      </p:sp>
      <p:sp>
        <p:nvSpPr>
          <p:cNvPr id="77882" name="AutoShape 58"/>
          <p:cNvSpPr>
            <a:spLocks noChangeArrowheads="1"/>
          </p:cNvSpPr>
          <p:nvPr/>
        </p:nvSpPr>
        <p:spPr bwMode="auto">
          <a:xfrm>
            <a:off x="10474171" y="4873626"/>
            <a:ext cx="1371600" cy="285751"/>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a:t>
            </a:r>
            <a:endParaRPr lang="en-US" altLang="en-US" sz="1600" b="1" kern="0" dirty="0">
              <a:solidFill>
                <a:srgbClr val="FFFF00"/>
              </a:solidFill>
              <a:latin typeface="Arial"/>
              <a:cs typeface="Arial"/>
              <a:sym typeface="Arial"/>
            </a:endParaRPr>
          </a:p>
        </p:txBody>
      </p:sp>
      <p:sp>
        <p:nvSpPr>
          <p:cNvPr id="77883" name="AutoShape 59"/>
          <p:cNvSpPr>
            <a:spLocks noChangeArrowheads="1"/>
          </p:cNvSpPr>
          <p:nvPr/>
        </p:nvSpPr>
        <p:spPr bwMode="auto">
          <a:xfrm>
            <a:off x="10474171" y="4568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$300</a:t>
            </a:r>
            <a:endParaRPr lang="en-US" altLang="en-US" sz="1600" b="1" kern="0" dirty="0">
              <a:solidFill>
                <a:srgbClr val="FFFF00"/>
              </a:solidFill>
              <a:latin typeface="Arial"/>
              <a:cs typeface="Arial"/>
              <a:sym typeface="Arial"/>
            </a:endParaRPr>
          </a:p>
        </p:txBody>
      </p:sp>
      <p:sp>
        <p:nvSpPr>
          <p:cNvPr id="77884" name="AutoShape 60"/>
          <p:cNvSpPr>
            <a:spLocks noChangeArrowheads="1"/>
          </p:cNvSpPr>
          <p:nvPr/>
        </p:nvSpPr>
        <p:spPr bwMode="auto">
          <a:xfrm>
            <a:off x="10474171" y="4264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a:t>
            </a:r>
            <a:endParaRPr lang="en-US" altLang="en-US" sz="1600" b="1" kern="0" dirty="0">
              <a:solidFill>
                <a:srgbClr val="FFFF00"/>
              </a:solidFill>
              <a:latin typeface="Arial"/>
              <a:cs typeface="Arial"/>
              <a:sym typeface="Arial"/>
            </a:endParaRPr>
          </a:p>
        </p:txBody>
      </p:sp>
      <p:sp>
        <p:nvSpPr>
          <p:cNvPr id="77885" name="AutoShape 61"/>
          <p:cNvSpPr>
            <a:spLocks noChangeArrowheads="1"/>
          </p:cNvSpPr>
          <p:nvPr/>
        </p:nvSpPr>
        <p:spPr bwMode="auto">
          <a:xfrm>
            <a:off x="10474171" y="3959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a:t>
            </a:r>
            <a:endParaRPr lang="en-US" altLang="en-US" sz="1600" b="1" kern="0" dirty="0">
              <a:solidFill>
                <a:srgbClr val="FFFFFF"/>
              </a:solidFill>
              <a:latin typeface="Arial"/>
              <a:cs typeface="Arial"/>
              <a:sym typeface="Arial"/>
            </a:endParaRPr>
          </a:p>
        </p:txBody>
      </p:sp>
      <p:sp>
        <p:nvSpPr>
          <p:cNvPr id="77886" name="AutoShape 62"/>
          <p:cNvSpPr>
            <a:spLocks noChangeArrowheads="1"/>
          </p:cNvSpPr>
          <p:nvPr/>
        </p:nvSpPr>
        <p:spPr bwMode="auto">
          <a:xfrm>
            <a:off x="10474171" y="3654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$2,000</a:t>
            </a:r>
            <a:endParaRPr lang="en-US" altLang="en-US" sz="1600" b="1" kern="0" dirty="0">
              <a:solidFill>
                <a:srgbClr val="FFFF00"/>
              </a:solidFill>
              <a:latin typeface="Arial"/>
              <a:cs typeface="Arial"/>
              <a:sym typeface="Arial"/>
            </a:endParaRPr>
          </a:p>
        </p:txBody>
      </p:sp>
      <p:sp>
        <p:nvSpPr>
          <p:cNvPr id="77887" name="AutoShape 63"/>
          <p:cNvSpPr>
            <a:spLocks noChangeArrowheads="1"/>
          </p:cNvSpPr>
          <p:nvPr/>
        </p:nvSpPr>
        <p:spPr bwMode="auto">
          <a:xfrm>
            <a:off x="10474171" y="3349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$4,000</a:t>
            </a:r>
            <a:endParaRPr lang="en-US" altLang="en-US" sz="1600" b="1" kern="0" dirty="0">
              <a:solidFill>
                <a:srgbClr val="FFFF00"/>
              </a:solidFill>
              <a:latin typeface="Arial"/>
              <a:cs typeface="Arial"/>
              <a:sym typeface="Arial"/>
            </a:endParaRPr>
          </a:p>
        </p:txBody>
      </p:sp>
      <p:sp>
        <p:nvSpPr>
          <p:cNvPr id="77888" name="AutoShape 64"/>
          <p:cNvSpPr>
            <a:spLocks noChangeArrowheads="1"/>
          </p:cNvSpPr>
          <p:nvPr/>
        </p:nvSpPr>
        <p:spPr bwMode="auto">
          <a:xfrm>
            <a:off x="10474171" y="3044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$8,000</a:t>
            </a:r>
            <a:endParaRPr lang="en-US" altLang="en-US" sz="1600" b="1" kern="0" dirty="0">
              <a:solidFill>
                <a:srgbClr val="FFFF00"/>
              </a:solidFill>
              <a:latin typeface="Arial"/>
              <a:cs typeface="Arial"/>
              <a:sym typeface="Arial"/>
            </a:endParaRPr>
          </a:p>
        </p:txBody>
      </p:sp>
      <p:sp>
        <p:nvSpPr>
          <p:cNvPr id="77889" name="AutoShape 65"/>
          <p:cNvSpPr>
            <a:spLocks noChangeArrowheads="1"/>
          </p:cNvSpPr>
          <p:nvPr/>
        </p:nvSpPr>
        <p:spPr bwMode="auto">
          <a:xfrm>
            <a:off x="10474171" y="2740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$16,000</a:t>
            </a:r>
            <a:endParaRPr lang="en-US" altLang="en-US" sz="1600" b="1" kern="0" dirty="0">
              <a:solidFill>
                <a:srgbClr val="FFFF00"/>
              </a:solidFill>
              <a:latin typeface="Arial"/>
              <a:cs typeface="Arial"/>
              <a:sym typeface="Arial"/>
            </a:endParaRPr>
          </a:p>
        </p:txBody>
      </p:sp>
      <p:sp>
        <p:nvSpPr>
          <p:cNvPr id="77890" name="AutoShape 66"/>
          <p:cNvSpPr>
            <a:spLocks noChangeArrowheads="1"/>
          </p:cNvSpPr>
          <p:nvPr/>
        </p:nvSpPr>
        <p:spPr bwMode="auto">
          <a:xfrm>
            <a:off x="10474171" y="2435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$25,000</a:t>
            </a:r>
            <a:endParaRPr lang="en-US" altLang="en-US" sz="1600" b="1" kern="0" dirty="0">
              <a:solidFill>
                <a:srgbClr val="FFFFFF"/>
              </a:solidFill>
              <a:latin typeface="Arial"/>
              <a:cs typeface="Arial"/>
              <a:sym typeface="Arial"/>
            </a:endParaRPr>
          </a:p>
        </p:txBody>
      </p:sp>
      <p:sp>
        <p:nvSpPr>
          <p:cNvPr id="77891" name="AutoShape 67"/>
          <p:cNvSpPr>
            <a:spLocks noChangeArrowheads="1"/>
          </p:cNvSpPr>
          <p:nvPr/>
        </p:nvSpPr>
        <p:spPr bwMode="auto">
          <a:xfrm>
            <a:off x="10474171" y="2130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a:t>
            </a:r>
            <a:endParaRPr lang="en-US" altLang="en-US" sz="1600" b="1" kern="0" dirty="0">
              <a:solidFill>
                <a:srgbClr val="FFFF00"/>
              </a:solidFill>
              <a:latin typeface="Arial"/>
              <a:cs typeface="Arial"/>
              <a:sym typeface="Arial"/>
            </a:endParaRPr>
          </a:p>
        </p:txBody>
      </p:sp>
      <p:sp>
        <p:nvSpPr>
          <p:cNvPr id="77892" name="AutoShape 68"/>
          <p:cNvSpPr>
            <a:spLocks noChangeArrowheads="1"/>
          </p:cNvSpPr>
          <p:nvPr/>
        </p:nvSpPr>
        <p:spPr bwMode="auto">
          <a:xfrm>
            <a:off x="10474171" y="1825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$100,000</a:t>
            </a:r>
            <a:endParaRPr lang="en-US" altLang="en-US" sz="1600" b="1" kern="0" dirty="0">
              <a:solidFill>
                <a:srgbClr val="FFFF00"/>
              </a:solidFill>
              <a:latin typeface="Arial"/>
              <a:cs typeface="Arial"/>
              <a:sym typeface="Arial"/>
            </a:endParaRPr>
          </a:p>
        </p:txBody>
      </p:sp>
      <p:sp>
        <p:nvSpPr>
          <p:cNvPr id="77893" name="AutoShape 69"/>
          <p:cNvSpPr>
            <a:spLocks noChangeArrowheads="1"/>
          </p:cNvSpPr>
          <p:nvPr/>
        </p:nvSpPr>
        <p:spPr bwMode="auto">
          <a:xfrm>
            <a:off x="10474171" y="1520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$250,000</a:t>
            </a:r>
            <a:endParaRPr lang="en-US" altLang="en-US" sz="1600" b="1" kern="0" dirty="0">
              <a:solidFill>
                <a:srgbClr val="FFFF00"/>
              </a:solidFill>
              <a:latin typeface="Arial"/>
              <a:cs typeface="Arial"/>
              <a:sym typeface="Arial"/>
            </a:endParaRPr>
          </a:p>
        </p:txBody>
      </p:sp>
      <p:sp>
        <p:nvSpPr>
          <p:cNvPr id="77894" name="AutoShape 70"/>
          <p:cNvSpPr>
            <a:spLocks noChangeArrowheads="1"/>
          </p:cNvSpPr>
          <p:nvPr/>
        </p:nvSpPr>
        <p:spPr bwMode="auto">
          <a:xfrm>
            <a:off x="10474171" y="1216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$500,000</a:t>
            </a:r>
            <a:endParaRPr lang="en-US" altLang="en-US" sz="1600" b="1" kern="0" dirty="0">
              <a:solidFill>
                <a:srgbClr val="FFFF00"/>
              </a:solidFill>
              <a:latin typeface="Arial"/>
              <a:cs typeface="Arial"/>
              <a:sym typeface="Arial"/>
            </a:endParaRPr>
          </a:p>
        </p:txBody>
      </p:sp>
      <p:sp>
        <p:nvSpPr>
          <p:cNvPr id="77895" name="AutoShape 71"/>
          <p:cNvSpPr>
            <a:spLocks noChangeArrowheads="1"/>
          </p:cNvSpPr>
          <p:nvPr/>
        </p:nvSpPr>
        <p:spPr bwMode="auto">
          <a:xfrm>
            <a:off x="10474171" y="911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$1,000,000</a:t>
            </a:r>
            <a:endParaRPr lang="en-US" altLang="en-US" sz="1600" b="1" kern="0" dirty="0">
              <a:solidFill>
                <a:srgbClr val="FFFFFF"/>
              </a:solidFill>
              <a:latin typeface="Arial"/>
              <a:cs typeface="Arial"/>
              <a:sym typeface="Arial"/>
            </a:endParaRPr>
          </a:p>
        </p:txBody>
      </p:sp>
      <p:sp>
        <p:nvSpPr>
          <p:cNvPr id="77907" name="Rectangle 83"/>
          <p:cNvSpPr>
            <a:spLocks noChangeArrowheads="1"/>
          </p:cNvSpPr>
          <p:nvPr/>
        </p:nvSpPr>
        <p:spPr bwMode="auto">
          <a:xfrm>
            <a:off x="0" y="5925326"/>
            <a:ext cx="12192000" cy="931863"/>
          </a:xfrm>
          <a:prstGeom prst="rect">
            <a:avLst/>
          </a:prstGeom>
          <a:solidFill>
            <a:schemeClr val="tx1"/>
          </a:solidFill>
          <a:ln w="9525">
            <a:solidFill>
              <a:schemeClr val="tx1"/>
            </a:solid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defTabSz="1219170">
              <a:buClr>
                <a:srgbClr val="000000"/>
              </a:buClr>
            </a:pPr>
            <a:r>
              <a:rPr lang="en-US" sz="8000" kern="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rPr>
              <a:t>00</a:t>
            </a:r>
            <a:endParaRPr lang="en-US" sz="8000" kern="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2" y="206375"/>
            <a:ext cx="8983609" cy="141605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defTabSz="1219170">
              <a:buClr>
                <a:srgbClr val="000000"/>
              </a:buClr>
            </a:pPr>
            <a:r>
              <a:rPr lang="en-US" sz="3200" kern="0" dirty="0" err="1">
                <a:solidFill>
                  <a:srgbClr val="FFFFFF"/>
                </a:solidFill>
                <a:latin typeface="Calibri" panose="020F0502020204030204" pitchFamily="34" charset="0"/>
                <a:cs typeface="Arial"/>
                <a:sym typeface="Arial"/>
              </a:rPr>
              <a:t>Câu</a:t>
            </a:r>
            <a:r>
              <a:rPr lang="en-US" sz="3200" kern="0" dirty="0">
                <a:solidFill>
                  <a:srgbClr val="FFFFFF"/>
                </a:solidFill>
                <a:latin typeface="Calibri" panose="020F0502020204030204" pitchFamily="34" charset="0"/>
                <a:cs typeface="Arial"/>
                <a:sym typeface="Arial"/>
              </a:rPr>
              <a:t> </a:t>
            </a:r>
            <a:r>
              <a:rPr lang="en-US" sz="3200" kern="0" dirty="0" err="1">
                <a:solidFill>
                  <a:srgbClr val="FFFFFF"/>
                </a:solidFill>
                <a:latin typeface="Calibri" panose="020F0502020204030204" pitchFamily="34" charset="0"/>
                <a:cs typeface="Arial"/>
                <a:sym typeface="Arial"/>
              </a:rPr>
              <a:t>hỏi</a:t>
            </a:r>
            <a:r>
              <a:rPr lang="en-US" sz="3200" kern="0" dirty="0">
                <a:solidFill>
                  <a:srgbClr val="FFFFFF"/>
                </a:solidFill>
                <a:latin typeface="Calibri" panose="020F0502020204030204" pitchFamily="34" charset="0"/>
                <a:cs typeface="Arial"/>
                <a:sym typeface="Arial"/>
              </a:rPr>
              <a:t> 2</a:t>
            </a:r>
            <a:r>
              <a:rPr lang="en-US" sz="3200" kern="0">
                <a:solidFill>
                  <a:srgbClr val="FFFFFF"/>
                </a:solidFill>
                <a:latin typeface="Calibri" panose="020F0502020204030204" pitchFamily="34" charset="0"/>
                <a:cs typeface="Arial"/>
                <a:sym typeface="Arial"/>
              </a:rPr>
              <a:t>: </a:t>
            </a:r>
            <a:r>
              <a:rPr lang="vi-VN" sz="3200" kern="0">
                <a:solidFill>
                  <a:srgbClr val="FFFFFF"/>
                </a:solidFill>
                <a:latin typeface="Calibri" panose="020F0502020204030204" pitchFamily="34" charset="0"/>
                <a:cs typeface="Arial"/>
                <a:sym typeface="Arial"/>
              </a:rPr>
              <a:t>Sự thụ tinh ở </a:t>
            </a:r>
            <a:r>
              <a:rPr lang="en-US" sz="3200" kern="0">
                <a:solidFill>
                  <a:srgbClr val="FFFFFF"/>
                </a:solidFill>
                <a:latin typeface="Calibri" panose="020F0502020204030204" pitchFamily="34" charset="0"/>
                <a:cs typeface="Arial"/>
                <a:sym typeface="Arial"/>
              </a:rPr>
              <a:t>chim</a:t>
            </a:r>
          </a:p>
          <a:p>
            <a:pPr algn="ctr" defTabSz="1219170">
              <a:buClr>
                <a:srgbClr val="000000"/>
              </a:buClr>
            </a:pPr>
            <a:r>
              <a:rPr lang="vi-VN" sz="3200" kern="0">
                <a:solidFill>
                  <a:srgbClr val="FFFFFF"/>
                </a:solidFill>
                <a:latin typeface="Calibri" panose="020F0502020204030204" pitchFamily="34" charset="0"/>
                <a:cs typeface="Arial"/>
                <a:sym typeface="Arial"/>
              </a:rPr>
              <a:t> xảy ra </a:t>
            </a:r>
            <a:r>
              <a:rPr lang="en-US" sz="3200" kern="0">
                <a:solidFill>
                  <a:srgbClr val="FFFFFF"/>
                </a:solidFill>
                <a:latin typeface="Calibri" panose="020F0502020204030204" pitchFamily="34" charset="0"/>
                <a:cs typeface="Arial"/>
                <a:sym typeface="Arial"/>
              </a:rPr>
              <a:t>ở đâu?</a:t>
            </a:r>
            <a:endParaRPr lang="en-US" sz="3200" kern="0" dirty="0">
              <a:solidFill>
                <a:srgbClr val="FFFFFF"/>
              </a:solidFill>
              <a:latin typeface="Calibri" panose="020F0502020204030204" pitchFamily="34" charset="0"/>
              <a:cs typeface="Arial"/>
              <a:sym typeface="Arial"/>
            </a:endParaRPr>
          </a:p>
        </p:txBody>
      </p:sp>
      <p:sp>
        <p:nvSpPr>
          <p:cNvPr id="77904" name="AutoShape 80"/>
          <p:cNvSpPr>
            <a:spLocks noChangeArrowheads="1"/>
          </p:cNvSpPr>
          <p:nvPr/>
        </p:nvSpPr>
        <p:spPr bwMode="auto">
          <a:xfrm>
            <a:off x="834516"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05" name="AutoShape 81"/>
          <p:cNvSpPr>
            <a:spLocks noChangeArrowheads="1"/>
          </p:cNvSpPr>
          <p:nvPr/>
        </p:nvSpPr>
        <p:spPr bwMode="auto">
          <a:xfrm>
            <a:off x="9424069"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2" name="AnswerD"/>
          <p:cNvSpPr>
            <a:spLocks noChangeArrowheads="1"/>
          </p:cNvSpPr>
          <p:nvPr/>
        </p:nvSpPr>
        <p:spPr bwMode="auto">
          <a:xfrm>
            <a:off x="5271231" y="5118821"/>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sz="2400" kern="0">
                <a:solidFill>
                  <a:srgbClr val="FFFFFF"/>
                </a:solidFill>
                <a:latin typeface="Calibri" panose="020F0502020204030204" pitchFamily="34" charset="0"/>
                <a:cs typeface="Arial"/>
                <a:sym typeface="Arial"/>
              </a:rPr>
              <a:t>Không có đáp án đúng</a:t>
            </a:r>
            <a:endParaRPr lang="en-US" sz="2400" kern="0" dirty="0">
              <a:solidFill>
                <a:srgbClr val="FFFFFF"/>
              </a:solidFill>
              <a:latin typeface="Calibri" panose="020F0502020204030204" pitchFamily="34" charset="0"/>
              <a:cs typeface="Arial"/>
              <a:sym typeface="Arial"/>
            </a:endParaRPr>
          </a:p>
        </p:txBody>
      </p:sp>
      <p:sp>
        <p:nvSpPr>
          <p:cNvPr id="77861" name="AnswerC"/>
          <p:cNvSpPr>
            <a:spLocks noChangeArrowheads="1"/>
          </p:cNvSpPr>
          <p:nvPr/>
        </p:nvSpPr>
        <p:spPr bwMode="auto">
          <a:xfrm>
            <a:off x="722462" y="5118821"/>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400" kern="0">
                <a:solidFill>
                  <a:srgbClr val="FFFFFF"/>
                </a:solidFill>
                <a:latin typeface="Calibri" panose="020F0502020204030204" pitchFamily="34" charset="0"/>
                <a:cs typeface="Arial"/>
                <a:sym typeface="Arial"/>
              </a:rPr>
              <a:t>Cả bên trong và bên ngoài</a:t>
            </a:r>
            <a:endParaRPr lang="en-US" sz="2400" kern="0" dirty="0">
              <a:solidFill>
                <a:srgbClr val="FFFFFF"/>
              </a:solidFill>
              <a:latin typeface="Calibri" panose="020F0502020204030204" pitchFamily="34" charset="0"/>
              <a:cs typeface="Arial"/>
              <a:sym typeface="Arial"/>
            </a:endParaRPr>
          </a:p>
        </p:txBody>
      </p:sp>
      <p:sp>
        <p:nvSpPr>
          <p:cNvPr id="77864" name="AnswerB"/>
          <p:cNvSpPr>
            <a:spLocks noChangeArrowheads="1"/>
          </p:cNvSpPr>
          <p:nvPr/>
        </p:nvSpPr>
        <p:spPr bwMode="auto">
          <a:xfrm>
            <a:off x="704711" y="4374885"/>
            <a:ext cx="443741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sz="2400" kern="0">
                <a:solidFill>
                  <a:srgbClr val="FFFFFF"/>
                </a:solidFill>
                <a:latin typeface="Calibri" panose="020F0502020204030204" pitchFamily="34" charset="0"/>
                <a:cs typeface="Arial"/>
                <a:sym typeface="Arial"/>
              </a:rPr>
              <a:t>Bên trong cơ thể</a:t>
            </a:r>
            <a:endParaRPr lang="en-US" sz="2400" kern="0" dirty="0">
              <a:solidFill>
                <a:srgbClr val="FFFFFF"/>
              </a:solidFill>
              <a:latin typeface="Calibri" panose="020F0502020204030204" pitchFamily="34" charset="0"/>
              <a:cs typeface="Arial"/>
              <a:sym typeface="Arial"/>
            </a:endParaRPr>
          </a:p>
        </p:txBody>
      </p:sp>
      <p:sp>
        <p:nvSpPr>
          <p:cNvPr id="77863" name="AnswerA"/>
          <p:cNvSpPr>
            <a:spLocks noChangeArrowheads="1"/>
          </p:cNvSpPr>
          <p:nvPr/>
        </p:nvSpPr>
        <p:spPr bwMode="auto">
          <a:xfrm>
            <a:off x="5253482" y="434357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400" kern="0">
                <a:solidFill>
                  <a:srgbClr val="FFFFFF"/>
                </a:solidFill>
                <a:latin typeface="Calibri" panose="020F0502020204030204" pitchFamily="34" charset="0"/>
                <a:cs typeface="Arial"/>
                <a:sym typeface="Arial"/>
              </a:rPr>
              <a:t>Bên ngoài cơ thể</a:t>
            </a:r>
            <a:endParaRPr lang="en-US" sz="2400" kern="0" dirty="0">
              <a:solidFill>
                <a:srgbClr val="FFFFFF"/>
              </a:solidFill>
              <a:latin typeface="Calibri" panose="020F0502020204030204" pitchFamily="34" charset="0"/>
              <a:cs typeface="Arial"/>
              <a:sym typeface="Arial"/>
            </a:endParaRPr>
          </a:p>
        </p:txBody>
      </p:sp>
      <p:sp>
        <p:nvSpPr>
          <p:cNvPr id="77877" name="AutoShape 53"/>
          <p:cNvSpPr>
            <a:spLocks noChangeArrowheads="1"/>
          </p:cNvSpPr>
          <p:nvPr/>
        </p:nvSpPr>
        <p:spPr bwMode="auto">
          <a:xfrm>
            <a:off x="5378576" y="4656741"/>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B</a:t>
            </a:r>
          </a:p>
        </p:txBody>
      </p:sp>
      <p:sp>
        <p:nvSpPr>
          <p:cNvPr id="77878" name="AutoShape 54"/>
          <p:cNvSpPr>
            <a:spLocks noChangeArrowheads="1"/>
          </p:cNvSpPr>
          <p:nvPr/>
        </p:nvSpPr>
        <p:spPr bwMode="auto">
          <a:xfrm>
            <a:off x="537857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D</a:t>
            </a:r>
          </a:p>
        </p:txBody>
      </p:sp>
      <p:sp>
        <p:nvSpPr>
          <p:cNvPr id="77879" name="AutoShape 55"/>
          <p:cNvSpPr>
            <a:spLocks noChangeArrowheads="1"/>
          </p:cNvSpPr>
          <p:nvPr/>
        </p:nvSpPr>
        <p:spPr bwMode="auto">
          <a:xfrm>
            <a:off x="834516" y="4656741"/>
            <a:ext cx="117475" cy="117475"/>
          </a:xfrm>
          <a:prstGeom prst="diamond">
            <a:avLst/>
          </a:prstGeom>
          <a:solidFill>
            <a:schemeClr val="bg1"/>
          </a:solidFill>
          <a:ln>
            <a:noFill/>
          </a:ln>
          <a:effec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A</a:t>
            </a:r>
            <a:endParaRPr lang="en-US" sz="1200" b="1" kern="0" dirty="0">
              <a:solidFill>
                <a:srgbClr val="FFFFFF"/>
              </a:solidFill>
              <a:latin typeface="Calibri" panose="020F0502020204030204" pitchFamily="34" charset="0"/>
              <a:cs typeface="Arial"/>
              <a:sym typeface="Arial"/>
            </a:endParaRPr>
          </a:p>
        </p:txBody>
      </p:sp>
      <p:sp>
        <p:nvSpPr>
          <p:cNvPr id="77880" name="AutoShape 56"/>
          <p:cNvSpPr>
            <a:spLocks noChangeArrowheads="1"/>
          </p:cNvSpPr>
          <p:nvPr/>
        </p:nvSpPr>
        <p:spPr bwMode="auto">
          <a:xfrm>
            <a:off x="83451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START</a:t>
            </a:r>
          </a:p>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3200" kern="0" dirty="0">
                <a:solidFill>
                  <a:srgbClr val="FFFFFF"/>
                </a:solidFill>
                <a:latin typeface="Arial"/>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defTabSz="1219170">
                <a:buClr>
                  <a:srgbClr val="000000"/>
                </a:buClr>
              </a:pPr>
              <a:r>
                <a:rPr lang="en-US" sz="4400" b="1" kern="0">
                  <a:solidFill>
                    <a:srgbClr val="FFFFFF"/>
                  </a:solidFill>
                  <a:latin typeface="Calibri" panose="020F0502020204030204" pitchFamily="34" charset="0"/>
                  <a:cs typeface="Arial"/>
                  <a:sym typeface="Arial"/>
                </a:rPr>
                <a:t>$200</a:t>
              </a:r>
              <a:endParaRPr lang="en-US" sz="4400" b="1" kern="0" dirty="0">
                <a:solidFill>
                  <a:srgbClr val="FFFFFF"/>
                </a:solidFill>
                <a:latin typeface="Calibri" panose="020F0502020204030204" pitchFamily="34" charset="0"/>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defTabSz="1219170">
                <a:buClr>
                  <a:srgbClr val="000000"/>
                </a:buClr>
              </a:pPr>
              <a:endParaRPr lang="en-US" sz="1400" kern="0" dirty="0">
                <a:solidFill>
                  <a:srgbClr val="FFFFFF"/>
                </a:solidFill>
                <a:latin typeface="Calibri" panose="020F0502020204030204" pitchFamily="34" charset="0"/>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defTabSz="1219170">
                <a:buClr>
                  <a:srgbClr val="000000"/>
                </a:buClr>
              </a:pPr>
              <a:r>
                <a:rPr lang="en-US" sz="2400" b="1" kern="0" dirty="0">
                  <a:solidFill>
                    <a:srgbClr val="FFFFFF"/>
                  </a:solidFill>
                  <a:effectLst>
                    <a:outerShdw blurRad="38100" dist="38100" dir="2700000" algn="tl">
                      <a:srgbClr val="000000">
                        <a:alpha val="43137"/>
                      </a:srgbClr>
                    </a:outerShdw>
                  </a:effectLst>
                  <a:latin typeface="Arial"/>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a:solidFill>
                  <a:srgbClr val="FFFFFF"/>
                </a:solidFill>
                <a:latin typeface="Arial"/>
                <a:sym typeface="Arial"/>
              </a:rPr>
              <a:t>Bắt đầu </a:t>
            </a:r>
            <a:endParaRPr lang="en-US" altLang="en-US" sz="1400" b="1" kern="0" dirty="0">
              <a:solidFill>
                <a:srgbClr val="FFFFFF"/>
              </a:solidFill>
              <a:latin typeface="Arial"/>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10" y="5549988"/>
            <a:ext cx="1385455" cy="1293363"/>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1" cy="372411"/>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8674606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9" y="697158"/>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Select</a:t>
            </a:r>
          </a:p>
        </p:txBody>
      </p:sp>
      <p:sp>
        <p:nvSpPr>
          <p:cNvPr id="115" name="QuestionBGM" hidden="1">
            <a:hlinkClick r:id="" action="ppaction://noaction">
              <a:snd r:embed="rId9"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Question BGM</a:t>
            </a:r>
          </a:p>
        </p:txBody>
      </p:sp>
      <p:sp>
        <p:nvSpPr>
          <p:cNvPr id="116" name="QWrong">
            <a:hlinkClick r:id="" action="ppaction://noaction">
              <a:snd r:embed="rId10" name="16 $2,000 Lose.wav"/>
            </a:hlinkClick>
          </p:cNvPr>
          <p:cNvSpPr/>
          <p:nvPr/>
        </p:nvSpPr>
        <p:spPr>
          <a:xfrm>
            <a:off x="8313318" y="1898162"/>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Wrong</a:t>
            </a:r>
          </a:p>
        </p:txBody>
      </p:sp>
      <p:sp>
        <p:nvSpPr>
          <p:cNvPr id="117" name="QCorrect">
            <a:hlinkClick r:id="" action="ppaction://noaction">
              <a:snd r:embed="rId7" name="09 Who's Was Correct_.wav"/>
            </a:hlinkClick>
          </p:cNvPr>
          <p:cNvSpPr/>
          <p:nvPr/>
        </p:nvSpPr>
        <p:spPr>
          <a:xfrm>
            <a:off x="8322551" y="130825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Right</a:t>
            </a:r>
          </a:p>
        </p:txBody>
      </p:sp>
      <p:sp>
        <p:nvSpPr>
          <p:cNvPr id="290" name="Freeform 289"/>
          <p:cNvSpPr/>
          <p:nvPr/>
        </p:nvSpPr>
        <p:spPr>
          <a:xfrm>
            <a:off x="10040100" y="1657450"/>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9" name="Freeform 268"/>
          <p:cNvSpPr/>
          <p:nvPr/>
        </p:nvSpPr>
        <p:spPr>
          <a:xfrm rot="18900000">
            <a:off x="8812502" y="145650"/>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9" name="Freeform 258"/>
          <p:cNvSpPr/>
          <p:nvPr/>
        </p:nvSpPr>
        <p:spPr>
          <a:xfrm rot="13500000">
            <a:off x="8803550" y="3345166"/>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8" name="Freeform 297"/>
          <p:cNvSpPr/>
          <p:nvPr/>
        </p:nvSpPr>
        <p:spPr>
          <a:xfrm rot="1800000">
            <a:off x="9294676" y="2833426"/>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3" name="Freeform 272"/>
          <p:cNvSpPr/>
          <p:nvPr/>
        </p:nvSpPr>
        <p:spPr>
          <a:xfrm rot="18000000">
            <a:off x="8620228" y="437701"/>
            <a:ext cx="3115904" cy="1480083"/>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6" name="Freeform 285"/>
          <p:cNvSpPr/>
          <p:nvPr/>
        </p:nvSpPr>
        <p:spPr>
          <a:xfrm rot="20700000">
            <a:off x="9717894" y="1095641"/>
            <a:ext cx="2683223" cy="2136539"/>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5" name="Freeform 264"/>
          <p:cNvSpPr/>
          <p:nvPr/>
        </p:nvSpPr>
        <p:spPr>
          <a:xfrm rot="15300000">
            <a:off x="8170527" y="4306115"/>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4" name="Freeform 293"/>
          <p:cNvSpPr/>
          <p:nvPr/>
        </p:nvSpPr>
        <p:spPr>
          <a:xfrm rot="900000">
            <a:off x="9717897" y="2231796"/>
            <a:ext cx="2683180" cy="2136539"/>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8" name="Freeform 277"/>
          <p:cNvSpPr/>
          <p:nvPr/>
        </p:nvSpPr>
        <p:spPr>
          <a:xfrm rot="17100000">
            <a:off x="8724727" y="878213"/>
            <a:ext cx="2653655"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2" name="Freeform 281"/>
          <p:cNvSpPr/>
          <p:nvPr/>
        </p:nvSpPr>
        <p:spPr>
          <a:xfrm rot="19800000">
            <a:off x="9294696"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3" name="Freeform 262"/>
          <p:cNvSpPr/>
          <p:nvPr/>
        </p:nvSpPr>
        <p:spPr>
          <a:xfrm rot="14400000">
            <a:off x="8346879" y="3754859"/>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6" name="Freeform 295"/>
          <p:cNvSpPr/>
          <p:nvPr/>
        </p:nvSpPr>
        <p:spPr>
          <a:xfrm rot="1351054">
            <a:off x="9520287" y="2533509"/>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6" name="Freeform 275"/>
          <p:cNvSpPr/>
          <p:nvPr/>
        </p:nvSpPr>
        <p:spPr>
          <a:xfrm rot="17551054">
            <a:off x="8657858" y="679819"/>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4" name="Freeform 283"/>
          <p:cNvSpPr/>
          <p:nvPr/>
        </p:nvSpPr>
        <p:spPr>
          <a:xfrm rot="20251054">
            <a:off x="9521283" y="815305"/>
            <a:ext cx="2985491" cy="2120099"/>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7" name="Freeform 266"/>
          <p:cNvSpPr/>
          <p:nvPr/>
        </p:nvSpPr>
        <p:spPr>
          <a:xfrm rot="14851054">
            <a:off x="8201821" y="4002213"/>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1" name="Freeform 260"/>
          <p:cNvSpPr/>
          <p:nvPr/>
        </p:nvSpPr>
        <p:spPr>
          <a:xfrm rot="3151054">
            <a:off x="8567052" y="3561414"/>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0" name="Freeform 279"/>
          <p:cNvSpPr/>
          <p:nvPr/>
        </p:nvSpPr>
        <p:spPr>
          <a:xfrm rot="19351054">
            <a:off x="9050107" y="288789"/>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2" name="Freeform 291"/>
          <p:cNvSpPr/>
          <p:nvPr/>
        </p:nvSpPr>
        <p:spPr>
          <a:xfrm rot="451054">
            <a:off x="9889521" y="1947924"/>
            <a:ext cx="2407191"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7" name="Freeform 256"/>
          <p:cNvSpPr/>
          <p:nvPr/>
        </p:nvSpPr>
        <p:spPr>
          <a:xfrm rot="2251054">
            <a:off x="9048975" y="3126684"/>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1" name="Freeform 270"/>
          <p:cNvSpPr/>
          <p:nvPr/>
        </p:nvSpPr>
        <p:spPr>
          <a:xfrm rot="18451054">
            <a:off x="8648254" y="172106"/>
            <a:ext cx="3340663"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8" name="Freeform 287"/>
          <p:cNvSpPr/>
          <p:nvPr/>
        </p:nvSpPr>
        <p:spPr>
          <a:xfrm rot="21151054">
            <a:off x="9890274"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23" name="Oval 7"/>
          <p:cNvSpPr>
            <a:spLocks noChangeArrowheads="1"/>
          </p:cNvSpPr>
          <p:nvPr/>
        </p:nvSpPr>
        <p:spPr bwMode="auto">
          <a:xfrm>
            <a:off x="4559800" y="2276851"/>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1" name="Oval 7"/>
          <p:cNvSpPr>
            <a:spLocks noChangeArrowheads="1"/>
          </p:cNvSpPr>
          <p:nvPr/>
        </p:nvSpPr>
        <p:spPr bwMode="auto">
          <a:xfrm>
            <a:off x="5772951"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6"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4"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58" name="Rectangle 34"/>
          <p:cNvSpPr>
            <a:spLocks noChangeArrowheads="1"/>
          </p:cNvSpPr>
          <p:nvPr/>
        </p:nvSpPr>
        <p:spPr bwMode="auto">
          <a:xfrm>
            <a:off x="55892" y="4215736"/>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0" name="Rectangle 36"/>
          <p:cNvSpPr>
            <a:spLocks noChangeArrowheads="1"/>
          </p:cNvSpPr>
          <p:nvPr/>
        </p:nvSpPr>
        <p:spPr bwMode="auto">
          <a:xfrm>
            <a:off x="9369122"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81" name="AutoShape 57"/>
          <p:cNvSpPr>
            <a:spLocks noChangeArrowheads="1"/>
          </p:cNvSpPr>
          <p:nvPr/>
        </p:nvSpPr>
        <p:spPr bwMode="auto">
          <a:xfrm>
            <a:off x="10474171" y="5178149"/>
            <a:ext cx="1371600" cy="285751"/>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a:t>
            </a:r>
            <a:endParaRPr lang="en-US" altLang="en-US" sz="1600" b="1" kern="0" dirty="0">
              <a:solidFill>
                <a:srgbClr val="FFFF00"/>
              </a:solidFill>
              <a:latin typeface="Arial"/>
              <a:cs typeface="Arial"/>
              <a:sym typeface="Arial"/>
            </a:endParaRPr>
          </a:p>
        </p:txBody>
      </p:sp>
      <p:sp>
        <p:nvSpPr>
          <p:cNvPr id="77882" name="AutoShape 58"/>
          <p:cNvSpPr>
            <a:spLocks noChangeArrowheads="1"/>
          </p:cNvSpPr>
          <p:nvPr/>
        </p:nvSpPr>
        <p:spPr bwMode="auto">
          <a:xfrm>
            <a:off x="10474171" y="4873626"/>
            <a:ext cx="1371600" cy="285751"/>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a:t>
            </a:r>
            <a:endParaRPr lang="en-US" altLang="en-US" sz="1600" b="1" kern="0" dirty="0">
              <a:solidFill>
                <a:srgbClr val="FFFF00"/>
              </a:solidFill>
              <a:latin typeface="Arial"/>
              <a:cs typeface="Arial"/>
              <a:sym typeface="Arial"/>
            </a:endParaRPr>
          </a:p>
        </p:txBody>
      </p:sp>
      <p:sp>
        <p:nvSpPr>
          <p:cNvPr id="77883" name="AutoShape 59"/>
          <p:cNvSpPr>
            <a:spLocks noChangeArrowheads="1"/>
          </p:cNvSpPr>
          <p:nvPr/>
        </p:nvSpPr>
        <p:spPr bwMode="auto">
          <a:xfrm>
            <a:off x="10474171" y="4568826"/>
            <a:ext cx="1371600" cy="285751"/>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$300</a:t>
            </a:r>
            <a:endParaRPr lang="en-US" altLang="en-US" sz="1600" b="1" kern="0" dirty="0">
              <a:solidFill>
                <a:srgbClr val="FFFF00"/>
              </a:solidFill>
              <a:latin typeface="Arial"/>
              <a:cs typeface="Arial"/>
              <a:sym typeface="Arial"/>
            </a:endParaRPr>
          </a:p>
        </p:txBody>
      </p:sp>
      <p:sp>
        <p:nvSpPr>
          <p:cNvPr id="77884" name="AutoShape 60"/>
          <p:cNvSpPr>
            <a:spLocks noChangeArrowheads="1"/>
          </p:cNvSpPr>
          <p:nvPr/>
        </p:nvSpPr>
        <p:spPr bwMode="auto">
          <a:xfrm>
            <a:off x="10474171" y="4264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a:t>
            </a:r>
            <a:endParaRPr lang="en-US" altLang="en-US" sz="1600" b="1" kern="0" dirty="0">
              <a:solidFill>
                <a:srgbClr val="FFFF00"/>
              </a:solidFill>
              <a:latin typeface="Arial"/>
              <a:cs typeface="Arial"/>
              <a:sym typeface="Arial"/>
            </a:endParaRPr>
          </a:p>
        </p:txBody>
      </p:sp>
      <p:sp>
        <p:nvSpPr>
          <p:cNvPr id="77885" name="AutoShape 61"/>
          <p:cNvSpPr>
            <a:spLocks noChangeArrowheads="1"/>
          </p:cNvSpPr>
          <p:nvPr/>
        </p:nvSpPr>
        <p:spPr bwMode="auto">
          <a:xfrm>
            <a:off x="10474171" y="3959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a:t>
            </a:r>
            <a:endParaRPr lang="en-US" altLang="en-US" sz="1600" b="1" kern="0" dirty="0">
              <a:solidFill>
                <a:srgbClr val="FFFFFF"/>
              </a:solidFill>
              <a:latin typeface="Arial"/>
              <a:cs typeface="Arial"/>
              <a:sym typeface="Arial"/>
            </a:endParaRPr>
          </a:p>
        </p:txBody>
      </p:sp>
      <p:sp>
        <p:nvSpPr>
          <p:cNvPr id="77886" name="AutoShape 62"/>
          <p:cNvSpPr>
            <a:spLocks noChangeArrowheads="1"/>
          </p:cNvSpPr>
          <p:nvPr/>
        </p:nvSpPr>
        <p:spPr bwMode="auto">
          <a:xfrm>
            <a:off x="10474171" y="3654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$2,000</a:t>
            </a:r>
            <a:endParaRPr lang="en-US" altLang="en-US" sz="1600" b="1" kern="0" dirty="0">
              <a:solidFill>
                <a:srgbClr val="FFFF00"/>
              </a:solidFill>
              <a:latin typeface="Arial"/>
              <a:cs typeface="Arial"/>
              <a:sym typeface="Arial"/>
            </a:endParaRPr>
          </a:p>
        </p:txBody>
      </p:sp>
      <p:sp>
        <p:nvSpPr>
          <p:cNvPr id="77887" name="AutoShape 63"/>
          <p:cNvSpPr>
            <a:spLocks noChangeArrowheads="1"/>
          </p:cNvSpPr>
          <p:nvPr/>
        </p:nvSpPr>
        <p:spPr bwMode="auto">
          <a:xfrm>
            <a:off x="10474171" y="3349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$4,000</a:t>
            </a:r>
            <a:endParaRPr lang="en-US" altLang="en-US" sz="1600" b="1" kern="0" dirty="0">
              <a:solidFill>
                <a:srgbClr val="FFFF00"/>
              </a:solidFill>
              <a:latin typeface="Arial"/>
              <a:cs typeface="Arial"/>
              <a:sym typeface="Arial"/>
            </a:endParaRPr>
          </a:p>
        </p:txBody>
      </p:sp>
      <p:sp>
        <p:nvSpPr>
          <p:cNvPr id="77888" name="AutoShape 64"/>
          <p:cNvSpPr>
            <a:spLocks noChangeArrowheads="1"/>
          </p:cNvSpPr>
          <p:nvPr/>
        </p:nvSpPr>
        <p:spPr bwMode="auto">
          <a:xfrm>
            <a:off x="10474171" y="3044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$8,000</a:t>
            </a:r>
            <a:endParaRPr lang="en-US" altLang="en-US" sz="1600" b="1" kern="0" dirty="0">
              <a:solidFill>
                <a:srgbClr val="FFFF00"/>
              </a:solidFill>
              <a:latin typeface="Arial"/>
              <a:cs typeface="Arial"/>
              <a:sym typeface="Arial"/>
            </a:endParaRPr>
          </a:p>
        </p:txBody>
      </p:sp>
      <p:sp>
        <p:nvSpPr>
          <p:cNvPr id="77889" name="AutoShape 65"/>
          <p:cNvSpPr>
            <a:spLocks noChangeArrowheads="1"/>
          </p:cNvSpPr>
          <p:nvPr/>
        </p:nvSpPr>
        <p:spPr bwMode="auto">
          <a:xfrm>
            <a:off x="10474171" y="2740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$16,000</a:t>
            </a:r>
            <a:endParaRPr lang="en-US" altLang="en-US" sz="1600" b="1" kern="0" dirty="0">
              <a:solidFill>
                <a:srgbClr val="FFFF00"/>
              </a:solidFill>
              <a:latin typeface="Arial"/>
              <a:cs typeface="Arial"/>
              <a:sym typeface="Arial"/>
            </a:endParaRPr>
          </a:p>
        </p:txBody>
      </p:sp>
      <p:sp>
        <p:nvSpPr>
          <p:cNvPr id="77890" name="AutoShape 66"/>
          <p:cNvSpPr>
            <a:spLocks noChangeArrowheads="1"/>
          </p:cNvSpPr>
          <p:nvPr/>
        </p:nvSpPr>
        <p:spPr bwMode="auto">
          <a:xfrm>
            <a:off x="10474171" y="2435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$25,000</a:t>
            </a:r>
            <a:endParaRPr lang="en-US" altLang="en-US" sz="1600" b="1" kern="0" dirty="0">
              <a:solidFill>
                <a:srgbClr val="FFFFFF"/>
              </a:solidFill>
              <a:latin typeface="Arial"/>
              <a:cs typeface="Arial"/>
              <a:sym typeface="Arial"/>
            </a:endParaRPr>
          </a:p>
        </p:txBody>
      </p:sp>
      <p:sp>
        <p:nvSpPr>
          <p:cNvPr id="77891" name="AutoShape 67"/>
          <p:cNvSpPr>
            <a:spLocks noChangeArrowheads="1"/>
          </p:cNvSpPr>
          <p:nvPr/>
        </p:nvSpPr>
        <p:spPr bwMode="auto">
          <a:xfrm>
            <a:off x="10474171" y="2130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a:t>
            </a:r>
            <a:endParaRPr lang="en-US" altLang="en-US" sz="1600" b="1" kern="0" dirty="0">
              <a:solidFill>
                <a:srgbClr val="FFFF00"/>
              </a:solidFill>
              <a:latin typeface="Arial"/>
              <a:cs typeface="Arial"/>
              <a:sym typeface="Arial"/>
            </a:endParaRPr>
          </a:p>
        </p:txBody>
      </p:sp>
      <p:sp>
        <p:nvSpPr>
          <p:cNvPr id="77892" name="AutoShape 68"/>
          <p:cNvSpPr>
            <a:spLocks noChangeArrowheads="1"/>
          </p:cNvSpPr>
          <p:nvPr/>
        </p:nvSpPr>
        <p:spPr bwMode="auto">
          <a:xfrm>
            <a:off x="10474171" y="1825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$100,000</a:t>
            </a:r>
            <a:endParaRPr lang="en-US" altLang="en-US" sz="1600" b="1" kern="0" dirty="0">
              <a:solidFill>
                <a:srgbClr val="FFFF00"/>
              </a:solidFill>
              <a:latin typeface="Arial"/>
              <a:cs typeface="Arial"/>
              <a:sym typeface="Arial"/>
            </a:endParaRPr>
          </a:p>
        </p:txBody>
      </p:sp>
      <p:sp>
        <p:nvSpPr>
          <p:cNvPr id="77893" name="AutoShape 69"/>
          <p:cNvSpPr>
            <a:spLocks noChangeArrowheads="1"/>
          </p:cNvSpPr>
          <p:nvPr/>
        </p:nvSpPr>
        <p:spPr bwMode="auto">
          <a:xfrm>
            <a:off x="10474171" y="1520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$250,000</a:t>
            </a:r>
            <a:endParaRPr lang="en-US" altLang="en-US" sz="1600" b="1" kern="0" dirty="0">
              <a:solidFill>
                <a:srgbClr val="FFFF00"/>
              </a:solidFill>
              <a:latin typeface="Arial"/>
              <a:cs typeface="Arial"/>
              <a:sym typeface="Arial"/>
            </a:endParaRPr>
          </a:p>
        </p:txBody>
      </p:sp>
      <p:sp>
        <p:nvSpPr>
          <p:cNvPr id="77894" name="AutoShape 70"/>
          <p:cNvSpPr>
            <a:spLocks noChangeArrowheads="1"/>
          </p:cNvSpPr>
          <p:nvPr/>
        </p:nvSpPr>
        <p:spPr bwMode="auto">
          <a:xfrm>
            <a:off x="10474171" y="1216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$500,000</a:t>
            </a:r>
            <a:endParaRPr lang="en-US" altLang="en-US" sz="1600" b="1" kern="0" dirty="0">
              <a:solidFill>
                <a:srgbClr val="FFFF00"/>
              </a:solidFill>
              <a:latin typeface="Arial"/>
              <a:cs typeface="Arial"/>
              <a:sym typeface="Arial"/>
            </a:endParaRPr>
          </a:p>
        </p:txBody>
      </p:sp>
      <p:sp>
        <p:nvSpPr>
          <p:cNvPr id="77895" name="AutoShape 71"/>
          <p:cNvSpPr>
            <a:spLocks noChangeArrowheads="1"/>
          </p:cNvSpPr>
          <p:nvPr/>
        </p:nvSpPr>
        <p:spPr bwMode="auto">
          <a:xfrm>
            <a:off x="10474171" y="911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$1,000,000</a:t>
            </a:r>
            <a:endParaRPr lang="en-US" altLang="en-US" sz="1600" b="1" kern="0" dirty="0">
              <a:solidFill>
                <a:srgbClr val="FFFFFF"/>
              </a:solidFill>
              <a:latin typeface="Arial"/>
              <a:cs typeface="Arial"/>
              <a:sym typeface="Arial"/>
            </a:endParaRPr>
          </a:p>
        </p:txBody>
      </p:sp>
      <p:sp>
        <p:nvSpPr>
          <p:cNvPr id="77907" name="Rectangle 83"/>
          <p:cNvSpPr>
            <a:spLocks noChangeArrowheads="1"/>
          </p:cNvSpPr>
          <p:nvPr/>
        </p:nvSpPr>
        <p:spPr bwMode="auto">
          <a:xfrm>
            <a:off x="0" y="5925326"/>
            <a:ext cx="12192000" cy="931863"/>
          </a:xfrm>
          <a:prstGeom prst="rect">
            <a:avLst/>
          </a:prstGeom>
          <a:solidFill>
            <a:schemeClr val="tx1"/>
          </a:solidFill>
          <a:ln w="9525">
            <a:solidFill>
              <a:schemeClr val="tx1"/>
            </a:solid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defTabSz="1219170">
              <a:buClr>
                <a:srgbClr val="000000"/>
              </a:buClr>
            </a:pPr>
            <a:r>
              <a:rPr lang="en-US" sz="8000" kern="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rPr>
              <a:t>00</a:t>
            </a:r>
            <a:endParaRPr lang="en-US" sz="8000" kern="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2" y="206375"/>
            <a:ext cx="8983609" cy="141605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defTabSz="1219170">
              <a:buClr>
                <a:srgbClr val="000000"/>
              </a:buClr>
            </a:pPr>
            <a:r>
              <a:rPr lang="en-US" sz="3200" kern="0" dirty="0" err="1">
                <a:solidFill>
                  <a:srgbClr val="FFFFFF"/>
                </a:solidFill>
                <a:latin typeface="Calibri" panose="020F0502020204030204" pitchFamily="34" charset="0"/>
                <a:cs typeface="Arial"/>
                <a:sym typeface="Arial"/>
              </a:rPr>
              <a:t>Câu</a:t>
            </a:r>
            <a:r>
              <a:rPr lang="en-US" sz="3200" kern="0" dirty="0">
                <a:solidFill>
                  <a:srgbClr val="FFFFFF"/>
                </a:solidFill>
                <a:latin typeface="Calibri" panose="020F0502020204030204" pitchFamily="34" charset="0"/>
                <a:cs typeface="Arial"/>
                <a:sym typeface="Arial"/>
              </a:rPr>
              <a:t> </a:t>
            </a:r>
            <a:r>
              <a:rPr lang="en-US" sz="3200" kern="0" dirty="0" err="1">
                <a:solidFill>
                  <a:srgbClr val="FFFFFF"/>
                </a:solidFill>
                <a:latin typeface="Calibri" panose="020F0502020204030204" pitchFamily="34" charset="0"/>
                <a:cs typeface="Arial"/>
                <a:sym typeface="Arial"/>
              </a:rPr>
              <a:t>hỏi</a:t>
            </a:r>
            <a:r>
              <a:rPr lang="en-US" sz="3200" kern="0" dirty="0">
                <a:solidFill>
                  <a:srgbClr val="FFFFFF"/>
                </a:solidFill>
                <a:latin typeface="Calibri" panose="020F0502020204030204" pitchFamily="34" charset="0"/>
                <a:cs typeface="Arial"/>
                <a:sym typeface="Arial"/>
              </a:rPr>
              <a:t> 3</a:t>
            </a:r>
            <a:r>
              <a:rPr lang="en-US" sz="3200" kern="0">
                <a:solidFill>
                  <a:srgbClr val="FFFFFF"/>
                </a:solidFill>
                <a:latin typeface="Calibri" panose="020F0502020204030204" pitchFamily="34" charset="0"/>
                <a:cs typeface="Arial"/>
                <a:sym typeface="Arial"/>
              </a:rPr>
              <a:t>: Cá voi là động vật.....</a:t>
            </a:r>
            <a:endParaRPr lang="en-US" sz="3200" kern="0" dirty="0">
              <a:solidFill>
                <a:srgbClr val="FFFFFF"/>
              </a:solidFill>
              <a:latin typeface="Calibri" panose="020F0502020204030204" pitchFamily="34" charset="0"/>
              <a:cs typeface="Arial"/>
              <a:sym typeface="Arial"/>
            </a:endParaRPr>
          </a:p>
        </p:txBody>
      </p:sp>
      <p:sp>
        <p:nvSpPr>
          <p:cNvPr id="77904" name="AutoShape 80"/>
          <p:cNvSpPr>
            <a:spLocks noChangeArrowheads="1"/>
          </p:cNvSpPr>
          <p:nvPr/>
        </p:nvSpPr>
        <p:spPr bwMode="auto">
          <a:xfrm>
            <a:off x="834516"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05" name="AutoShape 81"/>
          <p:cNvSpPr>
            <a:spLocks noChangeArrowheads="1"/>
          </p:cNvSpPr>
          <p:nvPr/>
        </p:nvSpPr>
        <p:spPr bwMode="auto">
          <a:xfrm>
            <a:off x="9424069"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2" name="AnswerD"/>
          <p:cNvSpPr>
            <a:spLocks noChangeArrowheads="1"/>
          </p:cNvSpPr>
          <p:nvPr/>
        </p:nvSpPr>
        <p:spPr bwMode="auto">
          <a:xfrm>
            <a:off x="5271231" y="5118821"/>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sz="2800" kern="0">
                <a:solidFill>
                  <a:srgbClr val="FFFFFF"/>
                </a:solidFill>
                <a:latin typeface="Calibri" panose="020F0502020204030204" pitchFamily="34" charset="0"/>
                <a:cs typeface="Arial"/>
                <a:sym typeface="Arial"/>
              </a:rPr>
              <a:t>Không có đáp án đúng</a:t>
            </a:r>
            <a:endParaRPr lang="en-US" sz="2800" kern="0" dirty="0">
              <a:solidFill>
                <a:srgbClr val="FFFFFF"/>
              </a:solidFill>
              <a:latin typeface="Calibri" panose="020F0502020204030204" pitchFamily="34" charset="0"/>
              <a:cs typeface="Arial"/>
              <a:sym typeface="Arial"/>
            </a:endParaRPr>
          </a:p>
        </p:txBody>
      </p:sp>
      <p:sp>
        <p:nvSpPr>
          <p:cNvPr id="77861" name="AnswerC"/>
          <p:cNvSpPr>
            <a:spLocks noChangeArrowheads="1"/>
          </p:cNvSpPr>
          <p:nvPr/>
        </p:nvSpPr>
        <p:spPr bwMode="auto">
          <a:xfrm>
            <a:off x="722462" y="5118821"/>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400" kern="0">
                <a:solidFill>
                  <a:srgbClr val="FFFFFF"/>
                </a:solidFill>
                <a:latin typeface="Calibri" panose="020F0502020204030204" pitchFamily="34" charset="0"/>
                <a:cs typeface="Arial"/>
                <a:sym typeface="Arial"/>
              </a:rPr>
              <a:t>       Vừa đẻ con vừa đẻ trứng</a:t>
            </a:r>
            <a:endParaRPr lang="en-US" sz="2400" kern="0" dirty="0">
              <a:solidFill>
                <a:srgbClr val="FFFFFF"/>
              </a:solidFill>
              <a:latin typeface="Calibri" panose="020F0502020204030204" pitchFamily="34" charset="0"/>
              <a:cs typeface="Arial"/>
              <a:sym typeface="Arial"/>
            </a:endParaRPr>
          </a:p>
        </p:txBody>
      </p:sp>
      <p:sp>
        <p:nvSpPr>
          <p:cNvPr id="77864" name="AnswerB"/>
          <p:cNvSpPr>
            <a:spLocks noChangeArrowheads="1"/>
          </p:cNvSpPr>
          <p:nvPr/>
        </p:nvSpPr>
        <p:spPr bwMode="auto">
          <a:xfrm>
            <a:off x="5277874" y="4328164"/>
            <a:ext cx="447618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kern="0">
                <a:solidFill>
                  <a:srgbClr val="FFFFFF"/>
                </a:solidFill>
                <a:latin typeface="Calibri" panose="020F0502020204030204" pitchFamily="34" charset="0"/>
                <a:cs typeface="Arial"/>
                <a:sym typeface="Arial"/>
              </a:rPr>
              <a:t>      </a:t>
            </a:r>
            <a:r>
              <a:rPr lang="en-US" sz="2400" kern="0">
                <a:solidFill>
                  <a:srgbClr val="FFFFFF"/>
                </a:solidFill>
                <a:latin typeface="Calibri" panose="020F0502020204030204" pitchFamily="34" charset="0"/>
                <a:cs typeface="Arial"/>
                <a:sym typeface="Arial"/>
              </a:rPr>
              <a:t>Đẻ con</a:t>
            </a:r>
            <a:endParaRPr lang="en-US" kern="0" dirty="0">
              <a:solidFill>
                <a:srgbClr val="FFFFFF"/>
              </a:solidFill>
              <a:latin typeface="Calibri" panose="020F0502020204030204" pitchFamily="34" charset="0"/>
              <a:cs typeface="Arial"/>
              <a:sym typeface="Arial"/>
            </a:endParaRPr>
          </a:p>
        </p:txBody>
      </p:sp>
      <p:sp>
        <p:nvSpPr>
          <p:cNvPr id="77863" name="AnswerA"/>
          <p:cNvSpPr>
            <a:spLocks noChangeArrowheads="1"/>
          </p:cNvSpPr>
          <p:nvPr/>
        </p:nvSpPr>
        <p:spPr bwMode="auto">
          <a:xfrm>
            <a:off x="722462" y="4343405"/>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800" kern="0">
                <a:solidFill>
                  <a:srgbClr val="FFFFFF"/>
                </a:solidFill>
                <a:latin typeface="Calibri" panose="020F0502020204030204" pitchFamily="34" charset="0"/>
                <a:cs typeface="Arial"/>
                <a:sym typeface="Arial"/>
              </a:rPr>
              <a:t>Đẻ trứng</a:t>
            </a:r>
            <a:endParaRPr lang="en-US" sz="2800" kern="0" dirty="0">
              <a:solidFill>
                <a:srgbClr val="FFFFFF"/>
              </a:solidFill>
              <a:latin typeface="Calibri" panose="020F0502020204030204" pitchFamily="34" charset="0"/>
              <a:cs typeface="Arial"/>
              <a:sym typeface="Arial"/>
            </a:endParaRPr>
          </a:p>
        </p:txBody>
      </p:sp>
      <p:sp>
        <p:nvSpPr>
          <p:cNvPr id="77877" name="AutoShape 53"/>
          <p:cNvSpPr>
            <a:spLocks noChangeArrowheads="1"/>
          </p:cNvSpPr>
          <p:nvPr/>
        </p:nvSpPr>
        <p:spPr bwMode="auto">
          <a:xfrm>
            <a:off x="5378576" y="4656741"/>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3600" b="1" kern="0" dirty="0">
                <a:solidFill>
                  <a:srgbClr val="FFFFFF"/>
                </a:solidFill>
                <a:latin typeface="Calibri" panose="020F0502020204030204" pitchFamily="34" charset="0"/>
                <a:cs typeface="Arial"/>
                <a:sym typeface="Arial"/>
              </a:rPr>
              <a:t>B</a:t>
            </a:r>
          </a:p>
        </p:txBody>
      </p:sp>
      <p:sp>
        <p:nvSpPr>
          <p:cNvPr id="77878" name="AutoShape 54"/>
          <p:cNvSpPr>
            <a:spLocks noChangeArrowheads="1"/>
          </p:cNvSpPr>
          <p:nvPr/>
        </p:nvSpPr>
        <p:spPr bwMode="auto">
          <a:xfrm>
            <a:off x="537857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3600" b="1" kern="0" dirty="0">
                <a:solidFill>
                  <a:srgbClr val="FFFFFF"/>
                </a:solidFill>
                <a:latin typeface="Calibri" panose="020F0502020204030204" pitchFamily="34" charset="0"/>
                <a:cs typeface="Arial"/>
                <a:sym typeface="Arial"/>
              </a:rPr>
              <a:t>D</a:t>
            </a:r>
          </a:p>
        </p:txBody>
      </p:sp>
      <p:sp>
        <p:nvSpPr>
          <p:cNvPr id="77879" name="AutoShape 55"/>
          <p:cNvSpPr>
            <a:spLocks noChangeArrowheads="1"/>
          </p:cNvSpPr>
          <p:nvPr/>
        </p:nvSpPr>
        <p:spPr bwMode="auto">
          <a:xfrm>
            <a:off x="834516" y="4656741"/>
            <a:ext cx="117475" cy="117475"/>
          </a:xfrm>
          <a:prstGeom prst="diamond">
            <a:avLst/>
          </a:prstGeom>
          <a:solidFill>
            <a:schemeClr val="bg1"/>
          </a:solidFill>
          <a:ln>
            <a:noFill/>
          </a:ln>
          <a:effectLst/>
        </p:spPr>
        <p:txBody>
          <a:bodyPr wrap="none" lIns="274320" anchor="ctr"/>
          <a:lstStyle/>
          <a:p>
            <a:pPr defTabSz="1219170">
              <a:buClr>
                <a:srgbClr val="000000"/>
              </a:buClr>
            </a:pPr>
            <a:r>
              <a:rPr lang="en-US" sz="3600" b="1" kern="0" dirty="0">
                <a:solidFill>
                  <a:srgbClr val="FFFFFF"/>
                </a:solidFill>
                <a:latin typeface="Calibri" panose="020F0502020204030204" pitchFamily="34" charset="0"/>
                <a:cs typeface="Arial"/>
                <a:sym typeface="Arial"/>
              </a:rPr>
              <a:t>A</a:t>
            </a:r>
            <a:endParaRPr lang="en-US" sz="1600" b="1" kern="0" dirty="0">
              <a:solidFill>
                <a:srgbClr val="FFFFFF"/>
              </a:solidFill>
              <a:latin typeface="Calibri" panose="020F0502020204030204" pitchFamily="34" charset="0"/>
              <a:cs typeface="Arial"/>
              <a:sym typeface="Arial"/>
            </a:endParaRPr>
          </a:p>
        </p:txBody>
      </p:sp>
      <p:sp>
        <p:nvSpPr>
          <p:cNvPr id="77880" name="AutoShape 56"/>
          <p:cNvSpPr>
            <a:spLocks noChangeArrowheads="1"/>
          </p:cNvSpPr>
          <p:nvPr/>
        </p:nvSpPr>
        <p:spPr bwMode="auto">
          <a:xfrm>
            <a:off x="83451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3600" b="1" kern="0" dirty="0">
                <a:solidFill>
                  <a:srgbClr val="FFFFFF"/>
                </a:solidFill>
                <a:latin typeface="Calibri" panose="020F0502020204030204" pitchFamily="34" charset="0"/>
                <a:cs typeface="Arial"/>
                <a:sym typeface="Arial"/>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START</a:t>
            </a:r>
          </a:p>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3200" kern="0" dirty="0">
                <a:solidFill>
                  <a:srgbClr val="FFFFFF"/>
                </a:solidFill>
                <a:latin typeface="Arial"/>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defTabSz="1219170">
                <a:buClr>
                  <a:srgbClr val="000000"/>
                </a:buClr>
              </a:pPr>
              <a:r>
                <a:rPr lang="en-US" sz="4400" b="1" kern="0">
                  <a:solidFill>
                    <a:srgbClr val="FFFFFF"/>
                  </a:solidFill>
                  <a:latin typeface="Calibri" panose="020F0502020204030204" pitchFamily="34" charset="0"/>
                  <a:cs typeface="Arial"/>
                  <a:sym typeface="Arial"/>
                </a:rPr>
                <a:t>$200</a:t>
              </a:r>
              <a:endParaRPr lang="en-US" sz="4400" b="1" kern="0" dirty="0">
                <a:solidFill>
                  <a:srgbClr val="FFFFFF"/>
                </a:solidFill>
                <a:latin typeface="Calibri" panose="020F0502020204030204" pitchFamily="34" charset="0"/>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defTabSz="1219170">
                <a:buClr>
                  <a:srgbClr val="000000"/>
                </a:buClr>
              </a:pPr>
              <a:endParaRPr lang="en-US" sz="1400" kern="0" dirty="0">
                <a:solidFill>
                  <a:srgbClr val="FFFFFF"/>
                </a:solidFill>
                <a:latin typeface="Calibri" panose="020F0502020204030204" pitchFamily="34" charset="0"/>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defTabSz="1219170">
                <a:buClr>
                  <a:srgbClr val="000000"/>
                </a:buClr>
              </a:pPr>
              <a:r>
                <a:rPr lang="en-US" sz="2400" b="1" kern="0" dirty="0">
                  <a:solidFill>
                    <a:srgbClr val="FFFFFF"/>
                  </a:solidFill>
                  <a:effectLst>
                    <a:outerShdw blurRad="38100" dist="38100" dir="2700000" algn="tl">
                      <a:srgbClr val="000000">
                        <a:alpha val="43137"/>
                      </a:srgbClr>
                    </a:outerShdw>
                  </a:effectLst>
                  <a:latin typeface="Arial"/>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a:solidFill>
                  <a:srgbClr val="FFFFFF"/>
                </a:solidFill>
                <a:latin typeface="Arial"/>
                <a:sym typeface="Arial"/>
              </a:rPr>
              <a:t>Bắt đầu </a:t>
            </a:r>
            <a:endParaRPr lang="en-US" altLang="en-US" sz="1400" b="1" kern="0" dirty="0">
              <a:solidFill>
                <a:srgbClr val="FFFFFF"/>
              </a:solidFill>
              <a:latin typeface="Arial"/>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10" y="5549988"/>
            <a:ext cx="1385455" cy="1293363"/>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1" cy="372411"/>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9792973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9" y="697158"/>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Select</a:t>
            </a:r>
          </a:p>
        </p:txBody>
      </p:sp>
      <p:sp>
        <p:nvSpPr>
          <p:cNvPr id="115" name="QuestionBGM" hidden="1">
            <a:hlinkClick r:id="" action="ppaction://noaction">
              <a:snd r:embed="rId9"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Question BGM</a:t>
            </a:r>
          </a:p>
        </p:txBody>
      </p:sp>
      <p:sp>
        <p:nvSpPr>
          <p:cNvPr id="116" name="QWrong">
            <a:hlinkClick r:id="" action="ppaction://noaction">
              <a:snd r:embed="rId10" name="16 $2,000 Lose.wav"/>
            </a:hlinkClick>
          </p:cNvPr>
          <p:cNvSpPr/>
          <p:nvPr/>
        </p:nvSpPr>
        <p:spPr>
          <a:xfrm>
            <a:off x="8313318" y="1898162"/>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Wrong</a:t>
            </a:r>
          </a:p>
        </p:txBody>
      </p:sp>
      <p:sp>
        <p:nvSpPr>
          <p:cNvPr id="117" name="QCorrect">
            <a:hlinkClick r:id="" action="ppaction://noaction">
              <a:snd r:embed="rId7" name="09 Who's Was Correct_.wav"/>
            </a:hlinkClick>
          </p:cNvPr>
          <p:cNvSpPr/>
          <p:nvPr/>
        </p:nvSpPr>
        <p:spPr>
          <a:xfrm>
            <a:off x="8322551" y="130825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Q Right</a:t>
            </a:r>
          </a:p>
        </p:txBody>
      </p:sp>
      <p:sp>
        <p:nvSpPr>
          <p:cNvPr id="290" name="Freeform 289"/>
          <p:cNvSpPr/>
          <p:nvPr/>
        </p:nvSpPr>
        <p:spPr>
          <a:xfrm>
            <a:off x="10040100" y="1657450"/>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9" name="Freeform 268"/>
          <p:cNvSpPr/>
          <p:nvPr/>
        </p:nvSpPr>
        <p:spPr>
          <a:xfrm rot="18900000">
            <a:off x="8812502" y="145650"/>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9" name="Freeform 258"/>
          <p:cNvSpPr/>
          <p:nvPr/>
        </p:nvSpPr>
        <p:spPr>
          <a:xfrm rot="13500000">
            <a:off x="8803550" y="3345166"/>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8" name="Freeform 297"/>
          <p:cNvSpPr/>
          <p:nvPr/>
        </p:nvSpPr>
        <p:spPr>
          <a:xfrm rot="1800000">
            <a:off x="9294676" y="2833426"/>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3" name="Freeform 272"/>
          <p:cNvSpPr/>
          <p:nvPr/>
        </p:nvSpPr>
        <p:spPr>
          <a:xfrm rot="18000000">
            <a:off x="8620228" y="437701"/>
            <a:ext cx="3115904" cy="1480083"/>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6" name="Freeform 285"/>
          <p:cNvSpPr/>
          <p:nvPr/>
        </p:nvSpPr>
        <p:spPr>
          <a:xfrm rot="20700000">
            <a:off x="9717894" y="1095641"/>
            <a:ext cx="2683223" cy="2136539"/>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5" name="Freeform 264"/>
          <p:cNvSpPr/>
          <p:nvPr/>
        </p:nvSpPr>
        <p:spPr>
          <a:xfrm rot="15300000">
            <a:off x="8170527" y="4306115"/>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4" name="Freeform 293"/>
          <p:cNvSpPr/>
          <p:nvPr/>
        </p:nvSpPr>
        <p:spPr>
          <a:xfrm rot="900000">
            <a:off x="9717897" y="2231796"/>
            <a:ext cx="2683180" cy="2136539"/>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8" name="Freeform 277"/>
          <p:cNvSpPr/>
          <p:nvPr/>
        </p:nvSpPr>
        <p:spPr>
          <a:xfrm rot="17100000">
            <a:off x="8724727" y="878213"/>
            <a:ext cx="2653655"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2" name="Freeform 281"/>
          <p:cNvSpPr/>
          <p:nvPr/>
        </p:nvSpPr>
        <p:spPr>
          <a:xfrm rot="19800000">
            <a:off x="9294696"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3" name="Freeform 262"/>
          <p:cNvSpPr/>
          <p:nvPr/>
        </p:nvSpPr>
        <p:spPr>
          <a:xfrm rot="14400000">
            <a:off x="8346879" y="3754859"/>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6" name="Freeform 295"/>
          <p:cNvSpPr/>
          <p:nvPr/>
        </p:nvSpPr>
        <p:spPr>
          <a:xfrm rot="1351054">
            <a:off x="9520287" y="2533509"/>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6" name="Freeform 275"/>
          <p:cNvSpPr/>
          <p:nvPr/>
        </p:nvSpPr>
        <p:spPr>
          <a:xfrm rot="17551054">
            <a:off x="8657858" y="679819"/>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4" name="Freeform 283"/>
          <p:cNvSpPr/>
          <p:nvPr/>
        </p:nvSpPr>
        <p:spPr>
          <a:xfrm rot="20251054">
            <a:off x="9521283" y="815305"/>
            <a:ext cx="2985491" cy="2120099"/>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7" name="Freeform 266"/>
          <p:cNvSpPr/>
          <p:nvPr/>
        </p:nvSpPr>
        <p:spPr>
          <a:xfrm rot="14851054">
            <a:off x="8201821" y="4002213"/>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61" name="Freeform 260"/>
          <p:cNvSpPr/>
          <p:nvPr/>
        </p:nvSpPr>
        <p:spPr>
          <a:xfrm rot="3151054">
            <a:off x="8567052" y="3561414"/>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0" name="Freeform 279"/>
          <p:cNvSpPr/>
          <p:nvPr/>
        </p:nvSpPr>
        <p:spPr>
          <a:xfrm rot="19351054">
            <a:off x="9050107" y="288789"/>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92" name="Freeform 291"/>
          <p:cNvSpPr/>
          <p:nvPr/>
        </p:nvSpPr>
        <p:spPr>
          <a:xfrm rot="451054">
            <a:off x="9889521" y="1947924"/>
            <a:ext cx="2407191"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57" name="Freeform 256"/>
          <p:cNvSpPr/>
          <p:nvPr/>
        </p:nvSpPr>
        <p:spPr>
          <a:xfrm rot="2251054">
            <a:off x="9048975" y="3126684"/>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71" name="Freeform 270"/>
          <p:cNvSpPr/>
          <p:nvPr/>
        </p:nvSpPr>
        <p:spPr>
          <a:xfrm rot="18451054">
            <a:off x="8648254" y="172106"/>
            <a:ext cx="3340663"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88" name="Freeform 287"/>
          <p:cNvSpPr/>
          <p:nvPr/>
        </p:nvSpPr>
        <p:spPr>
          <a:xfrm rot="21151054">
            <a:off x="9890274"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US" sz="1400" kern="0">
              <a:solidFill>
                <a:srgbClr val="FFFFFF"/>
              </a:solidFill>
              <a:latin typeface="Arial"/>
              <a:sym typeface="Arial"/>
            </a:endParaRPr>
          </a:p>
        </p:txBody>
      </p:sp>
      <p:sp>
        <p:nvSpPr>
          <p:cNvPr id="223" name="Oval 7"/>
          <p:cNvSpPr>
            <a:spLocks noChangeArrowheads="1"/>
          </p:cNvSpPr>
          <p:nvPr/>
        </p:nvSpPr>
        <p:spPr bwMode="auto">
          <a:xfrm>
            <a:off x="4559800" y="2276851"/>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31" name="Oval 7"/>
          <p:cNvSpPr>
            <a:spLocks noChangeArrowheads="1"/>
          </p:cNvSpPr>
          <p:nvPr/>
        </p:nvSpPr>
        <p:spPr bwMode="auto">
          <a:xfrm>
            <a:off x="5772951"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6"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4"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58" name="Rectangle 34"/>
          <p:cNvSpPr>
            <a:spLocks noChangeArrowheads="1"/>
          </p:cNvSpPr>
          <p:nvPr/>
        </p:nvSpPr>
        <p:spPr bwMode="auto">
          <a:xfrm>
            <a:off x="0" y="4220659"/>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0" name="Rectangle 36"/>
          <p:cNvSpPr>
            <a:spLocks noChangeArrowheads="1"/>
          </p:cNvSpPr>
          <p:nvPr/>
        </p:nvSpPr>
        <p:spPr bwMode="auto">
          <a:xfrm>
            <a:off x="9369122"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81" name="AutoShape 57"/>
          <p:cNvSpPr>
            <a:spLocks noChangeArrowheads="1"/>
          </p:cNvSpPr>
          <p:nvPr/>
        </p:nvSpPr>
        <p:spPr bwMode="auto">
          <a:xfrm>
            <a:off x="10474171" y="5178149"/>
            <a:ext cx="1371600" cy="285751"/>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a:t>
            </a:r>
            <a:endParaRPr lang="en-US" altLang="en-US" sz="1600" b="1" kern="0" dirty="0">
              <a:solidFill>
                <a:srgbClr val="FFFF00"/>
              </a:solidFill>
              <a:latin typeface="Arial"/>
              <a:cs typeface="Arial"/>
              <a:sym typeface="Arial"/>
            </a:endParaRPr>
          </a:p>
        </p:txBody>
      </p:sp>
      <p:sp>
        <p:nvSpPr>
          <p:cNvPr id="77882" name="AutoShape 58"/>
          <p:cNvSpPr>
            <a:spLocks noChangeArrowheads="1"/>
          </p:cNvSpPr>
          <p:nvPr/>
        </p:nvSpPr>
        <p:spPr bwMode="auto">
          <a:xfrm>
            <a:off x="10474171" y="4873626"/>
            <a:ext cx="1371600" cy="285751"/>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a:t>
            </a:r>
            <a:endParaRPr lang="en-US" altLang="en-US" sz="1600" b="1" kern="0" dirty="0">
              <a:solidFill>
                <a:srgbClr val="FFFF00"/>
              </a:solidFill>
              <a:latin typeface="Arial"/>
              <a:cs typeface="Arial"/>
              <a:sym typeface="Arial"/>
            </a:endParaRPr>
          </a:p>
        </p:txBody>
      </p:sp>
      <p:sp>
        <p:nvSpPr>
          <p:cNvPr id="77883" name="AutoShape 59"/>
          <p:cNvSpPr>
            <a:spLocks noChangeArrowheads="1"/>
          </p:cNvSpPr>
          <p:nvPr/>
        </p:nvSpPr>
        <p:spPr bwMode="auto">
          <a:xfrm>
            <a:off x="10474171" y="4568826"/>
            <a:ext cx="1371600" cy="285751"/>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$300</a:t>
            </a:r>
            <a:endParaRPr lang="en-US" altLang="en-US" sz="1600" b="1" kern="0" dirty="0">
              <a:solidFill>
                <a:srgbClr val="FFFF00"/>
              </a:solidFill>
              <a:latin typeface="Arial"/>
              <a:cs typeface="Arial"/>
              <a:sym typeface="Arial"/>
            </a:endParaRPr>
          </a:p>
        </p:txBody>
      </p:sp>
      <p:sp>
        <p:nvSpPr>
          <p:cNvPr id="77884" name="AutoShape 60"/>
          <p:cNvSpPr>
            <a:spLocks noChangeArrowheads="1"/>
          </p:cNvSpPr>
          <p:nvPr/>
        </p:nvSpPr>
        <p:spPr bwMode="auto">
          <a:xfrm>
            <a:off x="10474171" y="4264026"/>
            <a:ext cx="1371600" cy="285751"/>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a:t>
            </a:r>
            <a:endParaRPr lang="en-US" altLang="en-US" sz="1600" b="1" kern="0" dirty="0">
              <a:solidFill>
                <a:srgbClr val="FFFF00"/>
              </a:solidFill>
              <a:latin typeface="Arial"/>
              <a:cs typeface="Arial"/>
              <a:sym typeface="Arial"/>
            </a:endParaRPr>
          </a:p>
        </p:txBody>
      </p:sp>
      <p:sp>
        <p:nvSpPr>
          <p:cNvPr id="77885" name="AutoShape 61"/>
          <p:cNvSpPr>
            <a:spLocks noChangeArrowheads="1"/>
          </p:cNvSpPr>
          <p:nvPr/>
        </p:nvSpPr>
        <p:spPr bwMode="auto">
          <a:xfrm>
            <a:off x="10474171" y="3959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a:t>
            </a:r>
            <a:endParaRPr lang="en-US" altLang="en-US" sz="1600" b="1" kern="0" dirty="0">
              <a:solidFill>
                <a:srgbClr val="FFFFFF"/>
              </a:solidFill>
              <a:latin typeface="Arial"/>
              <a:cs typeface="Arial"/>
              <a:sym typeface="Arial"/>
            </a:endParaRPr>
          </a:p>
        </p:txBody>
      </p:sp>
      <p:sp>
        <p:nvSpPr>
          <p:cNvPr id="77886" name="AutoShape 62"/>
          <p:cNvSpPr>
            <a:spLocks noChangeArrowheads="1"/>
          </p:cNvSpPr>
          <p:nvPr/>
        </p:nvSpPr>
        <p:spPr bwMode="auto">
          <a:xfrm>
            <a:off x="10474171" y="3654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$2,000</a:t>
            </a:r>
            <a:endParaRPr lang="en-US" altLang="en-US" sz="1600" b="1" kern="0" dirty="0">
              <a:solidFill>
                <a:srgbClr val="FFFF00"/>
              </a:solidFill>
              <a:latin typeface="Arial"/>
              <a:cs typeface="Arial"/>
              <a:sym typeface="Arial"/>
            </a:endParaRPr>
          </a:p>
        </p:txBody>
      </p:sp>
      <p:sp>
        <p:nvSpPr>
          <p:cNvPr id="77887" name="AutoShape 63"/>
          <p:cNvSpPr>
            <a:spLocks noChangeArrowheads="1"/>
          </p:cNvSpPr>
          <p:nvPr/>
        </p:nvSpPr>
        <p:spPr bwMode="auto">
          <a:xfrm>
            <a:off x="10474171" y="3349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$4,000</a:t>
            </a:r>
            <a:endParaRPr lang="en-US" altLang="en-US" sz="1600" b="1" kern="0" dirty="0">
              <a:solidFill>
                <a:srgbClr val="FFFF00"/>
              </a:solidFill>
              <a:latin typeface="Arial"/>
              <a:cs typeface="Arial"/>
              <a:sym typeface="Arial"/>
            </a:endParaRPr>
          </a:p>
        </p:txBody>
      </p:sp>
      <p:sp>
        <p:nvSpPr>
          <p:cNvPr id="77888" name="AutoShape 64"/>
          <p:cNvSpPr>
            <a:spLocks noChangeArrowheads="1"/>
          </p:cNvSpPr>
          <p:nvPr/>
        </p:nvSpPr>
        <p:spPr bwMode="auto">
          <a:xfrm>
            <a:off x="10474171" y="3044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$8,000</a:t>
            </a:r>
            <a:endParaRPr lang="en-US" altLang="en-US" sz="1600" b="1" kern="0" dirty="0">
              <a:solidFill>
                <a:srgbClr val="FFFF00"/>
              </a:solidFill>
              <a:latin typeface="Arial"/>
              <a:cs typeface="Arial"/>
              <a:sym typeface="Arial"/>
            </a:endParaRPr>
          </a:p>
        </p:txBody>
      </p:sp>
      <p:sp>
        <p:nvSpPr>
          <p:cNvPr id="77889" name="AutoShape 65"/>
          <p:cNvSpPr>
            <a:spLocks noChangeArrowheads="1"/>
          </p:cNvSpPr>
          <p:nvPr/>
        </p:nvSpPr>
        <p:spPr bwMode="auto">
          <a:xfrm>
            <a:off x="10474171" y="2740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$16,000</a:t>
            </a:r>
            <a:endParaRPr lang="en-US" altLang="en-US" sz="1600" b="1" kern="0" dirty="0">
              <a:solidFill>
                <a:srgbClr val="FFFF00"/>
              </a:solidFill>
              <a:latin typeface="Arial"/>
              <a:cs typeface="Arial"/>
              <a:sym typeface="Arial"/>
            </a:endParaRPr>
          </a:p>
        </p:txBody>
      </p:sp>
      <p:sp>
        <p:nvSpPr>
          <p:cNvPr id="77890" name="AutoShape 66"/>
          <p:cNvSpPr>
            <a:spLocks noChangeArrowheads="1"/>
          </p:cNvSpPr>
          <p:nvPr/>
        </p:nvSpPr>
        <p:spPr bwMode="auto">
          <a:xfrm>
            <a:off x="10474171" y="2435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$25,000</a:t>
            </a:r>
            <a:endParaRPr lang="en-US" altLang="en-US" sz="1600" b="1" kern="0" dirty="0">
              <a:solidFill>
                <a:srgbClr val="FFFFFF"/>
              </a:solidFill>
              <a:latin typeface="Arial"/>
              <a:cs typeface="Arial"/>
              <a:sym typeface="Arial"/>
            </a:endParaRPr>
          </a:p>
        </p:txBody>
      </p:sp>
      <p:sp>
        <p:nvSpPr>
          <p:cNvPr id="77891" name="AutoShape 67"/>
          <p:cNvSpPr>
            <a:spLocks noChangeArrowheads="1"/>
          </p:cNvSpPr>
          <p:nvPr/>
        </p:nvSpPr>
        <p:spPr bwMode="auto">
          <a:xfrm>
            <a:off x="10474171" y="21304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a:t>
            </a:r>
            <a:endParaRPr lang="en-US" altLang="en-US" sz="1600" b="1" kern="0" dirty="0">
              <a:solidFill>
                <a:srgbClr val="FFFF00"/>
              </a:solidFill>
              <a:latin typeface="Arial"/>
              <a:cs typeface="Arial"/>
              <a:sym typeface="Arial"/>
            </a:endParaRPr>
          </a:p>
        </p:txBody>
      </p:sp>
      <p:sp>
        <p:nvSpPr>
          <p:cNvPr id="77892" name="AutoShape 68"/>
          <p:cNvSpPr>
            <a:spLocks noChangeArrowheads="1"/>
          </p:cNvSpPr>
          <p:nvPr/>
        </p:nvSpPr>
        <p:spPr bwMode="auto">
          <a:xfrm>
            <a:off x="10474171" y="18256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$100,000</a:t>
            </a:r>
            <a:endParaRPr lang="en-US" altLang="en-US" sz="1600" b="1" kern="0" dirty="0">
              <a:solidFill>
                <a:srgbClr val="FFFF00"/>
              </a:solidFill>
              <a:latin typeface="Arial"/>
              <a:cs typeface="Arial"/>
              <a:sym typeface="Arial"/>
            </a:endParaRPr>
          </a:p>
        </p:txBody>
      </p:sp>
      <p:sp>
        <p:nvSpPr>
          <p:cNvPr id="77893" name="AutoShape 69"/>
          <p:cNvSpPr>
            <a:spLocks noChangeArrowheads="1"/>
          </p:cNvSpPr>
          <p:nvPr/>
        </p:nvSpPr>
        <p:spPr bwMode="auto">
          <a:xfrm>
            <a:off x="10474171" y="15208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$250,000</a:t>
            </a:r>
            <a:endParaRPr lang="en-US" altLang="en-US" sz="1600" b="1" kern="0" dirty="0">
              <a:solidFill>
                <a:srgbClr val="FFFF00"/>
              </a:solidFill>
              <a:latin typeface="Arial"/>
              <a:cs typeface="Arial"/>
              <a:sym typeface="Arial"/>
            </a:endParaRPr>
          </a:p>
        </p:txBody>
      </p:sp>
      <p:sp>
        <p:nvSpPr>
          <p:cNvPr id="77894" name="AutoShape 70"/>
          <p:cNvSpPr>
            <a:spLocks noChangeArrowheads="1"/>
          </p:cNvSpPr>
          <p:nvPr/>
        </p:nvSpPr>
        <p:spPr bwMode="auto">
          <a:xfrm>
            <a:off x="10474171" y="12160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00"/>
                </a:solidFill>
                <a:latin typeface="Arial"/>
                <a:cs typeface="Arial"/>
                <a:sym typeface="Arial"/>
              </a:rPr>
              <a:t>$500,000</a:t>
            </a:r>
            <a:endParaRPr lang="en-US" altLang="en-US" sz="1600" b="1" kern="0" dirty="0">
              <a:solidFill>
                <a:srgbClr val="FFFF00"/>
              </a:solidFill>
              <a:latin typeface="Arial"/>
              <a:cs typeface="Arial"/>
              <a:sym typeface="Arial"/>
            </a:endParaRPr>
          </a:p>
        </p:txBody>
      </p:sp>
      <p:sp>
        <p:nvSpPr>
          <p:cNvPr id="77895" name="AutoShape 71"/>
          <p:cNvSpPr>
            <a:spLocks noChangeArrowheads="1"/>
          </p:cNvSpPr>
          <p:nvPr/>
        </p:nvSpPr>
        <p:spPr bwMode="auto">
          <a:xfrm>
            <a:off x="10474171" y="911226"/>
            <a:ext cx="1371600" cy="285751"/>
          </a:xfrm>
          <a:prstGeom prst="hexagon">
            <a:avLst>
              <a:gd name="adj" fmla="val 34844"/>
              <a:gd name="vf" fmla="val 115470"/>
            </a:avLst>
          </a:prstGeom>
          <a:solidFill>
            <a:srgbClr val="111128">
              <a:alpha val="78000"/>
            </a:srgbClr>
          </a:solidFill>
          <a:ln>
            <a:noFill/>
          </a:ln>
          <a:effectLst/>
        </p:spPr>
        <p:txBody>
          <a:bodyPr wrap="none" anchor="ctr"/>
          <a:lstStyle/>
          <a:p>
            <a:pPr algn="ctr" defTabSz="1219170">
              <a:buClr>
                <a:srgbClr val="000000"/>
              </a:buClr>
            </a:pPr>
            <a:r>
              <a:rPr lang="en-US" altLang="en-US" sz="1600" b="1" kern="0">
                <a:solidFill>
                  <a:srgbClr val="FFFFFF"/>
                </a:solidFill>
                <a:latin typeface="Arial"/>
                <a:cs typeface="Arial"/>
                <a:sym typeface="Arial"/>
              </a:rPr>
              <a:t>$1,000,000</a:t>
            </a:r>
            <a:endParaRPr lang="en-US" altLang="en-US" sz="1600" b="1" kern="0" dirty="0">
              <a:solidFill>
                <a:srgbClr val="FFFFFF"/>
              </a:solidFill>
              <a:latin typeface="Arial"/>
              <a:cs typeface="Arial"/>
              <a:sym typeface="Arial"/>
            </a:endParaRPr>
          </a:p>
        </p:txBody>
      </p:sp>
      <p:sp>
        <p:nvSpPr>
          <p:cNvPr id="77907" name="Rectangle 83"/>
          <p:cNvSpPr>
            <a:spLocks noChangeArrowheads="1"/>
          </p:cNvSpPr>
          <p:nvPr/>
        </p:nvSpPr>
        <p:spPr bwMode="auto">
          <a:xfrm>
            <a:off x="0" y="5925326"/>
            <a:ext cx="12192000" cy="931863"/>
          </a:xfrm>
          <a:prstGeom prst="rect">
            <a:avLst/>
          </a:prstGeom>
          <a:solidFill>
            <a:schemeClr val="tx1"/>
          </a:solidFill>
          <a:ln w="9525">
            <a:solidFill>
              <a:schemeClr val="tx1"/>
            </a:solidFill>
            <a:miter lim="800000"/>
            <a:headEnd/>
            <a:tailEnd/>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defTabSz="1219170">
              <a:buClr>
                <a:srgbClr val="000000"/>
              </a:buClr>
            </a:pPr>
            <a:r>
              <a:rPr lang="en-US" sz="8000" kern="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rPr>
              <a:t>00</a:t>
            </a:r>
            <a:endParaRPr lang="en-US" sz="8000" kern="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cs typeface="Arial"/>
              <a:sym typeface="Arial"/>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dirty="0">
                <a:solidFill>
                  <a:srgbClr val="FFFFFF"/>
                </a:solidFill>
                <a:latin typeface="Arial"/>
                <a:sym typeface="Aria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2" y="206375"/>
            <a:ext cx="8983609" cy="141605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defTabSz="1219170">
              <a:buClr>
                <a:srgbClr val="000000"/>
              </a:buClr>
            </a:pPr>
            <a:r>
              <a:rPr lang="en-US" sz="2400" kern="0" dirty="0" err="1">
                <a:solidFill>
                  <a:srgbClr val="FFFFFF"/>
                </a:solidFill>
                <a:latin typeface="Calibri" panose="020F0502020204030204" pitchFamily="34" charset="0"/>
                <a:cs typeface="Arial"/>
                <a:sym typeface="Arial"/>
              </a:rPr>
              <a:t>Câu</a:t>
            </a:r>
            <a:r>
              <a:rPr lang="en-US" sz="2400" kern="0" dirty="0">
                <a:solidFill>
                  <a:srgbClr val="FFFFFF"/>
                </a:solidFill>
                <a:latin typeface="Calibri" panose="020F0502020204030204" pitchFamily="34" charset="0"/>
                <a:cs typeface="Arial"/>
                <a:sym typeface="Arial"/>
              </a:rPr>
              <a:t> </a:t>
            </a:r>
            <a:r>
              <a:rPr lang="en-US" sz="2400" kern="0" dirty="0" err="1">
                <a:solidFill>
                  <a:srgbClr val="FFFFFF"/>
                </a:solidFill>
                <a:latin typeface="Calibri" panose="020F0502020204030204" pitchFamily="34" charset="0"/>
                <a:cs typeface="Arial"/>
                <a:sym typeface="Arial"/>
              </a:rPr>
              <a:t>hỏi</a:t>
            </a:r>
            <a:r>
              <a:rPr lang="en-US" sz="2400" kern="0" dirty="0">
                <a:solidFill>
                  <a:srgbClr val="FFFFFF"/>
                </a:solidFill>
                <a:latin typeface="Calibri" panose="020F0502020204030204" pitchFamily="34" charset="0"/>
                <a:cs typeface="Arial"/>
                <a:sym typeface="Arial"/>
              </a:rPr>
              <a:t> 4</a:t>
            </a:r>
            <a:r>
              <a:rPr lang="en-US" sz="2400" kern="0">
                <a:solidFill>
                  <a:srgbClr val="FFFFFF"/>
                </a:solidFill>
                <a:latin typeface="Calibri" panose="020F0502020204030204" pitchFamily="34" charset="0"/>
                <a:cs typeface="Arial"/>
                <a:sym typeface="Arial"/>
              </a:rPr>
              <a:t>: </a:t>
            </a:r>
            <a:r>
              <a:rPr lang="vi-VN" sz="2400" kern="0">
                <a:solidFill>
                  <a:srgbClr val="FFFFFF"/>
                </a:solidFill>
                <a:latin typeface="Calibri" panose="020F0502020204030204" pitchFamily="34" charset="0"/>
                <a:cs typeface="Arial"/>
                <a:sym typeface="Arial"/>
              </a:rPr>
              <a:t>Sự thụ tinh ở c</a:t>
            </a:r>
            <a:r>
              <a:rPr lang="en-US" sz="2400" kern="0">
                <a:solidFill>
                  <a:srgbClr val="FFFFFF"/>
                </a:solidFill>
                <a:latin typeface="Calibri" panose="020F0502020204030204" pitchFamily="34" charset="0"/>
                <a:cs typeface="Arial"/>
                <a:sym typeface="Arial"/>
              </a:rPr>
              <a:t>á voi</a:t>
            </a:r>
            <a:endParaRPr lang="vi-VN" sz="2400" kern="0">
              <a:solidFill>
                <a:srgbClr val="FFFFFF"/>
              </a:solidFill>
              <a:latin typeface="Calibri" panose="020F0502020204030204" pitchFamily="34" charset="0"/>
              <a:cs typeface="Arial"/>
              <a:sym typeface="Arial"/>
            </a:endParaRPr>
          </a:p>
          <a:p>
            <a:pPr algn="ctr" defTabSz="1219170">
              <a:buClr>
                <a:srgbClr val="000000"/>
              </a:buClr>
            </a:pPr>
            <a:r>
              <a:rPr lang="vi-VN" sz="2400" kern="0">
                <a:solidFill>
                  <a:srgbClr val="FFFFFF"/>
                </a:solidFill>
                <a:latin typeface="Calibri" panose="020F0502020204030204" pitchFamily="34" charset="0"/>
                <a:cs typeface="Arial"/>
                <a:sym typeface="Arial"/>
              </a:rPr>
              <a:t> xảy ra ở đâu</a:t>
            </a:r>
            <a:r>
              <a:rPr lang="en-US" sz="2400" kern="0">
                <a:solidFill>
                  <a:srgbClr val="FFFFFF"/>
                </a:solidFill>
                <a:latin typeface="Calibri" panose="020F0502020204030204" pitchFamily="34" charset="0"/>
                <a:cs typeface="Arial"/>
                <a:sym typeface="Arial"/>
              </a:rPr>
              <a:t>?</a:t>
            </a:r>
            <a:endParaRPr lang="vi-VN" sz="2400" kern="0">
              <a:solidFill>
                <a:srgbClr val="FFFFFF"/>
              </a:solidFill>
              <a:latin typeface="Calibri" panose="020F0502020204030204" pitchFamily="34" charset="0"/>
              <a:cs typeface="Arial"/>
              <a:sym typeface="Arial"/>
            </a:endParaRPr>
          </a:p>
        </p:txBody>
      </p:sp>
      <p:sp>
        <p:nvSpPr>
          <p:cNvPr id="77904" name="AutoShape 80"/>
          <p:cNvSpPr>
            <a:spLocks noChangeArrowheads="1"/>
          </p:cNvSpPr>
          <p:nvPr/>
        </p:nvSpPr>
        <p:spPr bwMode="auto">
          <a:xfrm>
            <a:off x="834516"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905" name="AutoShape 81"/>
          <p:cNvSpPr>
            <a:spLocks noChangeArrowheads="1"/>
          </p:cNvSpPr>
          <p:nvPr/>
        </p:nvSpPr>
        <p:spPr bwMode="auto">
          <a:xfrm>
            <a:off x="9424069"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400" kern="0">
              <a:solidFill>
                <a:srgbClr val="000000"/>
              </a:solidFill>
              <a:latin typeface="Arial"/>
              <a:cs typeface="Arial"/>
              <a:sym typeface="Arial"/>
            </a:endParaRPr>
          </a:p>
        </p:txBody>
      </p:sp>
      <p:sp>
        <p:nvSpPr>
          <p:cNvPr id="77862" name="AnswerD"/>
          <p:cNvSpPr>
            <a:spLocks noChangeArrowheads="1"/>
          </p:cNvSpPr>
          <p:nvPr/>
        </p:nvSpPr>
        <p:spPr bwMode="auto">
          <a:xfrm>
            <a:off x="5271231" y="5118821"/>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sz="2667" kern="0">
                <a:solidFill>
                  <a:srgbClr val="FFFFFF"/>
                </a:solidFill>
                <a:latin typeface="Calibri" panose="020F0502020204030204" pitchFamily="34" charset="0"/>
                <a:cs typeface="Arial"/>
                <a:sym typeface="Arial"/>
              </a:rPr>
              <a:t>Không có thụ tinh</a:t>
            </a:r>
            <a:endParaRPr lang="en-US" sz="2667" kern="0" dirty="0">
              <a:solidFill>
                <a:srgbClr val="FFFFFF"/>
              </a:solidFill>
              <a:latin typeface="Calibri" panose="020F0502020204030204" pitchFamily="34" charset="0"/>
              <a:cs typeface="Arial"/>
              <a:sym typeface="Arial"/>
            </a:endParaRPr>
          </a:p>
        </p:txBody>
      </p:sp>
      <p:sp>
        <p:nvSpPr>
          <p:cNvPr id="77861" name="AnswerC"/>
          <p:cNvSpPr>
            <a:spLocks noChangeArrowheads="1"/>
          </p:cNvSpPr>
          <p:nvPr/>
        </p:nvSpPr>
        <p:spPr bwMode="auto">
          <a:xfrm>
            <a:off x="5241136" y="4343405"/>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667" kern="0">
                <a:solidFill>
                  <a:srgbClr val="FFFFFF"/>
                </a:solidFill>
                <a:latin typeface="Calibri" panose="020F0502020204030204" pitchFamily="34" charset="0"/>
                <a:cs typeface="Arial"/>
                <a:sym typeface="Arial"/>
              </a:rPr>
              <a:t>Cả 2 đáp án</a:t>
            </a:r>
            <a:endParaRPr lang="en-US" sz="2667" kern="0" dirty="0">
              <a:solidFill>
                <a:srgbClr val="FFFFFF"/>
              </a:solidFill>
              <a:latin typeface="Calibri" panose="020F0502020204030204" pitchFamily="34" charset="0"/>
              <a:cs typeface="Arial"/>
              <a:sym typeface="Arial"/>
            </a:endParaRPr>
          </a:p>
        </p:txBody>
      </p:sp>
      <p:sp>
        <p:nvSpPr>
          <p:cNvPr id="77864" name="AnswerB"/>
          <p:cNvSpPr>
            <a:spLocks noChangeArrowheads="1"/>
          </p:cNvSpPr>
          <p:nvPr/>
        </p:nvSpPr>
        <p:spPr bwMode="auto">
          <a:xfrm>
            <a:off x="745850" y="5057252"/>
            <a:ext cx="443741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defTabSz="1219170">
              <a:buClr>
                <a:srgbClr val="000000"/>
              </a:buClr>
            </a:pPr>
            <a:r>
              <a:rPr lang="en-US" sz="2667" kern="0">
                <a:solidFill>
                  <a:srgbClr val="FFFFFF"/>
                </a:solidFill>
                <a:latin typeface="Calibri" panose="020F0502020204030204" pitchFamily="34" charset="0"/>
                <a:cs typeface="Arial"/>
                <a:sym typeface="Arial"/>
              </a:rPr>
              <a:t>Bên trong cơ thể</a:t>
            </a:r>
            <a:endParaRPr lang="en-US" sz="2667" kern="0" dirty="0">
              <a:solidFill>
                <a:srgbClr val="FFFFFF"/>
              </a:solidFill>
              <a:latin typeface="Calibri" panose="020F0502020204030204" pitchFamily="34" charset="0"/>
              <a:cs typeface="Arial"/>
              <a:sym typeface="Arial"/>
            </a:endParaRPr>
          </a:p>
        </p:txBody>
      </p:sp>
      <p:sp>
        <p:nvSpPr>
          <p:cNvPr id="77863" name="AnswerA"/>
          <p:cNvSpPr>
            <a:spLocks noChangeArrowheads="1"/>
          </p:cNvSpPr>
          <p:nvPr/>
        </p:nvSpPr>
        <p:spPr bwMode="auto">
          <a:xfrm>
            <a:off x="722462" y="4343405"/>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defTabSz="1219170">
              <a:buClr>
                <a:srgbClr val="000000"/>
              </a:buClr>
            </a:pPr>
            <a:r>
              <a:rPr lang="en-US" sz="2667" kern="0">
                <a:solidFill>
                  <a:srgbClr val="FFFFFF"/>
                </a:solidFill>
                <a:latin typeface="Calibri" panose="020F0502020204030204" pitchFamily="34" charset="0"/>
                <a:cs typeface="Arial"/>
                <a:sym typeface="Arial"/>
              </a:rPr>
              <a:t>Bên ngoài cơ thể</a:t>
            </a:r>
            <a:endParaRPr lang="en-US" sz="2667" kern="0" dirty="0">
              <a:solidFill>
                <a:srgbClr val="FFFFFF"/>
              </a:solidFill>
              <a:latin typeface="Calibri" panose="020F0502020204030204" pitchFamily="34" charset="0"/>
              <a:cs typeface="Arial"/>
              <a:sym typeface="Arial"/>
            </a:endParaRPr>
          </a:p>
        </p:txBody>
      </p:sp>
      <p:sp>
        <p:nvSpPr>
          <p:cNvPr id="77877" name="AutoShape 53"/>
          <p:cNvSpPr>
            <a:spLocks noChangeArrowheads="1"/>
          </p:cNvSpPr>
          <p:nvPr/>
        </p:nvSpPr>
        <p:spPr bwMode="auto">
          <a:xfrm>
            <a:off x="5378576" y="4656741"/>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B</a:t>
            </a:r>
          </a:p>
        </p:txBody>
      </p:sp>
      <p:sp>
        <p:nvSpPr>
          <p:cNvPr id="77878" name="AutoShape 54"/>
          <p:cNvSpPr>
            <a:spLocks noChangeArrowheads="1"/>
          </p:cNvSpPr>
          <p:nvPr/>
        </p:nvSpPr>
        <p:spPr bwMode="auto">
          <a:xfrm>
            <a:off x="537857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D</a:t>
            </a:r>
          </a:p>
        </p:txBody>
      </p:sp>
      <p:sp>
        <p:nvSpPr>
          <p:cNvPr id="77879" name="AutoShape 55"/>
          <p:cNvSpPr>
            <a:spLocks noChangeArrowheads="1"/>
          </p:cNvSpPr>
          <p:nvPr/>
        </p:nvSpPr>
        <p:spPr bwMode="auto">
          <a:xfrm>
            <a:off x="834516" y="4656741"/>
            <a:ext cx="117475" cy="117475"/>
          </a:xfrm>
          <a:prstGeom prst="diamond">
            <a:avLst/>
          </a:prstGeom>
          <a:solidFill>
            <a:schemeClr val="bg1"/>
          </a:solidFill>
          <a:ln>
            <a:noFill/>
          </a:ln>
          <a:effec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A</a:t>
            </a:r>
            <a:endParaRPr lang="en-US" sz="1200" b="1" kern="0" dirty="0">
              <a:solidFill>
                <a:srgbClr val="FFFFFF"/>
              </a:solidFill>
              <a:latin typeface="Calibri" panose="020F0502020204030204" pitchFamily="34" charset="0"/>
              <a:cs typeface="Arial"/>
              <a:sym typeface="Arial"/>
            </a:endParaRPr>
          </a:p>
        </p:txBody>
      </p:sp>
      <p:sp>
        <p:nvSpPr>
          <p:cNvPr id="77880" name="AutoShape 56"/>
          <p:cNvSpPr>
            <a:spLocks noChangeArrowheads="1"/>
          </p:cNvSpPr>
          <p:nvPr/>
        </p:nvSpPr>
        <p:spPr bwMode="auto">
          <a:xfrm>
            <a:off x="834516"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defTabSz="1219170">
              <a:buClr>
                <a:srgbClr val="000000"/>
              </a:buClr>
            </a:pPr>
            <a:r>
              <a:rPr lang="en-US" sz="2800" b="1" kern="0" dirty="0">
                <a:solidFill>
                  <a:srgbClr val="FFFFFF"/>
                </a:solidFill>
                <a:latin typeface="Calibri" panose="020F0502020204030204" pitchFamily="34" charset="0"/>
                <a:cs typeface="Arial"/>
                <a:sym typeface="Arial"/>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START</a:t>
            </a:r>
          </a:p>
          <a:p>
            <a:pPr algn="ctr" defTabSz="1219170">
              <a:lnSpc>
                <a:spcPts val="1400"/>
              </a:lnSpc>
              <a:buClr>
                <a:srgbClr val="000000"/>
              </a:buClr>
            </a:pPr>
            <a:r>
              <a:rPr lang="en-US" sz="1600" b="1" kern="0"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sym typeface="Arial"/>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1219170">
              <a:buClr>
                <a:srgbClr val="000000"/>
              </a:buClr>
            </a:pPr>
            <a:r>
              <a:rPr lang="en-US" sz="1600" b="1" kern="0" dirty="0">
                <a:solidFill>
                  <a:srgbClr val="FFFFFF"/>
                </a:solidFill>
                <a:latin typeface="Arial Black" panose="020B0A04020102020204" pitchFamily="34" charset="0"/>
                <a:sym typeface="Arial"/>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4000" b="1" kern="0" spc="-300" dirty="0">
                <a:solidFill>
                  <a:prstClr val="white"/>
                </a:solidFill>
                <a:latin typeface="Arial"/>
                <a:sym typeface="Aria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1400" b="1" kern="0" dirty="0">
                <a:solidFill>
                  <a:srgbClr val="FFFFFF"/>
                </a:solidFill>
                <a:latin typeface="Arial"/>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endParaRPr lang="en-US" sz="3200" kern="0" dirty="0">
                <a:solidFill>
                  <a:srgbClr val="FFFFFF"/>
                </a:solidFill>
                <a:latin typeface="Arial"/>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1219170">
              <a:buClr>
                <a:srgbClr val="000000"/>
              </a:buClr>
            </a:pPr>
            <a:r>
              <a:rPr lang="en-US" sz="2800" kern="0" spc="-400" dirty="0">
                <a:latin typeface="Arial"/>
                <a:sym typeface="Wingdings 2" panose="05020102010507070707" pitchFamily="18" charset="2"/>
              </a:rPr>
              <a:t></a:t>
            </a:r>
            <a:r>
              <a:rPr lang="en-US" kern="0" spc="-400" dirty="0">
                <a:latin typeface="Arial"/>
                <a:sym typeface="Arial"/>
              </a:rPr>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defTabSz="1219170">
                <a:buClr>
                  <a:srgbClr val="000000"/>
                </a:buClr>
              </a:pPr>
              <a:r>
                <a:rPr lang="en-US" sz="4400" b="1" kern="0">
                  <a:solidFill>
                    <a:srgbClr val="FFFFFF"/>
                  </a:solidFill>
                  <a:latin typeface="Calibri" panose="020F0502020204030204" pitchFamily="34" charset="0"/>
                  <a:cs typeface="Arial"/>
                  <a:sym typeface="Arial"/>
                </a:rPr>
                <a:t>$200</a:t>
              </a:r>
              <a:endParaRPr lang="en-US" sz="4400" b="1" kern="0" dirty="0">
                <a:solidFill>
                  <a:srgbClr val="FFFFFF"/>
                </a:solidFill>
                <a:latin typeface="Calibri" panose="020F0502020204030204" pitchFamily="34" charset="0"/>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buClr>
                  <a:srgbClr val="000000"/>
                </a:buClr>
              </a:pPr>
              <a:endParaRPr lang="en-US" sz="1100" kern="0">
                <a:solidFill>
                  <a:srgbClr val="000000"/>
                </a:solidFill>
                <a:latin typeface="Arial"/>
                <a:cs typeface="Arial"/>
                <a:sym typeface="Arial"/>
              </a:endParaRPr>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defTabSz="1219170">
                <a:buClr>
                  <a:srgbClr val="000000"/>
                </a:buClr>
              </a:pPr>
              <a:endParaRPr lang="en-US" sz="1400" kern="0" dirty="0">
                <a:solidFill>
                  <a:srgbClr val="FFFFFF"/>
                </a:solidFill>
                <a:latin typeface="Calibri" panose="020F0502020204030204" pitchFamily="34" charset="0"/>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defTabSz="1219170">
                <a:buClr>
                  <a:srgbClr val="000000"/>
                </a:buClr>
              </a:pPr>
              <a:r>
                <a:rPr lang="en-US" sz="2400" b="1" kern="0" dirty="0">
                  <a:solidFill>
                    <a:srgbClr val="FFFFFF"/>
                  </a:solidFill>
                  <a:effectLst>
                    <a:outerShdw blurRad="38100" dist="38100" dir="2700000" algn="tl">
                      <a:srgbClr val="000000">
                        <a:alpha val="43137"/>
                      </a:srgbClr>
                    </a:outerShdw>
                  </a:effectLst>
                  <a:latin typeface="Arial"/>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2800" b="1" kern="0" dirty="0">
                  <a:solidFill>
                    <a:srgbClr val="FFFFFF"/>
                  </a:solidFill>
                  <a:latin typeface="Arial"/>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9170">
              <a:buClr>
                <a:srgbClr val="000000"/>
              </a:buClr>
            </a:pPr>
            <a:r>
              <a:rPr lang="en-US" altLang="en-US" sz="1400" b="1" kern="0">
                <a:solidFill>
                  <a:srgbClr val="FFFFFF"/>
                </a:solidFill>
                <a:latin typeface="Arial"/>
                <a:sym typeface="Arial"/>
              </a:rPr>
              <a:t>Bắt đầu </a:t>
            </a:r>
            <a:endParaRPr lang="en-US" altLang="en-US" sz="1400" b="1" kern="0" dirty="0">
              <a:solidFill>
                <a:srgbClr val="FFFFFF"/>
              </a:solidFill>
              <a:latin typeface="Arial"/>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10" y="5549988"/>
            <a:ext cx="1385455" cy="1293363"/>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1" cy="372411"/>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467811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D867907-F31F-18A7-4168-D105612C446B}"/>
              </a:ext>
            </a:extLst>
          </p:cNvPr>
          <p:cNvSpPr/>
          <p:nvPr/>
        </p:nvSpPr>
        <p:spPr>
          <a:xfrm>
            <a:off x="457200" y="647700"/>
            <a:ext cx="11075049" cy="57721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08C0AF4-1AEF-DBB3-C901-252749D73625}"/>
              </a:ext>
            </a:extLst>
          </p:cNvPr>
          <p:cNvSpPr txBox="1"/>
          <p:nvPr/>
        </p:nvSpPr>
        <p:spPr>
          <a:xfrm>
            <a:off x="958597" y="787539"/>
            <a:ext cx="1007225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MinionPro-Bold"/>
                <a:ea typeface="+mn-ea"/>
                <a:cs typeface="+mn-cs"/>
              </a:rPr>
              <a:t>Đa số động vật có con đực và con cái. Tinh trùng được hình thành trong</a:t>
            </a:r>
            <a:r>
              <a:rPr kumimoji="0" lang="en-US" sz="3600" b="1" i="0" u="none" strike="noStrike" kern="1200" cap="none" spc="0" normalizeH="0" baseline="0" noProof="0">
                <a:ln>
                  <a:noFill/>
                </a:ln>
                <a:solidFill>
                  <a:prstClr val="black"/>
                </a:solidFill>
                <a:effectLst/>
                <a:uLnTx/>
                <a:uFillTx/>
                <a:latin typeface="MinionPro-Bold"/>
                <a:ea typeface="+mn-ea"/>
                <a:cs typeface="+mn-cs"/>
              </a:rPr>
              <a:t> </a:t>
            </a:r>
            <a:r>
              <a:rPr kumimoji="0" lang="vi-VN" sz="3600" b="1" i="0" u="none" strike="noStrike" kern="1200" cap="none" spc="0" normalizeH="0" baseline="0" noProof="0">
                <a:ln>
                  <a:noFill/>
                </a:ln>
                <a:solidFill>
                  <a:prstClr val="black"/>
                </a:solidFill>
                <a:effectLst/>
                <a:uLnTx/>
                <a:uFillTx/>
                <a:latin typeface="MinionPro-Bold"/>
                <a:ea typeface="+mn-ea"/>
                <a:cs typeface="+mn-cs"/>
              </a:rPr>
              <a:t>cơ quan sinh dục của con đực. Trứng được hình thành trong cơ quan sinh dục</a:t>
            </a:r>
            <a:r>
              <a:rPr kumimoji="0" lang="en-US" sz="3600" b="1" i="0" u="none" strike="noStrike" kern="1200" cap="none" spc="0" normalizeH="0" baseline="0" noProof="0">
                <a:ln>
                  <a:noFill/>
                </a:ln>
                <a:solidFill>
                  <a:prstClr val="black"/>
                </a:solidFill>
                <a:effectLst/>
                <a:uLnTx/>
                <a:uFillTx/>
                <a:latin typeface="MinionPro-Bold"/>
                <a:ea typeface="+mn-ea"/>
                <a:cs typeface="+mn-cs"/>
              </a:rPr>
              <a:t> </a:t>
            </a:r>
            <a:r>
              <a:rPr kumimoji="0" lang="vi-VN" sz="3600" b="1" i="0" u="none" strike="noStrike" kern="1200" cap="none" spc="0" normalizeH="0" baseline="0" noProof="0">
                <a:ln>
                  <a:noFill/>
                </a:ln>
                <a:solidFill>
                  <a:prstClr val="black"/>
                </a:solidFill>
                <a:effectLst/>
                <a:uLnTx/>
                <a:uFillTx/>
                <a:latin typeface="MinionPro-Bold"/>
                <a:ea typeface="+mn-ea"/>
                <a:cs typeface="+mn-cs"/>
              </a:rPr>
              <a:t>của con cái. Qua thụ tinh, tinh trùng kết hợp với trứng tạo thành hợp tử.</a:t>
            </a:r>
            <a:r>
              <a:rPr kumimoji="0" lang="en-US" sz="3600" b="1" i="0" u="none" strike="noStrike" kern="1200" cap="none" spc="0" normalizeH="0" baseline="0" noProof="0">
                <a:ln>
                  <a:noFill/>
                </a:ln>
                <a:solidFill>
                  <a:prstClr val="black"/>
                </a:solidFill>
                <a:effectLst/>
                <a:uLnTx/>
                <a:uFillTx/>
                <a:latin typeface="MinionPro-Bold"/>
                <a:ea typeface="+mn-ea"/>
                <a:cs typeface="+mn-cs"/>
              </a:rPr>
              <a:t> </a:t>
            </a:r>
            <a:r>
              <a:rPr kumimoji="0" lang="vi-VN" sz="3600" b="1" i="0" u="none" strike="noStrike" kern="1200" cap="none" spc="0" normalizeH="0" baseline="0" noProof="0">
                <a:ln>
                  <a:noFill/>
                </a:ln>
                <a:solidFill>
                  <a:prstClr val="black"/>
                </a:solidFill>
                <a:effectLst/>
                <a:uLnTx/>
                <a:uFillTx/>
                <a:latin typeface="MinionPro-Bold"/>
                <a:ea typeface="+mn-ea"/>
                <a:cs typeface="+mn-cs"/>
              </a:rPr>
              <a:t>Hợp tử phát triển thành phôi. Phôi phát triển thành thai. Ở phần lớn động</a:t>
            </a:r>
            <a:r>
              <a:rPr kumimoji="0" lang="en-US" sz="3600" b="1" i="0" u="none" strike="noStrike" kern="1200" cap="none" spc="0" normalizeH="0" baseline="0" noProof="0">
                <a:ln>
                  <a:noFill/>
                </a:ln>
                <a:solidFill>
                  <a:prstClr val="black"/>
                </a:solidFill>
                <a:effectLst/>
                <a:uLnTx/>
                <a:uFillTx/>
                <a:latin typeface="MinionPro-Bold"/>
                <a:ea typeface="+mn-ea"/>
                <a:cs typeface="+mn-cs"/>
              </a:rPr>
              <a:t> </a:t>
            </a:r>
            <a:r>
              <a:rPr kumimoji="0" lang="vi-VN" sz="3600" b="1" i="0" u="none" strike="noStrike" kern="1200" cap="none" spc="0" normalizeH="0" baseline="0" noProof="0">
                <a:ln>
                  <a:noFill/>
                </a:ln>
                <a:solidFill>
                  <a:prstClr val="black"/>
                </a:solidFill>
                <a:effectLst/>
                <a:uLnTx/>
                <a:uFillTx/>
                <a:latin typeface="MinionPro-Bold"/>
                <a:ea typeface="+mn-ea"/>
                <a:cs typeface="+mn-cs"/>
              </a:rPr>
              <a:t>vật đẻ trứng, phôi phát triển trong trứng rồi nở thành con non. Ở hầu hết</a:t>
            </a:r>
            <a:r>
              <a:rPr kumimoji="0" lang="en-US" sz="3600" b="1" i="0" u="none" strike="noStrike" kern="1200" cap="none" spc="0" normalizeH="0" baseline="0" noProof="0">
                <a:ln>
                  <a:noFill/>
                </a:ln>
                <a:solidFill>
                  <a:prstClr val="black"/>
                </a:solidFill>
                <a:effectLst/>
                <a:uLnTx/>
                <a:uFillTx/>
                <a:latin typeface="MinionPro-Bold"/>
                <a:ea typeface="+mn-ea"/>
                <a:cs typeface="+mn-cs"/>
              </a:rPr>
              <a:t> </a:t>
            </a:r>
            <a:r>
              <a:rPr kumimoji="0" lang="vi-VN" sz="3600" b="1" i="0" u="none" strike="noStrike" kern="1200" cap="none" spc="0" normalizeH="0" baseline="0" noProof="0">
                <a:ln>
                  <a:noFill/>
                </a:ln>
                <a:solidFill>
                  <a:prstClr val="black"/>
                </a:solidFill>
                <a:effectLst/>
                <a:uLnTx/>
                <a:uFillTx/>
                <a:latin typeface="MinionPro-Bold"/>
                <a:ea typeface="+mn-ea"/>
                <a:cs typeface="+mn-cs"/>
              </a:rPr>
              <a:t>động vật đẻ con, phôi phát triển qua các giai đoạn trong cơ thể con cái và</a:t>
            </a:r>
            <a:r>
              <a:rPr kumimoji="0" lang="en-US" sz="3600" b="1" i="0" u="none" strike="noStrike" kern="1200" cap="none" spc="0" normalizeH="0" baseline="0" noProof="0">
                <a:ln>
                  <a:noFill/>
                </a:ln>
                <a:solidFill>
                  <a:prstClr val="black"/>
                </a:solidFill>
                <a:effectLst/>
                <a:uLnTx/>
                <a:uFillTx/>
                <a:latin typeface="MinionPro-Bold"/>
                <a:ea typeface="+mn-ea"/>
                <a:cs typeface="+mn-cs"/>
              </a:rPr>
              <a:t> </a:t>
            </a:r>
            <a:r>
              <a:rPr kumimoji="0" lang="vi-VN" sz="3600" b="1" i="0" u="none" strike="noStrike" kern="1200" cap="none" spc="0" normalizeH="0" baseline="0" noProof="0">
                <a:ln>
                  <a:noFill/>
                </a:ln>
                <a:solidFill>
                  <a:prstClr val="black"/>
                </a:solidFill>
                <a:effectLst/>
                <a:uLnTx/>
                <a:uFillTx/>
                <a:latin typeface="MinionPro-Bold"/>
                <a:ea typeface="+mn-ea"/>
                <a:cs typeface="+mn-cs"/>
              </a:rPr>
              <a:t>sinh ra con non.</a:t>
            </a:r>
            <a:endParaRPr kumimoji="0" lang="en-US" sz="3200" b="0" i="0" u="none" strike="noStrike" kern="1200" cap="none" spc="0" normalizeH="0" baseline="0" noProof="0" dirty="0">
              <a:ln>
                <a:noFill/>
              </a:ln>
              <a:solidFill>
                <a:srgbClr val="C00000"/>
              </a:solidFill>
              <a:effectLst/>
              <a:uLnTx/>
              <a:uFillTx/>
              <a:latin typeface="Rockstone" panose="00000400000000000000" pitchFamily="2" charset="0"/>
              <a:ea typeface="+mn-ea"/>
              <a:cs typeface="+mn-cs"/>
            </a:endParaRPr>
          </a:p>
        </p:txBody>
      </p:sp>
      <p:pic>
        <p:nvPicPr>
          <p:cNvPr id="4" name="Picture 3">
            <a:extLst>
              <a:ext uri="{FF2B5EF4-FFF2-40B4-BE49-F238E27FC236}">
                <a16:creationId xmlns:a16="http://schemas.microsoft.com/office/drawing/2014/main" id="{5D0E6025-0EE0-FA36-8FAD-80D74BE285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60" y="60526"/>
            <a:ext cx="1267772" cy="793348"/>
          </a:xfrm>
          <a:prstGeom prst="rect">
            <a:avLst/>
          </a:prstGeom>
        </p:spPr>
      </p:pic>
    </p:spTree>
    <p:extLst>
      <p:ext uri="{BB962C8B-B14F-4D97-AF65-F5344CB8AC3E}">
        <p14:creationId xmlns:p14="http://schemas.microsoft.com/office/powerpoint/2010/main" val="385988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D867907-F31F-18A7-4168-D105612C446B}"/>
              </a:ext>
            </a:extLst>
          </p:cNvPr>
          <p:cNvSpPr/>
          <p:nvPr/>
        </p:nvSpPr>
        <p:spPr>
          <a:xfrm>
            <a:off x="3105722" y="647700"/>
            <a:ext cx="8426527" cy="57721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椭圆 39"/>
          <p:cNvSpPr>
            <a:spLocks noChangeAspect="1"/>
          </p:cNvSpPr>
          <p:nvPr/>
        </p:nvSpPr>
        <p:spPr>
          <a:xfrm>
            <a:off x="0" y="1767911"/>
            <a:ext cx="3105723" cy="2971368"/>
          </a:xfrm>
          <a:prstGeom prst="ellipse">
            <a:avLst/>
          </a:prstGeom>
          <a:solidFill>
            <a:schemeClr val="accent4">
              <a:lumMod val="40000"/>
              <a:lumOff val="6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95828" y="2845791"/>
            <a:ext cx="3796146" cy="815608"/>
          </a:xfrm>
          <a:prstGeom prst="rect">
            <a:avLst/>
          </a:prstGeom>
          <a:noFill/>
        </p:spPr>
        <p:txBody>
          <a:bodyPr wrap="square" rtlCol="0">
            <a:spAutoFit/>
          </a:bodyPr>
          <a:lstStyle/>
          <a:p>
            <a:pPr algn="ctr"/>
            <a:r>
              <a:rPr lang="en-US" sz="4700" b="1">
                <a:solidFill>
                  <a:srgbClr val="C00000"/>
                </a:solidFill>
                <a:latin typeface="Rockstone" panose="00000400000000000000" pitchFamily="2" charset="0"/>
              </a:rPr>
              <a:t>TỪ KHOÁ</a:t>
            </a:r>
            <a:endParaRPr lang="en-US" sz="4700" b="1" dirty="0">
              <a:solidFill>
                <a:srgbClr val="C00000"/>
              </a:solidFill>
              <a:latin typeface="Rockstone" panose="00000400000000000000" pitchFamily="2" charset="0"/>
            </a:endParaRPr>
          </a:p>
        </p:txBody>
      </p:sp>
      <p:sp>
        <p:nvSpPr>
          <p:cNvPr id="3" name="TextBox 2">
            <a:extLst>
              <a:ext uri="{FF2B5EF4-FFF2-40B4-BE49-F238E27FC236}">
                <a16:creationId xmlns:a16="http://schemas.microsoft.com/office/drawing/2014/main" id="{408C0AF4-1AEF-DBB3-C901-252749D73625}"/>
              </a:ext>
            </a:extLst>
          </p:cNvPr>
          <p:cNvSpPr txBox="1"/>
          <p:nvPr/>
        </p:nvSpPr>
        <p:spPr>
          <a:xfrm>
            <a:off x="3796146" y="1131987"/>
            <a:ext cx="8426528" cy="5078313"/>
          </a:xfrm>
          <a:prstGeom prst="rect">
            <a:avLst/>
          </a:prstGeom>
          <a:noFill/>
        </p:spPr>
        <p:txBody>
          <a:bodyPr wrap="square" rtlCol="0">
            <a:spAutoFit/>
          </a:bodyPr>
          <a:lstStyle/>
          <a:p>
            <a:pPr algn="l"/>
            <a:r>
              <a:rPr lang="en-US" sz="5400" b="1" i="0" u="none" strike="noStrike" baseline="0">
                <a:latin typeface="MinionPro-Bold"/>
              </a:rPr>
              <a:t>• </a:t>
            </a:r>
            <a:r>
              <a:rPr lang="en-US" sz="4800" b="1" i="0" u="none" strike="noStrike" baseline="0">
                <a:latin typeface="MinionPro-Bold"/>
              </a:rPr>
              <a:t>Sự sinh sản của động vật</a:t>
            </a:r>
          </a:p>
          <a:p>
            <a:pPr algn="l"/>
            <a:r>
              <a:rPr lang="en-US" sz="5400" b="1" i="0" u="none" strike="noStrike" baseline="0">
                <a:latin typeface="MinionPro-Bold"/>
              </a:rPr>
              <a:t>• </a:t>
            </a:r>
            <a:r>
              <a:rPr lang="en-US" sz="4800" b="1" i="0" u="none" strike="noStrike" baseline="0">
                <a:latin typeface="MinionPro-Bold"/>
              </a:rPr>
              <a:t>Tinh trùng</a:t>
            </a:r>
          </a:p>
          <a:p>
            <a:pPr algn="l"/>
            <a:r>
              <a:rPr lang="en-US" sz="5400" b="1" i="0" u="none" strike="noStrike" baseline="0">
                <a:latin typeface="MinionPro-Bold"/>
              </a:rPr>
              <a:t>• </a:t>
            </a:r>
            <a:r>
              <a:rPr lang="en-US" sz="4800" b="1" i="0" u="none" strike="noStrike" baseline="0">
                <a:latin typeface="MinionPro-Bold"/>
              </a:rPr>
              <a:t>Đẻ trứng</a:t>
            </a:r>
          </a:p>
          <a:p>
            <a:pPr algn="l"/>
            <a:r>
              <a:rPr lang="en-US" sz="5400" b="1" i="0" u="none" strike="noStrike" baseline="0">
                <a:latin typeface="MinionPro-Bold"/>
              </a:rPr>
              <a:t>• </a:t>
            </a:r>
            <a:r>
              <a:rPr lang="en-US" sz="4800" b="1" i="0" u="none" strike="noStrike" baseline="0">
                <a:latin typeface="MinionPro-Bold"/>
              </a:rPr>
              <a:t>Trứng</a:t>
            </a:r>
          </a:p>
          <a:p>
            <a:pPr algn="l"/>
            <a:r>
              <a:rPr lang="en-US" sz="5400" b="1" i="0" u="none" strike="noStrike" baseline="0">
                <a:latin typeface="MinionPro-Bold"/>
              </a:rPr>
              <a:t>• </a:t>
            </a:r>
            <a:r>
              <a:rPr lang="en-US" sz="4800" b="1" i="0" u="none" strike="noStrike" baseline="0">
                <a:latin typeface="MinionPro-Bold"/>
              </a:rPr>
              <a:t>Đẻ con</a:t>
            </a:r>
          </a:p>
          <a:p>
            <a:pPr algn="l"/>
            <a:r>
              <a:rPr lang="en-US" sz="5400" b="1" i="0" u="none" strike="noStrike" baseline="0">
                <a:latin typeface="MinionPro-Bold"/>
              </a:rPr>
              <a:t>• </a:t>
            </a:r>
            <a:r>
              <a:rPr lang="en-US" sz="4800" b="1" i="0" u="none" strike="noStrike" baseline="0">
                <a:latin typeface="MinionPro-Bold"/>
              </a:rPr>
              <a:t>Hợp tử</a:t>
            </a:r>
            <a:endParaRPr lang="en-US" sz="4700" dirty="0">
              <a:solidFill>
                <a:srgbClr val="C00000"/>
              </a:solidFill>
              <a:latin typeface="Rockstone" panose="00000400000000000000" pitchFamily="2" charset="0"/>
            </a:endParaRPr>
          </a:p>
        </p:txBody>
      </p:sp>
    </p:spTree>
    <p:extLst>
      <p:ext uri="{BB962C8B-B14F-4D97-AF65-F5344CB8AC3E}">
        <p14:creationId xmlns:p14="http://schemas.microsoft.com/office/powerpoint/2010/main" val="18654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40" name="组合 39"/>
          <p:cNvGrpSpPr/>
          <p:nvPr/>
        </p:nvGrpSpPr>
        <p:grpSpPr>
          <a:xfrm>
            <a:off x="479896" y="2087764"/>
            <a:ext cx="2481771" cy="2399196"/>
            <a:chOff x="770163" y="2542880"/>
            <a:chExt cx="2225498" cy="1860019"/>
          </a:xfrm>
        </p:grpSpPr>
        <p:sp>
          <p:nvSpPr>
            <p:cNvPr id="41" name="泪滴形 40"/>
            <p:cNvSpPr/>
            <p:nvPr/>
          </p:nvSpPr>
          <p:spPr>
            <a:xfrm rot="18911031">
              <a:off x="908238" y="2542880"/>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0">
                  <a:solidFill>
                    <a:schemeClr val="bg1"/>
                  </a:solidFill>
                </a:ln>
                <a:solidFill>
                  <a:schemeClr val="bg1"/>
                </a:solidFill>
              </a:endParaRPr>
            </a:p>
          </p:txBody>
        </p:sp>
        <p:sp>
          <p:nvSpPr>
            <p:cNvPr id="42" name="文本框 41"/>
            <p:cNvSpPr txBox="1"/>
            <p:nvPr/>
          </p:nvSpPr>
          <p:spPr>
            <a:xfrm>
              <a:off x="770163" y="2809314"/>
              <a:ext cx="2225498" cy="1216907"/>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grpSp>
      <p:sp>
        <p:nvSpPr>
          <p:cNvPr id="44" name="泪滴形 43"/>
          <p:cNvSpPr/>
          <p:nvPr/>
        </p:nvSpPr>
        <p:spPr>
          <a:xfrm rot="18911031">
            <a:off x="3474157" y="2149743"/>
            <a:ext cx="2339186" cy="243020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泪滴形 46"/>
          <p:cNvSpPr/>
          <p:nvPr/>
        </p:nvSpPr>
        <p:spPr>
          <a:xfrm rot="18911031">
            <a:off x="5910092" y="2335055"/>
            <a:ext cx="2445399" cy="2162564"/>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泪滴形 49"/>
          <p:cNvSpPr/>
          <p:nvPr/>
        </p:nvSpPr>
        <p:spPr>
          <a:xfrm rot="18911031">
            <a:off x="8866798" y="2188039"/>
            <a:ext cx="2370447" cy="2372512"/>
          </a:xfrm>
          <a:prstGeom prst="teardrop">
            <a:avLst>
              <a:gd name="adj" fmla="val 10218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41"/>
          <p:cNvSpPr txBox="1"/>
          <p:nvPr/>
        </p:nvSpPr>
        <p:spPr>
          <a:xfrm>
            <a:off x="3507250" y="2631507"/>
            <a:ext cx="2409634"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6" name="文本框 41"/>
          <p:cNvSpPr txBox="1"/>
          <p:nvPr/>
        </p:nvSpPr>
        <p:spPr>
          <a:xfrm>
            <a:off x="9001734" y="2535858"/>
            <a:ext cx="2286203"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7" name="文本框 41"/>
          <p:cNvSpPr txBox="1"/>
          <p:nvPr/>
        </p:nvSpPr>
        <p:spPr>
          <a:xfrm>
            <a:off x="6069284" y="2612953"/>
            <a:ext cx="2692981"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18" name="文本框 41"/>
          <p:cNvSpPr txBox="1"/>
          <p:nvPr/>
        </p:nvSpPr>
        <p:spPr>
          <a:xfrm>
            <a:off x="464155" y="2431431"/>
            <a:ext cx="2767553" cy="2024668"/>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19" name="文本框 41"/>
          <p:cNvSpPr txBox="1"/>
          <p:nvPr/>
        </p:nvSpPr>
        <p:spPr>
          <a:xfrm>
            <a:off x="3478253" y="2631507"/>
            <a:ext cx="2409634"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0" name="文本框 41"/>
          <p:cNvSpPr txBox="1"/>
          <p:nvPr/>
        </p:nvSpPr>
        <p:spPr>
          <a:xfrm>
            <a:off x="8987235" y="2531654"/>
            <a:ext cx="2286203"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2" name="文本框 41"/>
          <p:cNvSpPr txBox="1"/>
          <p:nvPr/>
        </p:nvSpPr>
        <p:spPr>
          <a:xfrm>
            <a:off x="6083782" y="2600913"/>
            <a:ext cx="2692981"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solidFill>
                <a:srgbClr val="FFFFFF"/>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80">
                                          <p:stCondLst>
                                            <p:cond delay="0"/>
                                          </p:stCondLst>
                                        </p:cTn>
                                        <p:tgtEl>
                                          <p:spTgt spid="40"/>
                                        </p:tgtEl>
                                      </p:cBhvr>
                                    </p:animEffect>
                                    <p:anim calcmode="lin" valueType="num">
                                      <p:cBhvr>
                                        <p:cTn id="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9" dur="26">
                                          <p:stCondLst>
                                            <p:cond delay="650"/>
                                          </p:stCondLst>
                                        </p:cTn>
                                        <p:tgtEl>
                                          <p:spTgt spid="40"/>
                                        </p:tgtEl>
                                      </p:cBhvr>
                                      <p:to x="100000" y="60000"/>
                                    </p:animScale>
                                    <p:animScale>
                                      <p:cBhvr>
                                        <p:cTn id="30" dur="166" decel="50000">
                                          <p:stCondLst>
                                            <p:cond delay="676"/>
                                          </p:stCondLst>
                                        </p:cTn>
                                        <p:tgtEl>
                                          <p:spTgt spid="40"/>
                                        </p:tgtEl>
                                      </p:cBhvr>
                                      <p:to x="100000" y="100000"/>
                                    </p:animScale>
                                    <p:animScale>
                                      <p:cBhvr>
                                        <p:cTn id="31" dur="26">
                                          <p:stCondLst>
                                            <p:cond delay="1312"/>
                                          </p:stCondLst>
                                        </p:cTn>
                                        <p:tgtEl>
                                          <p:spTgt spid="40"/>
                                        </p:tgtEl>
                                      </p:cBhvr>
                                      <p:to x="100000" y="80000"/>
                                    </p:animScale>
                                    <p:animScale>
                                      <p:cBhvr>
                                        <p:cTn id="32" dur="166" decel="50000">
                                          <p:stCondLst>
                                            <p:cond delay="1338"/>
                                          </p:stCondLst>
                                        </p:cTn>
                                        <p:tgtEl>
                                          <p:spTgt spid="40"/>
                                        </p:tgtEl>
                                      </p:cBhvr>
                                      <p:to x="100000" y="100000"/>
                                    </p:animScale>
                                    <p:animScale>
                                      <p:cBhvr>
                                        <p:cTn id="33" dur="26">
                                          <p:stCondLst>
                                            <p:cond delay="1642"/>
                                          </p:stCondLst>
                                        </p:cTn>
                                        <p:tgtEl>
                                          <p:spTgt spid="40"/>
                                        </p:tgtEl>
                                      </p:cBhvr>
                                      <p:to x="100000" y="90000"/>
                                    </p:animScale>
                                    <p:animScale>
                                      <p:cBhvr>
                                        <p:cTn id="34" dur="166" decel="50000">
                                          <p:stCondLst>
                                            <p:cond delay="1668"/>
                                          </p:stCondLst>
                                        </p:cTn>
                                        <p:tgtEl>
                                          <p:spTgt spid="40"/>
                                        </p:tgtEl>
                                      </p:cBhvr>
                                      <p:to x="100000" y="100000"/>
                                    </p:animScale>
                                    <p:animScale>
                                      <p:cBhvr>
                                        <p:cTn id="35" dur="26">
                                          <p:stCondLst>
                                            <p:cond delay="1808"/>
                                          </p:stCondLst>
                                        </p:cTn>
                                        <p:tgtEl>
                                          <p:spTgt spid="40"/>
                                        </p:tgtEl>
                                      </p:cBhvr>
                                      <p:to x="100000" y="95000"/>
                                    </p:animScale>
                                    <p:animScale>
                                      <p:cBhvr>
                                        <p:cTn id="36" dur="166" decel="50000">
                                          <p:stCondLst>
                                            <p:cond delay="1834"/>
                                          </p:stCondLst>
                                        </p:cTn>
                                        <p:tgtEl>
                                          <p:spTgt spid="4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80">
                                          <p:stCondLst>
                                            <p:cond delay="0"/>
                                          </p:stCondLst>
                                        </p:cTn>
                                        <p:tgtEl>
                                          <p:spTgt spid="44"/>
                                        </p:tgtEl>
                                      </p:cBhvr>
                                    </p:animEffect>
                                    <p:anim calcmode="lin" valueType="num">
                                      <p:cBhvr>
                                        <p:cTn id="7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77" dur="26">
                                          <p:stCondLst>
                                            <p:cond delay="650"/>
                                          </p:stCondLst>
                                        </p:cTn>
                                        <p:tgtEl>
                                          <p:spTgt spid="44"/>
                                        </p:tgtEl>
                                      </p:cBhvr>
                                      <p:to x="100000" y="60000"/>
                                    </p:animScale>
                                    <p:animScale>
                                      <p:cBhvr>
                                        <p:cTn id="78" dur="166" decel="50000">
                                          <p:stCondLst>
                                            <p:cond delay="676"/>
                                          </p:stCondLst>
                                        </p:cTn>
                                        <p:tgtEl>
                                          <p:spTgt spid="44"/>
                                        </p:tgtEl>
                                      </p:cBhvr>
                                      <p:to x="100000" y="100000"/>
                                    </p:animScale>
                                    <p:animScale>
                                      <p:cBhvr>
                                        <p:cTn id="79" dur="26">
                                          <p:stCondLst>
                                            <p:cond delay="1312"/>
                                          </p:stCondLst>
                                        </p:cTn>
                                        <p:tgtEl>
                                          <p:spTgt spid="44"/>
                                        </p:tgtEl>
                                      </p:cBhvr>
                                      <p:to x="100000" y="80000"/>
                                    </p:animScale>
                                    <p:animScale>
                                      <p:cBhvr>
                                        <p:cTn id="80" dur="166" decel="50000">
                                          <p:stCondLst>
                                            <p:cond delay="1338"/>
                                          </p:stCondLst>
                                        </p:cTn>
                                        <p:tgtEl>
                                          <p:spTgt spid="44"/>
                                        </p:tgtEl>
                                      </p:cBhvr>
                                      <p:to x="100000" y="100000"/>
                                    </p:animScale>
                                    <p:animScale>
                                      <p:cBhvr>
                                        <p:cTn id="81" dur="26">
                                          <p:stCondLst>
                                            <p:cond delay="1642"/>
                                          </p:stCondLst>
                                        </p:cTn>
                                        <p:tgtEl>
                                          <p:spTgt spid="44"/>
                                        </p:tgtEl>
                                      </p:cBhvr>
                                      <p:to x="100000" y="90000"/>
                                    </p:animScale>
                                    <p:animScale>
                                      <p:cBhvr>
                                        <p:cTn id="82" dur="166" decel="50000">
                                          <p:stCondLst>
                                            <p:cond delay="1668"/>
                                          </p:stCondLst>
                                        </p:cTn>
                                        <p:tgtEl>
                                          <p:spTgt spid="44"/>
                                        </p:tgtEl>
                                      </p:cBhvr>
                                      <p:to x="100000" y="100000"/>
                                    </p:animScale>
                                    <p:animScale>
                                      <p:cBhvr>
                                        <p:cTn id="83" dur="26">
                                          <p:stCondLst>
                                            <p:cond delay="1808"/>
                                          </p:stCondLst>
                                        </p:cTn>
                                        <p:tgtEl>
                                          <p:spTgt spid="44"/>
                                        </p:tgtEl>
                                      </p:cBhvr>
                                      <p:to x="100000" y="95000"/>
                                    </p:animScale>
                                    <p:animScale>
                                      <p:cBhvr>
                                        <p:cTn id="84" dur="166" decel="50000">
                                          <p:stCondLst>
                                            <p:cond delay="1834"/>
                                          </p:stCondLst>
                                        </p:cTn>
                                        <p:tgtEl>
                                          <p:spTgt spid="4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80">
                                          <p:stCondLst>
                                            <p:cond delay="0"/>
                                          </p:stCondLst>
                                        </p:cTn>
                                        <p:tgtEl>
                                          <p:spTgt spid="37"/>
                                        </p:tgtEl>
                                      </p:cBhvr>
                                    </p:animEffect>
                                    <p:anim calcmode="lin" valueType="num">
                                      <p:cBhvr>
                                        <p:cTn id="8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3" dur="26">
                                          <p:stCondLst>
                                            <p:cond delay="650"/>
                                          </p:stCondLst>
                                        </p:cTn>
                                        <p:tgtEl>
                                          <p:spTgt spid="37"/>
                                        </p:tgtEl>
                                      </p:cBhvr>
                                      <p:to x="100000" y="60000"/>
                                    </p:animScale>
                                    <p:animScale>
                                      <p:cBhvr>
                                        <p:cTn id="94" dur="166" decel="50000">
                                          <p:stCondLst>
                                            <p:cond delay="676"/>
                                          </p:stCondLst>
                                        </p:cTn>
                                        <p:tgtEl>
                                          <p:spTgt spid="37"/>
                                        </p:tgtEl>
                                      </p:cBhvr>
                                      <p:to x="100000" y="100000"/>
                                    </p:animScale>
                                    <p:animScale>
                                      <p:cBhvr>
                                        <p:cTn id="95" dur="26">
                                          <p:stCondLst>
                                            <p:cond delay="1312"/>
                                          </p:stCondLst>
                                        </p:cTn>
                                        <p:tgtEl>
                                          <p:spTgt spid="37"/>
                                        </p:tgtEl>
                                      </p:cBhvr>
                                      <p:to x="100000" y="80000"/>
                                    </p:animScale>
                                    <p:animScale>
                                      <p:cBhvr>
                                        <p:cTn id="96" dur="166" decel="50000">
                                          <p:stCondLst>
                                            <p:cond delay="1338"/>
                                          </p:stCondLst>
                                        </p:cTn>
                                        <p:tgtEl>
                                          <p:spTgt spid="37"/>
                                        </p:tgtEl>
                                      </p:cBhvr>
                                      <p:to x="100000" y="100000"/>
                                    </p:animScale>
                                    <p:animScale>
                                      <p:cBhvr>
                                        <p:cTn id="97" dur="26">
                                          <p:stCondLst>
                                            <p:cond delay="1642"/>
                                          </p:stCondLst>
                                        </p:cTn>
                                        <p:tgtEl>
                                          <p:spTgt spid="37"/>
                                        </p:tgtEl>
                                      </p:cBhvr>
                                      <p:to x="100000" y="90000"/>
                                    </p:animScale>
                                    <p:animScale>
                                      <p:cBhvr>
                                        <p:cTn id="98" dur="166" decel="50000">
                                          <p:stCondLst>
                                            <p:cond delay="1668"/>
                                          </p:stCondLst>
                                        </p:cTn>
                                        <p:tgtEl>
                                          <p:spTgt spid="37"/>
                                        </p:tgtEl>
                                      </p:cBhvr>
                                      <p:to x="100000" y="100000"/>
                                    </p:animScale>
                                    <p:animScale>
                                      <p:cBhvr>
                                        <p:cTn id="99" dur="26">
                                          <p:stCondLst>
                                            <p:cond delay="1808"/>
                                          </p:stCondLst>
                                        </p:cTn>
                                        <p:tgtEl>
                                          <p:spTgt spid="37"/>
                                        </p:tgtEl>
                                      </p:cBhvr>
                                      <p:to x="100000" y="95000"/>
                                    </p:animScale>
                                    <p:animScale>
                                      <p:cBhvr>
                                        <p:cTn id="100" dur="166" decel="50000">
                                          <p:stCondLst>
                                            <p:cond delay="1834"/>
                                          </p:stCondLst>
                                        </p:cTn>
                                        <p:tgtEl>
                                          <p:spTgt spid="3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80">
                                          <p:stCondLst>
                                            <p:cond delay="0"/>
                                          </p:stCondLst>
                                        </p:cTn>
                                        <p:tgtEl>
                                          <p:spTgt spid="22"/>
                                        </p:tgtEl>
                                      </p:cBhvr>
                                    </p:animEffect>
                                    <p:anim calcmode="lin" valueType="num">
                                      <p:cBhvr>
                                        <p:cTn id="1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9" dur="26">
                                          <p:stCondLst>
                                            <p:cond delay="650"/>
                                          </p:stCondLst>
                                        </p:cTn>
                                        <p:tgtEl>
                                          <p:spTgt spid="22"/>
                                        </p:tgtEl>
                                      </p:cBhvr>
                                      <p:to x="100000" y="60000"/>
                                    </p:animScale>
                                    <p:animScale>
                                      <p:cBhvr>
                                        <p:cTn id="110" dur="166" decel="50000">
                                          <p:stCondLst>
                                            <p:cond delay="676"/>
                                          </p:stCondLst>
                                        </p:cTn>
                                        <p:tgtEl>
                                          <p:spTgt spid="22"/>
                                        </p:tgtEl>
                                      </p:cBhvr>
                                      <p:to x="100000" y="100000"/>
                                    </p:animScale>
                                    <p:animScale>
                                      <p:cBhvr>
                                        <p:cTn id="111" dur="26">
                                          <p:stCondLst>
                                            <p:cond delay="1312"/>
                                          </p:stCondLst>
                                        </p:cTn>
                                        <p:tgtEl>
                                          <p:spTgt spid="22"/>
                                        </p:tgtEl>
                                      </p:cBhvr>
                                      <p:to x="100000" y="80000"/>
                                    </p:animScale>
                                    <p:animScale>
                                      <p:cBhvr>
                                        <p:cTn id="112" dur="166" decel="50000">
                                          <p:stCondLst>
                                            <p:cond delay="1338"/>
                                          </p:stCondLst>
                                        </p:cTn>
                                        <p:tgtEl>
                                          <p:spTgt spid="22"/>
                                        </p:tgtEl>
                                      </p:cBhvr>
                                      <p:to x="100000" y="100000"/>
                                    </p:animScale>
                                    <p:animScale>
                                      <p:cBhvr>
                                        <p:cTn id="113" dur="26">
                                          <p:stCondLst>
                                            <p:cond delay="1642"/>
                                          </p:stCondLst>
                                        </p:cTn>
                                        <p:tgtEl>
                                          <p:spTgt spid="22"/>
                                        </p:tgtEl>
                                      </p:cBhvr>
                                      <p:to x="100000" y="90000"/>
                                    </p:animScale>
                                    <p:animScale>
                                      <p:cBhvr>
                                        <p:cTn id="114" dur="166" decel="50000">
                                          <p:stCondLst>
                                            <p:cond delay="1668"/>
                                          </p:stCondLst>
                                        </p:cTn>
                                        <p:tgtEl>
                                          <p:spTgt spid="22"/>
                                        </p:tgtEl>
                                      </p:cBhvr>
                                      <p:to x="100000" y="100000"/>
                                    </p:animScale>
                                    <p:animScale>
                                      <p:cBhvr>
                                        <p:cTn id="115" dur="26">
                                          <p:stCondLst>
                                            <p:cond delay="1808"/>
                                          </p:stCondLst>
                                        </p:cTn>
                                        <p:tgtEl>
                                          <p:spTgt spid="22"/>
                                        </p:tgtEl>
                                      </p:cBhvr>
                                      <p:to x="100000" y="95000"/>
                                    </p:animScale>
                                    <p:animScale>
                                      <p:cBhvr>
                                        <p:cTn id="116" dur="166" decel="50000">
                                          <p:stCondLst>
                                            <p:cond delay="1834"/>
                                          </p:stCondLst>
                                        </p:cTn>
                                        <p:tgtEl>
                                          <p:spTgt spid="2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80">
                                          <p:stCondLst>
                                            <p:cond delay="0"/>
                                          </p:stCondLst>
                                        </p:cTn>
                                        <p:tgtEl>
                                          <p:spTgt spid="47"/>
                                        </p:tgtEl>
                                      </p:cBhvr>
                                    </p:animEffect>
                                    <p:anim calcmode="lin" valueType="num">
                                      <p:cBhvr>
                                        <p:cTn id="1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5" dur="26">
                                          <p:stCondLst>
                                            <p:cond delay="650"/>
                                          </p:stCondLst>
                                        </p:cTn>
                                        <p:tgtEl>
                                          <p:spTgt spid="47"/>
                                        </p:tgtEl>
                                      </p:cBhvr>
                                      <p:to x="100000" y="60000"/>
                                    </p:animScale>
                                    <p:animScale>
                                      <p:cBhvr>
                                        <p:cTn id="126" dur="166" decel="50000">
                                          <p:stCondLst>
                                            <p:cond delay="676"/>
                                          </p:stCondLst>
                                        </p:cTn>
                                        <p:tgtEl>
                                          <p:spTgt spid="47"/>
                                        </p:tgtEl>
                                      </p:cBhvr>
                                      <p:to x="100000" y="100000"/>
                                    </p:animScale>
                                    <p:animScale>
                                      <p:cBhvr>
                                        <p:cTn id="127" dur="26">
                                          <p:stCondLst>
                                            <p:cond delay="1312"/>
                                          </p:stCondLst>
                                        </p:cTn>
                                        <p:tgtEl>
                                          <p:spTgt spid="47"/>
                                        </p:tgtEl>
                                      </p:cBhvr>
                                      <p:to x="100000" y="80000"/>
                                    </p:animScale>
                                    <p:animScale>
                                      <p:cBhvr>
                                        <p:cTn id="128" dur="166" decel="50000">
                                          <p:stCondLst>
                                            <p:cond delay="1338"/>
                                          </p:stCondLst>
                                        </p:cTn>
                                        <p:tgtEl>
                                          <p:spTgt spid="47"/>
                                        </p:tgtEl>
                                      </p:cBhvr>
                                      <p:to x="100000" y="100000"/>
                                    </p:animScale>
                                    <p:animScale>
                                      <p:cBhvr>
                                        <p:cTn id="129" dur="26">
                                          <p:stCondLst>
                                            <p:cond delay="1642"/>
                                          </p:stCondLst>
                                        </p:cTn>
                                        <p:tgtEl>
                                          <p:spTgt spid="47"/>
                                        </p:tgtEl>
                                      </p:cBhvr>
                                      <p:to x="100000" y="90000"/>
                                    </p:animScale>
                                    <p:animScale>
                                      <p:cBhvr>
                                        <p:cTn id="130" dur="166" decel="50000">
                                          <p:stCondLst>
                                            <p:cond delay="1668"/>
                                          </p:stCondLst>
                                        </p:cTn>
                                        <p:tgtEl>
                                          <p:spTgt spid="47"/>
                                        </p:tgtEl>
                                      </p:cBhvr>
                                      <p:to x="100000" y="100000"/>
                                    </p:animScale>
                                    <p:animScale>
                                      <p:cBhvr>
                                        <p:cTn id="131" dur="26">
                                          <p:stCondLst>
                                            <p:cond delay="1808"/>
                                          </p:stCondLst>
                                        </p:cTn>
                                        <p:tgtEl>
                                          <p:spTgt spid="47"/>
                                        </p:tgtEl>
                                      </p:cBhvr>
                                      <p:to x="100000" y="95000"/>
                                    </p:animScale>
                                    <p:animScale>
                                      <p:cBhvr>
                                        <p:cTn id="132" dur="166" decel="50000">
                                          <p:stCondLst>
                                            <p:cond delay="1834"/>
                                          </p:stCondLst>
                                        </p:cTn>
                                        <p:tgtEl>
                                          <p:spTgt spid="47"/>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580">
                                          <p:stCondLst>
                                            <p:cond delay="0"/>
                                          </p:stCondLst>
                                        </p:cTn>
                                        <p:tgtEl>
                                          <p:spTgt spid="36"/>
                                        </p:tgtEl>
                                      </p:cBhvr>
                                    </p:animEffect>
                                    <p:anim calcmode="lin" valueType="num">
                                      <p:cBhvr>
                                        <p:cTn id="13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41" dur="26">
                                          <p:stCondLst>
                                            <p:cond delay="650"/>
                                          </p:stCondLst>
                                        </p:cTn>
                                        <p:tgtEl>
                                          <p:spTgt spid="36"/>
                                        </p:tgtEl>
                                      </p:cBhvr>
                                      <p:to x="100000" y="60000"/>
                                    </p:animScale>
                                    <p:animScale>
                                      <p:cBhvr>
                                        <p:cTn id="142" dur="166" decel="50000">
                                          <p:stCondLst>
                                            <p:cond delay="676"/>
                                          </p:stCondLst>
                                        </p:cTn>
                                        <p:tgtEl>
                                          <p:spTgt spid="36"/>
                                        </p:tgtEl>
                                      </p:cBhvr>
                                      <p:to x="100000" y="100000"/>
                                    </p:animScale>
                                    <p:animScale>
                                      <p:cBhvr>
                                        <p:cTn id="143" dur="26">
                                          <p:stCondLst>
                                            <p:cond delay="1312"/>
                                          </p:stCondLst>
                                        </p:cTn>
                                        <p:tgtEl>
                                          <p:spTgt spid="36"/>
                                        </p:tgtEl>
                                      </p:cBhvr>
                                      <p:to x="100000" y="80000"/>
                                    </p:animScale>
                                    <p:animScale>
                                      <p:cBhvr>
                                        <p:cTn id="144" dur="166" decel="50000">
                                          <p:stCondLst>
                                            <p:cond delay="1338"/>
                                          </p:stCondLst>
                                        </p:cTn>
                                        <p:tgtEl>
                                          <p:spTgt spid="36"/>
                                        </p:tgtEl>
                                      </p:cBhvr>
                                      <p:to x="100000" y="100000"/>
                                    </p:animScale>
                                    <p:animScale>
                                      <p:cBhvr>
                                        <p:cTn id="145" dur="26">
                                          <p:stCondLst>
                                            <p:cond delay="1642"/>
                                          </p:stCondLst>
                                        </p:cTn>
                                        <p:tgtEl>
                                          <p:spTgt spid="36"/>
                                        </p:tgtEl>
                                      </p:cBhvr>
                                      <p:to x="100000" y="90000"/>
                                    </p:animScale>
                                    <p:animScale>
                                      <p:cBhvr>
                                        <p:cTn id="146" dur="166" decel="50000">
                                          <p:stCondLst>
                                            <p:cond delay="1668"/>
                                          </p:stCondLst>
                                        </p:cTn>
                                        <p:tgtEl>
                                          <p:spTgt spid="36"/>
                                        </p:tgtEl>
                                      </p:cBhvr>
                                      <p:to x="100000" y="100000"/>
                                    </p:animScale>
                                    <p:animScale>
                                      <p:cBhvr>
                                        <p:cTn id="147" dur="26">
                                          <p:stCondLst>
                                            <p:cond delay="1808"/>
                                          </p:stCondLst>
                                        </p:cTn>
                                        <p:tgtEl>
                                          <p:spTgt spid="36"/>
                                        </p:tgtEl>
                                      </p:cBhvr>
                                      <p:to x="100000" y="95000"/>
                                    </p:animScale>
                                    <p:animScale>
                                      <p:cBhvr>
                                        <p:cTn id="148" dur="166" decel="50000">
                                          <p:stCondLst>
                                            <p:cond delay="1834"/>
                                          </p:stCondLst>
                                        </p:cTn>
                                        <p:tgtEl>
                                          <p:spTgt spid="36"/>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580">
                                          <p:stCondLst>
                                            <p:cond delay="0"/>
                                          </p:stCondLst>
                                        </p:cTn>
                                        <p:tgtEl>
                                          <p:spTgt spid="20"/>
                                        </p:tgtEl>
                                      </p:cBhvr>
                                    </p:animEffect>
                                    <p:anim calcmode="lin" valueType="num">
                                      <p:cBhvr>
                                        <p:cTn id="1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57" dur="26">
                                          <p:stCondLst>
                                            <p:cond delay="650"/>
                                          </p:stCondLst>
                                        </p:cTn>
                                        <p:tgtEl>
                                          <p:spTgt spid="20"/>
                                        </p:tgtEl>
                                      </p:cBhvr>
                                      <p:to x="100000" y="60000"/>
                                    </p:animScale>
                                    <p:animScale>
                                      <p:cBhvr>
                                        <p:cTn id="158" dur="166" decel="50000">
                                          <p:stCondLst>
                                            <p:cond delay="676"/>
                                          </p:stCondLst>
                                        </p:cTn>
                                        <p:tgtEl>
                                          <p:spTgt spid="20"/>
                                        </p:tgtEl>
                                      </p:cBhvr>
                                      <p:to x="100000" y="100000"/>
                                    </p:animScale>
                                    <p:animScale>
                                      <p:cBhvr>
                                        <p:cTn id="159" dur="26">
                                          <p:stCondLst>
                                            <p:cond delay="1312"/>
                                          </p:stCondLst>
                                        </p:cTn>
                                        <p:tgtEl>
                                          <p:spTgt spid="20"/>
                                        </p:tgtEl>
                                      </p:cBhvr>
                                      <p:to x="100000" y="80000"/>
                                    </p:animScale>
                                    <p:animScale>
                                      <p:cBhvr>
                                        <p:cTn id="160" dur="166" decel="50000">
                                          <p:stCondLst>
                                            <p:cond delay="1338"/>
                                          </p:stCondLst>
                                        </p:cTn>
                                        <p:tgtEl>
                                          <p:spTgt spid="20"/>
                                        </p:tgtEl>
                                      </p:cBhvr>
                                      <p:to x="100000" y="100000"/>
                                    </p:animScale>
                                    <p:animScale>
                                      <p:cBhvr>
                                        <p:cTn id="161" dur="26">
                                          <p:stCondLst>
                                            <p:cond delay="1642"/>
                                          </p:stCondLst>
                                        </p:cTn>
                                        <p:tgtEl>
                                          <p:spTgt spid="20"/>
                                        </p:tgtEl>
                                      </p:cBhvr>
                                      <p:to x="100000" y="90000"/>
                                    </p:animScale>
                                    <p:animScale>
                                      <p:cBhvr>
                                        <p:cTn id="162" dur="166" decel="50000">
                                          <p:stCondLst>
                                            <p:cond delay="1668"/>
                                          </p:stCondLst>
                                        </p:cTn>
                                        <p:tgtEl>
                                          <p:spTgt spid="20"/>
                                        </p:tgtEl>
                                      </p:cBhvr>
                                      <p:to x="100000" y="100000"/>
                                    </p:animScale>
                                    <p:animScale>
                                      <p:cBhvr>
                                        <p:cTn id="163" dur="26">
                                          <p:stCondLst>
                                            <p:cond delay="1808"/>
                                          </p:stCondLst>
                                        </p:cTn>
                                        <p:tgtEl>
                                          <p:spTgt spid="20"/>
                                        </p:tgtEl>
                                      </p:cBhvr>
                                      <p:to x="100000" y="95000"/>
                                    </p:animScale>
                                    <p:animScale>
                                      <p:cBhvr>
                                        <p:cTn id="164" dur="166" decel="50000">
                                          <p:stCondLst>
                                            <p:cond delay="1834"/>
                                          </p:stCondLst>
                                        </p:cTn>
                                        <p:tgtEl>
                                          <p:spTgt spid="20"/>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wipe(down)">
                                      <p:cBhvr>
                                        <p:cTn id="167" dur="580">
                                          <p:stCondLst>
                                            <p:cond delay="0"/>
                                          </p:stCondLst>
                                        </p:cTn>
                                        <p:tgtEl>
                                          <p:spTgt spid="50"/>
                                        </p:tgtEl>
                                      </p:cBhvr>
                                    </p:animEffect>
                                    <p:anim calcmode="lin" valueType="num">
                                      <p:cBhvr>
                                        <p:cTn id="16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73" dur="26">
                                          <p:stCondLst>
                                            <p:cond delay="650"/>
                                          </p:stCondLst>
                                        </p:cTn>
                                        <p:tgtEl>
                                          <p:spTgt spid="50"/>
                                        </p:tgtEl>
                                      </p:cBhvr>
                                      <p:to x="100000" y="60000"/>
                                    </p:animScale>
                                    <p:animScale>
                                      <p:cBhvr>
                                        <p:cTn id="174" dur="166" decel="50000">
                                          <p:stCondLst>
                                            <p:cond delay="676"/>
                                          </p:stCondLst>
                                        </p:cTn>
                                        <p:tgtEl>
                                          <p:spTgt spid="50"/>
                                        </p:tgtEl>
                                      </p:cBhvr>
                                      <p:to x="100000" y="100000"/>
                                    </p:animScale>
                                    <p:animScale>
                                      <p:cBhvr>
                                        <p:cTn id="175" dur="26">
                                          <p:stCondLst>
                                            <p:cond delay="1312"/>
                                          </p:stCondLst>
                                        </p:cTn>
                                        <p:tgtEl>
                                          <p:spTgt spid="50"/>
                                        </p:tgtEl>
                                      </p:cBhvr>
                                      <p:to x="100000" y="80000"/>
                                    </p:animScale>
                                    <p:animScale>
                                      <p:cBhvr>
                                        <p:cTn id="176" dur="166" decel="50000">
                                          <p:stCondLst>
                                            <p:cond delay="1338"/>
                                          </p:stCondLst>
                                        </p:cTn>
                                        <p:tgtEl>
                                          <p:spTgt spid="50"/>
                                        </p:tgtEl>
                                      </p:cBhvr>
                                      <p:to x="100000" y="100000"/>
                                    </p:animScale>
                                    <p:animScale>
                                      <p:cBhvr>
                                        <p:cTn id="177" dur="26">
                                          <p:stCondLst>
                                            <p:cond delay="1642"/>
                                          </p:stCondLst>
                                        </p:cTn>
                                        <p:tgtEl>
                                          <p:spTgt spid="50"/>
                                        </p:tgtEl>
                                      </p:cBhvr>
                                      <p:to x="100000" y="90000"/>
                                    </p:animScale>
                                    <p:animScale>
                                      <p:cBhvr>
                                        <p:cTn id="178" dur="166" decel="50000">
                                          <p:stCondLst>
                                            <p:cond delay="1668"/>
                                          </p:stCondLst>
                                        </p:cTn>
                                        <p:tgtEl>
                                          <p:spTgt spid="50"/>
                                        </p:tgtEl>
                                      </p:cBhvr>
                                      <p:to x="100000" y="100000"/>
                                    </p:animScale>
                                    <p:animScale>
                                      <p:cBhvr>
                                        <p:cTn id="179" dur="26">
                                          <p:stCondLst>
                                            <p:cond delay="1808"/>
                                          </p:stCondLst>
                                        </p:cTn>
                                        <p:tgtEl>
                                          <p:spTgt spid="50"/>
                                        </p:tgtEl>
                                      </p:cBhvr>
                                      <p:to x="100000" y="95000"/>
                                    </p:animScale>
                                    <p:animScale>
                                      <p:cBhvr>
                                        <p:cTn id="180"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35" grpId="0"/>
      <p:bldP spid="36" grpId="0"/>
      <p:bldP spid="37" grpId="0"/>
      <p:bldP spid="18" grpId="0"/>
      <p:bldP spid="19" grpId="0"/>
      <p:bldP spid="2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Ử THÁCH - Đoán Tên CON VẬT NÀO ĐẺ TRỨNG - Câu Đố Vui">
            <a:hlinkClick r:id="" action="ppaction://media"/>
            <a:extLst>
              <a:ext uri="{FF2B5EF4-FFF2-40B4-BE49-F238E27FC236}">
                <a16:creationId xmlns:a16="http://schemas.microsoft.com/office/drawing/2014/main" id="{48526D76-7259-A1A2-EAED-CB18960849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729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112" y="2578752"/>
            <a:ext cx="7800533" cy="1938992"/>
          </a:xfrm>
          <a:prstGeom prst="rect">
            <a:avLst/>
          </a:prstGeom>
        </p:spPr>
        <p:txBody>
          <a:bodyPr wrap="non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sp>
        <p:nvSpPr>
          <p:cNvPr id="2" name="Rectangle 1"/>
          <p:cNvSpPr/>
          <p:nvPr/>
        </p:nvSpPr>
        <p:spPr>
          <a:xfrm>
            <a:off x="1835925" y="2562440"/>
            <a:ext cx="7915175" cy="1938992"/>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5350" l="0" r="51100">
                        <a14:foregroundMark x1="23850" y1="67050" x2="37750" y2="84450"/>
                        <a14:foregroundMark x1="31800" y1="57650" x2="26550" y2="75800"/>
                        <a14:foregroundMark x1="21450" y1="54000" x2="16050" y2="84600"/>
                        <a14:foregroundMark x1="22550" y1="83500" x2="31700" y2="86350"/>
                        <a14:foregroundMark x1="32750" y1="65050" x2="36000" y2="72600"/>
                        <a14:foregroundMark x1="23450" y1="77700" x2="30350" y2="84200"/>
                        <a14:foregroundMark x1="19950" y1="79750" x2="19450" y2="82700"/>
                      </a14:backgroundRemoval>
                    </a14:imgEffect>
                  </a14:imgLayer>
                </a14:imgProps>
              </a:ext>
              <a:ext uri="{28A0092B-C50C-407E-A947-70E740481C1C}">
                <a14:useLocalDpi xmlns:a14="http://schemas.microsoft.com/office/drawing/2010/main" val="0"/>
              </a:ext>
            </a:extLst>
          </a:blip>
          <a:srcRect t="52795"/>
          <a:stretch/>
        </p:blipFill>
        <p:spPr>
          <a:xfrm>
            <a:off x="8975438" y="3232726"/>
            <a:ext cx="6858000" cy="323734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375384" y="3863769"/>
            <a:ext cx="2786216" cy="2994231"/>
          </a:xfrm>
          <a:prstGeom prst="rect">
            <a:avLst/>
          </a:prstGeom>
        </p:spPr>
      </p:pic>
    </p:spTree>
    <p:extLst>
      <p:ext uri="{BB962C8B-B14F-4D97-AF65-F5344CB8AC3E}">
        <p14:creationId xmlns:p14="http://schemas.microsoft.com/office/powerpoint/2010/main" val="3530074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3B2FB8-6B1D-4F67-A3BF-A431EECAA7D5}"/>
              </a:ext>
            </a:extLst>
          </p:cNvPr>
          <p:cNvSpPr>
            <a:spLocks noChangeAspect="1"/>
          </p:cNvSpPr>
          <p:nvPr>
            <p:custDataLst>
              <p:tags r:id="rId1"/>
            </p:custDataLst>
          </p:nvPr>
        </p:nvSpPr>
        <p:spPr>
          <a:xfrm>
            <a:off x="-27730" y="0"/>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186B2C1B-469A-4EFB-97E0-AFB773F7AB45}"/>
              </a:ext>
            </a:extLst>
          </p:cNvPr>
          <p:cNvPicPr>
            <a:picLocks noChangeAspect="1"/>
          </p:cNvPicPr>
          <p:nvPr/>
        </p:nvPicPr>
        <p:blipFill>
          <a:blip r:embed="rId4"/>
          <a:stretch>
            <a:fillRect/>
          </a:stretch>
        </p:blipFill>
        <p:spPr>
          <a:xfrm>
            <a:off x="10819530" y="5422498"/>
            <a:ext cx="1327184" cy="1245396"/>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781E0514-A7F4-421E-9435-226482B91C7A}"/>
              </a:ext>
            </a:extLst>
          </p:cNvPr>
          <p:cNvPicPr>
            <a:picLocks noChangeAspect="1"/>
          </p:cNvPicPr>
          <p:nvPr/>
        </p:nvPicPr>
        <p:blipFill>
          <a:blip r:embed="rId5"/>
          <a:stretch>
            <a:fillRect/>
          </a:stretch>
        </p:blipFill>
        <p:spPr>
          <a:xfrm>
            <a:off x="3583090" y="2284555"/>
            <a:ext cx="449770" cy="422403"/>
          </a:xfrm>
          <a:prstGeom prst="rect">
            <a:avLst/>
          </a:prstGeom>
          <a:effectLst>
            <a:outerShdw blurRad="76200" dir="18900000" sy="23000" kx="-1200000" algn="bl" rotWithShape="0">
              <a:prstClr val="black">
                <a:alpha val="20000"/>
              </a:prstClr>
            </a:outerShdw>
          </a:effectLst>
        </p:spPr>
      </p:pic>
      <p:pic>
        <p:nvPicPr>
          <p:cNvPr id="8" name="Picture 7">
            <a:extLst>
              <a:ext uri="{FF2B5EF4-FFF2-40B4-BE49-F238E27FC236}">
                <a16:creationId xmlns:a16="http://schemas.microsoft.com/office/drawing/2014/main" id="{DF4865BF-1140-451E-994B-288EF1281294}"/>
              </a:ext>
            </a:extLst>
          </p:cNvPr>
          <p:cNvPicPr>
            <a:picLocks noChangeAspect="1"/>
          </p:cNvPicPr>
          <p:nvPr/>
        </p:nvPicPr>
        <p:blipFill>
          <a:blip r:embed="rId6"/>
          <a:stretch>
            <a:fillRect/>
          </a:stretch>
        </p:blipFill>
        <p:spPr>
          <a:xfrm>
            <a:off x="10633015" y="4464928"/>
            <a:ext cx="587100" cy="561828"/>
          </a:xfrm>
          <a:prstGeom prst="rect">
            <a:avLst/>
          </a:prstGeom>
          <a:effectLst>
            <a:outerShdw blurRad="76200" dir="18900000" sy="23000" kx="-1200000" algn="bl" rotWithShape="0">
              <a:prstClr val="black">
                <a:alpha val="20000"/>
              </a:prstClr>
            </a:outerShdw>
          </a:effectLst>
        </p:spPr>
      </p:pic>
      <p:pic>
        <p:nvPicPr>
          <p:cNvPr id="9" name="Picture 8">
            <a:extLst>
              <a:ext uri="{FF2B5EF4-FFF2-40B4-BE49-F238E27FC236}">
                <a16:creationId xmlns:a16="http://schemas.microsoft.com/office/drawing/2014/main" id="{06290097-C88E-4443-BEBF-FAC1B5B7905F}"/>
              </a:ext>
            </a:extLst>
          </p:cNvPr>
          <p:cNvPicPr>
            <a:picLocks noChangeAspect="1"/>
          </p:cNvPicPr>
          <p:nvPr/>
        </p:nvPicPr>
        <p:blipFill>
          <a:blip r:embed="rId7"/>
          <a:stretch>
            <a:fillRect/>
          </a:stretch>
        </p:blipFill>
        <p:spPr>
          <a:xfrm>
            <a:off x="527815" y="3002256"/>
            <a:ext cx="1060200" cy="1162320"/>
          </a:xfrm>
          <a:prstGeom prst="rect">
            <a:avLst/>
          </a:prstGeom>
          <a:effectLst>
            <a:outerShdw blurRad="76200" dir="18900000" sy="23000" kx="-1200000" algn="bl" rotWithShape="0">
              <a:prstClr val="black">
                <a:alpha val="20000"/>
              </a:prstClr>
            </a:outerShdw>
          </a:effectLst>
        </p:spPr>
      </p:pic>
      <p:pic>
        <p:nvPicPr>
          <p:cNvPr id="10" name="Picture 9">
            <a:extLst>
              <a:ext uri="{FF2B5EF4-FFF2-40B4-BE49-F238E27FC236}">
                <a16:creationId xmlns:a16="http://schemas.microsoft.com/office/drawing/2014/main" id="{A05F7574-82EA-4423-A6FB-A1201FFAE1CA}"/>
              </a:ext>
            </a:extLst>
          </p:cNvPr>
          <p:cNvPicPr>
            <a:picLocks noChangeAspect="1"/>
          </p:cNvPicPr>
          <p:nvPr/>
        </p:nvPicPr>
        <p:blipFill>
          <a:blip r:embed="rId8"/>
          <a:stretch>
            <a:fillRect/>
          </a:stretch>
        </p:blipFill>
        <p:spPr>
          <a:xfrm>
            <a:off x="7827158" y="5951525"/>
            <a:ext cx="1109025" cy="696000"/>
          </a:xfrm>
          <a:prstGeom prst="rect">
            <a:avLst/>
          </a:prstGeom>
          <a:effectLst>
            <a:outerShdw blurRad="76200" dir="18900000" sy="23000" kx="-1200000" algn="bl" rotWithShape="0">
              <a:prstClr val="black">
                <a:alpha val="20000"/>
              </a:prstClr>
            </a:outerShdw>
          </a:effectLst>
        </p:spPr>
      </p:pic>
      <p:pic>
        <p:nvPicPr>
          <p:cNvPr id="11" name="Picture 10">
            <a:extLst>
              <a:ext uri="{FF2B5EF4-FFF2-40B4-BE49-F238E27FC236}">
                <a16:creationId xmlns:a16="http://schemas.microsoft.com/office/drawing/2014/main" id="{05D4F967-CE79-4D6B-96BA-81B5175BC71E}"/>
              </a:ext>
            </a:extLst>
          </p:cNvPr>
          <p:cNvPicPr>
            <a:picLocks noChangeAspect="1"/>
          </p:cNvPicPr>
          <p:nvPr/>
        </p:nvPicPr>
        <p:blipFill>
          <a:blip r:embed="rId9"/>
          <a:stretch>
            <a:fillRect/>
          </a:stretch>
        </p:blipFill>
        <p:spPr>
          <a:xfrm>
            <a:off x="560840" y="5777142"/>
            <a:ext cx="950693" cy="984223"/>
          </a:xfrm>
          <a:prstGeom prst="rect">
            <a:avLst/>
          </a:prstGeom>
          <a:effectLst>
            <a:outerShdw blurRad="76200" dir="18900000" sy="23000" kx="-1200000" algn="bl" rotWithShape="0">
              <a:prstClr val="black">
                <a:alpha val="20000"/>
              </a:prstClr>
            </a:outerShdw>
          </a:effectLst>
        </p:spPr>
      </p:pic>
      <p:pic>
        <p:nvPicPr>
          <p:cNvPr id="14" name="Picture 13">
            <a:extLst>
              <a:ext uri="{FF2B5EF4-FFF2-40B4-BE49-F238E27FC236}">
                <a16:creationId xmlns:a16="http://schemas.microsoft.com/office/drawing/2014/main" id="{3EFC7539-69F5-4DB9-9027-6586466CF062}"/>
              </a:ext>
            </a:extLst>
          </p:cNvPr>
          <p:cNvPicPr>
            <a:picLocks noChangeAspect="1"/>
          </p:cNvPicPr>
          <p:nvPr/>
        </p:nvPicPr>
        <p:blipFill>
          <a:blip r:embed="rId10"/>
          <a:stretch>
            <a:fillRect/>
          </a:stretch>
        </p:blipFill>
        <p:spPr>
          <a:xfrm>
            <a:off x="7436233" y="4547595"/>
            <a:ext cx="932794" cy="1064627"/>
          </a:xfrm>
          <a:prstGeom prst="rect">
            <a:avLst/>
          </a:prstGeom>
          <a:effectLst>
            <a:outerShdw blurRad="76200" dir="18900000" sy="23000" kx="-1200000" algn="bl" rotWithShape="0">
              <a:prstClr val="black">
                <a:alpha val="20000"/>
              </a:prstClr>
            </a:outerShdw>
          </a:effectLst>
        </p:spPr>
      </p:pic>
      <p:pic>
        <p:nvPicPr>
          <p:cNvPr id="15" name="Picture 14">
            <a:extLst>
              <a:ext uri="{FF2B5EF4-FFF2-40B4-BE49-F238E27FC236}">
                <a16:creationId xmlns:a16="http://schemas.microsoft.com/office/drawing/2014/main" id="{3C23D6D9-5049-4216-AC58-724A560AF4F3}"/>
              </a:ext>
            </a:extLst>
          </p:cNvPr>
          <p:cNvPicPr>
            <a:picLocks noChangeAspect="1"/>
          </p:cNvPicPr>
          <p:nvPr/>
        </p:nvPicPr>
        <p:blipFill>
          <a:blip r:embed="rId11"/>
          <a:stretch>
            <a:fillRect/>
          </a:stretch>
        </p:blipFill>
        <p:spPr>
          <a:xfrm>
            <a:off x="1272168" y="1015144"/>
            <a:ext cx="434293" cy="374546"/>
          </a:xfrm>
          <a:prstGeom prst="rect">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34D4CEDF-559A-4F75-950B-474FFC1C3EFC}"/>
              </a:ext>
            </a:extLst>
          </p:cNvPr>
          <p:cNvPicPr>
            <a:picLocks noChangeAspect="1"/>
          </p:cNvPicPr>
          <p:nvPr/>
        </p:nvPicPr>
        <p:blipFill>
          <a:blip r:embed="rId12"/>
          <a:stretch>
            <a:fillRect/>
          </a:stretch>
        </p:blipFill>
        <p:spPr>
          <a:xfrm>
            <a:off x="8579080" y="3661822"/>
            <a:ext cx="1255500" cy="2324640"/>
          </a:xfrm>
          <a:prstGeom prst="rect">
            <a:avLst/>
          </a:prstGeom>
          <a:effectLst>
            <a:outerShdw blurRad="76200" dir="18900000" sy="23000" kx="-1200000" algn="bl" rotWithShape="0">
              <a:prstClr val="black">
                <a:alpha val="20000"/>
              </a:prstClr>
            </a:outerShdw>
          </a:effectLst>
        </p:spPr>
      </p:pic>
      <p:pic>
        <p:nvPicPr>
          <p:cNvPr id="18" name="Picture 17">
            <a:extLst>
              <a:ext uri="{FF2B5EF4-FFF2-40B4-BE49-F238E27FC236}">
                <a16:creationId xmlns:a16="http://schemas.microsoft.com/office/drawing/2014/main" id="{773581A9-6F03-4DAC-857D-D8FE8A1A18FD}"/>
              </a:ext>
            </a:extLst>
          </p:cNvPr>
          <p:cNvPicPr>
            <a:picLocks noChangeAspect="1"/>
          </p:cNvPicPr>
          <p:nvPr/>
        </p:nvPicPr>
        <p:blipFill>
          <a:blip r:embed="rId13"/>
          <a:stretch>
            <a:fillRect/>
          </a:stretch>
        </p:blipFill>
        <p:spPr>
          <a:xfrm>
            <a:off x="1370251" y="3879986"/>
            <a:ext cx="1612667" cy="2720065"/>
          </a:xfrm>
          <a:prstGeom prst="rect">
            <a:avLst/>
          </a:prstGeom>
          <a:effectLst>
            <a:outerShdw blurRad="76200" dir="18900000" sy="23000" kx="-1200000" algn="bl" rotWithShape="0">
              <a:prstClr val="black">
                <a:alpha val="20000"/>
              </a:prstClr>
            </a:outerShdw>
          </a:effectLst>
        </p:spPr>
      </p:pic>
      <p:pic>
        <p:nvPicPr>
          <p:cNvPr id="19" name="Picture 18">
            <a:extLst>
              <a:ext uri="{FF2B5EF4-FFF2-40B4-BE49-F238E27FC236}">
                <a16:creationId xmlns:a16="http://schemas.microsoft.com/office/drawing/2014/main" id="{73E26D87-64BD-43D1-BD5E-44F5EC5B19E8}"/>
              </a:ext>
            </a:extLst>
          </p:cNvPr>
          <p:cNvPicPr>
            <a:picLocks noChangeAspect="1"/>
          </p:cNvPicPr>
          <p:nvPr/>
        </p:nvPicPr>
        <p:blipFill>
          <a:blip r:embed="rId14"/>
          <a:stretch>
            <a:fillRect/>
          </a:stretch>
        </p:blipFill>
        <p:spPr>
          <a:xfrm>
            <a:off x="6253709" y="4567972"/>
            <a:ext cx="1213650" cy="1740000"/>
          </a:xfrm>
          <a:prstGeom prst="rect">
            <a:avLst/>
          </a:prstGeom>
          <a:effectLst>
            <a:outerShdw blurRad="76200" dir="18900000" sy="23000" kx="-1200000" algn="bl" rotWithShape="0">
              <a:prstClr val="black">
                <a:alpha val="20000"/>
              </a:prstClr>
            </a:outerShdw>
          </a:effectLst>
        </p:spPr>
      </p:pic>
      <p:pic>
        <p:nvPicPr>
          <p:cNvPr id="20" name="Picture 19">
            <a:extLst>
              <a:ext uri="{FF2B5EF4-FFF2-40B4-BE49-F238E27FC236}">
                <a16:creationId xmlns:a16="http://schemas.microsoft.com/office/drawing/2014/main" id="{356E497C-3399-400B-8737-A9AF4A1A9E13}"/>
              </a:ext>
            </a:extLst>
          </p:cNvPr>
          <p:cNvPicPr>
            <a:picLocks noChangeAspect="1"/>
          </p:cNvPicPr>
          <p:nvPr/>
        </p:nvPicPr>
        <p:blipFill>
          <a:blip r:embed="rId15"/>
          <a:stretch>
            <a:fillRect/>
          </a:stretch>
        </p:blipFill>
        <p:spPr>
          <a:xfrm>
            <a:off x="3591088" y="4745842"/>
            <a:ext cx="2304177" cy="1823521"/>
          </a:xfrm>
          <a:prstGeom prst="rect">
            <a:avLst/>
          </a:prstGeom>
          <a:effectLst>
            <a:outerShdw blurRad="76200" dir="18900000" sy="23000" kx="-1200000" algn="bl" rotWithShape="0">
              <a:prstClr val="black">
                <a:alpha val="20000"/>
              </a:prstClr>
            </a:outerShdw>
          </a:effectLst>
        </p:spPr>
      </p:pic>
      <p:grpSp>
        <p:nvGrpSpPr>
          <p:cNvPr id="471" name="Group 470">
            <a:extLst>
              <a:ext uri="{FF2B5EF4-FFF2-40B4-BE49-F238E27FC236}">
                <a16:creationId xmlns:a16="http://schemas.microsoft.com/office/drawing/2014/main" id="{49150A17-D768-4C53-B487-CE75EDBDACE6}"/>
              </a:ext>
            </a:extLst>
          </p:cNvPr>
          <p:cNvGrpSpPr/>
          <p:nvPr/>
        </p:nvGrpSpPr>
        <p:grpSpPr>
          <a:xfrm>
            <a:off x="6226454" y="172002"/>
            <a:ext cx="3828707" cy="3820683"/>
            <a:chOff x="4176729" y="-3612781"/>
            <a:chExt cx="3552809" cy="3545363"/>
          </a:xfrm>
          <a:solidFill>
            <a:srgbClr val="A1CA23"/>
          </a:solidFill>
        </p:grpSpPr>
        <p:sp>
          <p:nvSpPr>
            <p:cNvPr id="246" name="Rectangle 387">
              <a:extLst>
                <a:ext uri="{FF2B5EF4-FFF2-40B4-BE49-F238E27FC236}">
                  <a16:creationId xmlns:a16="http://schemas.microsoft.com/office/drawing/2014/main" id="{938DF654-6B07-402D-8903-E94F2AD1B50A}"/>
                </a:ext>
              </a:extLst>
            </p:cNvPr>
            <p:cNvSpPr>
              <a:spLocks noChangeArrowheads="1"/>
            </p:cNvSpPr>
            <p:nvPr/>
          </p:nvSpPr>
          <p:spPr bwMode="auto">
            <a:xfrm>
              <a:off x="5930836" y="-3456695"/>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7" name="Freeform 388">
              <a:extLst>
                <a:ext uri="{FF2B5EF4-FFF2-40B4-BE49-F238E27FC236}">
                  <a16:creationId xmlns:a16="http://schemas.microsoft.com/office/drawing/2014/main" id="{20BADAD3-8758-447B-A454-A8731CB333E8}"/>
                </a:ext>
              </a:extLst>
            </p:cNvPr>
            <p:cNvSpPr>
              <a:spLocks/>
            </p:cNvSpPr>
            <p:nvPr/>
          </p:nvSpPr>
          <p:spPr bwMode="auto">
            <a:xfrm>
              <a:off x="4791780" y="-2997731"/>
              <a:ext cx="295448" cy="295447"/>
            </a:xfrm>
            <a:custGeom>
              <a:avLst/>
              <a:gdLst>
                <a:gd name="T0" fmla="*/ 159 w 159"/>
                <a:gd name="T1" fmla="*/ 143 h 159"/>
                <a:gd name="T2" fmla="*/ 17 w 159"/>
                <a:gd name="T3" fmla="*/ 0 h 159"/>
                <a:gd name="T4" fmla="*/ 0 w 159"/>
                <a:gd name="T5" fmla="*/ 16 h 159"/>
                <a:gd name="T6" fmla="*/ 144 w 159"/>
                <a:gd name="T7" fmla="*/ 159 h 159"/>
                <a:gd name="T8" fmla="*/ 159 w 159"/>
                <a:gd name="T9" fmla="*/ 143 h 159"/>
              </a:gdLst>
              <a:ahLst/>
              <a:cxnLst>
                <a:cxn ang="0">
                  <a:pos x="T0" y="T1"/>
                </a:cxn>
                <a:cxn ang="0">
                  <a:pos x="T2" y="T3"/>
                </a:cxn>
                <a:cxn ang="0">
                  <a:pos x="T4" y="T5"/>
                </a:cxn>
                <a:cxn ang="0">
                  <a:pos x="T6" y="T7"/>
                </a:cxn>
                <a:cxn ang="0">
                  <a:pos x="T8" y="T9"/>
                </a:cxn>
              </a:cxnLst>
              <a:rect l="0" t="0" r="r" b="b"/>
              <a:pathLst>
                <a:path w="159" h="159">
                  <a:moveTo>
                    <a:pt x="159" y="143"/>
                  </a:moveTo>
                  <a:lnTo>
                    <a:pt x="17" y="0"/>
                  </a:lnTo>
                  <a:lnTo>
                    <a:pt x="0" y="16"/>
                  </a:lnTo>
                  <a:lnTo>
                    <a:pt x="144" y="159"/>
                  </a:lnTo>
                  <a:lnTo>
                    <a:pt x="159"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8" name="Freeform 389">
              <a:extLst>
                <a:ext uri="{FF2B5EF4-FFF2-40B4-BE49-F238E27FC236}">
                  <a16:creationId xmlns:a16="http://schemas.microsoft.com/office/drawing/2014/main" id="{344E93D3-D42F-4EE8-9C34-E4F547FEAC0A}"/>
                </a:ext>
              </a:extLst>
            </p:cNvPr>
            <p:cNvSpPr>
              <a:spLocks/>
            </p:cNvSpPr>
            <p:nvPr/>
          </p:nvSpPr>
          <p:spPr bwMode="auto">
            <a:xfrm>
              <a:off x="4791780" y="-977914"/>
              <a:ext cx="295448" cy="297306"/>
            </a:xfrm>
            <a:custGeom>
              <a:avLst/>
              <a:gdLst>
                <a:gd name="T0" fmla="*/ 144 w 159"/>
                <a:gd name="T1" fmla="*/ 0 h 160"/>
                <a:gd name="T2" fmla="*/ 0 w 159"/>
                <a:gd name="T3" fmla="*/ 144 h 160"/>
                <a:gd name="T4" fmla="*/ 17 w 159"/>
                <a:gd name="T5" fmla="*/ 160 h 160"/>
                <a:gd name="T6" fmla="*/ 159 w 159"/>
                <a:gd name="T7" fmla="*/ 16 h 160"/>
                <a:gd name="T8" fmla="*/ 144 w 159"/>
                <a:gd name="T9" fmla="*/ 0 h 160"/>
              </a:gdLst>
              <a:ahLst/>
              <a:cxnLst>
                <a:cxn ang="0">
                  <a:pos x="T0" y="T1"/>
                </a:cxn>
                <a:cxn ang="0">
                  <a:pos x="T2" y="T3"/>
                </a:cxn>
                <a:cxn ang="0">
                  <a:pos x="T4" y="T5"/>
                </a:cxn>
                <a:cxn ang="0">
                  <a:pos x="T6" y="T7"/>
                </a:cxn>
                <a:cxn ang="0">
                  <a:pos x="T8" y="T9"/>
                </a:cxn>
              </a:cxnLst>
              <a:rect l="0" t="0" r="r" b="b"/>
              <a:pathLst>
                <a:path w="159" h="160">
                  <a:moveTo>
                    <a:pt x="144" y="0"/>
                  </a:moveTo>
                  <a:lnTo>
                    <a:pt x="0" y="144"/>
                  </a:lnTo>
                  <a:lnTo>
                    <a:pt x="17" y="160"/>
                  </a:lnTo>
                  <a:lnTo>
                    <a:pt x="159" y="16"/>
                  </a:lnTo>
                  <a:lnTo>
                    <a:pt x="1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9" name="Rectangle 390">
              <a:extLst>
                <a:ext uri="{FF2B5EF4-FFF2-40B4-BE49-F238E27FC236}">
                  <a16:creationId xmlns:a16="http://schemas.microsoft.com/office/drawing/2014/main" id="{EB332E76-63BD-4EBE-ACBC-1F6C075BD3BA}"/>
                </a:ext>
              </a:extLst>
            </p:cNvPr>
            <p:cNvSpPr>
              <a:spLocks noChangeArrowheads="1"/>
            </p:cNvSpPr>
            <p:nvPr/>
          </p:nvSpPr>
          <p:spPr bwMode="auto">
            <a:xfrm>
              <a:off x="5930836" y="-598850"/>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0" name="Freeform 391">
              <a:extLst>
                <a:ext uri="{FF2B5EF4-FFF2-40B4-BE49-F238E27FC236}">
                  <a16:creationId xmlns:a16="http://schemas.microsoft.com/office/drawing/2014/main" id="{ABE6AB81-711B-4F00-8A27-464B40A7F390}"/>
                </a:ext>
              </a:extLst>
            </p:cNvPr>
            <p:cNvSpPr>
              <a:spLocks/>
            </p:cNvSpPr>
            <p:nvPr/>
          </p:nvSpPr>
          <p:spPr bwMode="auto">
            <a:xfrm>
              <a:off x="6817180" y="-977914"/>
              <a:ext cx="297307" cy="297306"/>
            </a:xfrm>
            <a:custGeom>
              <a:avLst/>
              <a:gdLst>
                <a:gd name="T0" fmla="*/ 0 w 160"/>
                <a:gd name="T1" fmla="*/ 16 h 160"/>
                <a:gd name="T2" fmla="*/ 143 w 160"/>
                <a:gd name="T3" fmla="*/ 160 h 160"/>
                <a:gd name="T4" fmla="*/ 160 w 160"/>
                <a:gd name="T5" fmla="*/ 144 h 160"/>
                <a:gd name="T6" fmla="*/ 16 w 160"/>
                <a:gd name="T7" fmla="*/ 0 h 160"/>
                <a:gd name="T8" fmla="*/ 0 w 160"/>
                <a:gd name="T9" fmla="*/ 16 h 160"/>
              </a:gdLst>
              <a:ahLst/>
              <a:cxnLst>
                <a:cxn ang="0">
                  <a:pos x="T0" y="T1"/>
                </a:cxn>
                <a:cxn ang="0">
                  <a:pos x="T2" y="T3"/>
                </a:cxn>
                <a:cxn ang="0">
                  <a:pos x="T4" y="T5"/>
                </a:cxn>
                <a:cxn ang="0">
                  <a:pos x="T6" y="T7"/>
                </a:cxn>
                <a:cxn ang="0">
                  <a:pos x="T8" y="T9"/>
                </a:cxn>
              </a:cxnLst>
              <a:rect l="0" t="0" r="r" b="b"/>
              <a:pathLst>
                <a:path w="160" h="160">
                  <a:moveTo>
                    <a:pt x="0" y="16"/>
                  </a:moveTo>
                  <a:lnTo>
                    <a:pt x="143" y="160"/>
                  </a:lnTo>
                  <a:lnTo>
                    <a:pt x="160" y="144"/>
                  </a:lnTo>
                  <a:lnTo>
                    <a:pt x="16"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1" name="Freeform 392">
              <a:extLst>
                <a:ext uri="{FF2B5EF4-FFF2-40B4-BE49-F238E27FC236}">
                  <a16:creationId xmlns:a16="http://schemas.microsoft.com/office/drawing/2014/main" id="{D1C0F98C-7A91-4E8E-A29A-F09829E14460}"/>
                </a:ext>
              </a:extLst>
            </p:cNvPr>
            <p:cNvSpPr>
              <a:spLocks/>
            </p:cNvSpPr>
            <p:nvPr/>
          </p:nvSpPr>
          <p:spPr bwMode="auto">
            <a:xfrm>
              <a:off x="6817180" y="-2997731"/>
              <a:ext cx="297307" cy="295447"/>
            </a:xfrm>
            <a:custGeom>
              <a:avLst/>
              <a:gdLst>
                <a:gd name="T0" fmla="*/ 16 w 160"/>
                <a:gd name="T1" fmla="*/ 159 h 159"/>
                <a:gd name="T2" fmla="*/ 160 w 160"/>
                <a:gd name="T3" fmla="*/ 16 h 159"/>
                <a:gd name="T4" fmla="*/ 143 w 160"/>
                <a:gd name="T5" fmla="*/ 0 h 159"/>
                <a:gd name="T6" fmla="*/ 0 w 160"/>
                <a:gd name="T7" fmla="*/ 143 h 159"/>
                <a:gd name="T8" fmla="*/ 16 w 160"/>
                <a:gd name="T9" fmla="*/ 159 h 159"/>
              </a:gdLst>
              <a:ahLst/>
              <a:cxnLst>
                <a:cxn ang="0">
                  <a:pos x="T0" y="T1"/>
                </a:cxn>
                <a:cxn ang="0">
                  <a:pos x="T2" y="T3"/>
                </a:cxn>
                <a:cxn ang="0">
                  <a:pos x="T4" y="T5"/>
                </a:cxn>
                <a:cxn ang="0">
                  <a:pos x="T6" y="T7"/>
                </a:cxn>
                <a:cxn ang="0">
                  <a:pos x="T8" y="T9"/>
                </a:cxn>
              </a:cxnLst>
              <a:rect l="0" t="0" r="r" b="b"/>
              <a:pathLst>
                <a:path w="160" h="159">
                  <a:moveTo>
                    <a:pt x="16" y="159"/>
                  </a:moveTo>
                  <a:lnTo>
                    <a:pt x="160" y="16"/>
                  </a:lnTo>
                  <a:lnTo>
                    <a:pt x="143" y="0"/>
                  </a:lnTo>
                  <a:lnTo>
                    <a:pt x="0" y="143"/>
                  </a:lnTo>
                  <a:lnTo>
                    <a:pt x="16"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2" name="Freeform 393">
              <a:extLst>
                <a:ext uri="{FF2B5EF4-FFF2-40B4-BE49-F238E27FC236}">
                  <a16:creationId xmlns:a16="http://schemas.microsoft.com/office/drawing/2014/main" id="{D3709A42-64C2-42C9-B921-9880856B2B60}"/>
                </a:ext>
              </a:extLst>
            </p:cNvPr>
            <p:cNvSpPr>
              <a:spLocks/>
            </p:cNvSpPr>
            <p:nvPr/>
          </p:nvSpPr>
          <p:spPr bwMode="auto">
            <a:xfrm>
              <a:off x="5351088" y="-3254157"/>
              <a:ext cx="109632" cy="187674"/>
            </a:xfrm>
            <a:custGeom>
              <a:avLst/>
              <a:gdLst>
                <a:gd name="T0" fmla="*/ 59 w 59"/>
                <a:gd name="T1" fmla="*/ 94 h 101"/>
                <a:gd name="T2" fmla="*/ 19 w 59"/>
                <a:gd name="T3" fmla="*/ 0 h 101"/>
                <a:gd name="T4" fmla="*/ 0 w 59"/>
                <a:gd name="T5" fmla="*/ 8 h 101"/>
                <a:gd name="T6" fmla="*/ 38 w 59"/>
                <a:gd name="T7" fmla="*/ 101 h 101"/>
                <a:gd name="T8" fmla="*/ 59 w 59"/>
                <a:gd name="T9" fmla="*/ 94 h 101"/>
              </a:gdLst>
              <a:ahLst/>
              <a:cxnLst>
                <a:cxn ang="0">
                  <a:pos x="T0" y="T1"/>
                </a:cxn>
                <a:cxn ang="0">
                  <a:pos x="T2" y="T3"/>
                </a:cxn>
                <a:cxn ang="0">
                  <a:pos x="T4" y="T5"/>
                </a:cxn>
                <a:cxn ang="0">
                  <a:pos x="T6" y="T7"/>
                </a:cxn>
                <a:cxn ang="0">
                  <a:pos x="T8" y="T9"/>
                </a:cxn>
              </a:cxnLst>
              <a:rect l="0" t="0" r="r" b="b"/>
              <a:pathLst>
                <a:path w="59" h="101">
                  <a:moveTo>
                    <a:pt x="59" y="94"/>
                  </a:moveTo>
                  <a:lnTo>
                    <a:pt x="19" y="0"/>
                  </a:lnTo>
                  <a:lnTo>
                    <a:pt x="0" y="8"/>
                  </a:lnTo>
                  <a:lnTo>
                    <a:pt x="38" y="101"/>
                  </a:lnTo>
                  <a:lnTo>
                    <a:pt x="59"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3" name="Freeform 394">
              <a:extLst>
                <a:ext uri="{FF2B5EF4-FFF2-40B4-BE49-F238E27FC236}">
                  <a16:creationId xmlns:a16="http://schemas.microsoft.com/office/drawing/2014/main" id="{6814097E-146E-45E5-A864-3CD86B320F63}"/>
                </a:ext>
              </a:extLst>
            </p:cNvPr>
            <p:cNvSpPr>
              <a:spLocks/>
            </p:cNvSpPr>
            <p:nvPr/>
          </p:nvSpPr>
          <p:spPr bwMode="auto">
            <a:xfrm>
              <a:off x="4533496" y="-2440284"/>
              <a:ext cx="191390" cy="107773"/>
            </a:xfrm>
            <a:custGeom>
              <a:avLst/>
              <a:gdLst>
                <a:gd name="T0" fmla="*/ 103 w 103"/>
                <a:gd name="T1" fmla="*/ 38 h 58"/>
                <a:gd name="T2" fmla="*/ 9 w 103"/>
                <a:gd name="T3" fmla="*/ 0 h 58"/>
                <a:gd name="T4" fmla="*/ 0 w 103"/>
                <a:gd name="T5" fmla="*/ 20 h 58"/>
                <a:gd name="T6" fmla="*/ 94 w 103"/>
                <a:gd name="T7" fmla="*/ 58 h 58"/>
                <a:gd name="T8" fmla="*/ 103 w 103"/>
                <a:gd name="T9" fmla="*/ 38 h 58"/>
              </a:gdLst>
              <a:ahLst/>
              <a:cxnLst>
                <a:cxn ang="0">
                  <a:pos x="T0" y="T1"/>
                </a:cxn>
                <a:cxn ang="0">
                  <a:pos x="T2" y="T3"/>
                </a:cxn>
                <a:cxn ang="0">
                  <a:pos x="T4" y="T5"/>
                </a:cxn>
                <a:cxn ang="0">
                  <a:pos x="T6" y="T7"/>
                </a:cxn>
                <a:cxn ang="0">
                  <a:pos x="T8" y="T9"/>
                </a:cxn>
              </a:cxnLst>
              <a:rect l="0" t="0" r="r" b="b"/>
              <a:pathLst>
                <a:path w="103" h="58">
                  <a:moveTo>
                    <a:pt x="103" y="38"/>
                  </a:moveTo>
                  <a:lnTo>
                    <a:pt x="9" y="0"/>
                  </a:lnTo>
                  <a:lnTo>
                    <a:pt x="0" y="20"/>
                  </a:lnTo>
                  <a:lnTo>
                    <a:pt x="94" y="58"/>
                  </a:lnTo>
                  <a:lnTo>
                    <a:pt x="10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4" name="Freeform 395">
              <a:extLst>
                <a:ext uri="{FF2B5EF4-FFF2-40B4-BE49-F238E27FC236}">
                  <a16:creationId xmlns:a16="http://schemas.microsoft.com/office/drawing/2014/main" id="{3AA1769C-F724-44C2-8AF2-F8FD0E37766E}"/>
                </a:ext>
              </a:extLst>
            </p:cNvPr>
            <p:cNvSpPr>
              <a:spLocks/>
            </p:cNvSpPr>
            <p:nvPr/>
          </p:nvSpPr>
          <p:spPr bwMode="auto">
            <a:xfrm>
              <a:off x="4533496" y="-1347687"/>
              <a:ext cx="191390" cy="109632"/>
            </a:xfrm>
            <a:custGeom>
              <a:avLst/>
              <a:gdLst>
                <a:gd name="T0" fmla="*/ 94 w 103"/>
                <a:gd name="T1" fmla="*/ 0 h 59"/>
                <a:gd name="T2" fmla="*/ 0 w 103"/>
                <a:gd name="T3" fmla="*/ 38 h 59"/>
                <a:gd name="T4" fmla="*/ 9 w 103"/>
                <a:gd name="T5" fmla="*/ 59 h 59"/>
                <a:gd name="T6" fmla="*/ 103 w 103"/>
                <a:gd name="T7" fmla="*/ 21 h 59"/>
                <a:gd name="T8" fmla="*/ 94 w 103"/>
                <a:gd name="T9" fmla="*/ 0 h 59"/>
              </a:gdLst>
              <a:ahLst/>
              <a:cxnLst>
                <a:cxn ang="0">
                  <a:pos x="T0" y="T1"/>
                </a:cxn>
                <a:cxn ang="0">
                  <a:pos x="T2" y="T3"/>
                </a:cxn>
                <a:cxn ang="0">
                  <a:pos x="T4" y="T5"/>
                </a:cxn>
                <a:cxn ang="0">
                  <a:pos x="T6" y="T7"/>
                </a:cxn>
                <a:cxn ang="0">
                  <a:pos x="T8" y="T9"/>
                </a:cxn>
              </a:cxnLst>
              <a:rect l="0" t="0" r="r" b="b"/>
              <a:pathLst>
                <a:path w="103" h="59">
                  <a:moveTo>
                    <a:pt x="94" y="0"/>
                  </a:moveTo>
                  <a:lnTo>
                    <a:pt x="0" y="38"/>
                  </a:lnTo>
                  <a:lnTo>
                    <a:pt x="9" y="59"/>
                  </a:lnTo>
                  <a:lnTo>
                    <a:pt x="103" y="21"/>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5" name="Freeform 396">
              <a:extLst>
                <a:ext uri="{FF2B5EF4-FFF2-40B4-BE49-F238E27FC236}">
                  <a16:creationId xmlns:a16="http://schemas.microsoft.com/office/drawing/2014/main" id="{08B0F15B-B0BE-4850-9AF4-6067C34503EE}"/>
                </a:ext>
              </a:extLst>
            </p:cNvPr>
            <p:cNvSpPr>
              <a:spLocks/>
            </p:cNvSpPr>
            <p:nvPr/>
          </p:nvSpPr>
          <p:spPr bwMode="auto">
            <a:xfrm>
              <a:off x="5351088" y="-613715"/>
              <a:ext cx="109632" cy="187674"/>
            </a:xfrm>
            <a:custGeom>
              <a:avLst/>
              <a:gdLst>
                <a:gd name="T0" fmla="*/ 38 w 59"/>
                <a:gd name="T1" fmla="*/ 0 h 101"/>
                <a:gd name="T2" fmla="*/ 0 w 59"/>
                <a:gd name="T3" fmla="*/ 94 h 101"/>
                <a:gd name="T4" fmla="*/ 19 w 59"/>
                <a:gd name="T5" fmla="*/ 101 h 101"/>
                <a:gd name="T6" fmla="*/ 59 w 59"/>
                <a:gd name="T7" fmla="*/ 8 h 101"/>
                <a:gd name="T8" fmla="*/ 38 w 59"/>
                <a:gd name="T9" fmla="*/ 0 h 101"/>
              </a:gdLst>
              <a:ahLst/>
              <a:cxnLst>
                <a:cxn ang="0">
                  <a:pos x="T0" y="T1"/>
                </a:cxn>
                <a:cxn ang="0">
                  <a:pos x="T2" y="T3"/>
                </a:cxn>
                <a:cxn ang="0">
                  <a:pos x="T4" y="T5"/>
                </a:cxn>
                <a:cxn ang="0">
                  <a:pos x="T6" y="T7"/>
                </a:cxn>
                <a:cxn ang="0">
                  <a:pos x="T8" y="T9"/>
                </a:cxn>
              </a:cxnLst>
              <a:rect l="0" t="0" r="r" b="b"/>
              <a:pathLst>
                <a:path w="59" h="101">
                  <a:moveTo>
                    <a:pt x="38" y="0"/>
                  </a:moveTo>
                  <a:lnTo>
                    <a:pt x="0" y="94"/>
                  </a:lnTo>
                  <a:lnTo>
                    <a:pt x="19" y="101"/>
                  </a:lnTo>
                  <a:lnTo>
                    <a:pt x="59" y="8"/>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6" name="Freeform 397">
              <a:extLst>
                <a:ext uri="{FF2B5EF4-FFF2-40B4-BE49-F238E27FC236}">
                  <a16:creationId xmlns:a16="http://schemas.microsoft.com/office/drawing/2014/main" id="{74499F62-AD6E-4C2E-A392-72DCCFB486B7}"/>
                </a:ext>
              </a:extLst>
            </p:cNvPr>
            <p:cNvSpPr>
              <a:spLocks/>
            </p:cNvSpPr>
            <p:nvPr/>
          </p:nvSpPr>
          <p:spPr bwMode="auto">
            <a:xfrm>
              <a:off x="6445547" y="-613715"/>
              <a:ext cx="109632" cy="187674"/>
            </a:xfrm>
            <a:custGeom>
              <a:avLst/>
              <a:gdLst>
                <a:gd name="T0" fmla="*/ 0 w 59"/>
                <a:gd name="T1" fmla="*/ 8 h 101"/>
                <a:gd name="T2" fmla="*/ 38 w 59"/>
                <a:gd name="T3" fmla="*/ 101 h 101"/>
                <a:gd name="T4" fmla="*/ 59 w 59"/>
                <a:gd name="T5" fmla="*/ 94 h 101"/>
                <a:gd name="T6" fmla="*/ 21 w 59"/>
                <a:gd name="T7" fmla="*/ 0 h 101"/>
                <a:gd name="T8" fmla="*/ 0 w 59"/>
                <a:gd name="T9" fmla="*/ 8 h 101"/>
              </a:gdLst>
              <a:ahLst/>
              <a:cxnLst>
                <a:cxn ang="0">
                  <a:pos x="T0" y="T1"/>
                </a:cxn>
                <a:cxn ang="0">
                  <a:pos x="T2" y="T3"/>
                </a:cxn>
                <a:cxn ang="0">
                  <a:pos x="T4" y="T5"/>
                </a:cxn>
                <a:cxn ang="0">
                  <a:pos x="T6" y="T7"/>
                </a:cxn>
                <a:cxn ang="0">
                  <a:pos x="T8" y="T9"/>
                </a:cxn>
              </a:cxnLst>
              <a:rect l="0" t="0" r="r" b="b"/>
              <a:pathLst>
                <a:path w="59" h="101">
                  <a:moveTo>
                    <a:pt x="0" y="8"/>
                  </a:moveTo>
                  <a:lnTo>
                    <a:pt x="38" y="101"/>
                  </a:lnTo>
                  <a:lnTo>
                    <a:pt x="59" y="94"/>
                  </a:lnTo>
                  <a:lnTo>
                    <a:pt x="21"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7" name="Freeform 398">
              <a:extLst>
                <a:ext uri="{FF2B5EF4-FFF2-40B4-BE49-F238E27FC236}">
                  <a16:creationId xmlns:a16="http://schemas.microsoft.com/office/drawing/2014/main" id="{7581F468-C37B-4A4B-8AB5-CC294141687A}"/>
                </a:ext>
              </a:extLst>
            </p:cNvPr>
            <p:cNvSpPr>
              <a:spLocks/>
            </p:cNvSpPr>
            <p:nvPr/>
          </p:nvSpPr>
          <p:spPr bwMode="auto">
            <a:xfrm>
              <a:off x="7179521" y="-1347687"/>
              <a:ext cx="189533" cy="109632"/>
            </a:xfrm>
            <a:custGeom>
              <a:avLst/>
              <a:gdLst>
                <a:gd name="T0" fmla="*/ 0 w 102"/>
                <a:gd name="T1" fmla="*/ 21 h 59"/>
                <a:gd name="T2" fmla="*/ 94 w 102"/>
                <a:gd name="T3" fmla="*/ 59 h 59"/>
                <a:gd name="T4" fmla="*/ 102 w 102"/>
                <a:gd name="T5" fmla="*/ 38 h 59"/>
                <a:gd name="T6" fmla="*/ 9 w 102"/>
                <a:gd name="T7" fmla="*/ 0 h 59"/>
                <a:gd name="T8" fmla="*/ 0 w 102"/>
                <a:gd name="T9" fmla="*/ 21 h 59"/>
              </a:gdLst>
              <a:ahLst/>
              <a:cxnLst>
                <a:cxn ang="0">
                  <a:pos x="T0" y="T1"/>
                </a:cxn>
                <a:cxn ang="0">
                  <a:pos x="T2" y="T3"/>
                </a:cxn>
                <a:cxn ang="0">
                  <a:pos x="T4" y="T5"/>
                </a:cxn>
                <a:cxn ang="0">
                  <a:pos x="T6" y="T7"/>
                </a:cxn>
                <a:cxn ang="0">
                  <a:pos x="T8" y="T9"/>
                </a:cxn>
              </a:cxnLst>
              <a:rect l="0" t="0" r="r" b="b"/>
              <a:pathLst>
                <a:path w="102" h="59">
                  <a:moveTo>
                    <a:pt x="0" y="21"/>
                  </a:moveTo>
                  <a:lnTo>
                    <a:pt x="94" y="59"/>
                  </a:lnTo>
                  <a:lnTo>
                    <a:pt x="102" y="38"/>
                  </a:lnTo>
                  <a:lnTo>
                    <a:pt x="9"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8" name="Freeform 399">
              <a:extLst>
                <a:ext uri="{FF2B5EF4-FFF2-40B4-BE49-F238E27FC236}">
                  <a16:creationId xmlns:a16="http://schemas.microsoft.com/office/drawing/2014/main" id="{C72CEF7B-9AC7-41A3-8A68-3F57A1C30AA0}"/>
                </a:ext>
              </a:extLst>
            </p:cNvPr>
            <p:cNvSpPr>
              <a:spLocks/>
            </p:cNvSpPr>
            <p:nvPr/>
          </p:nvSpPr>
          <p:spPr bwMode="auto">
            <a:xfrm>
              <a:off x="7179521" y="-2440284"/>
              <a:ext cx="189533" cy="107773"/>
            </a:xfrm>
            <a:custGeom>
              <a:avLst/>
              <a:gdLst>
                <a:gd name="T0" fmla="*/ 9 w 102"/>
                <a:gd name="T1" fmla="*/ 58 h 58"/>
                <a:gd name="T2" fmla="*/ 102 w 102"/>
                <a:gd name="T3" fmla="*/ 20 h 58"/>
                <a:gd name="T4" fmla="*/ 94 w 102"/>
                <a:gd name="T5" fmla="*/ 0 h 58"/>
                <a:gd name="T6" fmla="*/ 0 w 102"/>
                <a:gd name="T7" fmla="*/ 38 h 58"/>
                <a:gd name="T8" fmla="*/ 9 w 102"/>
                <a:gd name="T9" fmla="*/ 58 h 58"/>
              </a:gdLst>
              <a:ahLst/>
              <a:cxnLst>
                <a:cxn ang="0">
                  <a:pos x="T0" y="T1"/>
                </a:cxn>
                <a:cxn ang="0">
                  <a:pos x="T2" y="T3"/>
                </a:cxn>
                <a:cxn ang="0">
                  <a:pos x="T4" y="T5"/>
                </a:cxn>
                <a:cxn ang="0">
                  <a:pos x="T6" y="T7"/>
                </a:cxn>
                <a:cxn ang="0">
                  <a:pos x="T8" y="T9"/>
                </a:cxn>
              </a:cxnLst>
              <a:rect l="0" t="0" r="r" b="b"/>
              <a:pathLst>
                <a:path w="102" h="58">
                  <a:moveTo>
                    <a:pt x="9" y="58"/>
                  </a:moveTo>
                  <a:lnTo>
                    <a:pt x="102" y="20"/>
                  </a:lnTo>
                  <a:lnTo>
                    <a:pt x="94" y="0"/>
                  </a:lnTo>
                  <a:lnTo>
                    <a:pt x="0" y="38"/>
                  </a:lnTo>
                  <a:lnTo>
                    <a:pt x="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9" name="Freeform 400">
              <a:extLst>
                <a:ext uri="{FF2B5EF4-FFF2-40B4-BE49-F238E27FC236}">
                  <a16:creationId xmlns:a16="http://schemas.microsoft.com/office/drawing/2014/main" id="{22BC896B-0534-447F-80C6-3F35654FBBC0}"/>
                </a:ext>
              </a:extLst>
            </p:cNvPr>
            <p:cNvSpPr>
              <a:spLocks/>
            </p:cNvSpPr>
            <p:nvPr/>
          </p:nvSpPr>
          <p:spPr bwMode="auto">
            <a:xfrm>
              <a:off x="6445547" y="-3254157"/>
              <a:ext cx="109632" cy="187674"/>
            </a:xfrm>
            <a:custGeom>
              <a:avLst/>
              <a:gdLst>
                <a:gd name="T0" fmla="*/ 21 w 59"/>
                <a:gd name="T1" fmla="*/ 101 h 101"/>
                <a:gd name="T2" fmla="*/ 59 w 59"/>
                <a:gd name="T3" fmla="*/ 8 h 101"/>
                <a:gd name="T4" fmla="*/ 38 w 59"/>
                <a:gd name="T5" fmla="*/ 0 h 101"/>
                <a:gd name="T6" fmla="*/ 0 w 59"/>
                <a:gd name="T7" fmla="*/ 94 h 101"/>
                <a:gd name="T8" fmla="*/ 21 w 59"/>
                <a:gd name="T9" fmla="*/ 101 h 101"/>
              </a:gdLst>
              <a:ahLst/>
              <a:cxnLst>
                <a:cxn ang="0">
                  <a:pos x="T0" y="T1"/>
                </a:cxn>
                <a:cxn ang="0">
                  <a:pos x="T2" y="T3"/>
                </a:cxn>
                <a:cxn ang="0">
                  <a:pos x="T4" y="T5"/>
                </a:cxn>
                <a:cxn ang="0">
                  <a:pos x="T6" y="T7"/>
                </a:cxn>
                <a:cxn ang="0">
                  <a:pos x="T8" y="T9"/>
                </a:cxn>
              </a:cxnLst>
              <a:rect l="0" t="0" r="r" b="b"/>
              <a:pathLst>
                <a:path w="59" h="101">
                  <a:moveTo>
                    <a:pt x="21" y="101"/>
                  </a:moveTo>
                  <a:lnTo>
                    <a:pt x="59" y="8"/>
                  </a:lnTo>
                  <a:lnTo>
                    <a:pt x="38" y="0"/>
                  </a:lnTo>
                  <a:lnTo>
                    <a:pt x="0" y="94"/>
                  </a:lnTo>
                  <a:lnTo>
                    <a:pt x="21"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0" name="Freeform 401">
              <a:extLst>
                <a:ext uri="{FF2B5EF4-FFF2-40B4-BE49-F238E27FC236}">
                  <a16:creationId xmlns:a16="http://schemas.microsoft.com/office/drawing/2014/main" id="{A8B91593-CA8E-417B-B186-862B490A3997}"/>
                </a:ext>
              </a:extLst>
            </p:cNvPr>
            <p:cNvSpPr>
              <a:spLocks/>
            </p:cNvSpPr>
            <p:nvPr/>
          </p:nvSpPr>
          <p:spPr bwMode="auto">
            <a:xfrm>
              <a:off x="5579642" y="-3612781"/>
              <a:ext cx="59461" cy="100340"/>
            </a:xfrm>
            <a:custGeom>
              <a:avLst/>
              <a:gdLst>
                <a:gd name="T0" fmla="*/ 32 w 32"/>
                <a:gd name="T1" fmla="*/ 50 h 54"/>
                <a:gd name="T2" fmla="*/ 22 w 32"/>
                <a:gd name="T3" fmla="*/ 0 h 54"/>
                <a:gd name="T4" fmla="*/ 0 w 32"/>
                <a:gd name="T5" fmla="*/ 5 h 54"/>
                <a:gd name="T6" fmla="*/ 10 w 32"/>
                <a:gd name="T7" fmla="*/ 54 h 54"/>
                <a:gd name="T8" fmla="*/ 32 w 32"/>
                <a:gd name="T9" fmla="*/ 50 h 54"/>
              </a:gdLst>
              <a:ahLst/>
              <a:cxnLst>
                <a:cxn ang="0">
                  <a:pos x="T0" y="T1"/>
                </a:cxn>
                <a:cxn ang="0">
                  <a:pos x="T2" y="T3"/>
                </a:cxn>
                <a:cxn ang="0">
                  <a:pos x="T4" y="T5"/>
                </a:cxn>
                <a:cxn ang="0">
                  <a:pos x="T6" y="T7"/>
                </a:cxn>
                <a:cxn ang="0">
                  <a:pos x="T8" y="T9"/>
                </a:cxn>
              </a:cxnLst>
              <a:rect l="0" t="0" r="r" b="b"/>
              <a:pathLst>
                <a:path w="32" h="54">
                  <a:moveTo>
                    <a:pt x="32" y="50"/>
                  </a:moveTo>
                  <a:lnTo>
                    <a:pt x="22" y="0"/>
                  </a:lnTo>
                  <a:lnTo>
                    <a:pt x="0" y="5"/>
                  </a:lnTo>
                  <a:lnTo>
                    <a:pt x="10" y="54"/>
                  </a:lnTo>
                  <a:lnTo>
                    <a:pt x="32"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1" name="Freeform 402">
              <a:extLst>
                <a:ext uri="{FF2B5EF4-FFF2-40B4-BE49-F238E27FC236}">
                  <a16:creationId xmlns:a16="http://schemas.microsoft.com/office/drawing/2014/main" id="{003C8F0D-9128-4C26-A601-6F91229E477C}"/>
                </a:ext>
              </a:extLst>
            </p:cNvPr>
            <p:cNvSpPr>
              <a:spLocks/>
            </p:cNvSpPr>
            <p:nvPr/>
          </p:nvSpPr>
          <p:spPr bwMode="auto">
            <a:xfrm>
              <a:off x="4931143" y="-3350781"/>
              <a:ext cx="87334" cy="102199"/>
            </a:xfrm>
            <a:custGeom>
              <a:avLst/>
              <a:gdLst>
                <a:gd name="T0" fmla="*/ 47 w 47"/>
                <a:gd name="T1" fmla="*/ 42 h 55"/>
                <a:gd name="T2" fmla="*/ 19 w 47"/>
                <a:gd name="T3" fmla="*/ 0 h 55"/>
                <a:gd name="T4" fmla="*/ 0 w 47"/>
                <a:gd name="T5" fmla="*/ 13 h 55"/>
                <a:gd name="T6" fmla="*/ 28 w 47"/>
                <a:gd name="T7" fmla="*/ 55 h 55"/>
                <a:gd name="T8" fmla="*/ 47 w 47"/>
                <a:gd name="T9" fmla="*/ 42 h 55"/>
              </a:gdLst>
              <a:ahLst/>
              <a:cxnLst>
                <a:cxn ang="0">
                  <a:pos x="T0" y="T1"/>
                </a:cxn>
                <a:cxn ang="0">
                  <a:pos x="T2" y="T3"/>
                </a:cxn>
                <a:cxn ang="0">
                  <a:pos x="T4" y="T5"/>
                </a:cxn>
                <a:cxn ang="0">
                  <a:pos x="T6" y="T7"/>
                </a:cxn>
                <a:cxn ang="0">
                  <a:pos x="T8" y="T9"/>
                </a:cxn>
              </a:cxnLst>
              <a:rect l="0" t="0" r="r" b="b"/>
              <a:pathLst>
                <a:path w="47" h="55">
                  <a:moveTo>
                    <a:pt x="47" y="42"/>
                  </a:moveTo>
                  <a:lnTo>
                    <a:pt x="19" y="0"/>
                  </a:lnTo>
                  <a:lnTo>
                    <a:pt x="0" y="13"/>
                  </a:lnTo>
                  <a:lnTo>
                    <a:pt x="28" y="55"/>
                  </a:lnTo>
                  <a:lnTo>
                    <a:pt x="4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2" name="Freeform 403">
              <a:extLst>
                <a:ext uri="{FF2B5EF4-FFF2-40B4-BE49-F238E27FC236}">
                  <a16:creationId xmlns:a16="http://schemas.microsoft.com/office/drawing/2014/main" id="{E18F2A83-74CC-47DC-9D00-56314A38FCF6}"/>
                </a:ext>
              </a:extLst>
            </p:cNvPr>
            <p:cNvSpPr>
              <a:spLocks/>
            </p:cNvSpPr>
            <p:nvPr/>
          </p:nvSpPr>
          <p:spPr bwMode="auto">
            <a:xfrm>
              <a:off x="4438730" y="-2858369"/>
              <a:ext cx="100341" cy="85475"/>
            </a:xfrm>
            <a:custGeom>
              <a:avLst/>
              <a:gdLst>
                <a:gd name="T0" fmla="*/ 54 w 54"/>
                <a:gd name="T1" fmla="*/ 29 h 46"/>
                <a:gd name="T2" fmla="*/ 13 w 54"/>
                <a:gd name="T3" fmla="*/ 0 h 46"/>
                <a:gd name="T4" fmla="*/ 0 w 54"/>
                <a:gd name="T5" fmla="*/ 19 h 46"/>
                <a:gd name="T6" fmla="*/ 42 w 54"/>
                <a:gd name="T7" fmla="*/ 46 h 46"/>
                <a:gd name="T8" fmla="*/ 54 w 54"/>
                <a:gd name="T9" fmla="*/ 29 h 46"/>
              </a:gdLst>
              <a:ahLst/>
              <a:cxnLst>
                <a:cxn ang="0">
                  <a:pos x="T0" y="T1"/>
                </a:cxn>
                <a:cxn ang="0">
                  <a:pos x="T2" y="T3"/>
                </a:cxn>
                <a:cxn ang="0">
                  <a:pos x="T4" y="T5"/>
                </a:cxn>
                <a:cxn ang="0">
                  <a:pos x="T6" y="T7"/>
                </a:cxn>
                <a:cxn ang="0">
                  <a:pos x="T8" y="T9"/>
                </a:cxn>
              </a:cxnLst>
              <a:rect l="0" t="0" r="r" b="b"/>
              <a:pathLst>
                <a:path w="54" h="46">
                  <a:moveTo>
                    <a:pt x="54" y="29"/>
                  </a:moveTo>
                  <a:lnTo>
                    <a:pt x="13" y="0"/>
                  </a:lnTo>
                  <a:lnTo>
                    <a:pt x="0" y="19"/>
                  </a:lnTo>
                  <a:lnTo>
                    <a:pt x="42" y="46"/>
                  </a:lnTo>
                  <a:lnTo>
                    <a:pt x="5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3" name="Freeform 404">
              <a:extLst>
                <a:ext uri="{FF2B5EF4-FFF2-40B4-BE49-F238E27FC236}">
                  <a16:creationId xmlns:a16="http://schemas.microsoft.com/office/drawing/2014/main" id="{316DD90F-56B4-465C-944C-428A08A1BF28}"/>
                </a:ext>
              </a:extLst>
            </p:cNvPr>
            <p:cNvSpPr>
              <a:spLocks/>
            </p:cNvSpPr>
            <p:nvPr/>
          </p:nvSpPr>
          <p:spPr bwMode="auto">
            <a:xfrm>
              <a:off x="4176729" y="-2211730"/>
              <a:ext cx="100341" cy="59461"/>
            </a:xfrm>
            <a:custGeom>
              <a:avLst/>
              <a:gdLst>
                <a:gd name="T0" fmla="*/ 54 w 54"/>
                <a:gd name="T1" fmla="*/ 10 h 32"/>
                <a:gd name="T2" fmla="*/ 4 w 54"/>
                <a:gd name="T3" fmla="*/ 0 h 32"/>
                <a:gd name="T4" fmla="*/ 0 w 54"/>
                <a:gd name="T5" fmla="*/ 22 h 32"/>
                <a:gd name="T6" fmla="*/ 50 w 54"/>
                <a:gd name="T7" fmla="*/ 32 h 32"/>
                <a:gd name="T8" fmla="*/ 54 w 54"/>
                <a:gd name="T9" fmla="*/ 10 h 32"/>
              </a:gdLst>
              <a:ahLst/>
              <a:cxnLst>
                <a:cxn ang="0">
                  <a:pos x="T0" y="T1"/>
                </a:cxn>
                <a:cxn ang="0">
                  <a:pos x="T2" y="T3"/>
                </a:cxn>
                <a:cxn ang="0">
                  <a:pos x="T4" y="T5"/>
                </a:cxn>
                <a:cxn ang="0">
                  <a:pos x="T6" y="T7"/>
                </a:cxn>
                <a:cxn ang="0">
                  <a:pos x="T8" y="T9"/>
                </a:cxn>
              </a:cxnLst>
              <a:rect l="0" t="0" r="r" b="b"/>
              <a:pathLst>
                <a:path w="54" h="32">
                  <a:moveTo>
                    <a:pt x="54" y="10"/>
                  </a:moveTo>
                  <a:lnTo>
                    <a:pt x="4" y="0"/>
                  </a:lnTo>
                  <a:lnTo>
                    <a:pt x="0" y="22"/>
                  </a:lnTo>
                  <a:lnTo>
                    <a:pt x="50" y="32"/>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4" name="Freeform 405">
              <a:extLst>
                <a:ext uri="{FF2B5EF4-FFF2-40B4-BE49-F238E27FC236}">
                  <a16:creationId xmlns:a16="http://schemas.microsoft.com/office/drawing/2014/main" id="{2274075E-C74A-4D01-80AF-AFBE56DEBA0E}"/>
                </a:ext>
              </a:extLst>
            </p:cNvPr>
            <p:cNvSpPr>
              <a:spLocks/>
            </p:cNvSpPr>
            <p:nvPr/>
          </p:nvSpPr>
          <p:spPr bwMode="auto">
            <a:xfrm>
              <a:off x="4176729" y="-1526070"/>
              <a:ext cx="100341" cy="59461"/>
            </a:xfrm>
            <a:custGeom>
              <a:avLst/>
              <a:gdLst>
                <a:gd name="T0" fmla="*/ 50 w 54"/>
                <a:gd name="T1" fmla="*/ 0 h 32"/>
                <a:gd name="T2" fmla="*/ 0 w 54"/>
                <a:gd name="T3" fmla="*/ 10 h 32"/>
                <a:gd name="T4" fmla="*/ 4 w 54"/>
                <a:gd name="T5" fmla="*/ 32 h 32"/>
                <a:gd name="T6" fmla="*/ 54 w 54"/>
                <a:gd name="T7" fmla="*/ 22 h 32"/>
                <a:gd name="T8" fmla="*/ 50 w 54"/>
                <a:gd name="T9" fmla="*/ 0 h 32"/>
              </a:gdLst>
              <a:ahLst/>
              <a:cxnLst>
                <a:cxn ang="0">
                  <a:pos x="T0" y="T1"/>
                </a:cxn>
                <a:cxn ang="0">
                  <a:pos x="T2" y="T3"/>
                </a:cxn>
                <a:cxn ang="0">
                  <a:pos x="T4" y="T5"/>
                </a:cxn>
                <a:cxn ang="0">
                  <a:pos x="T6" y="T7"/>
                </a:cxn>
                <a:cxn ang="0">
                  <a:pos x="T8" y="T9"/>
                </a:cxn>
              </a:cxnLst>
              <a:rect l="0" t="0" r="r" b="b"/>
              <a:pathLst>
                <a:path w="54" h="32">
                  <a:moveTo>
                    <a:pt x="50" y="0"/>
                  </a:moveTo>
                  <a:lnTo>
                    <a:pt x="0" y="10"/>
                  </a:lnTo>
                  <a:lnTo>
                    <a:pt x="4" y="32"/>
                  </a:lnTo>
                  <a:lnTo>
                    <a:pt x="54" y="2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 name="Freeform 407">
              <a:extLst>
                <a:ext uri="{FF2B5EF4-FFF2-40B4-BE49-F238E27FC236}">
                  <a16:creationId xmlns:a16="http://schemas.microsoft.com/office/drawing/2014/main" id="{C48C94B3-BAC5-401F-9B92-900319A46DC1}"/>
                </a:ext>
              </a:extLst>
            </p:cNvPr>
            <p:cNvSpPr>
              <a:spLocks/>
            </p:cNvSpPr>
            <p:nvPr/>
          </p:nvSpPr>
          <p:spPr bwMode="auto">
            <a:xfrm>
              <a:off x="4438729" y="-907304"/>
              <a:ext cx="100341" cy="87334"/>
            </a:xfrm>
            <a:custGeom>
              <a:avLst/>
              <a:gdLst>
                <a:gd name="T0" fmla="*/ 42 w 54"/>
                <a:gd name="T1" fmla="*/ 0 h 47"/>
                <a:gd name="T2" fmla="*/ 0 w 54"/>
                <a:gd name="T3" fmla="*/ 28 h 47"/>
                <a:gd name="T4" fmla="*/ 13 w 54"/>
                <a:gd name="T5" fmla="*/ 47 h 47"/>
                <a:gd name="T6" fmla="*/ 54 w 54"/>
                <a:gd name="T7" fmla="*/ 18 h 47"/>
                <a:gd name="T8" fmla="*/ 42 w 54"/>
                <a:gd name="T9" fmla="*/ 0 h 47"/>
              </a:gdLst>
              <a:ahLst/>
              <a:cxnLst>
                <a:cxn ang="0">
                  <a:pos x="T0" y="T1"/>
                </a:cxn>
                <a:cxn ang="0">
                  <a:pos x="T2" y="T3"/>
                </a:cxn>
                <a:cxn ang="0">
                  <a:pos x="T4" y="T5"/>
                </a:cxn>
                <a:cxn ang="0">
                  <a:pos x="T6" y="T7"/>
                </a:cxn>
                <a:cxn ang="0">
                  <a:pos x="T8" y="T9"/>
                </a:cxn>
              </a:cxnLst>
              <a:rect l="0" t="0" r="r" b="b"/>
              <a:pathLst>
                <a:path w="54" h="47">
                  <a:moveTo>
                    <a:pt x="42" y="0"/>
                  </a:moveTo>
                  <a:lnTo>
                    <a:pt x="0" y="28"/>
                  </a:lnTo>
                  <a:lnTo>
                    <a:pt x="13" y="47"/>
                  </a:lnTo>
                  <a:lnTo>
                    <a:pt x="54" y="18"/>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 name="Freeform 408">
              <a:extLst>
                <a:ext uri="{FF2B5EF4-FFF2-40B4-BE49-F238E27FC236}">
                  <a16:creationId xmlns:a16="http://schemas.microsoft.com/office/drawing/2014/main" id="{4F4B514C-48DF-46FE-B903-BD5C9F709665}"/>
                </a:ext>
              </a:extLst>
            </p:cNvPr>
            <p:cNvSpPr>
              <a:spLocks/>
            </p:cNvSpPr>
            <p:nvPr/>
          </p:nvSpPr>
          <p:spPr bwMode="auto">
            <a:xfrm>
              <a:off x="4931142" y="-431616"/>
              <a:ext cx="87334" cy="104057"/>
            </a:xfrm>
            <a:custGeom>
              <a:avLst/>
              <a:gdLst>
                <a:gd name="T0" fmla="*/ 28 w 47"/>
                <a:gd name="T1" fmla="*/ 0 h 56"/>
                <a:gd name="T2" fmla="*/ 0 w 47"/>
                <a:gd name="T3" fmla="*/ 43 h 56"/>
                <a:gd name="T4" fmla="*/ 19 w 47"/>
                <a:gd name="T5" fmla="*/ 56 h 56"/>
                <a:gd name="T6" fmla="*/ 47 w 47"/>
                <a:gd name="T7" fmla="*/ 13 h 56"/>
                <a:gd name="T8" fmla="*/ 28 w 47"/>
                <a:gd name="T9" fmla="*/ 0 h 56"/>
              </a:gdLst>
              <a:ahLst/>
              <a:cxnLst>
                <a:cxn ang="0">
                  <a:pos x="T0" y="T1"/>
                </a:cxn>
                <a:cxn ang="0">
                  <a:pos x="T2" y="T3"/>
                </a:cxn>
                <a:cxn ang="0">
                  <a:pos x="T4" y="T5"/>
                </a:cxn>
                <a:cxn ang="0">
                  <a:pos x="T6" y="T7"/>
                </a:cxn>
                <a:cxn ang="0">
                  <a:pos x="T8" y="T9"/>
                </a:cxn>
              </a:cxnLst>
              <a:rect l="0" t="0" r="r" b="b"/>
              <a:pathLst>
                <a:path w="47" h="56">
                  <a:moveTo>
                    <a:pt x="28" y="0"/>
                  </a:moveTo>
                  <a:lnTo>
                    <a:pt x="0" y="43"/>
                  </a:lnTo>
                  <a:lnTo>
                    <a:pt x="19" y="56"/>
                  </a:lnTo>
                  <a:lnTo>
                    <a:pt x="47" y="13"/>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409">
              <a:extLst>
                <a:ext uri="{FF2B5EF4-FFF2-40B4-BE49-F238E27FC236}">
                  <a16:creationId xmlns:a16="http://schemas.microsoft.com/office/drawing/2014/main" id="{059A8CE1-C64C-4D6F-9063-79A696C016BD}"/>
                </a:ext>
              </a:extLst>
            </p:cNvPr>
            <p:cNvSpPr>
              <a:spLocks/>
            </p:cNvSpPr>
            <p:nvPr/>
          </p:nvSpPr>
          <p:spPr bwMode="auto">
            <a:xfrm>
              <a:off x="5579642" y="-167758"/>
              <a:ext cx="59461" cy="100340"/>
            </a:xfrm>
            <a:custGeom>
              <a:avLst/>
              <a:gdLst>
                <a:gd name="T0" fmla="*/ 10 w 32"/>
                <a:gd name="T1" fmla="*/ 0 h 54"/>
                <a:gd name="T2" fmla="*/ 0 w 32"/>
                <a:gd name="T3" fmla="*/ 50 h 54"/>
                <a:gd name="T4" fmla="*/ 22 w 32"/>
                <a:gd name="T5" fmla="*/ 54 h 54"/>
                <a:gd name="T6" fmla="*/ 32 w 32"/>
                <a:gd name="T7" fmla="*/ 5 h 54"/>
                <a:gd name="T8" fmla="*/ 10 w 32"/>
                <a:gd name="T9" fmla="*/ 0 h 54"/>
              </a:gdLst>
              <a:ahLst/>
              <a:cxnLst>
                <a:cxn ang="0">
                  <a:pos x="T0" y="T1"/>
                </a:cxn>
                <a:cxn ang="0">
                  <a:pos x="T2" y="T3"/>
                </a:cxn>
                <a:cxn ang="0">
                  <a:pos x="T4" y="T5"/>
                </a:cxn>
                <a:cxn ang="0">
                  <a:pos x="T6" y="T7"/>
                </a:cxn>
                <a:cxn ang="0">
                  <a:pos x="T8" y="T9"/>
                </a:cxn>
              </a:cxnLst>
              <a:rect l="0" t="0" r="r" b="b"/>
              <a:pathLst>
                <a:path w="32" h="54">
                  <a:moveTo>
                    <a:pt x="10" y="0"/>
                  </a:moveTo>
                  <a:lnTo>
                    <a:pt x="0" y="50"/>
                  </a:lnTo>
                  <a:lnTo>
                    <a:pt x="22" y="54"/>
                  </a:lnTo>
                  <a:lnTo>
                    <a:pt x="32" y="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 name="Freeform 410">
              <a:extLst>
                <a:ext uri="{FF2B5EF4-FFF2-40B4-BE49-F238E27FC236}">
                  <a16:creationId xmlns:a16="http://schemas.microsoft.com/office/drawing/2014/main" id="{3972B9AA-953B-4E8C-8587-012849DB6CDC}"/>
                </a:ext>
              </a:extLst>
            </p:cNvPr>
            <p:cNvSpPr>
              <a:spLocks/>
            </p:cNvSpPr>
            <p:nvPr/>
          </p:nvSpPr>
          <p:spPr bwMode="auto">
            <a:xfrm>
              <a:off x="6267163" y="-167758"/>
              <a:ext cx="59461" cy="100340"/>
            </a:xfrm>
            <a:custGeom>
              <a:avLst/>
              <a:gdLst>
                <a:gd name="T0" fmla="*/ 0 w 32"/>
                <a:gd name="T1" fmla="*/ 5 h 54"/>
                <a:gd name="T2" fmla="*/ 10 w 32"/>
                <a:gd name="T3" fmla="*/ 54 h 54"/>
                <a:gd name="T4" fmla="*/ 32 w 32"/>
                <a:gd name="T5" fmla="*/ 50 h 54"/>
                <a:gd name="T6" fmla="*/ 22 w 32"/>
                <a:gd name="T7" fmla="*/ 0 h 54"/>
                <a:gd name="T8" fmla="*/ 0 w 32"/>
                <a:gd name="T9" fmla="*/ 5 h 54"/>
              </a:gdLst>
              <a:ahLst/>
              <a:cxnLst>
                <a:cxn ang="0">
                  <a:pos x="T0" y="T1"/>
                </a:cxn>
                <a:cxn ang="0">
                  <a:pos x="T2" y="T3"/>
                </a:cxn>
                <a:cxn ang="0">
                  <a:pos x="T4" y="T5"/>
                </a:cxn>
                <a:cxn ang="0">
                  <a:pos x="T6" y="T7"/>
                </a:cxn>
                <a:cxn ang="0">
                  <a:pos x="T8" y="T9"/>
                </a:cxn>
              </a:cxnLst>
              <a:rect l="0" t="0" r="r" b="b"/>
              <a:pathLst>
                <a:path w="32" h="54">
                  <a:moveTo>
                    <a:pt x="0" y="5"/>
                  </a:moveTo>
                  <a:lnTo>
                    <a:pt x="10" y="54"/>
                  </a:lnTo>
                  <a:lnTo>
                    <a:pt x="32" y="50"/>
                  </a:lnTo>
                  <a:lnTo>
                    <a:pt x="22"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 name="Freeform 411">
              <a:extLst>
                <a:ext uri="{FF2B5EF4-FFF2-40B4-BE49-F238E27FC236}">
                  <a16:creationId xmlns:a16="http://schemas.microsoft.com/office/drawing/2014/main" id="{6E56EC8E-EF11-4850-9468-FED7716600BD}"/>
                </a:ext>
              </a:extLst>
            </p:cNvPr>
            <p:cNvSpPr>
              <a:spLocks/>
            </p:cNvSpPr>
            <p:nvPr/>
          </p:nvSpPr>
          <p:spPr bwMode="auto">
            <a:xfrm>
              <a:off x="6887790" y="-431616"/>
              <a:ext cx="83617" cy="104057"/>
            </a:xfrm>
            <a:custGeom>
              <a:avLst/>
              <a:gdLst>
                <a:gd name="T0" fmla="*/ 0 w 45"/>
                <a:gd name="T1" fmla="*/ 13 h 56"/>
                <a:gd name="T2" fmla="*/ 28 w 45"/>
                <a:gd name="T3" fmla="*/ 56 h 56"/>
                <a:gd name="T4" fmla="*/ 45 w 45"/>
                <a:gd name="T5" fmla="*/ 43 h 56"/>
                <a:gd name="T6" fmla="*/ 17 w 45"/>
                <a:gd name="T7" fmla="*/ 0 h 56"/>
                <a:gd name="T8" fmla="*/ 0 w 45"/>
                <a:gd name="T9" fmla="*/ 13 h 56"/>
              </a:gdLst>
              <a:ahLst/>
              <a:cxnLst>
                <a:cxn ang="0">
                  <a:pos x="T0" y="T1"/>
                </a:cxn>
                <a:cxn ang="0">
                  <a:pos x="T2" y="T3"/>
                </a:cxn>
                <a:cxn ang="0">
                  <a:pos x="T4" y="T5"/>
                </a:cxn>
                <a:cxn ang="0">
                  <a:pos x="T6" y="T7"/>
                </a:cxn>
                <a:cxn ang="0">
                  <a:pos x="T8" y="T9"/>
                </a:cxn>
              </a:cxnLst>
              <a:rect l="0" t="0" r="r" b="b"/>
              <a:pathLst>
                <a:path w="45" h="56">
                  <a:moveTo>
                    <a:pt x="0" y="13"/>
                  </a:moveTo>
                  <a:lnTo>
                    <a:pt x="28" y="56"/>
                  </a:lnTo>
                  <a:lnTo>
                    <a:pt x="45" y="43"/>
                  </a:lnTo>
                  <a:lnTo>
                    <a:pt x="17"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3" name="Freeform 412">
              <a:extLst>
                <a:ext uri="{FF2B5EF4-FFF2-40B4-BE49-F238E27FC236}">
                  <a16:creationId xmlns:a16="http://schemas.microsoft.com/office/drawing/2014/main" id="{3CA8E8F8-4509-419A-AFFB-C5F0F740980E}"/>
                </a:ext>
              </a:extLst>
            </p:cNvPr>
            <p:cNvSpPr>
              <a:spLocks/>
            </p:cNvSpPr>
            <p:nvPr/>
          </p:nvSpPr>
          <p:spPr bwMode="auto">
            <a:xfrm>
              <a:off x="7363479" y="-907304"/>
              <a:ext cx="102199" cy="87334"/>
            </a:xfrm>
            <a:custGeom>
              <a:avLst/>
              <a:gdLst>
                <a:gd name="T0" fmla="*/ 0 w 55"/>
                <a:gd name="T1" fmla="*/ 18 h 47"/>
                <a:gd name="T2" fmla="*/ 43 w 55"/>
                <a:gd name="T3" fmla="*/ 47 h 47"/>
                <a:gd name="T4" fmla="*/ 55 w 55"/>
                <a:gd name="T5" fmla="*/ 28 h 47"/>
                <a:gd name="T6" fmla="*/ 14 w 55"/>
                <a:gd name="T7" fmla="*/ 0 h 47"/>
                <a:gd name="T8" fmla="*/ 0 w 55"/>
                <a:gd name="T9" fmla="*/ 18 h 47"/>
              </a:gdLst>
              <a:ahLst/>
              <a:cxnLst>
                <a:cxn ang="0">
                  <a:pos x="T0" y="T1"/>
                </a:cxn>
                <a:cxn ang="0">
                  <a:pos x="T2" y="T3"/>
                </a:cxn>
                <a:cxn ang="0">
                  <a:pos x="T4" y="T5"/>
                </a:cxn>
                <a:cxn ang="0">
                  <a:pos x="T6" y="T7"/>
                </a:cxn>
                <a:cxn ang="0">
                  <a:pos x="T8" y="T9"/>
                </a:cxn>
              </a:cxnLst>
              <a:rect l="0" t="0" r="r" b="b"/>
              <a:pathLst>
                <a:path w="55" h="47">
                  <a:moveTo>
                    <a:pt x="0" y="18"/>
                  </a:moveTo>
                  <a:lnTo>
                    <a:pt x="43" y="47"/>
                  </a:lnTo>
                  <a:lnTo>
                    <a:pt x="55" y="28"/>
                  </a:lnTo>
                  <a:lnTo>
                    <a:pt x="14"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413">
              <a:extLst>
                <a:ext uri="{FF2B5EF4-FFF2-40B4-BE49-F238E27FC236}">
                  <a16:creationId xmlns:a16="http://schemas.microsoft.com/office/drawing/2014/main" id="{78844475-2BA6-407A-8EF7-C5B19766608D}"/>
                </a:ext>
              </a:extLst>
            </p:cNvPr>
            <p:cNvSpPr>
              <a:spLocks/>
            </p:cNvSpPr>
            <p:nvPr/>
          </p:nvSpPr>
          <p:spPr bwMode="auto">
            <a:xfrm>
              <a:off x="7629197" y="-1526070"/>
              <a:ext cx="100341" cy="59461"/>
            </a:xfrm>
            <a:custGeom>
              <a:avLst/>
              <a:gdLst>
                <a:gd name="T0" fmla="*/ 0 w 54"/>
                <a:gd name="T1" fmla="*/ 22 h 32"/>
                <a:gd name="T2" fmla="*/ 50 w 54"/>
                <a:gd name="T3" fmla="*/ 32 h 32"/>
                <a:gd name="T4" fmla="*/ 54 w 54"/>
                <a:gd name="T5" fmla="*/ 10 h 32"/>
                <a:gd name="T6" fmla="*/ 4 w 54"/>
                <a:gd name="T7" fmla="*/ 0 h 32"/>
                <a:gd name="T8" fmla="*/ 0 w 54"/>
                <a:gd name="T9" fmla="*/ 22 h 32"/>
              </a:gdLst>
              <a:ahLst/>
              <a:cxnLst>
                <a:cxn ang="0">
                  <a:pos x="T0" y="T1"/>
                </a:cxn>
                <a:cxn ang="0">
                  <a:pos x="T2" y="T3"/>
                </a:cxn>
                <a:cxn ang="0">
                  <a:pos x="T4" y="T5"/>
                </a:cxn>
                <a:cxn ang="0">
                  <a:pos x="T6" y="T7"/>
                </a:cxn>
                <a:cxn ang="0">
                  <a:pos x="T8" y="T9"/>
                </a:cxn>
              </a:cxnLst>
              <a:rect l="0" t="0" r="r" b="b"/>
              <a:pathLst>
                <a:path w="54" h="32">
                  <a:moveTo>
                    <a:pt x="0" y="22"/>
                  </a:moveTo>
                  <a:lnTo>
                    <a:pt x="50" y="32"/>
                  </a:lnTo>
                  <a:lnTo>
                    <a:pt x="54" y="10"/>
                  </a:lnTo>
                  <a:lnTo>
                    <a:pt x="4" y="0"/>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Freeform 414">
              <a:extLst>
                <a:ext uri="{FF2B5EF4-FFF2-40B4-BE49-F238E27FC236}">
                  <a16:creationId xmlns:a16="http://schemas.microsoft.com/office/drawing/2014/main" id="{79E68020-F995-4DB6-9533-44615D72377D}"/>
                </a:ext>
              </a:extLst>
            </p:cNvPr>
            <p:cNvSpPr>
              <a:spLocks/>
            </p:cNvSpPr>
            <p:nvPr/>
          </p:nvSpPr>
          <p:spPr bwMode="auto">
            <a:xfrm>
              <a:off x="7629197" y="-2211730"/>
              <a:ext cx="100341" cy="59461"/>
            </a:xfrm>
            <a:custGeom>
              <a:avLst/>
              <a:gdLst>
                <a:gd name="T0" fmla="*/ 4 w 54"/>
                <a:gd name="T1" fmla="*/ 32 h 32"/>
                <a:gd name="T2" fmla="*/ 54 w 54"/>
                <a:gd name="T3" fmla="*/ 22 h 32"/>
                <a:gd name="T4" fmla="*/ 50 w 54"/>
                <a:gd name="T5" fmla="*/ 0 h 32"/>
                <a:gd name="T6" fmla="*/ 0 w 54"/>
                <a:gd name="T7" fmla="*/ 10 h 32"/>
                <a:gd name="T8" fmla="*/ 4 w 54"/>
                <a:gd name="T9" fmla="*/ 32 h 32"/>
              </a:gdLst>
              <a:ahLst/>
              <a:cxnLst>
                <a:cxn ang="0">
                  <a:pos x="T0" y="T1"/>
                </a:cxn>
                <a:cxn ang="0">
                  <a:pos x="T2" y="T3"/>
                </a:cxn>
                <a:cxn ang="0">
                  <a:pos x="T4" y="T5"/>
                </a:cxn>
                <a:cxn ang="0">
                  <a:pos x="T6" y="T7"/>
                </a:cxn>
                <a:cxn ang="0">
                  <a:pos x="T8" y="T9"/>
                </a:cxn>
              </a:cxnLst>
              <a:rect l="0" t="0" r="r" b="b"/>
              <a:pathLst>
                <a:path w="54" h="32">
                  <a:moveTo>
                    <a:pt x="4" y="32"/>
                  </a:moveTo>
                  <a:lnTo>
                    <a:pt x="54" y="22"/>
                  </a:lnTo>
                  <a:lnTo>
                    <a:pt x="50" y="0"/>
                  </a:lnTo>
                  <a:lnTo>
                    <a:pt x="0" y="10"/>
                  </a:lnTo>
                  <a:lnTo>
                    <a:pt x="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Freeform 415">
              <a:extLst>
                <a:ext uri="{FF2B5EF4-FFF2-40B4-BE49-F238E27FC236}">
                  <a16:creationId xmlns:a16="http://schemas.microsoft.com/office/drawing/2014/main" id="{895A06A2-9C00-43A0-B200-488CBED05A03}"/>
                </a:ext>
              </a:extLst>
            </p:cNvPr>
            <p:cNvSpPr>
              <a:spLocks/>
            </p:cNvSpPr>
            <p:nvPr/>
          </p:nvSpPr>
          <p:spPr bwMode="auto">
            <a:xfrm>
              <a:off x="7363479" y="-2858369"/>
              <a:ext cx="102199" cy="85475"/>
            </a:xfrm>
            <a:custGeom>
              <a:avLst/>
              <a:gdLst>
                <a:gd name="T0" fmla="*/ 14 w 55"/>
                <a:gd name="T1" fmla="*/ 46 h 46"/>
                <a:gd name="T2" fmla="*/ 55 w 55"/>
                <a:gd name="T3" fmla="*/ 19 h 46"/>
                <a:gd name="T4" fmla="*/ 43 w 55"/>
                <a:gd name="T5" fmla="*/ 0 h 46"/>
                <a:gd name="T6" fmla="*/ 0 w 55"/>
                <a:gd name="T7" fmla="*/ 29 h 46"/>
                <a:gd name="T8" fmla="*/ 14 w 55"/>
                <a:gd name="T9" fmla="*/ 46 h 46"/>
              </a:gdLst>
              <a:ahLst/>
              <a:cxnLst>
                <a:cxn ang="0">
                  <a:pos x="T0" y="T1"/>
                </a:cxn>
                <a:cxn ang="0">
                  <a:pos x="T2" y="T3"/>
                </a:cxn>
                <a:cxn ang="0">
                  <a:pos x="T4" y="T5"/>
                </a:cxn>
                <a:cxn ang="0">
                  <a:pos x="T6" y="T7"/>
                </a:cxn>
                <a:cxn ang="0">
                  <a:pos x="T8" y="T9"/>
                </a:cxn>
              </a:cxnLst>
              <a:rect l="0" t="0" r="r" b="b"/>
              <a:pathLst>
                <a:path w="55" h="46">
                  <a:moveTo>
                    <a:pt x="14" y="46"/>
                  </a:moveTo>
                  <a:lnTo>
                    <a:pt x="55" y="19"/>
                  </a:lnTo>
                  <a:lnTo>
                    <a:pt x="43" y="0"/>
                  </a:lnTo>
                  <a:lnTo>
                    <a:pt x="0" y="29"/>
                  </a:lnTo>
                  <a:lnTo>
                    <a:pt x="1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Freeform 416">
              <a:extLst>
                <a:ext uri="{FF2B5EF4-FFF2-40B4-BE49-F238E27FC236}">
                  <a16:creationId xmlns:a16="http://schemas.microsoft.com/office/drawing/2014/main" id="{D3A0FE8C-4B20-4AE2-BE0F-FC78FF147E16}"/>
                </a:ext>
              </a:extLst>
            </p:cNvPr>
            <p:cNvSpPr>
              <a:spLocks/>
            </p:cNvSpPr>
            <p:nvPr/>
          </p:nvSpPr>
          <p:spPr bwMode="auto">
            <a:xfrm>
              <a:off x="6887790" y="-3350781"/>
              <a:ext cx="83617" cy="102199"/>
            </a:xfrm>
            <a:custGeom>
              <a:avLst/>
              <a:gdLst>
                <a:gd name="T0" fmla="*/ 17 w 45"/>
                <a:gd name="T1" fmla="*/ 55 h 55"/>
                <a:gd name="T2" fmla="*/ 45 w 45"/>
                <a:gd name="T3" fmla="*/ 13 h 55"/>
                <a:gd name="T4" fmla="*/ 28 w 45"/>
                <a:gd name="T5" fmla="*/ 0 h 55"/>
                <a:gd name="T6" fmla="*/ 0 w 45"/>
                <a:gd name="T7" fmla="*/ 42 h 55"/>
                <a:gd name="T8" fmla="*/ 17 w 45"/>
                <a:gd name="T9" fmla="*/ 55 h 55"/>
              </a:gdLst>
              <a:ahLst/>
              <a:cxnLst>
                <a:cxn ang="0">
                  <a:pos x="T0" y="T1"/>
                </a:cxn>
                <a:cxn ang="0">
                  <a:pos x="T2" y="T3"/>
                </a:cxn>
                <a:cxn ang="0">
                  <a:pos x="T4" y="T5"/>
                </a:cxn>
                <a:cxn ang="0">
                  <a:pos x="T6" y="T7"/>
                </a:cxn>
                <a:cxn ang="0">
                  <a:pos x="T8" y="T9"/>
                </a:cxn>
              </a:cxnLst>
              <a:rect l="0" t="0" r="r" b="b"/>
              <a:pathLst>
                <a:path w="45" h="55">
                  <a:moveTo>
                    <a:pt x="17" y="55"/>
                  </a:moveTo>
                  <a:lnTo>
                    <a:pt x="45" y="13"/>
                  </a:lnTo>
                  <a:lnTo>
                    <a:pt x="28" y="0"/>
                  </a:lnTo>
                  <a:lnTo>
                    <a:pt x="0" y="42"/>
                  </a:lnTo>
                  <a:lnTo>
                    <a:pt x="17"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Freeform 417">
              <a:extLst>
                <a:ext uri="{FF2B5EF4-FFF2-40B4-BE49-F238E27FC236}">
                  <a16:creationId xmlns:a16="http://schemas.microsoft.com/office/drawing/2014/main" id="{14017FAE-FCEA-420D-B3FB-36E3073F78E3}"/>
                </a:ext>
              </a:extLst>
            </p:cNvPr>
            <p:cNvSpPr>
              <a:spLocks/>
            </p:cNvSpPr>
            <p:nvPr/>
          </p:nvSpPr>
          <p:spPr bwMode="auto">
            <a:xfrm>
              <a:off x="6267163" y="-3612781"/>
              <a:ext cx="59461" cy="100340"/>
            </a:xfrm>
            <a:custGeom>
              <a:avLst/>
              <a:gdLst>
                <a:gd name="T0" fmla="*/ 22 w 32"/>
                <a:gd name="T1" fmla="*/ 54 h 54"/>
                <a:gd name="T2" fmla="*/ 32 w 32"/>
                <a:gd name="T3" fmla="*/ 5 h 54"/>
                <a:gd name="T4" fmla="*/ 10 w 32"/>
                <a:gd name="T5" fmla="*/ 0 h 54"/>
                <a:gd name="T6" fmla="*/ 0 w 32"/>
                <a:gd name="T7" fmla="*/ 50 h 54"/>
                <a:gd name="T8" fmla="*/ 22 w 32"/>
                <a:gd name="T9" fmla="*/ 54 h 54"/>
              </a:gdLst>
              <a:ahLst/>
              <a:cxnLst>
                <a:cxn ang="0">
                  <a:pos x="T0" y="T1"/>
                </a:cxn>
                <a:cxn ang="0">
                  <a:pos x="T2" y="T3"/>
                </a:cxn>
                <a:cxn ang="0">
                  <a:pos x="T4" y="T5"/>
                </a:cxn>
                <a:cxn ang="0">
                  <a:pos x="T6" y="T7"/>
                </a:cxn>
                <a:cxn ang="0">
                  <a:pos x="T8" y="T9"/>
                </a:cxn>
              </a:cxnLst>
              <a:rect l="0" t="0" r="r" b="b"/>
              <a:pathLst>
                <a:path w="32" h="54">
                  <a:moveTo>
                    <a:pt x="22" y="54"/>
                  </a:moveTo>
                  <a:lnTo>
                    <a:pt x="32" y="5"/>
                  </a:lnTo>
                  <a:lnTo>
                    <a:pt x="10" y="0"/>
                  </a:lnTo>
                  <a:lnTo>
                    <a:pt x="0" y="50"/>
                  </a:lnTo>
                  <a:lnTo>
                    <a:pt x="2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Freeform 419">
              <a:extLst>
                <a:ext uri="{FF2B5EF4-FFF2-40B4-BE49-F238E27FC236}">
                  <a16:creationId xmlns:a16="http://schemas.microsoft.com/office/drawing/2014/main" id="{F51D2B90-E610-4453-9177-6B35F53A1DCE}"/>
                </a:ext>
              </a:extLst>
            </p:cNvPr>
            <p:cNvSpPr>
              <a:spLocks/>
            </p:cNvSpPr>
            <p:nvPr/>
          </p:nvSpPr>
          <p:spPr bwMode="auto">
            <a:xfrm>
              <a:off x="7383919" y="-1730468"/>
              <a:ext cx="327037" cy="258284"/>
            </a:xfrm>
            <a:custGeom>
              <a:avLst/>
              <a:gdLst>
                <a:gd name="T0" fmla="*/ 0 w 120"/>
                <a:gd name="T1" fmla="*/ 0 h 95"/>
                <a:gd name="T2" fmla="*/ 26 w 120"/>
                <a:gd name="T3" fmla="*/ 95 h 95"/>
                <a:gd name="T4" fmla="*/ 26 w 120"/>
                <a:gd name="T5" fmla="*/ 95 h 95"/>
                <a:gd name="T6" fmla="*/ 120 w 120"/>
                <a:gd name="T7" fmla="*/ 15 h 95"/>
                <a:gd name="T8" fmla="*/ 0 w 120"/>
                <a:gd name="T9" fmla="*/ 0 h 95"/>
              </a:gdLst>
              <a:ahLst/>
              <a:cxnLst>
                <a:cxn ang="0">
                  <a:pos x="T0" y="T1"/>
                </a:cxn>
                <a:cxn ang="0">
                  <a:pos x="T2" y="T3"/>
                </a:cxn>
                <a:cxn ang="0">
                  <a:pos x="T4" y="T5"/>
                </a:cxn>
                <a:cxn ang="0">
                  <a:pos x="T6" y="T7"/>
                </a:cxn>
                <a:cxn ang="0">
                  <a:pos x="T8" y="T9"/>
                </a:cxn>
              </a:cxnLst>
              <a:rect l="0" t="0" r="r" b="b"/>
              <a:pathLst>
                <a:path w="120" h="95">
                  <a:moveTo>
                    <a:pt x="0" y="0"/>
                  </a:moveTo>
                  <a:cubicBezTo>
                    <a:pt x="9" y="32"/>
                    <a:pt x="17" y="63"/>
                    <a:pt x="26" y="95"/>
                  </a:cubicBezTo>
                  <a:cubicBezTo>
                    <a:pt x="26" y="95"/>
                    <a:pt x="26" y="95"/>
                    <a:pt x="26" y="95"/>
                  </a:cubicBezTo>
                  <a:cubicBezTo>
                    <a:pt x="59" y="69"/>
                    <a:pt x="90" y="43"/>
                    <a:pt x="120" y="15"/>
                  </a:cubicBezTo>
                  <a:cubicBezTo>
                    <a:pt x="80" y="11"/>
                    <a:pt x="40" y="6"/>
                    <a:pt x="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Freeform 421">
              <a:extLst>
                <a:ext uri="{FF2B5EF4-FFF2-40B4-BE49-F238E27FC236}">
                  <a16:creationId xmlns:a16="http://schemas.microsoft.com/office/drawing/2014/main" id="{6C39C171-262A-40A5-A7C1-D7D640A3A9BF}"/>
                </a:ext>
              </a:extLst>
            </p:cNvPr>
            <p:cNvSpPr>
              <a:spLocks/>
            </p:cNvSpPr>
            <p:nvPr/>
          </p:nvSpPr>
          <p:spPr bwMode="auto">
            <a:xfrm>
              <a:off x="4492616" y="-1730468"/>
              <a:ext cx="27873" cy="105915"/>
            </a:xfrm>
            <a:custGeom>
              <a:avLst/>
              <a:gdLst>
                <a:gd name="T0" fmla="*/ 10 w 10"/>
                <a:gd name="T1" fmla="*/ 0 h 39"/>
                <a:gd name="T2" fmla="*/ 10 w 10"/>
                <a:gd name="T3" fmla="*/ 0 h 39"/>
                <a:gd name="T4" fmla="*/ 0 w 10"/>
                <a:gd name="T5" fmla="*/ 39 h 39"/>
                <a:gd name="T6" fmla="*/ 10 w 10"/>
                <a:gd name="T7" fmla="*/ 0 h 39"/>
              </a:gdLst>
              <a:ahLst/>
              <a:cxnLst>
                <a:cxn ang="0">
                  <a:pos x="T0" y="T1"/>
                </a:cxn>
                <a:cxn ang="0">
                  <a:pos x="T2" y="T3"/>
                </a:cxn>
                <a:cxn ang="0">
                  <a:pos x="T4" y="T5"/>
                </a:cxn>
                <a:cxn ang="0">
                  <a:pos x="T6" y="T7"/>
                </a:cxn>
              </a:cxnLst>
              <a:rect l="0" t="0" r="r" b="b"/>
              <a:pathLst>
                <a:path w="10" h="39">
                  <a:moveTo>
                    <a:pt x="10" y="0"/>
                  </a:moveTo>
                  <a:cubicBezTo>
                    <a:pt x="10" y="0"/>
                    <a:pt x="10" y="0"/>
                    <a:pt x="10" y="0"/>
                  </a:cubicBezTo>
                  <a:cubicBezTo>
                    <a:pt x="7" y="13"/>
                    <a:pt x="3" y="26"/>
                    <a:pt x="0" y="39"/>
                  </a:cubicBezTo>
                  <a:cubicBezTo>
                    <a:pt x="3" y="26"/>
                    <a:pt x="7" y="13"/>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Freeform 422">
              <a:extLst>
                <a:ext uri="{FF2B5EF4-FFF2-40B4-BE49-F238E27FC236}">
                  <a16:creationId xmlns:a16="http://schemas.microsoft.com/office/drawing/2014/main" id="{3BB8B595-26DC-4810-8606-E6EFF8279CF1}"/>
                </a:ext>
              </a:extLst>
            </p:cNvPr>
            <p:cNvSpPr>
              <a:spLocks/>
            </p:cNvSpPr>
            <p:nvPr/>
          </p:nvSpPr>
          <p:spPr bwMode="auto">
            <a:xfrm>
              <a:off x="4193452" y="-1730468"/>
              <a:ext cx="327037" cy="258284"/>
            </a:xfrm>
            <a:custGeom>
              <a:avLst/>
              <a:gdLst>
                <a:gd name="T0" fmla="*/ 120 w 120"/>
                <a:gd name="T1" fmla="*/ 0 h 95"/>
                <a:gd name="T2" fmla="*/ 0 w 120"/>
                <a:gd name="T3" fmla="*/ 15 h 95"/>
                <a:gd name="T4" fmla="*/ 95 w 120"/>
                <a:gd name="T5" fmla="*/ 95 h 95"/>
                <a:gd name="T6" fmla="*/ 110 w 120"/>
                <a:gd name="T7" fmla="*/ 39 h 95"/>
                <a:gd name="T8" fmla="*/ 120 w 120"/>
                <a:gd name="T9" fmla="*/ 0 h 95"/>
              </a:gdLst>
              <a:ahLst/>
              <a:cxnLst>
                <a:cxn ang="0">
                  <a:pos x="T0" y="T1"/>
                </a:cxn>
                <a:cxn ang="0">
                  <a:pos x="T2" y="T3"/>
                </a:cxn>
                <a:cxn ang="0">
                  <a:pos x="T4" y="T5"/>
                </a:cxn>
                <a:cxn ang="0">
                  <a:pos x="T6" y="T7"/>
                </a:cxn>
                <a:cxn ang="0">
                  <a:pos x="T8" y="T9"/>
                </a:cxn>
              </a:cxnLst>
              <a:rect l="0" t="0" r="r" b="b"/>
              <a:pathLst>
                <a:path w="120" h="95">
                  <a:moveTo>
                    <a:pt x="120" y="0"/>
                  </a:moveTo>
                  <a:cubicBezTo>
                    <a:pt x="81" y="6"/>
                    <a:pt x="41" y="11"/>
                    <a:pt x="0" y="15"/>
                  </a:cubicBezTo>
                  <a:cubicBezTo>
                    <a:pt x="31" y="43"/>
                    <a:pt x="62" y="69"/>
                    <a:pt x="95" y="95"/>
                  </a:cubicBezTo>
                  <a:cubicBezTo>
                    <a:pt x="100" y="76"/>
                    <a:pt x="105" y="58"/>
                    <a:pt x="110" y="39"/>
                  </a:cubicBezTo>
                  <a:cubicBezTo>
                    <a:pt x="113" y="26"/>
                    <a:pt x="117" y="13"/>
                    <a:pt x="12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467" name="Group 466">
            <a:extLst>
              <a:ext uri="{FF2B5EF4-FFF2-40B4-BE49-F238E27FC236}">
                <a16:creationId xmlns:a16="http://schemas.microsoft.com/office/drawing/2014/main" id="{BB06C121-D770-4762-B34B-7C6D1D57894E}"/>
              </a:ext>
            </a:extLst>
          </p:cNvPr>
          <p:cNvGrpSpPr/>
          <p:nvPr/>
        </p:nvGrpSpPr>
        <p:grpSpPr>
          <a:xfrm>
            <a:off x="10430726" y="818398"/>
            <a:ext cx="291733" cy="271292"/>
            <a:chOff x="3964624" y="-3113444"/>
            <a:chExt cx="249240" cy="231776"/>
          </a:xfrm>
          <a:solidFill>
            <a:srgbClr val="669312"/>
          </a:solidFill>
        </p:grpSpPr>
        <p:sp>
          <p:nvSpPr>
            <p:cNvPr id="56" name="Freeform 425">
              <a:extLst>
                <a:ext uri="{FF2B5EF4-FFF2-40B4-BE49-F238E27FC236}">
                  <a16:creationId xmlns:a16="http://schemas.microsoft.com/office/drawing/2014/main" id="{4B6837AA-EA3B-4953-9F23-2329AF8BF480}"/>
                </a:ext>
              </a:extLst>
            </p:cNvPr>
            <p:cNvSpPr>
              <a:spLocks/>
            </p:cNvSpPr>
            <p:nvPr/>
          </p:nvSpPr>
          <p:spPr bwMode="auto">
            <a:xfrm>
              <a:off x="3964624" y="-3034069"/>
              <a:ext cx="104776" cy="49213"/>
            </a:xfrm>
            <a:custGeom>
              <a:avLst/>
              <a:gdLst>
                <a:gd name="T0" fmla="*/ 11 w 45"/>
                <a:gd name="T1" fmla="*/ 0 h 21"/>
                <a:gd name="T2" fmla="*/ 1 w 45"/>
                <a:gd name="T3" fmla="*/ 4 h 21"/>
                <a:gd name="T4" fmla="*/ 20 w 45"/>
                <a:gd name="T5" fmla="*/ 19 h 21"/>
                <a:gd name="T6" fmla="*/ 34 w 45"/>
                <a:gd name="T7" fmla="*/ 21 h 21"/>
                <a:gd name="T8" fmla="*/ 44 w 45"/>
                <a:gd name="T9" fmla="*/ 18 h 21"/>
                <a:gd name="T10" fmla="*/ 25 w 45"/>
                <a:gd name="T11" fmla="*/ 3 h 21"/>
                <a:gd name="T12" fmla="*/ 11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11" y="0"/>
                  </a:moveTo>
                  <a:cubicBezTo>
                    <a:pt x="5" y="0"/>
                    <a:pt x="2" y="1"/>
                    <a:pt x="1" y="4"/>
                  </a:cubicBezTo>
                  <a:cubicBezTo>
                    <a:pt x="0" y="8"/>
                    <a:pt x="8" y="15"/>
                    <a:pt x="20" y="19"/>
                  </a:cubicBezTo>
                  <a:cubicBezTo>
                    <a:pt x="25" y="21"/>
                    <a:pt x="30" y="21"/>
                    <a:pt x="34" y="21"/>
                  </a:cubicBezTo>
                  <a:cubicBezTo>
                    <a:pt x="39" y="21"/>
                    <a:pt x="43" y="20"/>
                    <a:pt x="44" y="18"/>
                  </a:cubicBezTo>
                  <a:cubicBezTo>
                    <a:pt x="45" y="13"/>
                    <a:pt x="37" y="6"/>
                    <a:pt x="25" y="3"/>
                  </a:cubicBezTo>
                  <a:cubicBezTo>
                    <a:pt x="20"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5" name="Oval 424">
              <a:extLst>
                <a:ext uri="{FF2B5EF4-FFF2-40B4-BE49-F238E27FC236}">
                  <a16:creationId xmlns:a16="http://schemas.microsoft.com/office/drawing/2014/main" id="{4D5158E4-A479-4C1C-8B5B-0703E4D8378C}"/>
                </a:ext>
              </a:extLst>
            </p:cNvPr>
            <p:cNvSpPr>
              <a:spLocks noChangeArrowheads="1"/>
            </p:cNvSpPr>
            <p:nvPr/>
          </p:nvSpPr>
          <p:spPr bwMode="auto">
            <a:xfrm>
              <a:off x="4069400" y="-3113444"/>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7" name="Freeform 426">
              <a:extLst>
                <a:ext uri="{FF2B5EF4-FFF2-40B4-BE49-F238E27FC236}">
                  <a16:creationId xmlns:a16="http://schemas.microsoft.com/office/drawing/2014/main" id="{EE7C7428-F2E6-4CB9-8B2C-45D5A0EFE4E0}"/>
                </a:ext>
              </a:extLst>
            </p:cNvPr>
            <p:cNvSpPr>
              <a:spLocks/>
            </p:cNvSpPr>
            <p:nvPr/>
          </p:nvSpPr>
          <p:spPr bwMode="auto">
            <a:xfrm>
              <a:off x="4004312" y="-2968981"/>
              <a:ext cx="79375" cy="87313"/>
            </a:xfrm>
            <a:custGeom>
              <a:avLst/>
              <a:gdLst>
                <a:gd name="T0" fmla="*/ 28 w 34"/>
                <a:gd name="T1" fmla="*/ 0 h 38"/>
                <a:gd name="T2" fmla="*/ 10 w 34"/>
                <a:gd name="T3" fmla="*/ 14 h 38"/>
                <a:gd name="T4" fmla="*/ 4 w 34"/>
                <a:gd name="T5" fmla="*/ 37 h 38"/>
                <a:gd name="T6" fmla="*/ 6 w 34"/>
                <a:gd name="T7" fmla="*/ 38 h 38"/>
                <a:gd name="T8" fmla="*/ 24 w 34"/>
                <a:gd name="T9" fmla="*/ 24 h 38"/>
                <a:gd name="T10" fmla="*/ 31 w 34"/>
                <a:gd name="T11" fmla="*/ 1 h 38"/>
                <a:gd name="T12" fmla="*/ 28 w 34"/>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28" y="0"/>
                  </a:moveTo>
                  <a:cubicBezTo>
                    <a:pt x="24" y="0"/>
                    <a:pt x="16" y="6"/>
                    <a:pt x="10" y="14"/>
                  </a:cubicBezTo>
                  <a:cubicBezTo>
                    <a:pt x="3" y="24"/>
                    <a:pt x="0" y="35"/>
                    <a:pt x="4" y="37"/>
                  </a:cubicBezTo>
                  <a:cubicBezTo>
                    <a:pt x="5" y="38"/>
                    <a:pt x="5" y="38"/>
                    <a:pt x="6" y="38"/>
                  </a:cubicBezTo>
                  <a:cubicBezTo>
                    <a:pt x="11" y="38"/>
                    <a:pt x="18" y="33"/>
                    <a:pt x="24" y="24"/>
                  </a:cubicBezTo>
                  <a:cubicBezTo>
                    <a:pt x="32" y="14"/>
                    <a:pt x="34" y="4"/>
                    <a:pt x="31" y="1"/>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8" name="Freeform 427">
              <a:extLst>
                <a:ext uri="{FF2B5EF4-FFF2-40B4-BE49-F238E27FC236}">
                  <a16:creationId xmlns:a16="http://schemas.microsoft.com/office/drawing/2014/main" id="{14E9A3BB-2FCB-4DFA-A604-EC0AE9802BDE}"/>
                </a:ext>
              </a:extLst>
            </p:cNvPr>
            <p:cNvSpPr>
              <a:spLocks/>
            </p:cNvSpPr>
            <p:nvPr/>
          </p:nvSpPr>
          <p:spPr bwMode="auto">
            <a:xfrm>
              <a:off x="4093213" y="-2968981"/>
              <a:ext cx="80963" cy="87313"/>
            </a:xfrm>
            <a:custGeom>
              <a:avLst/>
              <a:gdLst>
                <a:gd name="T0" fmla="*/ 7 w 35"/>
                <a:gd name="T1" fmla="*/ 0 h 38"/>
                <a:gd name="T2" fmla="*/ 4 w 35"/>
                <a:gd name="T3" fmla="*/ 1 h 38"/>
                <a:gd name="T4" fmla="*/ 11 w 35"/>
                <a:gd name="T5" fmla="*/ 24 h 38"/>
                <a:gd name="T6" fmla="*/ 28 w 35"/>
                <a:gd name="T7" fmla="*/ 38 h 38"/>
                <a:gd name="T8" fmla="*/ 31 w 35"/>
                <a:gd name="T9" fmla="*/ 37 h 38"/>
                <a:gd name="T10" fmla="*/ 25 w 35"/>
                <a:gd name="T11" fmla="*/ 14 h 38"/>
                <a:gd name="T12" fmla="*/ 7 w 3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7" y="0"/>
                  </a:moveTo>
                  <a:cubicBezTo>
                    <a:pt x="6" y="0"/>
                    <a:pt x="5" y="0"/>
                    <a:pt x="4" y="1"/>
                  </a:cubicBezTo>
                  <a:cubicBezTo>
                    <a:pt x="0" y="4"/>
                    <a:pt x="3" y="14"/>
                    <a:pt x="11" y="24"/>
                  </a:cubicBezTo>
                  <a:cubicBezTo>
                    <a:pt x="17" y="33"/>
                    <a:pt x="24" y="38"/>
                    <a:pt x="28" y="38"/>
                  </a:cubicBezTo>
                  <a:cubicBezTo>
                    <a:pt x="29" y="38"/>
                    <a:pt x="30" y="38"/>
                    <a:pt x="31" y="37"/>
                  </a:cubicBezTo>
                  <a:cubicBezTo>
                    <a:pt x="35" y="35"/>
                    <a:pt x="32" y="24"/>
                    <a:pt x="25" y="14"/>
                  </a:cubicBezTo>
                  <a:cubicBezTo>
                    <a:pt x="18" y="6"/>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9" name="Freeform 428">
              <a:extLst>
                <a:ext uri="{FF2B5EF4-FFF2-40B4-BE49-F238E27FC236}">
                  <a16:creationId xmlns:a16="http://schemas.microsoft.com/office/drawing/2014/main" id="{AA67452F-FB68-4F8D-BCAB-223D1F6B6A96}"/>
                </a:ext>
              </a:extLst>
            </p:cNvPr>
            <p:cNvSpPr>
              <a:spLocks/>
            </p:cNvSpPr>
            <p:nvPr/>
          </p:nvSpPr>
          <p:spPr bwMode="auto">
            <a:xfrm>
              <a:off x="4109088" y="-3034069"/>
              <a:ext cx="104776" cy="49213"/>
            </a:xfrm>
            <a:custGeom>
              <a:avLst/>
              <a:gdLst>
                <a:gd name="T0" fmla="*/ 34 w 45"/>
                <a:gd name="T1" fmla="*/ 0 h 21"/>
                <a:gd name="T2" fmla="*/ 20 w 45"/>
                <a:gd name="T3" fmla="*/ 3 h 21"/>
                <a:gd name="T4" fmla="*/ 1 w 45"/>
                <a:gd name="T5" fmla="*/ 18 h 21"/>
                <a:gd name="T6" fmla="*/ 10 w 45"/>
                <a:gd name="T7" fmla="*/ 21 h 21"/>
                <a:gd name="T8" fmla="*/ 25 w 45"/>
                <a:gd name="T9" fmla="*/ 19 h 21"/>
                <a:gd name="T10" fmla="*/ 44 w 45"/>
                <a:gd name="T11" fmla="*/ 4 h 21"/>
                <a:gd name="T12" fmla="*/ 34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34" y="0"/>
                  </a:moveTo>
                  <a:cubicBezTo>
                    <a:pt x="30" y="0"/>
                    <a:pt x="25" y="1"/>
                    <a:pt x="20" y="3"/>
                  </a:cubicBezTo>
                  <a:cubicBezTo>
                    <a:pt x="8" y="6"/>
                    <a:pt x="0" y="13"/>
                    <a:pt x="1" y="18"/>
                  </a:cubicBezTo>
                  <a:cubicBezTo>
                    <a:pt x="2" y="20"/>
                    <a:pt x="5" y="21"/>
                    <a:pt x="10" y="21"/>
                  </a:cubicBezTo>
                  <a:cubicBezTo>
                    <a:pt x="15" y="21"/>
                    <a:pt x="20" y="21"/>
                    <a:pt x="25" y="19"/>
                  </a:cubicBezTo>
                  <a:cubicBezTo>
                    <a:pt x="37" y="15"/>
                    <a:pt x="45" y="8"/>
                    <a:pt x="44" y="4"/>
                  </a:cubicBezTo>
                  <a:cubicBezTo>
                    <a:pt x="43" y="1"/>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465" name="Group 464">
            <a:extLst>
              <a:ext uri="{FF2B5EF4-FFF2-40B4-BE49-F238E27FC236}">
                <a16:creationId xmlns:a16="http://schemas.microsoft.com/office/drawing/2014/main" id="{FF07A90F-DB86-4612-9FDF-4012BCFA0508}"/>
              </a:ext>
            </a:extLst>
          </p:cNvPr>
          <p:cNvGrpSpPr/>
          <p:nvPr/>
        </p:nvGrpSpPr>
        <p:grpSpPr>
          <a:xfrm>
            <a:off x="5552654" y="606568"/>
            <a:ext cx="295448" cy="273149"/>
            <a:chOff x="673717" y="-5088298"/>
            <a:chExt cx="252414" cy="233363"/>
          </a:xfrm>
          <a:solidFill>
            <a:srgbClr val="669312"/>
          </a:solidFill>
        </p:grpSpPr>
        <p:sp>
          <p:nvSpPr>
            <p:cNvPr id="60" name="Oval 429">
              <a:extLst>
                <a:ext uri="{FF2B5EF4-FFF2-40B4-BE49-F238E27FC236}">
                  <a16:creationId xmlns:a16="http://schemas.microsoft.com/office/drawing/2014/main" id="{4380F33E-6AAC-451D-BF99-F08B8CC7E7C0}"/>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Freeform 430">
              <a:extLst>
                <a:ext uri="{FF2B5EF4-FFF2-40B4-BE49-F238E27FC236}">
                  <a16:creationId xmlns:a16="http://schemas.microsoft.com/office/drawing/2014/main" id="{4D5D1023-24B7-462C-A8D6-A03BC0848DE6}"/>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2" name="Freeform 431">
              <a:extLst>
                <a:ext uri="{FF2B5EF4-FFF2-40B4-BE49-F238E27FC236}">
                  <a16:creationId xmlns:a16="http://schemas.microsoft.com/office/drawing/2014/main" id="{B34AC262-B5A7-4A6C-B141-3A5B7CD9A190}"/>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3" name="Freeform 432">
              <a:extLst>
                <a:ext uri="{FF2B5EF4-FFF2-40B4-BE49-F238E27FC236}">
                  <a16:creationId xmlns:a16="http://schemas.microsoft.com/office/drawing/2014/main" id="{6B3C47BC-D610-4CD4-A0A7-C72996D07B36}"/>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4" name="Freeform 433">
              <a:extLst>
                <a:ext uri="{FF2B5EF4-FFF2-40B4-BE49-F238E27FC236}">
                  <a16:creationId xmlns:a16="http://schemas.microsoft.com/office/drawing/2014/main" id="{B0239741-2856-48DD-BACA-DABA5C1B8227}"/>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473" name="Group 472">
            <a:extLst>
              <a:ext uri="{FF2B5EF4-FFF2-40B4-BE49-F238E27FC236}">
                <a16:creationId xmlns:a16="http://schemas.microsoft.com/office/drawing/2014/main" id="{53077C89-A54B-4EFF-9858-7B02116A9B43}"/>
              </a:ext>
            </a:extLst>
          </p:cNvPr>
          <p:cNvGrpSpPr/>
          <p:nvPr/>
        </p:nvGrpSpPr>
        <p:grpSpPr>
          <a:xfrm>
            <a:off x="5552654" y="2687110"/>
            <a:ext cx="295448" cy="273149"/>
            <a:chOff x="673717" y="-5088298"/>
            <a:chExt cx="252414" cy="233363"/>
          </a:xfrm>
          <a:solidFill>
            <a:srgbClr val="669312"/>
          </a:solidFill>
        </p:grpSpPr>
        <p:sp>
          <p:nvSpPr>
            <p:cNvPr id="474" name="Oval 429">
              <a:extLst>
                <a:ext uri="{FF2B5EF4-FFF2-40B4-BE49-F238E27FC236}">
                  <a16:creationId xmlns:a16="http://schemas.microsoft.com/office/drawing/2014/main" id="{B1C4F8AB-A5CE-4CB0-89AF-B9A7C926958F}"/>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5" name="Freeform 430">
              <a:extLst>
                <a:ext uri="{FF2B5EF4-FFF2-40B4-BE49-F238E27FC236}">
                  <a16:creationId xmlns:a16="http://schemas.microsoft.com/office/drawing/2014/main" id="{E129EA3E-F366-43B3-9931-6918302FB3DC}"/>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6" name="Freeform 431">
              <a:extLst>
                <a:ext uri="{FF2B5EF4-FFF2-40B4-BE49-F238E27FC236}">
                  <a16:creationId xmlns:a16="http://schemas.microsoft.com/office/drawing/2014/main" id="{26939D3C-B8E3-4C8A-9471-96B1AF17CC0E}"/>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7" name="Freeform 432">
              <a:extLst>
                <a:ext uri="{FF2B5EF4-FFF2-40B4-BE49-F238E27FC236}">
                  <a16:creationId xmlns:a16="http://schemas.microsoft.com/office/drawing/2014/main" id="{27385DB0-80E8-477F-ADA2-7902707989E6}"/>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8" name="Freeform 433">
              <a:extLst>
                <a:ext uri="{FF2B5EF4-FFF2-40B4-BE49-F238E27FC236}">
                  <a16:creationId xmlns:a16="http://schemas.microsoft.com/office/drawing/2014/main" id="{B4CFEED1-F913-4872-9107-9A9E72B69A55}"/>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pic>
        <p:nvPicPr>
          <p:cNvPr id="2" name="Picture 10">
            <a:extLst>
              <a:ext uri="{FF2B5EF4-FFF2-40B4-BE49-F238E27FC236}">
                <a16:creationId xmlns:a16="http://schemas.microsoft.com/office/drawing/2014/main" id="{66019CAC-FFA6-87A5-488F-ACF67EB2F67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243219" y="-751636"/>
            <a:ext cx="7485845" cy="5309419"/>
          </a:xfrm>
          <a:prstGeom prst="rect">
            <a:avLst/>
          </a:prstGeom>
        </p:spPr>
      </p:pic>
      <p:sp>
        <p:nvSpPr>
          <p:cNvPr id="5" name="TextBox 4">
            <a:extLst>
              <a:ext uri="{FF2B5EF4-FFF2-40B4-BE49-F238E27FC236}">
                <a16:creationId xmlns:a16="http://schemas.microsoft.com/office/drawing/2014/main" id="{AADBEE6C-CFFC-5A16-5AB6-95B02D9EB066}"/>
              </a:ext>
            </a:extLst>
          </p:cNvPr>
          <p:cNvSpPr txBox="1"/>
          <p:nvPr/>
        </p:nvSpPr>
        <p:spPr>
          <a:xfrm>
            <a:off x="3014721" y="575577"/>
            <a:ext cx="5473513" cy="3139321"/>
          </a:xfrm>
          <a:prstGeom prst="rect">
            <a:avLst/>
          </a:prstGeom>
          <a:noFill/>
        </p:spPr>
        <p:txBody>
          <a:bodyPr wrap="square">
            <a:spAutoFit/>
          </a:bodyPr>
          <a:lstStyle/>
          <a:p>
            <a:pPr lvl="0" algn="ctr"/>
            <a:r>
              <a:rPr lang="vi-VN" sz="6600" b="1">
                <a:solidFill>
                  <a:srgbClr val="00B050"/>
                </a:solidFill>
                <a:latin typeface="UVN Da Lat" panose="03060902030302020204" pitchFamily="66" charset="0"/>
                <a:ea typeface="Calibri" panose="020F0502020204030204" pitchFamily="34" charset="0"/>
              </a:rPr>
              <a:t>Khám phá quá trình sinh sản của một số động vật.</a:t>
            </a:r>
            <a:endParaRPr kumimoji="0" lang="en-US" sz="8800" b="0" i="0" u="none" strike="noStrike" kern="1200" cap="none" spc="0" normalizeH="0" baseline="0" noProof="0" dirty="0">
              <a:ln>
                <a:noFill/>
              </a:ln>
              <a:solidFill>
                <a:srgbClr val="00B050"/>
              </a:solidFill>
              <a:effectLst/>
              <a:uLnTx/>
              <a:uFillTx/>
              <a:latin typeface="UVN Da Lat" panose="03060902030302020204" pitchFamily="66" charset="0"/>
              <a:ea typeface="+mn-ea"/>
              <a:cs typeface="+mn-cs"/>
            </a:endParaRPr>
          </a:p>
        </p:txBody>
      </p:sp>
    </p:spTree>
    <p:extLst>
      <p:ext uri="{BB962C8B-B14F-4D97-AF65-F5344CB8AC3E}">
        <p14:creationId xmlns:p14="http://schemas.microsoft.com/office/powerpoint/2010/main" val="32423906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944458" y="597938"/>
            <a:ext cx="10561742" cy="3970318"/>
          </a:xfrm>
          <a:prstGeom prst="rect">
            <a:avLst/>
          </a:prstGeom>
          <a:noFill/>
        </p:spPr>
        <p:txBody>
          <a:bodyPr wrap="square" rtlCol="0">
            <a:spAutoFit/>
          </a:bodyPr>
          <a:lstStyle/>
          <a:p>
            <a:r>
              <a:rPr lang="vi-VN" sz="3600"/>
              <a:t>Quan sát hình 10, 11, đọc thông tin trang 58, 59 và cho biết:</a:t>
            </a:r>
          </a:p>
          <a:p>
            <a:r>
              <a:rPr lang="vi-VN" sz="3600"/>
              <a:t>■ Vai trò của con đực và con cái trong sinh sản ở động vật.</a:t>
            </a:r>
          </a:p>
          <a:p>
            <a:r>
              <a:rPr lang="vi-VN" sz="3600"/>
              <a:t>■ Quá trình hình thành cá con và cừu con.</a:t>
            </a:r>
          </a:p>
          <a:p>
            <a:r>
              <a:rPr lang="vi-VN" sz="3600"/>
              <a:t>■ Sự thụ tinh ở cá chép, cừu xảy ra bên ngoài hay bên trong cơ thể.</a:t>
            </a:r>
            <a:endParaRPr lang="en-US" sz="3600"/>
          </a:p>
        </p:txBody>
      </p:sp>
      <p:pic>
        <p:nvPicPr>
          <p:cNvPr id="26" name="Picture 25">
            <a:extLst>
              <a:ext uri="{FF2B5EF4-FFF2-40B4-BE49-F238E27FC236}">
                <a16:creationId xmlns:a16="http://schemas.microsoft.com/office/drawing/2014/main" id="{76CA581E-76A6-4430-982A-2ABFA28201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13" y="266700"/>
            <a:ext cx="826745" cy="826538"/>
          </a:xfrm>
          <a:prstGeom prst="rect">
            <a:avLst/>
          </a:prstGeom>
        </p:spPr>
      </p:pic>
      <p:pic>
        <p:nvPicPr>
          <p:cNvPr id="5" name="Picture 4">
            <a:extLst>
              <a:ext uri="{FF2B5EF4-FFF2-40B4-BE49-F238E27FC236}">
                <a16:creationId xmlns:a16="http://schemas.microsoft.com/office/drawing/2014/main" id="{01D4C509-B833-E0CE-447F-55684F83892B}"/>
              </a:ext>
            </a:extLst>
          </p:cNvPr>
          <p:cNvPicPr>
            <a:picLocks noChangeAspect="1"/>
          </p:cNvPicPr>
          <p:nvPr/>
        </p:nvPicPr>
        <p:blipFill>
          <a:blip r:embed="rId3"/>
          <a:stretch>
            <a:fillRect/>
          </a:stretch>
        </p:blipFill>
        <p:spPr>
          <a:xfrm>
            <a:off x="8053147" y="4229100"/>
            <a:ext cx="2984845" cy="2362200"/>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27BB530B-7D6D-5969-8792-A628CC21BE3A}"/>
              </a:ext>
            </a:extLst>
          </p:cNvPr>
          <p:cNvPicPr>
            <a:picLocks noChangeAspect="1"/>
          </p:cNvPicPr>
          <p:nvPr/>
        </p:nvPicPr>
        <p:blipFill>
          <a:blip r:embed="rId4"/>
          <a:stretch>
            <a:fillRect/>
          </a:stretch>
        </p:blipFill>
        <p:spPr>
          <a:xfrm>
            <a:off x="1893167" y="4745623"/>
            <a:ext cx="1891666" cy="198694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5058985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0F0ED71-0EBF-F307-A6A1-015F278FCA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202" y="593806"/>
            <a:ext cx="8619496" cy="5632287"/>
          </a:xfrm>
          <a:prstGeom prst="rect">
            <a:avLst/>
          </a:prstGeom>
        </p:spPr>
      </p:pic>
    </p:spTree>
    <p:extLst>
      <p:ext uri="{BB962C8B-B14F-4D97-AF65-F5344CB8AC3E}">
        <p14:creationId xmlns:p14="http://schemas.microsoft.com/office/powerpoint/2010/main" val="39889454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293D95A-499F-3A2B-52F5-5EFDA49970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9308" y="266700"/>
            <a:ext cx="7722721" cy="6324600"/>
          </a:xfrm>
          <a:prstGeom prst="rect">
            <a:avLst/>
          </a:prstGeom>
        </p:spPr>
      </p:pic>
    </p:spTree>
    <p:extLst>
      <p:ext uri="{BB962C8B-B14F-4D97-AF65-F5344CB8AC3E}">
        <p14:creationId xmlns:p14="http://schemas.microsoft.com/office/powerpoint/2010/main" val="37588023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2"/>
          <a:stretch>
            <a:fillRect/>
          </a:stretch>
        </p:blipFill>
        <p:spPr>
          <a:xfrm>
            <a:off x="9794469" y="2675467"/>
            <a:ext cx="3216704" cy="4112682"/>
          </a:xfrm>
          <a:prstGeom prst="rect">
            <a:avLst/>
          </a:prstGeom>
        </p:spPr>
      </p:pic>
      <p:pic>
        <p:nvPicPr>
          <p:cNvPr id="4" name="Picture 3">
            <a:extLst>
              <a:ext uri="{FF2B5EF4-FFF2-40B4-BE49-F238E27FC236}">
                <a16:creationId xmlns:a16="http://schemas.microsoft.com/office/drawing/2014/main" id="{5DACBBD0-9313-DFE8-C119-58C10F32F44C}"/>
              </a:ext>
            </a:extLst>
          </p:cNvPr>
          <p:cNvPicPr>
            <a:picLocks noChangeAspect="1"/>
          </p:cNvPicPr>
          <p:nvPr/>
        </p:nvPicPr>
        <p:blipFill rotWithShape="1">
          <a:blip r:embed="rId3">
            <a:extLst>
              <a:ext uri="{28A0092B-C50C-407E-A947-70E740481C1C}">
                <a14:useLocalDpi xmlns:a14="http://schemas.microsoft.com/office/drawing/2010/main" val="0"/>
              </a:ext>
            </a:extLst>
          </a:blip>
          <a:srcRect l="14168" t="11495" r="12985" b="5185"/>
          <a:stretch/>
        </p:blipFill>
        <p:spPr>
          <a:xfrm>
            <a:off x="1063513" y="571938"/>
            <a:ext cx="8418787" cy="5714124"/>
          </a:xfrm>
          <a:prstGeom prst="rect">
            <a:avLst/>
          </a:prstGeom>
        </p:spPr>
      </p:pic>
    </p:spTree>
    <p:extLst>
      <p:ext uri="{BB962C8B-B14F-4D97-AF65-F5344CB8AC3E}">
        <p14:creationId xmlns:p14="http://schemas.microsoft.com/office/powerpoint/2010/main" val="1141276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3.xml><?xml version="1.0" encoding="utf-8"?>
<a:theme xmlns:a="http://schemas.openxmlformats.org/drawingml/2006/main" name="Science Subject for Elementary - 5th Grade: Ecosystem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1284</TotalTime>
  <Words>1056</Words>
  <Application>Microsoft Office PowerPoint</Application>
  <PresentationFormat>Widescreen</PresentationFormat>
  <Paragraphs>251</Paragraphs>
  <Slides>29</Slides>
  <Notes>11</Notes>
  <HiddenSlides>0</HiddenSlides>
  <MMClips>10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#9Slide02 Noi dung dai</vt:lpstr>
      <vt:lpstr>#9Slide02 Tieu de dai</vt:lpstr>
      <vt:lpstr>Aptos</vt:lpstr>
      <vt:lpstr>Aptos Display</vt:lpstr>
      <vt:lpstr>Arial</vt:lpstr>
      <vt:lpstr>Arial Black</vt:lpstr>
      <vt:lpstr>Asap</vt:lpstr>
      <vt:lpstr>Calibri</vt:lpstr>
      <vt:lpstr>Fredoka One</vt:lpstr>
      <vt:lpstr>inpin heiti</vt:lpstr>
      <vt:lpstr>MinionPro-Bold</vt:lpstr>
      <vt:lpstr>Rockstone</vt:lpstr>
      <vt:lpstr>SVN-Poky's</vt:lpstr>
      <vt:lpstr>Times New Roman</vt:lpstr>
      <vt:lpstr>UVN Da Lat</vt:lpstr>
      <vt:lpstr>Wingdings</vt:lpstr>
      <vt:lpstr>幼圆</vt:lpstr>
      <vt:lpstr>Office 主题</vt:lpstr>
      <vt:lpstr>Office Theme</vt:lpstr>
      <vt:lpstr>Science Subject for Elementary - 5th Grade: Ecosystems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PC</cp:lastModifiedBy>
  <cp:revision>6</cp:revision>
  <dcterms:created xsi:type="dcterms:W3CDTF">2017-03-18T13:24:00Z</dcterms:created>
  <dcterms:modified xsi:type="dcterms:W3CDTF">2024-12-01T09:48:51Z</dcterms:modified>
  <cp:category>9Slide.vn</cp:category>
</cp:coreProperties>
</file>