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1" r:id="rId3"/>
  </p:sldMasterIdLst>
  <p:notesMasterIdLst>
    <p:notesMasterId r:id="rId30"/>
  </p:notesMasterIdLst>
  <p:sldIdLst>
    <p:sldId id="384" r:id="rId4"/>
    <p:sldId id="328" r:id="rId5"/>
    <p:sldId id="399" r:id="rId6"/>
    <p:sldId id="385" r:id="rId7"/>
    <p:sldId id="386" r:id="rId8"/>
    <p:sldId id="341" r:id="rId9"/>
    <p:sldId id="342" r:id="rId10"/>
    <p:sldId id="400" r:id="rId11"/>
    <p:sldId id="2891" r:id="rId12"/>
    <p:sldId id="2890" r:id="rId13"/>
    <p:sldId id="401" r:id="rId14"/>
    <p:sldId id="387" r:id="rId15"/>
    <p:sldId id="2892" r:id="rId16"/>
    <p:sldId id="332" r:id="rId17"/>
    <p:sldId id="392" r:id="rId18"/>
    <p:sldId id="393" r:id="rId19"/>
    <p:sldId id="349" r:id="rId20"/>
    <p:sldId id="398" r:id="rId21"/>
    <p:sldId id="2893" r:id="rId22"/>
    <p:sldId id="343" r:id="rId23"/>
    <p:sldId id="2894" r:id="rId24"/>
    <p:sldId id="2896" r:id="rId25"/>
    <p:sldId id="352" r:id="rId26"/>
    <p:sldId id="2897" r:id="rId27"/>
    <p:sldId id="397" r:id="rId28"/>
    <p:sldId id="278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D3"/>
    <a:srgbClr val="D7E9BB"/>
    <a:srgbClr val="F1D0DE"/>
    <a:srgbClr val="B5E4FB"/>
    <a:srgbClr val="C3C4DE"/>
    <a:srgbClr val="FFEDBA"/>
    <a:srgbClr val="FFE4B3"/>
    <a:srgbClr val="338DCD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8" autoAdjust="0"/>
    <p:restoredTop sz="89528" autoAdjust="0"/>
  </p:normalViewPr>
  <p:slideViewPr>
    <p:cSldViewPr snapToGrid="0">
      <p:cViewPr varScale="1">
        <p:scale>
          <a:sx n="64" d="100"/>
          <a:sy n="64" d="100"/>
        </p:scale>
        <p:origin x="88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54801-AF01-4CE5-9A93-8D46965CFCC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5D498-92D2-4F78-88E2-1E8C3F27D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6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6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96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0B793-BF73-1ED3-44FE-36BAC1F2A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8CFE29-C620-0D32-1017-7FB64C983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B0907C1-B6E4-3D97-B687-CAE3FC6537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2C3271-CFD7-A47B-1B4E-3483C9F66F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280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07C4B-9871-45E2-59D5-79E7DA16B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FBC9601-7A85-3956-0603-F2C995FAE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EFC6C5-C4B8-33DD-6EBE-D931CEC5C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269E60-6234-5F6D-BA96-9CCC06BD1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52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2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48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11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14721-211E-4C33-9798-66994383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5FE9D-B4DD-4F94-AB75-34E7CC6CB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77D31-8E04-45EF-9902-CBDF230E8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74CC-C26E-4C17-920C-DD7C3A96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63AE2-A8BA-4F67-8FB3-C20651FA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6D6CF-644D-4DDB-88C1-7DAFEBC4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60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30F10-7065-40F9-B853-F5908A35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1E199-13B5-47F1-B42D-800EA575F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C881A-BE94-4241-A9A0-B39A4F65E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5F330-455A-49F3-AA37-39BA793F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A3668-3782-47A9-9A34-CA6FEF4D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723CB-EAB2-484E-9A2F-F01CE090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43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52F32-DB3B-4320-B64E-1D0D819F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C3B84-0C01-40B6-9C3F-69EEA356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C9B2D-7E19-464C-BE1B-82CCAC4B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714E5-DFAE-4FD5-866C-DF03B64E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4462-DF48-40B9-929E-8D2D8A27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75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F40823-ABCC-44DF-A5ED-6377D3D4F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7C1283-DA49-4F12-B318-760740867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B868E-396F-493A-BBF4-01674987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A858-AA3B-4DDB-9625-BA6EAB4A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95EBC-EBE4-41A1-BCE9-0B4041B2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68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747217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102513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04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542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42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821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78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644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575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308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artoon Tree Background Images - Free Download on Freepik">
            <a:extLst>
              <a:ext uri="{FF2B5EF4-FFF2-40B4-BE49-F238E27FC236}">
                <a16:creationId xmlns:a16="http://schemas.microsoft.com/office/drawing/2014/main" id="{873B54AB-DC50-0D17-51F3-ABEB5B38965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b="10149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7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arden Cartoon Images – Browse 477,021 Stock Photos, Vectors, and Video |  Adobe Stock">
            <a:extLst>
              <a:ext uri="{FF2B5EF4-FFF2-40B4-BE49-F238E27FC236}">
                <a16:creationId xmlns:a16="http://schemas.microsoft.com/office/drawing/2014/main" id="{EEB0D01F-50DC-8F27-1C03-7A20AF1CAA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601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untain Field Highland - Free Cartoon Background Loop">
            <a:hlinkClick r:id="" action="ppaction://media"/>
            <a:extLst>
              <a:ext uri="{FF2B5EF4-FFF2-40B4-BE49-F238E27FC236}">
                <a16:creationId xmlns:a16="http://schemas.microsoft.com/office/drawing/2014/main" id="{2B1A4ABB-90CD-8A17-481C-9483F584795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F12C-83DF-4FBC-8479-A9978F8D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26231-03CE-4742-9CC6-CC4CF054B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09636-303F-41E5-9C62-F635689F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B4BB5-7502-4420-877D-1204D0EA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58B3A-F2A5-4F2C-8D83-A2638173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2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E423-8F59-30CD-88D9-2F7F18BE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CB1D9-37A9-D321-C95C-933BFFE7F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379FE-C4B2-045D-6A3B-6BCAABF3D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C29E0-C220-19C6-0CEB-91F4C9464C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BFAA-BB7A-4D31-A890-5DFFAD9F017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DF5CA-02A6-B54B-7439-4331D779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11E8A-AB65-9F7C-A5DB-99363F1C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1C9E2-274E-4FF6-9643-38EEE638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32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E6A4-ACB4-1B67-46DA-5486BAEC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C1D8E-F9EF-EAEF-613E-849D58FDD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BB005-3C34-3C96-C236-E7EE6B9B2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FA79FE-8B14-538E-5A4F-64FCFEC47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DACD0-0335-AC21-8F07-5363A7B91D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5BF5B-B8E7-7E71-5789-B81237E0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BFAA-BB7A-4D31-A890-5DFFAD9F017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472EF3-37B7-2DB6-E521-51470967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401DC4-B948-1A12-E177-89AD2E3E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1C9E2-274E-4FF6-9643-38EEE638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83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chool Classroom - Free Cartoon Background Loop - YouTube">
            <a:extLst>
              <a:ext uri="{FF2B5EF4-FFF2-40B4-BE49-F238E27FC236}">
                <a16:creationId xmlns:a16="http://schemas.microsoft.com/office/drawing/2014/main" id="{58448890-0513-8DCF-0CEF-444171070A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558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F88CE-15DD-F147-A451-F87FD0387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BFAA-BB7A-4D31-A890-5DFFAD9F017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3F5E3B-5371-ABDA-81C4-E06D9E6EF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FD598-026E-473D-AC10-A937FBCF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1C9E2-274E-4FF6-9643-38EEE638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45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0C5FC-1990-016C-E202-0EA6E7892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F59DA-E4F5-8181-C014-B8A3B8516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9795A-6ED3-7007-1ED8-A5801CE6B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180F2-BB70-0564-7EFE-C2C04074B9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BFAA-BB7A-4D31-A890-5DFFAD9F017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88B4C-5666-3633-C91A-1CA33F3D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163B7-E4D1-DBC1-A164-F8AA02ED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1C9E2-274E-4FF6-9643-38EEE638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39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77B3C-92D8-786A-3B2A-BC3CD531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EEBA0C-A5DB-AB4E-4979-FC03E1FB23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F3310-38F4-E88D-E67F-FC982729D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8DC67-1400-0CCC-8DFF-D2DB82941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BFAA-BB7A-4D31-A890-5DFFAD9F017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74B58-DC1E-5673-B972-4E02F0456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F1DA0-3B92-37CA-317C-25778643F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1C9E2-274E-4FF6-9643-38EEE638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376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D7F32-A008-144D-FF8E-8B4089067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F061E-E98D-62FB-A91D-1A04FBA13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4109B-ED89-8FD0-0E5C-DD6B310B0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BFAA-BB7A-4D31-A890-5DFFAD9F017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370C-87D9-C3A7-ED12-2609F3100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DBB53-BA8A-FF03-54B5-23BA5EBA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1C9E2-274E-4FF6-9643-38EEE638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71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82CEDF-10C6-E27A-18DF-76051DEA3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C776C-3F9E-82FC-F174-C0EC3D209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2856A-2C8C-D302-BC37-4CEFAE87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4EBFAA-BB7A-4D31-A890-5DFFAD9F0170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B467B-957A-F63F-8631-D73255AA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1C33E-2310-CB05-AD82-22C01D21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1C9E2-274E-4FF6-9643-38EEE6384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6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39567" y="-310167"/>
            <a:ext cx="10658800" cy="5485200"/>
          </a:xfrm>
          <a:prstGeom prst="roundRect">
            <a:avLst>
              <a:gd name="adj" fmla="val 16667"/>
            </a:avLst>
          </a:prstGeom>
          <a:solidFill>
            <a:schemeClr val="lt2">
              <a:alpha val="606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18533" y="3763467"/>
            <a:ext cx="3884400" cy="3480000"/>
          </a:xfrm>
          <a:prstGeom prst="roundRect">
            <a:avLst>
              <a:gd name="adj" fmla="val 16667"/>
            </a:avLst>
          </a:prstGeom>
          <a:solidFill>
            <a:schemeClr val="accent3">
              <a:alpha val="528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5400000">
            <a:off x="10531767" y="543600"/>
            <a:ext cx="2815200" cy="2603200"/>
          </a:xfrm>
          <a:prstGeom prst="roundRect">
            <a:avLst>
              <a:gd name="adj" fmla="val 16667"/>
            </a:avLst>
          </a:prstGeom>
          <a:solidFill>
            <a:schemeClr val="accent3">
              <a:alpha val="528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 rot="896">
            <a:off x="1391601" y="1210400"/>
            <a:ext cx="9205600" cy="2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6933">
                <a:latin typeface="Thasadith"/>
                <a:ea typeface="Thasadith"/>
                <a:cs typeface="Thasadith"/>
                <a:sym typeface="Thasadit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6933">
                <a:latin typeface="Thasadith"/>
                <a:ea typeface="Thasadith"/>
                <a:cs typeface="Thasadith"/>
                <a:sym typeface="Thasadit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6933">
                <a:latin typeface="Thasadith"/>
                <a:ea typeface="Thasadith"/>
                <a:cs typeface="Thasadith"/>
                <a:sym typeface="Thasadit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6933">
                <a:latin typeface="Thasadith"/>
                <a:ea typeface="Thasadith"/>
                <a:cs typeface="Thasadith"/>
                <a:sym typeface="Thasadit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6933">
                <a:latin typeface="Thasadith"/>
                <a:ea typeface="Thasadith"/>
                <a:cs typeface="Thasadith"/>
                <a:sym typeface="Thasadit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6933">
                <a:latin typeface="Thasadith"/>
                <a:ea typeface="Thasadith"/>
                <a:cs typeface="Thasadith"/>
                <a:sym typeface="Thasadit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6933">
                <a:latin typeface="Thasadith"/>
                <a:ea typeface="Thasadith"/>
                <a:cs typeface="Thasadith"/>
                <a:sym typeface="Thasadit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Thasadith"/>
              <a:buNone/>
              <a:defRPr sz="6933">
                <a:latin typeface="Thasadith"/>
                <a:ea typeface="Thasadith"/>
                <a:cs typeface="Thasadith"/>
                <a:sym typeface="Thasadith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 rot="1416">
            <a:off x="7275949" y="5254433"/>
            <a:ext cx="3884400" cy="10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T Serif"/>
              <a:buNone/>
              <a:defRPr sz="3733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331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5419167" y="5040967"/>
            <a:ext cx="7836000" cy="128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/>
          <p:nvPr/>
        </p:nvSpPr>
        <p:spPr>
          <a:xfrm>
            <a:off x="-292000" y="2539000"/>
            <a:ext cx="3411200" cy="17800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5334100" y="2116967"/>
            <a:ext cx="5702400" cy="3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Font typeface="Raleway Thin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94467" y="3069404"/>
            <a:ext cx="42072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77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900C-1A51-41DF-8D41-9814F302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E6291-CC9B-4A43-ADE5-7A271ECB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128E4-625D-4B4E-BE8A-31187908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53B08-DB78-4C3C-91C7-9DAC1AB1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EF760-90FB-4BC4-9539-F057E536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91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 flipH="1">
            <a:off x="7498273" y="2661225"/>
            <a:ext cx="20808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 flipH="1">
            <a:off x="7498357" y="3202889"/>
            <a:ext cx="3354800" cy="2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ctrTitle" idx="2"/>
          </p:nvPr>
        </p:nvSpPr>
        <p:spPr>
          <a:xfrm flipH="1">
            <a:off x="2270059" y="2661219"/>
            <a:ext cx="2423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 flipH="1">
            <a:off x="1338843" y="3202889"/>
            <a:ext cx="3354800" cy="2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4"/>
          </p:nvPr>
        </p:nvSpPr>
        <p:spPr>
          <a:xfrm>
            <a:off x="7236467" y="474832"/>
            <a:ext cx="4130400" cy="1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298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-165000" y="-54567"/>
            <a:ext cx="2019200" cy="14108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 flipH="1">
            <a:off x="833000" y="1762400"/>
            <a:ext cx="10272000" cy="4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92876" y="474188"/>
            <a:ext cx="4207200" cy="16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246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819640" y="2842100"/>
            <a:ext cx="3341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7227668" y="563732"/>
            <a:ext cx="4130400" cy="1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8284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-165000" y="-54567"/>
            <a:ext cx="2019200" cy="14108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10"/>
          <p:cNvSpPr txBox="1">
            <a:spLocks noGrp="1"/>
          </p:cNvSpPr>
          <p:nvPr>
            <p:ph type="subTitle" idx="1"/>
          </p:nvPr>
        </p:nvSpPr>
        <p:spPr>
          <a:xfrm flipH="1">
            <a:off x="812773" y="1648373"/>
            <a:ext cx="2982800" cy="3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792868" y="474193"/>
            <a:ext cx="3410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2793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 hasCustomPrompt="1"/>
          </p:nvPr>
        </p:nvSpPr>
        <p:spPr>
          <a:xfrm rot="121">
            <a:off x="461088" y="3142155"/>
            <a:ext cx="113608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12"/>
          <p:cNvSpPr txBox="1">
            <a:spLocks noGrp="1"/>
          </p:cNvSpPr>
          <p:nvPr>
            <p:ph type="subTitle" idx="1"/>
          </p:nvPr>
        </p:nvSpPr>
        <p:spPr>
          <a:xfrm flipH="1">
            <a:off x="4642867" y="2089835"/>
            <a:ext cx="29064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319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10325200" y="-54567"/>
            <a:ext cx="2019200" cy="14108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4"/>
          <p:cNvSpPr txBox="1">
            <a:spLocks noGrp="1"/>
          </p:cNvSpPr>
          <p:nvPr>
            <p:ph type="ctrTitle"/>
          </p:nvPr>
        </p:nvSpPr>
        <p:spPr>
          <a:xfrm flipH="1">
            <a:off x="5772833" y="154534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 flipH="1">
            <a:off x="5772833" y="2099177"/>
            <a:ext cx="2671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ctrTitle" idx="2"/>
          </p:nvPr>
        </p:nvSpPr>
        <p:spPr>
          <a:xfrm flipH="1">
            <a:off x="7360333" y="4346064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3"/>
          </p:nvPr>
        </p:nvSpPr>
        <p:spPr>
          <a:xfrm flipH="1">
            <a:off x="7360333" y="4914961"/>
            <a:ext cx="3253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ctrTitle" idx="4"/>
          </p:nvPr>
        </p:nvSpPr>
        <p:spPr>
          <a:xfrm flipH="1">
            <a:off x="6585633" y="2973507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5"/>
          </p:nvPr>
        </p:nvSpPr>
        <p:spPr>
          <a:xfrm flipH="1">
            <a:off x="6585633" y="3535841"/>
            <a:ext cx="2671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6"/>
          </p:nvPr>
        </p:nvSpPr>
        <p:spPr>
          <a:xfrm>
            <a:off x="7236467" y="474832"/>
            <a:ext cx="4130400" cy="1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776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/>
          <p:nvPr/>
        </p:nvSpPr>
        <p:spPr>
          <a:xfrm>
            <a:off x="-638967" y="2390267"/>
            <a:ext cx="4526800" cy="3180800"/>
          </a:xfrm>
          <a:prstGeom prst="roundRect">
            <a:avLst>
              <a:gd name="adj" fmla="val 13861"/>
            </a:avLst>
          </a:prstGeom>
          <a:solidFill>
            <a:schemeClr val="accent3">
              <a:alpha val="73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1"/>
          <p:cNvSpPr/>
          <p:nvPr/>
        </p:nvSpPr>
        <p:spPr>
          <a:xfrm>
            <a:off x="-165000" y="-54567"/>
            <a:ext cx="2019200" cy="14108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1"/>
          <p:cNvSpPr txBox="1">
            <a:spLocks noGrp="1"/>
          </p:cNvSpPr>
          <p:nvPr>
            <p:ph type="body" idx="1"/>
          </p:nvPr>
        </p:nvSpPr>
        <p:spPr>
          <a:xfrm>
            <a:off x="3447021" y="2694755"/>
            <a:ext cx="7167600" cy="36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867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792868" y="474200"/>
            <a:ext cx="7850800" cy="16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5280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/>
          <p:nvPr/>
        </p:nvSpPr>
        <p:spPr>
          <a:xfrm>
            <a:off x="10325200" y="-54567"/>
            <a:ext cx="2019200" cy="1410800"/>
          </a:xfrm>
          <a:prstGeom prst="roundRect">
            <a:avLst>
              <a:gd name="adj" fmla="val 16667"/>
            </a:avLst>
          </a:prstGeom>
          <a:solidFill>
            <a:schemeClr val="lt2">
              <a:alpha val="2527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5561400" y="459600"/>
            <a:ext cx="5793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3281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2817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5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5FAA-4AB4-4585-BA96-BCAEB79F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06A2C-9775-4BFD-995B-68D9B1D05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83A68-479B-40E3-A1CD-F3335E45C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53F0F-7C82-44E5-BFB6-DF4E2C46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9EC61-4C9A-4854-9DAD-CF4205FB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77CEE-B060-4DFB-B62D-6E1C7241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43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B6DE-25D9-4E66-8036-4FC50C8A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AB16A-61D3-4259-9954-9CB12FFCB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7ED19-595C-4B56-88CC-46CE03F7B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3066AC-7309-499C-8AD0-10D5143D9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26517C-B160-4828-9409-58A008B70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072955-E0BC-4428-948C-BFBB930B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F64EFE-C30B-40BF-A675-1A69DE79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2ECF39-4DE5-4068-95F0-31BDD2D4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B271-6097-401A-89A7-D13D3EF3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B85A6-11C7-401C-842B-9324B243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980D7-919D-471E-AD55-71890310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3EE-B2F3-4282-ADBF-BBFC2E28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1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6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5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C7108048-8470-4A77-6D7F-CF9714D03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DE7D88-2D6F-450C-8EE8-DADA6291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A7EC6-0B66-48E5-925A-2A335E7B5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CAA-2678-4563-8070-2A54030C9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E6FC-86C0-4E75-B45A-7CFE651B608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18B5B-15FD-4780-9A20-C7CBC7361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52268-681C-4510-AE99-FA8B19D8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6" r:id="rId9"/>
    <p:sldLayoutId id="2147483675" r:id="rId10"/>
    <p:sldLayoutId id="2147483674" r:id="rId11"/>
    <p:sldLayoutId id="2147483667" r:id="rId12"/>
    <p:sldLayoutId id="2147483666" r:id="rId13"/>
    <p:sldLayoutId id="2147483656" r:id="rId14"/>
    <p:sldLayoutId id="2147483657" r:id="rId15"/>
    <p:sldLayoutId id="2147483658" r:id="rId16"/>
    <p:sldLayoutId id="2147483659" r:id="rId17"/>
    <p:sldLayoutId id="2147483677" r:id="rId18"/>
    <p:sldLayoutId id="2147483665" r:id="rId19"/>
    <p:sldLayoutId id="2147483673" r:id="rId20"/>
    <p:sldLayoutId id="2147483672" r:id="rId21"/>
    <p:sldLayoutId id="2147483671" r:id="rId22"/>
    <p:sldLayoutId id="2147483670" r:id="rId23"/>
    <p:sldLayoutId id="2147483669" r:id="rId24"/>
    <p:sldLayoutId id="2147483668" r:id="rId25"/>
    <p:sldLayoutId id="214748367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F459742F-DF63-6EEB-E676-AE2FFFDA00D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1478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5D7FC13-C6CF-97CC-C76F-DB3841BEC3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vel"/>
              <a:buNone/>
              <a:defRPr sz="2400" b="1">
                <a:solidFill>
                  <a:schemeClr val="dk1"/>
                </a:solidFill>
                <a:latin typeface="Marvel"/>
                <a:ea typeface="Marvel"/>
                <a:cs typeface="Marvel"/>
                <a:sym typeface="Marv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 ExtraLight"/>
              <a:buChar char="●"/>
              <a:defRPr sz="18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 ExtraLight"/>
              <a:buChar char="○"/>
              <a:defRPr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41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7C75519-340B-2308-0525-A327F955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201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3333FF"/>
                </a:solidFill>
              </a:rPr>
              <a:t>Thứ</a:t>
            </a:r>
            <a:r>
              <a:rPr lang="en-US" altLang="en-US" sz="4000" dirty="0">
                <a:solidFill>
                  <a:srgbClr val="3333FF"/>
                </a:solidFill>
              </a:rPr>
              <a:t> </a:t>
            </a:r>
            <a:r>
              <a:rPr lang="en-US" altLang="en-US" sz="4000" dirty="0" err="1">
                <a:solidFill>
                  <a:srgbClr val="3333FF"/>
                </a:solidFill>
              </a:rPr>
              <a:t>ba</a:t>
            </a:r>
            <a:r>
              <a:rPr lang="en-US" altLang="en-US" sz="4000" dirty="0">
                <a:solidFill>
                  <a:srgbClr val="3333FF"/>
                </a:solidFill>
              </a:rPr>
              <a:t> </a:t>
            </a:r>
            <a:r>
              <a:rPr lang="en-US" altLang="en-US" sz="4000" dirty="0" err="1">
                <a:solidFill>
                  <a:srgbClr val="3333FF"/>
                </a:solidFill>
              </a:rPr>
              <a:t>ngày</a:t>
            </a:r>
            <a:r>
              <a:rPr lang="en-US" altLang="en-US" sz="4000" dirty="0">
                <a:solidFill>
                  <a:srgbClr val="3333FF"/>
                </a:solidFill>
              </a:rPr>
              <a:t> 10 </a:t>
            </a:r>
            <a:r>
              <a:rPr lang="en-US" altLang="en-US" sz="4000" dirty="0" err="1">
                <a:solidFill>
                  <a:srgbClr val="3333FF"/>
                </a:solidFill>
              </a:rPr>
              <a:t>tháng</a:t>
            </a:r>
            <a:r>
              <a:rPr lang="en-US" altLang="en-US" sz="4000" dirty="0">
                <a:solidFill>
                  <a:srgbClr val="3333FF"/>
                </a:solidFill>
              </a:rPr>
              <a:t> 12 </a:t>
            </a:r>
            <a:r>
              <a:rPr lang="en-US" altLang="en-US" sz="4000" dirty="0" err="1">
                <a:solidFill>
                  <a:srgbClr val="3333FF"/>
                </a:solidFill>
              </a:rPr>
              <a:t>năm</a:t>
            </a:r>
            <a:r>
              <a:rPr lang="en-US" altLang="en-US" sz="4000" dirty="0">
                <a:solidFill>
                  <a:srgbClr val="3333FF"/>
                </a:solidFill>
              </a:rPr>
              <a:t> 2024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C8A1471-1DA7-F149-2EA8-9CFA1210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746125"/>
            <a:ext cx="228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/>
              <a:t>Khoa </a:t>
            </a:r>
            <a:r>
              <a:rPr lang="en-US" altLang="en-US" sz="4000" u="sng" dirty="0" err="1"/>
              <a:t>học</a:t>
            </a:r>
            <a:endParaRPr lang="en-US" altLang="en-US" sz="4000" u="sng" dirty="0"/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B034CDFE-0576-7D33-DF35-2FD97586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620584"/>
            <a:ext cx="11658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</a:rPr>
              <a:t>BÀI HỌC STEM: TRỒNG CÂY TRONG VỎ TRỨNG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37C06452-6762-4CA1-B367-A7B88A04B6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381556" h="1456867">
                <a:moveTo>
                  <a:pt x="0" y="0"/>
                </a:moveTo>
                <a:lnTo>
                  <a:pt x="4381556" y="0"/>
                </a:lnTo>
                <a:lnTo>
                  <a:pt x="4381556" y="1456867"/>
                </a:lnTo>
                <a:lnTo>
                  <a:pt x="0" y="1456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6CF212-AE1B-48C5-B799-E4D6ACEB3238}"/>
              </a:ext>
            </a:extLst>
          </p:cNvPr>
          <p:cNvSpPr/>
          <p:nvPr/>
        </p:nvSpPr>
        <p:spPr>
          <a:xfrm>
            <a:off x="0" y="1"/>
            <a:ext cx="12192000" cy="6807878"/>
          </a:xfrm>
          <a:custGeom>
            <a:avLst/>
            <a:gdLst>
              <a:gd name="connsiteX0" fmla="*/ 0 w 11537004"/>
              <a:gd name="connsiteY0" fmla="*/ 1079792 h 6478621"/>
              <a:gd name="connsiteX1" fmla="*/ 1079792 w 11537004"/>
              <a:gd name="connsiteY1" fmla="*/ 0 h 6478621"/>
              <a:gd name="connsiteX2" fmla="*/ 10457212 w 11537004"/>
              <a:gd name="connsiteY2" fmla="*/ 0 h 6478621"/>
              <a:gd name="connsiteX3" fmla="*/ 11537004 w 11537004"/>
              <a:gd name="connsiteY3" fmla="*/ 1079792 h 6478621"/>
              <a:gd name="connsiteX4" fmla="*/ 11537004 w 11537004"/>
              <a:gd name="connsiteY4" fmla="*/ 5398829 h 6478621"/>
              <a:gd name="connsiteX5" fmla="*/ 10457212 w 11537004"/>
              <a:gd name="connsiteY5" fmla="*/ 6478621 h 6478621"/>
              <a:gd name="connsiteX6" fmla="*/ 1079792 w 11537004"/>
              <a:gd name="connsiteY6" fmla="*/ 6478621 h 6478621"/>
              <a:gd name="connsiteX7" fmla="*/ 0 w 11537004"/>
              <a:gd name="connsiteY7" fmla="*/ 5398829 h 6478621"/>
              <a:gd name="connsiteX8" fmla="*/ 0 w 11537004"/>
              <a:gd name="connsiteY8" fmla="*/ 1079792 h 647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7004" h="6478621" fill="none" extrusionOk="0">
                <a:moveTo>
                  <a:pt x="0" y="1079792"/>
                </a:moveTo>
                <a:cubicBezTo>
                  <a:pt x="749" y="503719"/>
                  <a:pt x="529301" y="76970"/>
                  <a:pt x="1079792" y="0"/>
                </a:cubicBezTo>
                <a:cubicBezTo>
                  <a:pt x="4881552" y="72427"/>
                  <a:pt x="8361320" y="61419"/>
                  <a:pt x="10457212" y="0"/>
                </a:cubicBezTo>
                <a:cubicBezTo>
                  <a:pt x="11047368" y="-42660"/>
                  <a:pt x="11494236" y="470503"/>
                  <a:pt x="11537004" y="1079792"/>
                </a:cubicBezTo>
                <a:cubicBezTo>
                  <a:pt x="11637880" y="2292872"/>
                  <a:pt x="11429691" y="4852285"/>
                  <a:pt x="11537004" y="5398829"/>
                </a:cubicBezTo>
                <a:cubicBezTo>
                  <a:pt x="11557410" y="5891618"/>
                  <a:pt x="10999197" y="6417674"/>
                  <a:pt x="10457212" y="6478621"/>
                </a:cubicBezTo>
                <a:cubicBezTo>
                  <a:pt x="9050385" y="6508448"/>
                  <a:pt x="2716487" y="6399315"/>
                  <a:pt x="1079792" y="6478621"/>
                </a:cubicBezTo>
                <a:cubicBezTo>
                  <a:pt x="556106" y="6470406"/>
                  <a:pt x="-83705" y="6011734"/>
                  <a:pt x="0" y="5398829"/>
                </a:cubicBezTo>
                <a:cubicBezTo>
                  <a:pt x="50037" y="3624066"/>
                  <a:pt x="770" y="2419987"/>
                  <a:pt x="0" y="1079792"/>
                </a:cubicBezTo>
                <a:close/>
              </a:path>
              <a:path w="11537004" h="6478621" stroke="0" extrusionOk="0">
                <a:moveTo>
                  <a:pt x="0" y="1079792"/>
                </a:moveTo>
                <a:cubicBezTo>
                  <a:pt x="86016" y="506885"/>
                  <a:pt x="500693" y="35948"/>
                  <a:pt x="1079792" y="0"/>
                </a:cubicBezTo>
                <a:cubicBezTo>
                  <a:pt x="3990528" y="123000"/>
                  <a:pt x="9417383" y="-96860"/>
                  <a:pt x="10457212" y="0"/>
                </a:cubicBezTo>
                <a:cubicBezTo>
                  <a:pt x="10987875" y="-50065"/>
                  <a:pt x="11576403" y="404009"/>
                  <a:pt x="11537004" y="1079792"/>
                </a:cubicBezTo>
                <a:cubicBezTo>
                  <a:pt x="11540177" y="2273962"/>
                  <a:pt x="11631271" y="4128044"/>
                  <a:pt x="11537004" y="5398829"/>
                </a:cubicBezTo>
                <a:cubicBezTo>
                  <a:pt x="11438318" y="6030934"/>
                  <a:pt x="11018005" y="6472801"/>
                  <a:pt x="10457212" y="6478621"/>
                </a:cubicBezTo>
                <a:cubicBezTo>
                  <a:pt x="9169610" y="6317914"/>
                  <a:pt x="3969425" y="6518288"/>
                  <a:pt x="1079792" y="6478621"/>
                </a:cubicBezTo>
                <a:cubicBezTo>
                  <a:pt x="442577" y="6470368"/>
                  <a:pt x="-83742" y="5957245"/>
                  <a:pt x="0" y="5398829"/>
                </a:cubicBezTo>
                <a:cubicBezTo>
                  <a:pt x="32216" y="3487990"/>
                  <a:pt x="57206" y="2433852"/>
                  <a:pt x="0" y="1079792"/>
                </a:cubicBezTo>
                <a:close/>
              </a:path>
            </a:pathLst>
          </a:custGeom>
          <a:solidFill>
            <a:srgbClr val="FFFFFF">
              <a:alpha val="96078"/>
            </a:srgbClr>
          </a:solidFill>
          <a:ln w="57150">
            <a:solidFill>
              <a:srgbClr val="0099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2192000"/>
                      <a:gd name="connsiteY0" fmla="*/ 1134669 h 6807878"/>
                      <a:gd name="connsiteX1" fmla="*/ 1141095 w 12192000"/>
                      <a:gd name="connsiteY1" fmla="*/ 0 h 6807878"/>
                      <a:gd name="connsiteX2" fmla="*/ 11050904 w 12192000"/>
                      <a:gd name="connsiteY2" fmla="*/ 0 h 6807878"/>
                      <a:gd name="connsiteX3" fmla="*/ 12192000 w 12192000"/>
                      <a:gd name="connsiteY3" fmla="*/ 1134669 h 6807878"/>
                      <a:gd name="connsiteX4" fmla="*/ 12192000 w 12192000"/>
                      <a:gd name="connsiteY4" fmla="*/ 5673208 h 6807878"/>
                      <a:gd name="connsiteX5" fmla="*/ 11050904 w 12192000"/>
                      <a:gd name="connsiteY5" fmla="*/ 6807878 h 6807878"/>
                      <a:gd name="connsiteX6" fmla="*/ 1141095 w 12192000"/>
                      <a:gd name="connsiteY6" fmla="*/ 6807878 h 6807878"/>
                      <a:gd name="connsiteX7" fmla="*/ 0 w 12192000"/>
                      <a:gd name="connsiteY7" fmla="*/ 5673208 h 6807878"/>
                      <a:gd name="connsiteX8" fmla="*/ 0 w 12192000"/>
                      <a:gd name="connsiteY8" fmla="*/ 1134669 h 6807878"/>
                      <a:gd name="connsiteX0" fmla="*/ 0 w 12192000"/>
                      <a:gd name="connsiteY0" fmla="*/ 1134669 h 6807878"/>
                      <a:gd name="connsiteX1" fmla="*/ 1141095 w 12192000"/>
                      <a:gd name="connsiteY1" fmla="*/ 0 h 6807878"/>
                      <a:gd name="connsiteX2" fmla="*/ 11050904 w 12192000"/>
                      <a:gd name="connsiteY2" fmla="*/ 0 h 6807878"/>
                      <a:gd name="connsiteX3" fmla="*/ 12192000 w 12192000"/>
                      <a:gd name="connsiteY3" fmla="*/ 1134669 h 6807878"/>
                      <a:gd name="connsiteX4" fmla="*/ 12192000 w 12192000"/>
                      <a:gd name="connsiteY4" fmla="*/ 5673208 h 6807878"/>
                      <a:gd name="connsiteX5" fmla="*/ 11050904 w 12192000"/>
                      <a:gd name="connsiteY5" fmla="*/ 6807878 h 6807878"/>
                      <a:gd name="connsiteX6" fmla="*/ 1141095 w 12192000"/>
                      <a:gd name="connsiteY6" fmla="*/ 6807878 h 6807878"/>
                      <a:gd name="connsiteX7" fmla="*/ 0 w 12192000"/>
                      <a:gd name="connsiteY7" fmla="*/ 5673208 h 6807878"/>
                      <a:gd name="connsiteX8" fmla="*/ 0 w 12192000"/>
                      <a:gd name="connsiteY8" fmla="*/ 1134669 h 6807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92000" h="6807878" fill="none" extrusionOk="0">
                        <a:moveTo>
                          <a:pt x="0" y="1134669"/>
                        </a:moveTo>
                        <a:cubicBezTo>
                          <a:pt x="5009" y="643504"/>
                          <a:pt x="600793" y="150434"/>
                          <a:pt x="1141095" y="0"/>
                        </a:cubicBezTo>
                        <a:cubicBezTo>
                          <a:pt x="4984188" y="86464"/>
                          <a:pt x="8851450" y="98922"/>
                          <a:pt x="11050904" y="0"/>
                        </a:cubicBezTo>
                        <a:cubicBezTo>
                          <a:pt x="11657212" y="-164287"/>
                          <a:pt x="12029929" y="459063"/>
                          <a:pt x="12192000" y="1134669"/>
                        </a:cubicBezTo>
                        <a:cubicBezTo>
                          <a:pt x="12332440" y="2432039"/>
                          <a:pt x="12043819" y="5167497"/>
                          <a:pt x="12192000" y="5673208"/>
                        </a:cubicBezTo>
                        <a:cubicBezTo>
                          <a:pt x="12224416" y="6135967"/>
                          <a:pt x="11556598" y="6668656"/>
                          <a:pt x="11050904" y="6807878"/>
                        </a:cubicBezTo>
                        <a:cubicBezTo>
                          <a:pt x="9642157" y="6867035"/>
                          <a:pt x="2892972" y="7005019"/>
                          <a:pt x="1141095" y="6807878"/>
                        </a:cubicBezTo>
                        <a:cubicBezTo>
                          <a:pt x="634960" y="6793900"/>
                          <a:pt x="-143517" y="6328149"/>
                          <a:pt x="0" y="5673208"/>
                        </a:cubicBezTo>
                        <a:cubicBezTo>
                          <a:pt x="112487" y="3697272"/>
                          <a:pt x="-5820" y="2525865"/>
                          <a:pt x="0" y="1134669"/>
                        </a:cubicBezTo>
                        <a:close/>
                      </a:path>
                      <a:path w="12192000" h="6807878" stroke="0" extrusionOk="0">
                        <a:moveTo>
                          <a:pt x="0" y="1134669"/>
                        </a:moveTo>
                        <a:cubicBezTo>
                          <a:pt x="76877" y="566226"/>
                          <a:pt x="527713" y="23580"/>
                          <a:pt x="1141095" y="0"/>
                        </a:cubicBezTo>
                        <a:cubicBezTo>
                          <a:pt x="4226292" y="26765"/>
                          <a:pt x="10029255" y="3475"/>
                          <a:pt x="11050904" y="0"/>
                        </a:cubicBezTo>
                        <a:cubicBezTo>
                          <a:pt x="11510209" y="-42374"/>
                          <a:pt x="12287340" y="436134"/>
                          <a:pt x="12192000" y="1134669"/>
                        </a:cubicBezTo>
                        <a:cubicBezTo>
                          <a:pt x="12416679" y="2362881"/>
                          <a:pt x="12397432" y="4360258"/>
                          <a:pt x="12192000" y="5673208"/>
                        </a:cubicBezTo>
                        <a:cubicBezTo>
                          <a:pt x="12094662" y="6312767"/>
                          <a:pt x="11603060" y="6779346"/>
                          <a:pt x="11050904" y="6807878"/>
                        </a:cubicBezTo>
                        <a:cubicBezTo>
                          <a:pt x="9734155" y="6183769"/>
                          <a:pt x="4156588" y="7112270"/>
                          <a:pt x="1141095" y="6807878"/>
                        </a:cubicBezTo>
                        <a:cubicBezTo>
                          <a:pt x="493458" y="6873383"/>
                          <a:pt x="-103838" y="6185978"/>
                          <a:pt x="0" y="5673208"/>
                        </a:cubicBezTo>
                        <a:cubicBezTo>
                          <a:pt x="40690" y="3572670"/>
                          <a:pt x="71996" y="2374972"/>
                          <a:pt x="0" y="1134669"/>
                        </a:cubicBezTo>
                        <a:close/>
                      </a:path>
                      <a:path w="12192000" h="6807878" fill="none" stroke="0" extrusionOk="0">
                        <a:moveTo>
                          <a:pt x="0" y="1134669"/>
                        </a:moveTo>
                        <a:cubicBezTo>
                          <a:pt x="112065" y="559650"/>
                          <a:pt x="569650" y="102338"/>
                          <a:pt x="1141095" y="0"/>
                        </a:cubicBezTo>
                        <a:cubicBezTo>
                          <a:pt x="5448712" y="270915"/>
                          <a:pt x="8642930" y="291665"/>
                          <a:pt x="11050904" y="0"/>
                        </a:cubicBezTo>
                        <a:cubicBezTo>
                          <a:pt x="11607904" y="-95634"/>
                          <a:pt x="12190218" y="406888"/>
                          <a:pt x="12192000" y="1134669"/>
                        </a:cubicBezTo>
                        <a:cubicBezTo>
                          <a:pt x="12315715" y="2394851"/>
                          <a:pt x="12141895" y="5053285"/>
                          <a:pt x="12192000" y="5673208"/>
                        </a:cubicBezTo>
                        <a:cubicBezTo>
                          <a:pt x="12143446" y="6216444"/>
                          <a:pt x="11564546" y="6734159"/>
                          <a:pt x="11050904" y="6807878"/>
                        </a:cubicBezTo>
                        <a:cubicBezTo>
                          <a:pt x="9548471" y="6775325"/>
                          <a:pt x="2585261" y="6872574"/>
                          <a:pt x="1141095" y="6807878"/>
                        </a:cubicBezTo>
                        <a:cubicBezTo>
                          <a:pt x="482106" y="6777922"/>
                          <a:pt x="-134515" y="6296397"/>
                          <a:pt x="0" y="5673208"/>
                        </a:cubicBezTo>
                        <a:cubicBezTo>
                          <a:pt x="-7399" y="4025929"/>
                          <a:pt x="-38501" y="2557559"/>
                          <a:pt x="0" y="113466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159DF9-0CF4-B38E-5CE1-ECBE58FEA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07" y="1558977"/>
            <a:ext cx="8160985" cy="4849845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043048DB-7F33-00E1-A15C-E41327EB8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874" y="254307"/>
            <a:ext cx="58911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FF0000"/>
                </a:solidFill>
              </a:rPr>
              <a:t>Học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sinh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trình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bày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93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8B927-2DE7-7F6F-2721-0D76FC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E9C5E8-0244-9F60-6AD3-35F2D36AAB83}"/>
              </a:ext>
            </a:extLst>
          </p:cNvPr>
          <p:cNvSpPr/>
          <p:nvPr/>
        </p:nvSpPr>
        <p:spPr>
          <a:xfrm>
            <a:off x="959370" y="842481"/>
            <a:ext cx="10313233" cy="2215991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lvl="0" algn="ctr"/>
            <a:r>
              <a:rPr lang="en-US" sz="6600" b="1" dirty="0" err="1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6600" b="1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600" b="1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600" b="1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600" b="1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0" normalizeH="0" baseline="0" noProof="0" dirty="0">
              <a:ln w="38100">
                <a:solidFill>
                  <a:srgbClr val="E7E6E6">
                    <a:lumMod val="1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17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C8216-1716-5BDC-C732-5166B1852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369F1E3B-866A-7C6E-0C29-1DE806212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72" y="1211181"/>
            <a:ext cx="10897849" cy="13234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/>
              <a:t>1. Theo </a:t>
            </a:r>
            <a:r>
              <a:rPr lang="en-US" altLang="en-US" sz="4000" b="1" dirty="0" err="1"/>
              <a:t>em</a:t>
            </a:r>
            <a:r>
              <a:rPr lang="en-US" altLang="en-US" sz="4000" b="1" dirty="0"/>
              <a:t>, </a:t>
            </a:r>
            <a:r>
              <a:rPr lang="en-US" altLang="en-US" sz="4000" b="1" dirty="0" err="1"/>
              <a:t>cây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từ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khi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được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gieo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hạt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cho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đến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khi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ra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hoa</a:t>
            </a:r>
            <a:r>
              <a:rPr lang="en-US" altLang="en-US" sz="4000" b="1" dirty="0"/>
              <a:t>, </a:t>
            </a:r>
            <a:r>
              <a:rPr lang="en-US" altLang="en-US" sz="4000" b="1" dirty="0" err="1"/>
              <a:t>có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quả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sẽ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gồm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những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giai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đoạn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nào</a:t>
            </a:r>
            <a:r>
              <a:rPr lang="en-US" altLang="en-US" sz="4000" b="1" dirty="0"/>
              <a:t> ?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23660A58-DADD-CAC1-27D7-9A4E2330B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72" y="2854909"/>
            <a:ext cx="10897849" cy="1323439"/>
          </a:xfrm>
          <a:prstGeom prst="rect">
            <a:avLst/>
          </a:prstGeom>
          <a:solidFill>
            <a:srgbClr val="FFFED3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3333FF"/>
                </a:solidFill>
              </a:rPr>
              <a:t>2. Sau </a:t>
            </a:r>
            <a:r>
              <a:rPr lang="en-US" altLang="en-US" sz="4000" b="1" dirty="0" err="1">
                <a:solidFill>
                  <a:srgbClr val="3333FF"/>
                </a:solidFill>
              </a:rPr>
              <a:t>khi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hạt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nảy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mầm</a:t>
            </a:r>
            <a:r>
              <a:rPr lang="en-US" altLang="en-US" sz="4000" b="1" dirty="0">
                <a:solidFill>
                  <a:srgbClr val="3333FF"/>
                </a:solidFill>
              </a:rPr>
              <a:t>, ở </a:t>
            </a:r>
            <a:r>
              <a:rPr lang="en-US" altLang="en-US" sz="4000" b="1" dirty="0" err="1">
                <a:solidFill>
                  <a:srgbClr val="3333FF"/>
                </a:solidFill>
              </a:rPr>
              <a:t>giai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đoạn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đầu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cây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sẽ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lấy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chất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dinh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dưỡng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từ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đâu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để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lớn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lên</a:t>
            </a:r>
            <a:r>
              <a:rPr lang="en-US" altLang="en-US" sz="4000" b="1" dirty="0">
                <a:solidFill>
                  <a:srgbClr val="3333FF"/>
                </a:solidFill>
              </a:rPr>
              <a:t> ?2. 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69AEAE4D-66B2-FD0E-4306-617B4BC6F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71" y="4540423"/>
            <a:ext cx="11317577" cy="1323439"/>
          </a:xfrm>
          <a:prstGeom prst="rect">
            <a:avLst/>
          </a:prstGeom>
          <a:solidFill>
            <a:srgbClr val="D7E9BB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/>
              <a:t>3. Sau </a:t>
            </a:r>
            <a:r>
              <a:rPr lang="en-US" altLang="en-US" sz="4000" b="1" dirty="0" err="1"/>
              <a:t>khi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lá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mầm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rụng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đi</a:t>
            </a:r>
            <a:r>
              <a:rPr lang="en-US" altLang="en-US" sz="4000" b="1" dirty="0"/>
              <a:t>, </a:t>
            </a:r>
            <a:r>
              <a:rPr lang="en-US" altLang="en-US" sz="4000" b="1" dirty="0" err="1"/>
              <a:t>cây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sẽ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nhờ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vào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bộ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phận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nào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để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tạo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chất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dinh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dưỡng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giúp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cây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lớn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lên</a:t>
            </a:r>
            <a:r>
              <a:rPr lang="en-US" altLang="en-US" sz="4000" b="1" dirty="0"/>
              <a:t> ?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124F6BD-B2AC-6779-7ADF-A06ADD1CD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187" y="92269"/>
            <a:ext cx="38674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FF0000"/>
                </a:solidFill>
              </a:rPr>
              <a:t>Thảo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luận</a:t>
            </a:r>
            <a:r>
              <a:rPr lang="en-US" altLang="en-US" sz="5400" b="1" dirty="0">
                <a:solidFill>
                  <a:srgbClr val="FF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06124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47DD0-239F-23DF-3D65-2344FD18A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E827E102-A10A-DAC2-1C0F-C0CF279031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381556" h="1456867">
                <a:moveTo>
                  <a:pt x="0" y="0"/>
                </a:moveTo>
                <a:lnTo>
                  <a:pt x="4381556" y="0"/>
                </a:lnTo>
                <a:lnTo>
                  <a:pt x="4381556" y="1456867"/>
                </a:lnTo>
                <a:lnTo>
                  <a:pt x="0" y="1456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1B4B0E-D8F9-F30C-1168-B4C80AF218E3}"/>
              </a:ext>
            </a:extLst>
          </p:cNvPr>
          <p:cNvSpPr/>
          <p:nvPr/>
        </p:nvSpPr>
        <p:spPr>
          <a:xfrm>
            <a:off x="0" y="1"/>
            <a:ext cx="12192000" cy="6807878"/>
          </a:xfrm>
          <a:custGeom>
            <a:avLst/>
            <a:gdLst>
              <a:gd name="connsiteX0" fmla="*/ 0 w 11537004"/>
              <a:gd name="connsiteY0" fmla="*/ 1079792 h 6478621"/>
              <a:gd name="connsiteX1" fmla="*/ 1079792 w 11537004"/>
              <a:gd name="connsiteY1" fmla="*/ 0 h 6478621"/>
              <a:gd name="connsiteX2" fmla="*/ 10457212 w 11537004"/>
              <a:gd name="connsiteY2" fmla="*/ 0 h 6478621"/>
              <a:gd name="connsiteX3" fmla="*/ 11537004 w 11537004"/>
              <a:gd name="connsiteY3" fmla="*/ 1079792 h 6478621"/>
              <a:gd name="connsiteX4" fmla="*/ 11537004 w 11537004"/>
              <a:gd name="connsiteY4" fmla="*/ 5398829 h 6478621"/>
              <a:gd name="connsiteX5" fmla="*/ 10457212 w 11537004"/>
              <a:gd name="connsiteY5" fmla="*/ 6478621 h 6478621"/>
              <a:gd name="connsiteX6" fmla="*/ 1079792 w 11537004"/>
              <a:gd name="connsiteY6" fmla="*/ 6478621 h 6478621"/>
              <a:gd name="connsiteX7" fmla="*/ 0 w 11537004"/>
              <a:gd name="connsiteY7" fmla="*/ 5398829 h 6478621"/>
              <a:gd name="connsiteX8" fmla="*/ 0 w 11537004"/>
              <a:gd name="connsiteY8" fmla="*/ 1079792 h 647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7004" h="6478621" fill="none" extrusionOk="0">
                <a:moveTo>
                  <a:pt x="0" y="1079792"/>
                </a:moveTo>
                <a:cubicBezTo>
                  <a:pt x="749" y="503719"/>
                  <a:pt x="529301" y="76970"/>
                  <a:pt x="1079792" y="0"/>
                </a:cubicBezTo>
                <a:cubicBezTo>
                  <a:pt x="4881552" y="72427"/>
                  <a:pt x="8361320" y="61419"/>
                  <a:pt x="10457212" y="0"/>
                </a:cubicBezTo>
                <a:cubicBezTo>
                  <a:pt x="11047368" y="-42660"/>
                  <a:pt x="11494236" y="470503"/>
                  <a:pt x="11537004" y="1079792"/>
                </a:cubicBezTo>
                <a:cubicBezTo>
                  <a:pt x="11637880" y="2292872"/>
                  <a:pt x="11429691" y="4852285"/>
                  <a:pt x="11537004" y="5398829"/>
                </a:cubicBezTo>
                <a:cubicBezTo>
                  <a:pt x="11557410" y="5891618"/>
                  <a:pt x="10999197" y="6417674"/>
                  <a:pt x="10457212" y="6478621"/>
                </a:cubicBezTo>
                <a:cubicBezTo>
                  <a:pt x="9050385" y="6508448"/>
                  <a:pt x="2716487" y="6399315"/>
                  <a:pt x="1079792" y="6478621"/>
                </a:cubicBezTo>
                <a:cubicBezTo>
                  <a:pt x="556106" y="6470406"/>
                  <a:pt x="-83705" y="6011734"/>
                  <a:pt x="0" y="5398829"/>
                </a:cubicBezTo>
                <a:cubicBezTo>
                  <a:pt x="50037" y="3624066"/>
                  <a:pt x="770" y="2419987"/>
                  <a:pt x="0" y="1079792"/>
                </a:cubicBezTo>
                <a:close/>
              </a:path>
              <a:path w="11537004" h="6478621" stroke="0" extrusionOk="0">
                <a:moveTo>
                  <a:pt x="0" y="1079792"/>
                </a:moveTo>
                <a:cubicBezTo>
                  <a:pt x="86016" y="506885"/>
                  <a:pt x="500693" y="35948"/>
                  <a:pt x="1079792" y="0"/>
                </a:cubicBezTo>
                <a:cubicBezTo>
                  <a:pt x="3990528" y="123000"/>
                  <a:pt x="9417383" y="-96860"/>
                  <a:pt x="10457212" y="0"/>
                </a:cubicBezTo>
                <a:cubicBezTo>
                  <a:pt x="10987875" y="-50065"/>
                  <a:pt x="11576403" y="404009"/>
                  <a:pt x="11537004" y="1079792"/>
                </a:cubicBezTo>
                <a:cubicBezTo>
                  <a:pt x="11540177" y="2273962"/>
                  <a:pt x="11631271" y="4128044"/>
                  <a:pt x="11537004" y="5398829"/>
                </a:cubicBezTo>
                <a:cubicBezTo>
                  <a:pt x="11438318" y="6030934"/>
                  <a:pt x="11018005" y="6472801"/>
                  <a:pt x="10457212" y="6478621"/>
                </a:cubicBezTo>
                <a:cubicBezTo>
                  <a:pt x="9169610" y="6317914"/>
                  <a:pt x="3969425" y="6518288"/>
                  <a:pt x="1079792" y="6478621"/>
                </a:cubicBezTo>
                <a:cubicBezTo>
                  <a:pt x="442577" y="6470368"/>
                  <a:pt x="-83742" y="5957245"/>
                  <a:pt x="0" y="5398829"/>
                </a:cubicBezTo>
                <a:cubicBezTo>
                  <a:pt x="32216" y="3487990"/>
                  <a:pt x="57206" y="2433852"/>
                  <a:pt x="0" y="1079792"/>
                </a:cubicBezTo>
                <a:close/>
              </a:path>
            </a:pathLst>
          </a:custGeom>
          <a:solidFill>
            <a:srgbClr val="FFFFFF">
              <a:alpha val="96078"/>
            </a:srgbClr>
          </a:solidFill>
          <a:ln w="57150">
            <a:solidFill>
              <a:srgbClr val="0099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2192000"/>
                      <a:gd name="connsiteY0" fmla="*/ 1134669 h 6807878"/>
                      <a:gd name="connsiteX1" fmla="*/ 1141095 w 12192000"/>
                      <a:gd name="connsiteY1" fmla="*/ 0 h 6807878"/>
                      <a:gd name="connsiteX2" fmla="*/ 11050904 w 12192000"/>
                      <a:gd name="connsiteY2" fmla="*/ 0 h 6807878"/>
                      <a:gd name="connsiteX3" fmla="*/ 12192000 w 12192000"/>
                      <a:gd name="connsiteY3" fmla="*/ 1134669 h 6807878"/>
                      <a:gd name="connsiteX4" fmla="*/ 12192000 w 12192000"/>
                      <a:gd name="connsiteY4" fmla="*/ 5673208 h 6807878"/>
                      <a:gd name="connsiteX5" fmla="*/ 11050904 w 12192000"/>
                      <a:gd name="connsiteY5" fmla="*/ 6807878 h 6807878"/>
                      <a:gd name="connsiteX6" fmla="*/ 1141095 w 12192000"/>
                      <a:gd name="connsiteY6" fmla="*/ 6807878 h 6807878"/>
                      <a:gd name="connsiteX7" fmla="*/ 0 w 12192000"/>
                      <a:gd name="connsiteY7" fmla="*/ 5673208 h 6807878"/>
                      <a:gd name="connsiteX8" fmla="*/ 0 w 12192000"/>
                      <a:gd name="connsiteY8" fmla="*/ 1134669 h 6807878"/>
                      <a:gd name="connsiteX0" fmla="*/ 0 w 12192000"/>
                      <a:gd name="connsiteY0" fmla="*/ 1134669 h 6807878"/>
                      <a:gd name="connsiteX1" fmla="*/ 1141095 w 12192000"/>
                      <a:gd name="connsiteY1" fmla="*/ 0 h 6807878"/>
                      <a:gd name="connsiteX2" fmla="*/ 11050904 w 12192000"/>
                      <a:gd name="connsiteY2" fmla="*/ 0 h 6807878"/>
                      <a:gd name="connsiteX3" fmla="*/ 12192000 w 12192000"/>
                      <a:gd name="connsiteY3" fmla="*/ 1134669 h 6807878"/>
                      <a:gd name="connsiteX4" fmla="*/ 12192000 w 12192000"/>
                      <a:gd name="connsiteY4" fmla="*/ 5673208 h 6807878"/>
                      <a:gd name="connsiteX5" fmla="*/ 11050904 w 12192000"/>
                      <a:gd name="connsiteY5" fmla="*/ 6807878 h 6807878"/>
                      <a:gd name="connsiteX6" fmla="*/ 1141095 w 12192000"/>
                      <a:gd name="connsiteY6" fmla="*/ 6807878 h 6807878"/>
                      <a:gd name="connsiteX7" fmla="*/ 0 w 12192000"/>
                      <a:gd name="connsiteY7" fmla="*/ 5673208 h 6807878"/>
                      <a:gd name="connsiteX8" fmla="*/ 0 w 12192000"/>
                      <a:gd name="connsiteY8" fmla="*/ 1134669 h 6807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92000" h="6807878" fill="none" extrusionOk="0">
                        <a:moveTo>
                          <a:pt x="0" y="1134669"/>
                        </a:moveTo>
                        <a:cubicBezTo>
                          <a:pt x="5009" y="643504"/>
                          <a:pt x="600793" y="150434"/>
                          <a:pt x="1141095" y="0"/>
                        </a:cubicBezTo>
                        <a:cubicBezTo>
                          <a:pt x="4984188" y="86464"/>
                          <a:pt x="8851450" y="98922"/>
                          <a:pt x="11050904" y="0"/>
                        </a:cubicBezTo>
                        <a:cubicBezTo>
                          <a:pt x="11657212" y="-164287"/>
                          <a:pt x="12029929" y="459063"/>
                          <a:pt x="12192000" y="1134669"/>
                        </a:cubicBezTo>
                        <a:cubicBezTo>
                          <a:pt x="12332440" y="2432039"/>
                          <a:pt x="12043819" y="5167497"/>
                          <a:pt x="12192000" y="5673208"/>
                        </a:cubicBezTo>
                        <a:cubicBezTo>
                          <a:pt x="12224416" y="6135967"/>
                          <a:pt x="11556598" y="6668656"/>
                          <a:pt x="11050904" y="6807878"/>
                        </a:cubicBezTo>
                        <a:cubicBezTo>
                          <a:pt x="9642157" y="6867035"/>
                          <a:pt x="2892972" y="7005019"/>
                          <a:pt x="1141095" y="6807878"/>
                        </a:cubicBezTo>
                        <a:cubicBezTo>
                          <a:pt x="634960" y="6793900"/>
                          <a:pt x="-143517" y="6328149"/>
                          <a:pt x="0" y="5673208"/>
                        </a:cubicBezTo>
                        <a:cubicBezTo>
                          <a:pt x="112487" y="3697272"/>
                          <a:pt x="-5820" y="2525865"/>
                          <a:pt x="0" y="1134669"/>
                        </a:cubicBezTo>
                        <a:close/>
                      </a:path>
                      <a:path w="12192000" h="6807878" stroke="0" extrusionOk="0">
                        <a:moveTo>
                          <a:pt x="0" y="1134669"/>
                        </a:moveTo>
                        <a:cubicBezTo>
                          <a:pt x="76877" y="566226"/>
                          <a:pt x="527713" y="23580"/>
                          <a:pt x="1141095" y="0"/>
                        </a:cubicBezTo>
                        <a:cubicBezTo>
                          <a:pt x="4226292" y="26765"/>
                          <a:pt x="10029255" y="3475"/>
                          <a:pt x="11050904" y="0"/>
                        </a:cubicBezTo>
                        <a:cubicBezTo>
                          <a:pt x="11510209" y="-42374"/>
                          <a:pt x="12287340" y="436134"/>
                          <a:pt x="12192000" y="1134669"/>
                        </a:cubicBezTo>
                        <a:cubicBezTo>
                          <a:pt x="12416679" y="2362881"/>
                          <a:pt x="12397432" y="4360258"/>
                          <a:pt x="12192000" y="5673208"/>
                        </a:cubicBezTo>
                        <a:cubicBezTo>
                          <a:pt x="12094662" y="6312767"/>
                          <a:pt x="11603060" y="6779346"/>
                          <a:pt x="11050904" y="6807878"/>
                        </a:cubicBezTo>
                        <a:cubicBezTo>
                          <a:pt x="9734155" y="6183769"/>
                          <a:pt x="4156588" y="7112270"/>
                          <a:pt x="1141095" y="6807878"/>
                        </a:cubicBezTo>
                        <a:cubicBezTo>
                          <a:pt x="493458" y="6873383"/>
                          <a:pt x="-103838" y="6185978"/>
                          <a:pt x="0" y="5673208"/>
                        </a:cubicBezTo>
                        <a:cubicBezTo>
                          <a:pt x="40690" y="3572670"/>
                          <a:pt x="71996" y="2374972"/>
                          <a:pt x="0" y="1134669"/>
                        </a:cubicBezTo>
                        <a:close/>
                      </a:path>
                      <a:path w="12192000" h="6807878" fill="none" stroke="0" extrusionOk="0">
                        <a:moveTo>
                          <a:pt x="0" y="1134669"/>
                        </a:moveTo>
                        <a:cubicBezTo>
                          <a:pt x="112065" y="559650"/>
                          <a:pt x="569650" y="102338"/>
                          <a:pt x="1141095" y="0"/>
                        </a:cubicBezTo>
                        <a:cubicBezTo>
                          <a:pt x="5448712" y="270915"/>
                          <a:pt x="8642930" y="291665"/>
                          <a:pt x="11050904" y="0"/>
                        </a:cubicBezTo>
                        <a:cubicBezTo>
                          <a:pt x="11607904" y="-95634"/>
                          <a:pt x="12190218" y="406888"/>
                          <a:pt x="12192000" y="1134669"/>
                        </a:cubicBezTo>
                        <a:cubicBezTo>
                          <a:pt x="12315715" y="2394851"/>
                          <a:pt x="12141895" y="5053285"/>
                          <a:pt x="12192000" y="5673208"/>
                        </a:cubicBezTo>
                        <a:cubicBezTo>
                          <a:pt x="12143446" y="6216444"/>
                          <a:pt x="11564546" y="6734159"/>
                          <a:pt x="11050904" y="6807878"/>
                        </a:cubicBezTo>
                        <a:cubicBezTo>
                          <a:pt x="9548471" y="6775325"/>
                          <a:pt x="2585261" y="6872574"/>
                          <a:pt x="1141095" y="6807878"/>
                        </a:cubicBezTo>
                        <a:cubicBezTo>
                          <a:pt x="482106" y="6777922"/>
                          <a:pt x="-134515" y="6296397"/>
                          <a:pt x="0" y="5673208"/>
                        </a:cubicBezTo>
                        <a:cubicBezTo>
                          <a:pt x="-7399" y="4025929"/>
                          <a:pt x="-38501" y="2557559"/>
                          <a:pt x="0" y="113466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96F4175-80B9-A6D3-439A-7E9577FB4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433" y="1663383"/>
            <a:ext cx="58911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FF0000"/>
                </a:solidFill>
              </a:rPr>
              <a:t>Học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sinh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trình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bày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5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chool Classroom - Free Cartoon Background Loop - YouTube">
            <a:extLst>
              <a:ext uri="{FF2B5EF4-FFF2-40B4-BE49-F238E27FC236}">
                <a16:creationId xmlns:a16="http://schemas.microsoft.com/office/drawing/2014/main" id="{79E529AD-4A76-1C9C-13F5-B9BFB945B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233EB6-30AC-370B-44E9-03EB87640B9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55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6D6A3-B4B4-3F01-3909-D5195650F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3" y="269823"/>
            <a:ext cx="11617377" cy="670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6672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3726B-7AAD-9293-F589-9C37E1157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hool Classroom - Free Cartoon Background Loop - YouTube">
            <a:extLst>
              <a:ext uri="{FF2B5EF4-FFF2-40B4-BE49-F238E27FC236}">
                <a16:creationId xmlns:a16="http://schemas.microsoft.com/office/drawing/2014/main" id="{B356ED1A-B802-36BA-428A-191F35BCD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846CC1-C2E4-23CB-54C3-E2DB52607FDD}"/>
              </a:ext>
            </a:extLst>
          </p:cNvPr>
          <p:cNvSpPr/>
          <p:nvPr/>
        </p:nvSpPr>
        <p:spPr>
          <a:xfrm>
            <a:off x="455427" y="361507"/>
            <a:ext cx="11281145" cy="6134986"/>
          </a:xfrm>
          <a:prstGeom prst="roundRect">
            <a:avLst>
              <a:gd name="adj" fmla="val 55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AD326-2544-57AA-5D18-459A62B997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5" t="557" r="16601" b="64574"/>
          <a:stretch/>
        </p:blipFill>
        <p:spPr>
          <a:xfrm>
            <a:off x="704538" y="632430"/>
            <a:ext cx="5391461" cy="5593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BC3A06-85AE-0D3F-3B9E-743FA3185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40570" r="74278" b="7427"/>
          <a:stretch/>
        </p:blipFill>
        <p:spPr>
          <a:xfrm>
            <a:off x="6985416" y="632431"/>
            <a:ext cx="4317167" cy="559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5201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FD30-D2A7-8C0A-978A-A013AE9FD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hool Classroom - Free Cartoon Background Loop - YouTube">
            <a:extLst>
              <a:ext uri="{FF2B5EF4-FFF2-40B4-BE49-F238E27FC236}">
                <a16:creationId xmlns:a16="http://schemas.microsoft.com/office/drawing/2014/main" id="{09D48472-ADC2-FFB2-0384-D6A6A1961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147EF5-8ADA-734A-0341-2C48D6949A4B}"/>
              </a:ext>
            </a:extLst>
          </p:cNvPr>
          <p:cNvSpPr/>
          <p:nvPr/>
        </p:nvSpPr>
        <p:spPr>
          <a:xfrm>
            <a:off x="455427" y="361507"/>
            <a:ext cx="11281145" cy="6134986"/>
          </a:xfrm>
          <a:prstGeom prst="roundRect">
            <a:avLst>
              <a:gd name="adj" fmla="val 55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12BBE2-B4E3-6203-41CB-BC9D30A56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t="40570" r="52551" b="7427"/>
          <a:stretch/>
        </p:blipFill>
        <p:spPr>
          <a:xfrm>
            <a:off x="6760564" y="646794"/>
            <a:ext cx="4077324" cy="5564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9AD99-5C91-0F71-E5DD-9BC917380C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40570" r="74278" b="7427"/>
          <a:stretch/>
        </p:blipFill>
        <p:spPr>
          <a:xfrm>
            <a:off x="1256988" y="618068"/>
            <a:ext cx="4317167" cy="559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2687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9E3EDBA-49D4-4089-99FE-09CA539FE663}"/>
              </a:ext>
            </a:extLst>
          </p:cNvPr>
          <p:cNvGrpSpPr/>
          <p:nvPr/>
        </p:nvGrpSpPr>
        <p:grpSpPr>
          <a:xfrm>
            <a:off x="3621691" y="493841"/>
            <a:ext cx="5906324" cy="5468113"/>
            <a:chOff x="3305210" y="644775"/>
            <a:chExt cx="5906324" cy="54681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B1DB53-1297-44DD-B638-4BB694699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210" y="644775"/>
              <a:ext cx="5906324" cy="54681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BD8321-89E4-450D-A433-D0150317D663}"/>
                </a:ext>
              </a:extLst>
            </p:cNvPr>
            <p:cNvSpPr txBox="1"/>
            <p:nvPr/>
          </p:nvSpPr>
          <p:spPr>
            <a:xfrm>
              <a:off x="3468070" y="2384167"/>
              <a:ext cx="54443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8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63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A97B7-E318-9B67-99EC-29E54D679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F23287-0DF1-1E7F-7BBD-45E47C083976}"/>
              </a:ext>
            </a:extLst>
          </p:cNvPr>
          <p:cNvGrpSpPr/>
          <p:nvPr/>
        </p:nvGrpSpPr>
        <p:grpSpPr>
          <a:xfrm>
            <a:off x="10227247" y="5407395"/>
            <a:ext cx="2860341" cy="1905012"/>
            <a:chOff x="7575643" y="4124098"/>
            <a:chExt cx="2145256" cy="14287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0149A9F-7506-822F-FE95-873A261F4D41}"/>
                </a:ext>
              </a:extLst>
            </p:cNvPr>
            <p:cNvSpPr/>
            <p:nvPr/>
          </p:nvSpPr>
          <p:spPr>
            <a:xfrm>
              <a:off x="7575643" y="4322368"/>
              <a:ext cx="1851378" cy="1230489"/>
            </a:xfrm>
            <a:prstGeom prst="roundRect">
              <a:avLst/>
            </a:prstGeom>
            <a:solidFill>
              <a:srgbClr val="FFB7B7">
                <a:alpha val="2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2F2F2"/>
                </a:solidFill>
                <a:latin typeface="Arial"/>
                <a:sym typeface="Arial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ED7DACA-3502-0AC1-50CD-F1DD16912F69}"/>
                </a:ext>
              </a:extLst>
            </p:cNvPr>
            <p:cNvSpPr/>
            <p:nvPr/>
          </p:nvSpPr>
          <p:spPr>
            <a:xfrm>
              <a:off x="7869521" y="4124098"/>
              <a:ext cx="1851378" cy="1230489"/>
            </a:xfrm>
            <a:prstGeom prst="roundRect">
              <a:avLst/>
            </a:prstGeom>
            <a:solidFill>
              <a:srgbClr val="969696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2F2F2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26" name="图片 55">
            <a:extLst>
              <a:ext uri="{FF2B5EF4-FFF2-40B4-BE49-F238E27FC236}">
                <a16:creationId xmlns:a16="http://schemas.microsoft.com/office/drawing/2014/main" id="{FFECC1FA-37C7-6FA2-9CA1-23BB1112D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866">
            <a:off x="-10792" y="-378586"/>
            <a:ext cx="1699811" cy="1835795"/>
          </a:xfrm>
          <a:prstGeom prst="rect">
            <a:avLst/>
          </a:prstGeom>
        </p:spPr>
      </p:pic>
      <p:pic>
        <p:nvPicPr>
          <p:cNvPr id="3" name="Cây đậu phát triển như thế nào - How pea plant grow up">
            <a:hlinkClick r:id="" action="ppaction://media"/>
            <a:extLst>
              <a:ext uri="{FF2B5EF4-FFF2-40B4-BE49-F238E27FC236}">
                <a16:creationId xmlns:a16="http://schemas.microsoft.com/office/drawing/2014/main" id="{A5BDF001-E442-2D2D-4905-4281DC5C03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6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161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F62E8-B49A-817D-EF58-8EB8F70E0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BDE6DD9-6FB7-FA5E-DA0A-C86E89F82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570" y="1198694"/>
            <a:ext cx="80472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3333FF"/>
                </a:solidFill>
              </a:rPr>
              <a:t>Điều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kiện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để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hạt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nảy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mầm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là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gì</a:t>
            </a:r>
            <a:r>
              <a:rPr lang="en-US" altLang="en-US" sz="4000" b="1" dirty="0">
                <a:solidFill>
                  <a:srgbClr val="3333FF"/>
                </a:solidFill>
              </a:rPr>
              <a:t> ?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6C9A075-AA7C-417A-A168-85CF0B936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902" y="2241429"/>
            <a:ext cx="93950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3333FF"/>
                </a:solidFill>
              </a:rPr>
              <a:t>Có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phải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hạt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giống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nào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gieo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xuống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đất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cũng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mọc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không</a:t>
            </a:r>
            <a:r>
              <a:rPr lang="en-US" altLang="en-US" sz="4000" b="1" dirty="0">
                <a:solidFill>
                  <a:srgbClr val="3333FF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6894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18E140-DA93-39D8-CA69-313E03B06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8255C-357A-5524-DF19-9A5165015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17" y="3765063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2151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hool Classroom - Free Cartoon Background Loop - YouTube">
            <a:extLst>
              <a:ext uri="{FF2B5EF4-FFF2-40B4-BE49-F238E27FC236}">
                <a16:creationId xmlns:a16="http://schemas.microsoft.com/office/drawing/2014/main" id="{FE517D40-1FD1-97D8-6179-A1510AF0A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89F6DC-4143-BD43-60D2-6A91F877C09B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55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074458-1446-1095-A55B-E982687B6171}"/>
              </a:ext>
            </a:extLst>
          </p:cNvPr>
          <p:cNvSpPr/>
          <p:nvPr/>
        </p:nvSpPr>
        <p:spPr>
          <a:xfrm>
            <a:off x="1185002" y="1468725"/>
            <a:ext cx="9552170" cy="2799725"/>
          </a:xfrm>
          <a:prstGeom prst="roundRect">
            <a:avLst/>
          </a:prstGeom>
          <a:solidFill>
            <a:srgbClr val="FFE4B3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D766BB41-DC93-EE0E-9875-DE7298A16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187" y="92269"/>
            <a:ext cx="38674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FF0000"/>
                </a:solidFill>
              </a:rPr>
              <a:t>Thảo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luận</a:t>
            </a:r>
            <a:r>
              <a:rPr lang="en-US" altLang="en-US" sz="5400" b="1" dirty="0">
                <a:solidFill>
                  <a:srgbClr val="FF00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3434567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52D0-B69A-A435-723F-CBC09BD32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C40DFCBD-8076-DB51-E9C9-3BF926567E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4381556" h="1456867">
                <a:moveTo>
                  <a:pt x="0" y="0"/>
                </a:moveTo>
                <a:lnTo>
                  <a:pt x="4381556" y="0"/>
                </a:lnTo>
                <a:lnTo>
                  <a:pt x="4381556" y="1456867"/>
                </a:lnTo>
                <a:lnTo>
                  <a:pt x="0" y="1456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E3F635-0743-B03A-7A3D-BA761E9D6A0A}"/>
              </a:ext>
            </a:extLst>
          </p:cNvPr>
          <p:cNvSpPr/>
          <p:nvPr/>
        </p:nvSpPr>
        <p:spPr>
          <a:xfrm>
            <a:off x="0" y="1"/>
            <a:ext cx="12192000" cy="6807878"/>
          </a:xfrm>
          <a:custGeom>
            <a:avLst/>
            <a:gdLst>
              <a:gd name="connsiteX0" fmla="*/ 0 w 11537004"/>
              <a:gd name="connsiteY0" fmla="*/ 1079792 h 6478621"/>
              <a:gd name="connsiteX1" fmla="*/ 1079792 w 11537004"/>
              <a:gd name="connsiteY1" fmla="*/ 0 h 6478621"/>
              <a:gd name="connsiteX2" fmla="*/ 10457212 w 11537004"/>
              <a:gd name="connsiteY2" fmla="*/ 0 h 6478621"/>
              <a:gd name="connsiteX3" fmla="*/ 11537004 w 11537004"/>
              <a:gd name="connsiteY3" fmla="*/ 1079792 h 6478621"/>
              <a:gd name="connsiteX4" fmla="*/ 11537004 w 11537004"/>
              <a:gd name="connsiteY4" fmla="*/ 5398829 h 6478621"/>
              <a:gd name="connsiteX5" fmla="*/ 10457212 w 11537004"/>
              <a:gd name="connsiteY5" fmla="*/ 6478621 h 6478621"/>
              <a:gd name="connsiteX6" fmla="*/ 1079792 w 11537004"/>
              <a:gd name="connsiteY6" fmla="*/ 6478621 h 6478621"/>
              <a:gd name="connsiteX7" fmla="*/ 0 w 11537004"/>
              <a:gd name="connsiteY7" fmla="*/ 5398829 h 6478621"/>
              <a:gd name="connsiteX8" fmla="*/ 0 w 11537004"/>
              <a:gd name="connsiteY8" fmla="*/ 1079792 h 647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7004" h="6478621" fill="none" extrusionOk="0">
                <a:moveTo>
                  <a:pt x="0" y="1079792"/>
                </a:moveTo>
                <a:cubicBezTo>
                  <a:pt x="749" y="503719"/>
                  <a:pt x="529301" y="76970"/>
                  <a:pt x="1079792" y="0"/>
                </a:cubicBezTo>
                <a:cubicBezTo>
                  <a:pt x="4881552" y="72427"/>
                  <a:pt x="8361320" y="61419"/>
                  <a:pt x="10457212" y="0"/>
                </a:cubicBezTo>
                <a:cubicBezTo>
                  <a:pt x="11047368" y="-42660"/>
                  <a:pt x="11494236" y="470503"/>
                  <a:pt x="11537004" y="1079792"/>
                </a:cubicBezTo>
                <a:cubicBezTo>
                  <a:pt x="11637880" y="2292872"/>
                  <a:pt x="11429691" y="4852285"/>
                  <a:pt x="11537004" y="5398829"/>
                </a:cubicBezTo>
                <a:cubicBezTo>
                  <a:pt x="11557410" y="5891618"/>
                  <a:pt x="10999197" y="6417674"/>
                  <a:pt x="10457212" y="6478621"/>
                </a:cubicBezTo>
                <a:cubicBezTo>
                  <a:pt x="9050385" y="6508448"/>
                  <a:pt x="2716487" y="6399315"/>
                  <a:pt x="1079792" y="6478621"/>
                </a:cubicBezTo>
                <a:cubicBezTo>
                  <a:pt x="556106" y="6470406"/>
                  <a:pt x="-83705" y="6011734"/>
                  <a:pt x="0" y="5398829"/>
                </a:cubicBezTo>
                <a:cubicBezTo>
                  <a:pt x="50037" y="3624066"/>
                  <a:pt x="770" y="2419987"/>
                  <a:pt x="0" y="1079792"/>
                </a:cubicBezTo>
                <a:close/>
              </a:path>
              <a:path w="11537004" h="6478621" stroke="0" extrusionOk="0">
                <a:moveTo>
                  <a:pt x="0" y="1079792"/>
                </a:moveTo>
                <a:cubicBezTo>
                  <a:pt x="86016" y="506885"/>
                  <a:pt x="500693" y="35948"/>
                  <a:pt x="1079792" y="0"/>
                </a:cubicBezTo>
                <a:cubicBezTo>
                  <a:pt x="3990528" y="123000"/>
                  <a:pt x="9417383" y="-96860"/>
                  <a:pt x="10457212" y="0"/>
                </a:cubicBezTo>
                <a:cubicBezTo>
                  <a:pt x="10987875" y="-50065"/>
                  <a:pt x="11576403" y="404009"/>
                  <a:pt x="11537004" y="1079792"/>
                </a:cubicBezTo>
                <a:cubicBezTo>
                  <a:pt x="11540177" y="2273962"/>
                  <a:pt x="11631271" y="4128044"/>
                  <a:pt x="11537004" y="5398829"/>
                </a:cubicBezTo>
                <a:cubicBezTo>
                  <a:pt x="11438318" y="6030934"/>
                  <a:pt x="11018005" y="6472801"/>
                  <a:pt x="10457212" y="6478621"/>
                </a:cubicBezTo>
                <a:cubicBezTo>
                  <a:pt x="9169610" y="6317914"/>
                  <a:pt x="3969425" y="6518288"/>
                  <a:pt x="1079792" y="6478621"/>
                </a:cubicBezTo>
                <a:cubicBezTo>
                  <a:pt x="442577" y="6470368"/>
                  <a:pt x="-83742" y="5957245"/>
                  <a:pt x="0" y="5398829"/>
                </a:cubicBezTo>
                <a:cubicBezTo>
                  <a:pt x="32216" y="3487990"/>
                  <a:pt x="57206" y="2433852"/>
                  <a:pt x="0" y="1079792"/>
                </a:cubicBezTo>
                <a:close/>
              </a:path>
            </a:pathLst>
          </a:custGeom>
          <a:solidFill>
            <a:srgbClr val="FFFFFF">
              <a:alpha val="96078"/>
            </a:srgbClr>
          </a:solidFill>
          <a:ln w="57150">
            <a:solidFill>
              <a:srgbClr val="0099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2192000"/>
                      <a:gd name="connsiteY0" fmla="*/ 1134669 h 6807878"/>
                      <a:gd name="connsiteX1" fmla="*/ 1141095 w 12192000"/>
                      <a:gd name="connsiteY1" fmla="*/ 0 h 6807878"/>
                      <a:gd name="connsiteX2" fmla="*/ 11050904 w 12192000"/>
                      <a:gd name="connsiteY2" fmla="*/ 0 h 6807878"/>
                      <a:gd name="connsiteX3" fmla="*/ 12192000 w 12192000"/>
                      <a:gd name="connsiteY3" fmla="*/ 1134669 h 6807878"/>
                      <a:gd name="connsiteX4" fmla="*/ 12192000 w 12192000"/>
                      <a:gd name="connsiteY4" fmla="*/ 5673208 h 6807878"/>
                      <a:gd name="connsiteX5" fmla="*/ 11050904 w 12192000"/>
                      <a:gd name="connsiteY5" fmla="*/ 6807878 h 6807878"/>
                      <a:gd name="connsiteX6" fmla="*/ 1141095 w 12192000"/>
                      <a:gd name="connsiteY6" fmla="*/ 6807878 h 6807878"/>
                      <a:gd name="connsiteX7" fmla="*/ 0 w 12192000"/>
                      <a:gd name="connsiteY7" fmla="*/ 5673208 h 6807878"/>
                      <a:gd name="connsiteX8" fmla="*/ 0 w 12192000"/>
                      <a:gd name="connsiteY8" fmla="*/ 1134669 h 6807878"/>
                      <a:gd name="connsiteX0" fmla="*/ 0 w 12192000"/>
                      <a:gd name="connsiteY0" fmla="*/ 1134669 h 6807878"/>
                      <a:gd name="connsiteX1" fmla="*/ 1141095 w 12192000"/>
                      <a:gd name="connsiteY1" fmla="*/ 0 h 6807878"/>
                      <a:gd name="connsiteX2" fmla="*/ 11050904 w 12192000"/>
                      <a:gd name="connsiteY2" fmla="*/ 0 h 6807878"/>
                      <a:gd name="connsiteX3" fmla="*/ 12192000 w 12192000"/>
                      <a:gd name="connsiteY3" fmla="*/ 1134669 h 6807878"/>
                      <a:gd name="connsiteX4" fmla="*/ 12192000 w 12192000"/>
                      <a:gd name="connsiteY4" fmla="*/ 5673208 h 6807878"/>
                      <a:gd name="connsiteX5" fmla="*/ 11050904 w 12192000"/>
                      <a:gd name="connsiteY5" fmla="*/ 6807878 h 6807878"/>
                      <a:gd name="connsiteX6" fmla="*/ 1141095 w 12192000"/>
                      <a:gd name="connsiteY6" fmla="*/ 6807878 h 6807878"/>
                      <a:gd name="connsiteX7" fmla="*/ 0 w 12192000"/>
                      <a:gd name="connsiteY7" fmla="*/ 5673208 h 6807878"/>
                      <a:gd name="connsiteX8" fmla="*/ 0 w 12192000"/>
                      <a:gd name="connsiteY8" fmla="*/ 1134669 h 6807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192000" h="6807878" fill="none" extrusionOk="0">
                        <a:moveTo>
                          <a:pt x="0" y="1134669"/>
                        </a:moveTo>
                        <a:cubicBezTo>
                          <a:pt x="5009" y="643504"/>
                          <a:pt x="600793" y="150434"/>
                          <a:pt x="1141095" y="0"/>
                        </a:cubicBezTo>
                        <a:cubicBezTo>
                          <a:pt x="4984188" y="86464"/>
                          <a:pt x="8851450" y="98922"/>
                          <a:pt x="11050904" y="0"/>
                        </a:cubicBezTo>
                        <a:cubicBezTo>
                          <a:pt x="11657212" y="-164287"/>
                          <a:pt x="12029929" y="459063"/>
                          <a:pt x="12192000" y="1134669"/>
                        </a:cubicBezTo>
                        <a:cubicBezTo>
                          <a:pt x="12332440" y="2432039"/>
                          <a:pt x="12043819" y="5167497"/>
                          <a:pt x="12192000" y="5673208"/>
                        </a:cubicBezTo>
                        <a:cubicBezTo>
                          <a:pt x="12224416" y="6135967"/>
                          <a:pt x="11556598" y="6668656"/>
                          <a:pt x="11050904" y="6807878"/>
                        </a:cubicBezTo>
                        <a:cubicBezTo>
                          <a:pt x="9642157" y="6867035"/>
                          <a:pt x="2892972" y="7005019"/>
                          <a:pt x="1141095" y="6807878"/>
                        </a:cubicBezTo>
                        <a:cubicBezTo>
                          <a:pt x="634960" y="6793900"/>
                          <a:pt x="-143517" y="6328149"/>
                          <a:pt x="0" y="5673208"/>
                        </a:cubicBezTo>
                        <a:cubicBezTo>
                          <a:pt x="112487" y="3697272"/>
                          <a:pt x="-5820" y="2525865"/>
                          <a:pt x="0" y="1134669"/>
                        </a:cubicBezTo>
                        <a:close/>
                      </a:path>
                      <a:path w="12192000" h="6807878" stroke="0" extrusionOk="0">
                        <a:moveTo>
                          <a:pt x="0" y="1134669"/>
                        </a:moveTo>
                        <a:cubicBezTo>
                          <a:pt x="76877" y="566226"/>
                          <a:pt x="527713" y="23580"/>
                          <a:pt x="1141095" y="0"/>
                        </a:cubicBezTo>
                        <a:cubicBezTo>
                          <a:pt x="4226292" y="26765"/>
                          <a:pt x="10029255" y="3475"/>
                          <a:pt x="11050904" y="0"/>
                        </a:cubicBezTo>
                        <a:cubicBezTo>
                          <a:pt x="11510209" y="-42374"/>
                          <a:pt x="12287340" y="436134"/>
                          <a:pt x="12192000" y="1134669"/>
                        </a:cubicBezTo>
                        <a:cubicBezTo>
                          <a:pt x="12416679" y="2362881"/>
                          <a:pt x="12397432" y="4360258"/>
                          <a:pt x="12192000" y="5673208"/>
                        </a:cubicBezTo>
                        <a:cubicBezTo>
                          <a:pt x="12094662" y="6312767"/>
                          <a:pt x="11603060" y="6779346"/>
                          <a:pt x="11050904" y="6807878"/>
                        </a:cubicBezTo>
                        <a:cubicBezTo>
                          <a:pt x="9734155" y="6183769"/>
                          <a:pt x="4156588" y="7112270"/>
                          <a:pt x="1141095" y="6807878"/>
                        </a:cubicBezTo>
                        <a:cubicBezTo>
                          <a:pt x="493458" y="6873383"/>
                          <a:pt x="-103838" y="6185978"/>
                          <a:pt x="0" y="5673208"/>
                        </a:cubicBezTo>
                        <a:cubicBezTo>
                          <a:pt x="40690" y="3572670"/>
                          <a:pt x="71996" y="2374972"/>
                          <a:pt x="0" y="1134669"/>
                        </a:cubicBezTo>
                        <a:close/>
                      </a:path>
                      <a:path w="12192000" h="6807878" fill="none" stroke="0" extrusionOk="0">
                        <a:moveTo>
                          <a:pt x="0" y="1134669"/>
                        </a:moveTo>
                        <a:cubicBezTo>
                          <a:pt x="112065" y="559650"/>
                          <a:pt x="569650" y="102338"/>
                          <a:pt x="1141095" y="0"/>
                        </a:cubicBezTo>
                        <a:cubicBezTo>
                          <a:pt x="5448712" y="270915"/>
                          <a:pt x="8642930" y="291665"/>
                          <a:pt x="11050904" y="0"/>
                        </a:cubicBezTo>
                        <a:cubicBezTo>
                          <a:pt x="11607904" y="-95634"/>
                          <a:pt x="12190218" y="406888"/>
                          <a:pt x="12192000" y="1134669"/>
                        </a:cubicBezTo>
                        <a:cubicBezTo>
                          <a:pt x="12315715" y="2394851"/>
                          <a:pt x="12141895" y="5053285"/>
                          <a:pt x="12192000" y="5673208"/>
                        </a:cubicBezTo>
                        <a:cubicBezTo>
                          <a:pt x="12143446" y="6216444"/>
                          <a:pt x="11564546" y="6734159"/>
                          <a:pt x="11050904" y="6807878"/>
                        </a:cubicBezTo>
                        <a:cubicBezTo>
                          <a:pt x="9548471" y="6775325"/>
                          <a:pt x="2585261" y="6872574"/>
                          <a:pt x="1141095" y="6807878"/>
                        </a:cubicBezTo>
                        <a:cubicBezTo>
                          <a:pt x="482106" y="6777922"/>
                          <a:pt x="-134515" y="6296397"/>
                          <a:pt x="0" y="5673208"/>
                        </a:cubicBezTo>
                        <a:cubicBezTo>
                          <a:pt x="-7399" y="4025929"/>
                          <a:pt x="-38501" y="2557559"/>
                          <a:pt x="0" y="113466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9B477D3-7D1A-EB6E-7462-842973090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433" y="1663383"/>
            <a:ext cx="58911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FF0000"/>
                </a:solidFill>
              </a:rPr>
              <a:t>Học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sinh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trình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bày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70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9D740-500D-EED1-4047-25B44BAD4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E9AE65-88F2-E9A5-E38D-8A8482B01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C51379-4FDC-B543-C566-89A08BEB4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CDCEC7-DA31-5DFF-5B4A-4D9F9512E0B1}"/>
              </a:ext>
            </a:extLst>
          </p:cNvPr>
          <p:cNvGrpSpPr/>
          <p:nvPr/>
        </p:nvGrpSpPr>
        <p:grpSpPr>
          <a:xfrm>
            <a:off x="1783830" y="493841"/>
            <a:ext cx="7914806" cy="6074294"/>
            <a:chOff x="3305210" y="644775"/>
            <a:chExt cx="5906324" cy="54681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8600BF-C858-6AF5-A4EF-84B4434A4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210" y="644775"/>
              <a:ext cx="5906324" cy="54681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F8D918-5091-99FD-C4D8-2BC76ECD85C1}"/>
                </a:ext>
              </a:extLst>
            </p:cNvPr>
            <p:cNvSpPr txBox="1"/>
            <p:nvPr/>
          </p:nvSpPr>
          <p:spPr>
            <a:xfrm>
              <a:off x="3536218" y="1224481"/>
              <a:ext cx="5444308" cy="3740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en-US" sz="8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ò </a:t>
              </a:r>
              <a:r>
                <a:rPr lang="en-US" sz="8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8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8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8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8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388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chool Classroom - Free Cartoon Background Loop - YouTube">
            <a:extLst>
              <a:ext uri="{FF2B5EF4-FFF2-40B4-BE49-F238E27FC236}">
                <a16:creationId xmlns:a16="http://schemas.microsoft.com/office/drawing/2014/main" id="{79E529AD-4A76-1C9C-13F5-B9BFB945B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233EB6-30AC-370B-44E9-03EB87640B95}"/>
              </a:ext>
            </a:extLst>
          </p:cNvPr>
          <p:cNvSpPr/>
          <p:nvPr/>
        </p:nvSpPr>
        <p:spPr>
          <a:xfrm>
            <a:off x="0" y="0"/>
            <a:ext cx="12082072" cy="6858000"/>
          </a:xfrm>
          <a:prstGeom prst="roundRect">
            <a:avLst>
              <a:gd name="adj" fmla="val 55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435D68-E9FE-0E12-78EA-48560E9C8C9D}"/>
              </a:ext>
            </a:extLst>
          </p:cNvPr>
          <p:cNvSpPr/>
          <p:nvPr/>
        </p:nvSpPr>
        <p:spPr>
          <a:xfrm>
            <a:off x="984354" y="1260917"/>
            <a:ext cx="10223292" cy="1296211"/>
          </a:xfrm>
          <a:prstGeom prst="roundRect">
            <a:avLst/>
          </a:prstGeom>
          <a:solidFill>
            <a:srgbClr val="FFFED3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vi-VN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379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7FD6-3CD4-1A95-208B-EAF0487AF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0B13919-F771-41BA-AE86-A6A63A9A9D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4A45EE2-0106-1A04-162D-A76B4252A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066ED-DBC7-12BB-3339-056E91EF4244}"/>
              </a:ext>
            </a:extLst>
          </p:cNvPr>
          <p:cNvGrpSpPr/>
          <p:nvPr/>
        </p:nvGrpSpPr>
        <p:grpSpPr>
          <a:xfrm>
            <a:off x="1783830" y="974361"/>
            <a:ext cx="7914806" cy="4838406"/>
            <a:chOff x="3305210" y="1077342"/>
            <a:chExt cx="5906324" cy="43555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0B3866-8ADE-C7AE-3AF3-4605BB052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210" y="1077342"/>
              <a:ext cx="5906324" cy="435556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D4E6ED-FC83-84B3-2B55-5FE5C5E714C3}"/>
                </a:ext>
              </a:extLst>
            </p:cNvPr>
            <p:cNvSpPr txBox="1"/>
            <p:nvPr/>
          </p:nvSpPr>
          <p:spPr>
            <a:xfrm>
              <a:off x="3536217" y="1597852"/>
              <a:ext cx="5444308" cy="2521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Tham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0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E624F-143F-1FE8-E2E1-5CF8CC6B8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FC6F61-08A8-F57A-BE19-1CB90F836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108294"/>
              </p:ext>
            </p:extLst>
          </p:nvPr>
        </p:nvGraphicFramePr>
        <p:xfrm>
          <a:off x="359764" y="624496"/>
          <a:ext cx="11137693" cy="6163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30584">
                  <a:extLst>
                    <a:ext uri="{9D8B030D-6E8A-4147-A177-3AD203B41FA5}">
                      <a16:colId xmlns:a16="http://schemas.microsoft.com/office/drawing/2014/main" val="1740795263"/>
                    </a:ext>
                  </a:extLst>
                </a:gridCol>
                <a:gridCol w="1304144">
                  <a:extLst>
                    <a:ext uri="{9D8B030D-6E8A-4147-A177-3AD203B41FA5}">
                      <a16:colId xmlns:a16="http://schemas.microsoft.com/office/drawing/2014/main" val="1625948289"/>
                    </a:ext>
                  </a:extLst>
                </a:gridCol>
                <a:gridCol w="1199213">
                  <a:extLst>
                    <a:ext uri="{9D8B030D-6E8A-4147-A177-3AD203B41FA5}">
                      <a16:colId xmlns:a16="http://schemas.microsoft.com/office/drawing/2014/main" val="3399154772"/>
                    </a:ext>
                  </a:extLst>
                </a:gridCol>
                <a:gridCol w="1903752">
                  <a:extLst>
                    <a:ext uri="{9D8B030D-6E8A-4147-A177-3AD203B41FA5}">
                      <a16:colId xmlns:a16="http://schemas.microsoft.com/office/drawing/2014/main" val="96379649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3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060363"/>
                  </a:ext>
                </a:extLst>
              </a:tr>
              <a:tr h="933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3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3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extLst>
                  <a:ext uri="{0D108BD9-81ED-4DB2-BD59-A6C34878D82A}">
                    <a16:rowId xmlns:a16="http://schemas.microsoft.com/office/drawing/2014/main" val="4199070197"/>
                  </a:ext>
                </a:extLst>
              </a:tr>
              <a:tr h="18898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hiết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mọc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extLst>
                  <a:ext uri="{0D108BD9-81ED-4DB2-BD59-A6C34878D82A}">
                    <a16:rowId xmlns:a16="http://schemas.microsoft.com/office/drawing/2014/main" val="2077625074"/>
                  </a:ext>
                </a:extLst>
              </a:tr>
              <a:tr h="14114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extLst>
                  <a:ext uri="{0D108BD9-81ED-4DB2-BD59-A6C34878D82A}">
                    <a16:rowId xmlns:a16="http://schemas.microsoft.com/office/drawing/2014/main" val="671430574"/>
                  </a:ext>
                </a:extLst>
              </a:tr>
              <a:tr h="14114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710" marR="50710" marT="0" marB="0"/>
                </a:tc>
                <a:extLst>
                  <a:ext uri="{0D108BD9-81ED-4DB2-BD59-A6C34878D82A}">
                    <a16:rowId xmlns:a16="http://schemas.microsoft.com/office/drawing/2014/main" val="1100613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18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BDD4-69C2-4223-C21F-A64FD1A6A91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2C53D-3692-05D3-F3B0-562D1DAEA55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Mountain Field Highland - Free Cartoon Background Loop">
            <a:hlinkClick r:id="" action="ppaction://media"/>
            <a:extLst>
              <a:ext uri="{FF2B5EF4-FFF2-40B4-BE49-F238E27FC236}">
                <a16:creationId xmlns:a16="http://schemas.microsoft.com/office/drawing/2014/main" id="{3460575A-3F03-8EB1-B5AA-806BF7C59A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223369B-C17D-D6FC-9692-E2E27A2D4220}"/>
              </a:ext>
            </a:extLst>
          </p:cNvPr>
          <p:cNvGrpSpPr/>
          <p:nvPr/>
        </p:nvGrpSpPr>
        <p:grpSpPr>
          <a:xfrm>
            <a:off x="399816" y="192407"/>
            <a:ext cx="11392368" cy="6473185"/>
            <a:chOff x="-54975" y="1317793"/>
            <a:chExt cx="11392368" cy="64731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1BA703-2579-71D7-3C40-1665DA70FCB4}"/>
                </a:ext>
              </a:extLst>
            </p:cNvPr>
            <p:cNvSpPr txBox="1"/>
            <p:nvPr/>
          </p:nvSpPr>
          <p:spPr>
            <a:xfrm>
              <a:off x="-53867" y="1317793"/>
              <a:ext cx="11391260" cy="6463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241300">
                    <a:solidFill>
                      <a:prstClr val="white"/>
                    </a:solidFill>
                  </a:ln>
                  <a:solidFill>
                    <a:srgbClr val="FDCF01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241300">
                    <a:solidFill>
                      <a:prstClr val="white"/>
                    </a:solidFill>
                  </a:ln>
                  <a:solidFill>
                    <a:srgbClr val="FDCF01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CHÚC CÁC EM</a:t>
              </a:r>
              <a:endParaRPr kumimoji="0" lang="vi-VN" sz="13800" b="1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srgbClr val="FDCF01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>
                  <a:ln w="241300">
                    <a:solidFill>
                      <a:prstClr val="white"/>
                    </a:solidFill>
                  </a:ln>
                  <a:solidFill>
                    <a:srgbClr val="FDCF01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HỌC TỐT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56F11E-1CF0-7A2B-2B2D-1D4BCA712189}"/>
                </a:ext>
              </a:extLst>
            </p:cNvPr>
            <p:cNvSpPr txBox="1"/>
            <p:nvPr/>
          </p:nvSpPr>
          <p:spPr>
            <a:xfrm>
              <a:off x="-54975" y="1327670"/>
              <a:ext cx="11391260" cy="6463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800" b="1" i="0" u="none" strike="noStrike" kern="1200" cap="none" spc="0" normalizeH="0" baseline="0" noProof="0" dirty="0">
                  <a:ln w="60325">
                    <a:solidFill>
                      <a:prstClr val="black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800" b="1" i="0" u="none" strike="noStrike" kern="1200" cap="none" spc="0" normalizeH="0" baseline="0" noProof="0" dirty="0">
                  <a:ln w="60325">
                    <a:solidFill>
                      <a:prstClr val="black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CHÚC CÁC EM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800" b="1" i="0" u="none" strike="noStrike" kern="1200" cap="none" spc="0" normalizeH="0" baseline="0" noProof="0" dirty="0">
                  <a:ln w="60325">
                    <a:solidFill>
                      <a:prstClr val="black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HỌC TỐT </a:t>
              </a:r>
              <a:endParaRPr kumimoji="0" lang="en-US" sz="13800" b="1" i="0" u="none" strike="noStrike" kern="1200" cap="none" spc="0" normalizeH="0" baseline="0" noProof="0" dirty="0">
                <a:ln w="60325"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982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EO H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624" y="257175"/>
            <a:ext cx="11515725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2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24259-A065-13DE-0951-C1C1B5C6A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2216BE2D-98D5-E080-5D6E-0F5906F48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508" y="1091264"/>
            <a:ext cx="92851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3333FF"/>
                </a:solidFill>
              </a:rPr>
              <a:t>Bạn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nhỏ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trong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bài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hát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đã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làm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gì</a:t>
            </a:r>
            <a:r>
              <a:rPr lang="en-US" altLang="en-US" sz="4800" b="1" dirty="0">
                <a:solidFill>
                  <a:srgbClr val="3333FF"/>
                </a:solidFill>
              </a:rPr>
              <a:t> ?</a:t>
            </a: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ED6F1454-F048-0DD9-B4D2-B48F3FF6E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508" y="2394678"/>
            <a:ext cx="105530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4800" b="1" dirty="0" err="1">
                <a:solidFill>
                  <a:srgbClr val="3333FF"/>
                </a:solidFill>
              </a:rPr>
              <a:t>Vậy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bạn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nhỏ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cảm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thấy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thế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nào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khi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hạt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nảy</a:t>
            </a:r>
            <a:r>
              <a:rPr lang="en-US" altLang="en-US" sz="4800" b="1" dirty="0">
                <a:solidFill>
                  <a:srgbClr val="3333FF"/>
                </a:solidFill>
              </a:rPr>
              <a:t> </a:t>
            </a:r>
            <a:r>
              <a:rPr lang="en-US" altLang="en-US" sz="4800" b="1" dirty="0" err="1">
                <a:solidFill>
                  <a:srgbClr val="3333FF"/>
                </a:solidFill>
              </a:rPr>
              <a:t>mầm</a:t>
            </a:r>
            <a:r>
              <a:rPr lang="en-US" altLang="en-US" sz="4800" b="1" dirty="0">
                <a:solidFill>
                  <a:srgbClr val="3333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21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1" grpId="1"/>
      <p:bldP spid="71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5228A-2B70-5210-7AD2-976A9B13D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8C043A80-7A70-8B30-FF84-4F97D900F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201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3333FF"/>
                </a:solidFill>
              </a:rPr>
              <a:t>Thứ</a:t>
            </a:r>
            <a:r>
              <a:rPr lang="en-US" altLang="en-US" sz="4000" dirty="0">
                <a:solidFill>
                  <a:srgbClr val="3333FF"/>
                </a:solidFill>
              </a:rPr>
              <a:t> </a:t>
            </a:r>
            <a:r>
              <a:rPr lang="en-US" altLang="en-US" sz="4000" dirty="0" err="1">
                <a:solidFill>
                  <a:srgbClr val="3333FF"/>
                </a:solidFill>
              </a:rPr>
              <a:t>ba</a:t>
            </a:r>
            <a:r>
              <a:rPr lang="en-US" altLang="en-US" sz="4000" dirty="0">
                <a:solidFill>
                  <a:srgbClr val="3333FF"/>
                </a:solidFill>
              </a:rPr>
              <a:t> </a:t>
            </a:r>
            <a:r>
              <a:rPr lang="en-US" altLang="en-US" sz="4000" dirty="0" err="1">
                <a:solidFill>
                  <a:srgbClr val="3333FF"/>
                </a:solidFill>
              </a:rPr>
              <a:t>ngày</a:t>
            </a:r>
            <a:r>
              <a:rPr lang="en-US" altLang="en-US" sz="4000" dirty="0">
                <a:solidFill>
                  <a:srgbClr val="3333FF"/>
                </a:solidFill>
              </a:rPr>
              <a:t> 10 </a:t>
            </a:r>
            <a:r>
              <a:rPr lang="en-US" altLang="en-US" sz="4000" dirty="0" err="1">
                <a:solidFill>
                  <a:srgbClr val="3333FF"/>
                </a:solidFill>
              </a:rPr>
              <a:t>tháng</a:t>
            </a:r>
            <a:r>
              <a:rPr lang="en-US" altLang="en-US" sz="4000" dirty="0">
                <a:solidFill>
                  <a:srgbClr val="3333FF"/>
                </a:solidFill>
              </a:rPr>
              <a:t> 12 </a:t>
            </a:r>
            <a:r>
              <a:rPr lang="en-US" altLang="en-US" sz="4000" dirty="0" err="1">
                <a:solidFill>
                  <a:srgbClr val="3333FF"/>
                </a:solidFill>
              </a:rPr>
              <a:t>năm</a:t>
            </a:r>
            <a:r>
              <a:rPr lang="en-US" altLang="en-US" sz="4000" dirty="0">
                <a:solidFill>
                  <a:srgbClr val="3333FF"/>
                </a:solidFill>
              </a:rPr>
              <a:t> 2024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EC5F1098-47BE-AE11-2583-75219BB73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746125"/>
            <a:ext cx="228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/>
              <a:t>Khoa </a:t>
            </a:r>
            <a:r>
              <a:rPr lang="en-US" altLang="en-US" sz="4000" u="sng" dirty="0" err="1"/>
              <a:t>học</a:t>
            </a:r>
            <a:endParaRPr lang="en-US" altLang="en-US" sz="4000" u="sng" dirty="0"/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64F8BF5E-3F89-8C18-D756-332B33507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90604"/>
            <a:ext cx="11658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</a:rPr>
              <a:t>BÀI HỌC STEM: TRỒNG CÂY TRONG VỎ TRỨNG</a:t>
            </a:r>
          </a:p>
        </p:txBody>
      </p:sp>
    </p:spTree>
    <p:extLst>
      <p:ext uri="{BB962C8B-B14F-4D97-AF65-F5344CB8AC3E}">
        <p14:creationId xmlns:p14="http://schemas.microsoft.com/office/powerpoint/2010/main" val="36480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" y="11114"/>
            <a:ext cx="4027428" cy="189906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A294FB9-47B0-4FE8-ACC8-9EEB80327E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4124" y="1115615"/>
            <a:ext cx="1015580" cy="1343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912BBF-8C64-48ED-9D60-4FADE5C0F5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t="23758" r="62038" b="20688"/>
          <a:stretch/>
        </p:blipFill>
        <p:spPr>
          <a:xfrm>
            <a:off x="161172" y="2735929"/>
            <a:ext cx="3232605" cy="441193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9E3EDBA-49D4-4089-99FE-09CA539FE663}"/>
              </a:ext>
            </a:extLst>
          </p:cNvPr>
          <p:cNvGrpSpPr/>
          <p:nvPr/>
        </p:nvGrpSpPr>
        <p:grpSpPr>
          <a:xfrm>
            <a:off x="3621691" y="493841"/>
            <a:ext cx="5952966" cy="5468113"/>
            <a:chOff x="3305210" y="644775"/>
            <a:chExt cx="5952966" cy="54681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B1DB53-1297-44DD-B638-4BB694699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05210" y="644775"/>
              <a:ext cx="5906324" cy="54681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BD8321-89E4-450D-A433-D0150317D663}"/>
                </a:ext>
              </a:extLst>
            </p:cNvPr>
            <p:cNvSpPr txBox="1"/>
            <p:nvPr/>
          </p:nvSpPr>
          <p:spPr>
            <a:xfrm>
              <a:off x="3813868" y="2487821"/>
              <a:ext cx="54443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1Li-N7 Marbelia Regular" panose="02000500000000000000" pitchFamily="2" charset="0"/>
                  <a:ea typeface="+mn-ea"/>
                  <a:cs typeface="+mn-cs"/>
                </a:rPr>
                <a:t>KHÁM PHÁ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1Li-N7 Marbelia Regular" panose="020005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92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E14550-0498-95E3-0420-4251E44FB67F}"/>
              </a:ext>
            </a:extLst>
          </p:cNvPr>
          <p:cNvSpPr/>
          <p:nvPr/>
        </p:nvSpPr>
        <p:spPr>
          <a:xfrm>
            <a:off x="2638269" y="842481"/>
            <a:ext cx="8334530" cy="1200329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lvl="0" algn="just"/>
            <a:r>
              <a:rPr lang="en-US" sz="6600" b="1" dirty="0" err="1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6600" b="1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600" b="1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6600" b="1" dirty="0">
                <a:ln w="38100">
                  <a:solidFill>
                    <a:srgbClr val="E7E6E6">
                      <a:lumMod val="1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0" normalizeH="0" baseline="0" noProof="0" dirty="0">
              <a:ln w="38100">
                <a:solidFill>
                  <a:srgbClr val="E7E6E6">
                    <a:lumMod val="1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93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48547-32E0-0132-1C81-7D8A4F0BA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08C697C4-D8EC-CFDC-9674-8553BC4CF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774" y="1091264"/>
            <a:ext cx="112726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3333FF"/>
                </a:solidFill>
              </a:rPr>
              <a:t>Cây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của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bạn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nhỏ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trong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bài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hát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đã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mọc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lên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từ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đâu</a:t>
            </a:r>
            <a:r>
              <a:rPr lang="en-US" altLang="en-US" sz="4000" b="1" dirty="0">
                <a:solidFill>
                  <a:srgbClr val="3333FF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488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95623-FF48-AABF-4E73-721513F1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F02B82A-EF22-0935-6DAA-63CF98EC0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216" y="1001323"/>
            <a:ext cx="38674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FF0000"/>
                </a:solidFill>
              </a:rPr>
              <a:t>Thảo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luận</a:t>
            </a:r>
            <a:r>
              <a:rPr lang="en-US" altLang="en-US" sz="5400" b="1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966D0586-2DA7-A8C7-5099-5CF5AF558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51" y="2412897"/>
            <a:ext cx="106280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3333FF"/>
                </a:solidFill>
              </a:rPr>
              <a:t>Thực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hành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tách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hạt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đậu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phộng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và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nêu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cấu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tạo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của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hạt</a:t>
            </a:r>
            <a:r>
              <a:rPr lang="en-US" altLang="en-US" sz="4000" b="1" dirty="0">
                <a:solidFill>
                  <a:srgbClr val="3333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978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752736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gnancy Breakthrough by Slidesgo">
  <a:themeElements>
    <a:clrScheme name="Simple Light">
      <a:dk1>
        <a:srgbClr val="434343"/>
      </a:dk1>
      <a:lt1>
        <a:srgbClr val="F2F2F2"/>
      </a:lt1>
      <a:dk2>
        <a:srgbClr val="595959"/>
      </a:dk2>
      <a:lt2>
        <a:srgbClr val="C28CEE"/>
      </a:lt2>
      <a:accent1>
        <a:srgbClr val="F2F2F2"/>
      </a:accent1>
      <a:accent2>
        <a:srgbClr val="C28CEE"/>
      </a:accent2>
      <a:accent3>
        <a:srgbClr val="E8CBAE"/>
      </a:accent3>
      <a:accent4>
        <a:srgbClr val="F2D9CF"/>
      </a:accent4>
      <a:accent5>
        <a:srgbClr val="C28CEE"/>
      </a:accent5>
      <a:accent6>
        <a:srgbClr val="E8CBA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1847</TotalTime>
  <Words>343</Words>
  <Application>Microsoft Office PowerPoint</Application>
  <PresentationFormat>Widescreen</PresentationFormat>
  <Paragraphs>57</Paragraphs>
  <Slides>26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#1Li-N7 Marbelia Regular</vt:lpstr>
      <vt:lpstr>Arial</vt:lpstr>
      <vt:lpstr>Assistant ExtraLight</vt:lpstr>
      <vt:lpstr>Calibri</vt:lpstr>
      <vt:lpstr>Calibri Light</vt:lpstr>
      <vt:lpstr>iCiel Pony</vt:lpstr>
      <vt:lpstr>Marvel</vt:lpstr>
      <vt:lpstr>Nunito Light</vt:lpstr>
      <vt:lpstr>PT Serif</vt:lpstr>
      <vt:lpstr>Raleway Thin</vt:lpstr>
      <vt:lpstr>Roboto Condensed Light</vt:lpstr>
      <vt:lpstr>Thasadith</vt:lpstr>
      <vt:lpstr>Times New Roman</vt:lpstr>
      <vt:lpstr>Office Theme</vt:lpstr>
      <vt:lpstr>1_Office Theme</vt:lpstr>
      <vt:lpstr>Pregnancy Breakthrough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36</cp:revision>
  <dcterms:created xsi:type="dcterms:W3CDTF">2022-02-16T12:44:14Z</dcterms:created>
  <dcterms:modified xsi:type="dcterms:W3CDTF">2024-12-09T11:28:39Z</dcterms:modified>
  <cp:category>9Slide.vn</cp:category>
</cp:coreProperties>
</file>