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512" r:id="rId2"/>
    <p:sldId id="432" r:id="rId3"/>
    <p:sldId id="430" r:id="rId4"/>
    <p:sldId id="499" r:id="rId5"/>
    <p:sldId id="489" r:id="rId6"/>
    <p:sldId id="439" r:id="rId7"/>
    <p:sldId id="442" r:id="rId8"/>
    <p:sldId id="492" r:id="rId9"/>
    <p:sldId id="493" r:id="rId10"/>
    <p:sldId id="453" r:id="rId11"/>
    <p:sldId id="456" r:id="rId12"/>
    <p:sldId id="457" r:id="rId13"/>
    <p:sldId id="440" r:id="rId14"/>
    <p:sldId id="461" r:id="rId15"/>
    <p:sldId id="480" r:id="rId16"/>
    <p:sldId id="503" r:id="rId17"/>
    <p:sldId id="504" r:id="rId18"/>
    <p:sldId id="505" r:id="rId19"/>
    <p:sldId id="506" r:id="rId20"/>
    <p:sldId id="507" r:id="rId21"/>
    <p:sldId id="509" r:id="rId22"/>
    <p:sldId id="441" r:id="rId23"/>
    <p:sldId id="482" r:id="rId24"/>
    <p:sldId id="484" r:id="rId25"/>
    <p:sldId id="4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3BD"/>
    <a:srgbClr val="C94C8B"/>
    <a:srgbClr val="EC5A3D"/>
    <a:srgbClr val="FFFF99"/>
    <a:srgbClr val="D8F197"/>
    <a:srgbClr val="FFFFFF"/>
    <a:srgbClr val="F9E11D"/>
    <a:srgbClr val="B19466"/>
    <a:srgbClr val="B0E4BD"/>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7" autoAdjust="0"/>
    <p:restoredTop sz="90349" autoAdjust="0"/>
  </p:normalViewPr>
  <p:slideViewPr>
    <p:cSldViewPr snapToGrid="0" showGuides="1">
      <p:cViewPr varScale="1">
        <p:scale>
          <a:sx n="104" d="100"/>
          <a:sy n="104" d="100"/>
        </p:scale>
        <p:origin x="684" y="11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D1ACA-BC1A-4B2B-A493-5E20D3D5A5C5}" type="datetimeFigureOut">
              <a:rPr lang="en-US" smtClean="0"/>
              <a:t>15/12/2024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2800-8971-4ECC-AFF1-2656F66E3BCB}" type="slidenum">
              <a:rPr lang="en-US" smtClean="0"/>
              <a:t>‹#›</a:t>
            </a:fld>
            <a:endParaRPr lang="en-US"/>
          </a:p>
        </p:txBody>
      </p:sp>
    </p:spTree>
    <p:extLst>
      <p:ext uri="{BB962C8B-B14F-4D97-AF65-F5344CB8AC3E}">
        <p14:creationId xmlns:p14="http://schemas.microsoft.com/office/powerpoint/2010/main" val="161393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2</a:t>
            </a:fld>
            <a:endParaRPr lang="en-US"/>
          </a:p>
        </p:txBody>
      </p:sp>
    </p:spTree>
    <p:extLst>
      <p:ext uri="{BB962C8B-B14F-4D97-AF65-F5344CB8AC3E}">
        <p14:creationId xmlns:p14="http://schemas.microsoft.com/office/powerpoint/2010/main" val="1663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85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39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22</a:t>
            </a:fld>
            <a:endParaRPr lang="en-US"/>
          </a:p>
        </p:txBody>
      </p:sp>
    </p:spTree>
    <p:extLst>
      <p:ext uri="{BB962C8B-B14F-4D97-AF65-F5344CB8AC3E}">
        <p14:creationId xmlns:p14="http://schemas.microsoft.com/office/powerpoint/2010/main" val="331808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23</a:t>
            </a:fld>
            <a:endParaRPr lang="en-US"/>
          </a:p>
        </p:txBody>
      </p:sp>
    </p:spTree>
    <p:extLst>
      <p:ext uri="{BB962C8B-B14F-4D97-AF65-F5344CB8AC3E}">
        <p14:creationId xmlns:p14="http://schemas.microsoft.com/office/powerpoint/2010/main" val="286418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25</a:t>
            </a:fld>
            <a:endParaRPr lang="en-US"/>
          </a:p>
        </p:txBody>
      </p:sp>
    </p:spTree>
    <p:extLst>
      <p:ext uri="{BB962C8B-B14F-4D97-AF65-F5344CB8AC3E}">
        <p14:creationId xmlns:p14="http://schemas.microsoft.com/office/powerpoint/2010/main" val="365475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6</a:t>
            </a:fld>
            <a:endParaRPr lang="en-US"/>
          </a:p>
        </p:txBody>
      </p:sp>
    </p:spTree>
    <p:extLst>
      <p:ext uri="{BB962C8B-B14F-4D97-AF65-F5344CB8AC3E}">
        <p14:creationId xmlns:p14="http://schemas.microsoft.com/office/powerpoint/2010/main" val="73061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13</a:t>
            </a:fld>
            <a:endParaRPr lang="en-US"/>
          </a:p>
        </p:txBody>
      </p:sp>
    </p:spTree>
    <p:extLst>
      <p:ext uri="{BB962C8B-B14F-4D97-AF65-F5344CB8AC3E}">
        <p14:creationId xmlns:p14="http://schemas.microsoft.com/office/powerpoint/2010/main" val="346949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14</a:t>
            </a:fld>
            <a:endParaRPr lang="en-US"/>
          </a:p>
        </p:txBody>
      </p:sp>
    </p:spTree>
    <p:extLst>
      <p:ext uri="{BB962C8B-B14F-4D97-AF65-F5344CB8AC3E}">
        <p14:creationId xmlns:p14="http://schemas.microsoft.com/office/powerpoint/2010/main" val="81160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15</a:t>
            </a:fld>
            <a:endParaRPr lang="en-US"/>
          </a:p>
        </p:txBody>
      </p:sp>
    </p:spTree>
    <p:extLst>
      <p:ext uri="{BB962C8B-B14F-4D97-AF65-F5344CB8AC3E}">
        <p14:creationId xmlns:p14="http://schemas.microsoft.com/office/powerpoint/2010/main" val="183486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47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67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73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66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641E-A18F-5733-7F8D-AE798619AB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AD0048-2D4B-330E-B311-72919640C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D6CEFE-E49B-5A2A-AF0A-2E58CC908974}"/>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5" name="Footer Placeholder 4">
            <a:extLst>
              <a:ext uri="{FF2B5EF4-FFF2-40B4-BE49-F238E27FC236}">
                <a16:creationId xmlns:a16="http://schemas.microsoft.com/office/drawing/2014/main" id="{2542F462-E485-BB6B-2A22-53D82F21C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21379-D330-BA7C-53C7-38C44F195242}"/>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396359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53EC-EFA7-C937-B018-62D641ABF3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616B5F-1DF3-6F9F-639B-4B7860C33C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F08BC-96FE-F274-30ED-ED8ED6E73EBB}"/>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5" name="Footer Placeholder 4">
            <a:extLst>
              <a:ext uri="{FF2B5EF4-FFF2-40B4-BE49-F238E27FC236}">
                <a16:creationId xmlns:a16="http://schemas.microsoft.com/office/drawing/2014/main" id="{DB47BEC2-C901-47F4-1D49-F5671B664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F20DB-BF1C-548B-1BB0-3AEFD2C1A865}"/>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336907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D4BC71-99F6-ADF9-2C2C-D687D6487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A7848A-786C-FAD5-97E2-8FA7F9EC33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18946-B69A-46F4-B139-2078E66B135A}"/>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5" name="Footer Placeholder 4">
            <a:extLst>
              <a:ext uri="{FF2B5EF4-FFF2-40B4-BE49-F238E27FC236}">
                <a16:creationId xmlns:a16="http://schemas.microsoft.com/office/drawing/2014/main" id="{3935C987-D1C1-6B51-16A2-B6CF38B4A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4EA97-0278-58A8-DB1B-53981C97FB33}"/>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354725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4300-BB59-B4E4-DAA8-DD26F39F81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BE1E9-FDF4-61D7-368E-E8399E53F9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A7F38-C7E0-F674-B1A4-B9ED3B693C66}"/>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5" name="Footer Placeholder 4">
            <a:extLst>
              <a:ext uri="{FF2B5EF4-FFF2-40B4-BE49-F238E27FC236}">
                <a16:creationId xmlns:a16="http://schemas.microsoft.com/office/drawing/2014/main" id="{2DCF5873-BECD-D562-C335-68D006190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B437F-34A8-B095-29C8-27ACF6149363}"/>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292487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7D95-D3D7-F422-C91C-74AE3E04B5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FC9C50-A725-F166-A15C-BCBEBB065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19F489-41FF-5F60-1D36-516DA2D7F5E6}"/>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5" name="Footer Placeholder 4">
            <a:extLst>
              <a:ext uri="{FF2B5EF4-FFF2-40B4-BE49-F238E27FC236}">
                <a16:creationId xmlns:a16="http://schemas.microsoft.com/office/drawing/2014/main" id="{5B65D47C-805B-49A1-2F40-A2860591C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57C65-AFD3-D42C-539E-B51E9E592A61}"/>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363905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1244-673A-D3F6-CA16-E8137C7CB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5BF02F-7451-9797-F2C9-48CD463D4D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C98AF-8782-5BA9-7401-CDC079D697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62FC86-E273-C98E-C3DC-D41F83AC1940}"/>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6" name="Footer Placeholder 5">
            <a:extLst>
              <a:ext uri="{FF2B5EF4-FFF2-40B4-BE49-F238E27FC236}">
                <a16:creationId xmlns:a16="http://schemas.microsoft.com/office/drawing/2014/main" id="{89B6E64F-269A-1E47-8AE5-75314C58B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D699A-262B-7091-1B0C-A05405697C84}"/>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376826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6424-1AAC-7E18-02C2-06C81F18DB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D8FA0-45B2-260C-B37C-3A8C0BEC8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BB222F-7515-576A-3C6C-1B612E149F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7CFE1F-D4C3-CCC7-6048-30829B247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C187CD-97E1-DA3B-CA99-900375F02C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E43C0-3FE0-C4F9-2028-1FEB73BE3A0F}"/>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8" name="Footer Placeholder 7">
            <a:extLst>
              <a:ext uri="{FF2B5EF4-FFF2-40B4-BE49-F238E27FC236}">
                <a16:creationId xmlns:a16="http://schemas.microsoft.com/office/drawing/2014/main" id="{F03D6AEC-CC57-A719-1250-EBA16FC412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C39C8-AFAC-6C7F-A2AE-C0C71BAFD15F}"/>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80087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437E-7012-0FC5-24E2-3979EF988F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58D7E0-82C4-12A3-C5BF-8761708EFBB2}"/>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4" name="Footer Placeholder 3">
            <a:extLst>
              <a:ext uri="{FF2B5EF4-FFF2-40B4-BE49-F238E27FC236}">
                <a16:creationId xmlns:a16="http://schemas.microsoft.com/office/drawing/2014/main" id="{D492717C-8E29-898C-C93A-68BE32CEB5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453F2A-7DA5-BB3A-CF30-F20CD4DAAEB6}"/>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305846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85F35-A7C8-70DD-753F-D35D0CCA0663}"/>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3" name="Footer Placeholder 2">
            <a:extLst>
              <a:ext uri="{FF2B5EF4-FFF2-40B4-BE49-F238E27FC236}">
                <a16:creationId xmlns:a16="http://schemas.microsoft.com/office/drawing/2014/main" id="{A9FD4346-ED30-5673-A960-D96204BA5A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98F36A-D62F-4869-0EC7-A05477E1E5F3}"/>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372762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154F-B276-9495-7746-827B7863E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57A98-61F9-9023-A0F3-177B385A5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25296C-362C-E9C0-F2CC-A13E9E9E6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1656B-DC1C-8AE9-E83E-431D2F86CF27}"/>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6" name="Footer Placeholder 5">
            <a:extLst>
              <a:ext uri="{FF2B5EF4-FFF2-40B4-BE49-F238E27FC236}">
                <a16:creationId xmlns:a16="http://schemas.microsoft.com/office/drawing/2014/main" id="{0FFAC418-DDA2-2127-E9EB-3F6F3F79B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E2372-DA68-1BBE-9ECD-28AF66CC08BE}"/>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74295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2A1C0-F881-3F2F-DEC4-1BE91FEE0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1DB85-DBD0-1E8F-28F7-F3C585721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2E43B6-A173-111F-A02C-D38A20AD2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FF80D-98B0-26F7-6F42-5B29BB393631}"/>
              </a:ext>
            </a:extLst>
          </p:cNvPr>
          <p:cNvSpPr>
            <a:spLocks noGrp="1"/>
          </p:cNvSpPr>
          <p:nvPr>
            <p:ph type="dt" sz="half" idx="10"/>
          </p:nvPr>
        </p:nvSpPr>
        <p:spPr/>
        <p:txBody>
          <a:bodyPr/>
          <a:lstStyle/>
          <a:p>
            <a:fld id="{6D93690B-FF52-444E-8CB7-B1AC0AD8EBE6}" type="datetimeFigureOut">
              <a:rPr lang="en-US" smtClean="0"/>
              <a:t>15/12/2024</a:t>
            </a:fld>
            <a:endParaRPr lang="en-US"/>
          </a:p>
        </p:txBody>
      </p:sp>
      <p:sp>
        <p:nvSpPr>
          <p:cNvPr id="6" name="Footer Placeholder 5">
            <a:extLst>
              <a:ext uri="{FF2B5EF4-FFF2-40B4-BE49-F238E27FC236}">
                <a16:creationId xmlns:a16="http://schemas.microsoft.com/office/drawing/2014/main" id="{55F2854D-348F-4ABB-DA4D-05B00025E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355A9-11C5-0199-B390-3FE9201BF049}"/>
              </a:ext>
            </a:extLst>
          </p:cNvPr>
          <p:cNvSpPr>
            <a:spLocks noGrp="1"/>
          </p:cNvSpPr>
          <p:nvPr>
            <p:ph type="sldNum" sz="quarter" idx="12"/>
          </p:nvPr>
        </p:nvSpPr>
        <p:spPr/>
        <p:txBody>
          <a:bodyPr/>
          <a:lstStyle/>
          <a:p>
            <a:fld id="{6AA7D732-0770-47E3-BA2A-323DEF7DD71F}" type="slidenum">
              <a:rPr lang="en-US" smtClean="0"/>
              <a:t>‹#›</a:t>
            </a:fld>
            <a:endParaRPr lang="en-US"/>
          </a:p>
        </p:txBody>
      </p:sp>
    </p:spTree>
    <p:extLst>
      <p:ext uri="{BB962C8B-B14F-4D97-AF65-F5344CB8AC3E}">
        <p14:creationId xmlns:p14="http://schemas.microsoft.com/office/powerpoint/2010/main" val="346947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1371119-9FF3-DCFD-89AE-426F4A281A4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FD392ED-51B1-7B68-4B2E-B85DA8278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097479-36F6-6AEA-787C-2BD4AC8A3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2C673-F58A-0434-D1AB-2E35A7872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93690B-FF52-444E-8CB7-B1AC0AD8EBE6}" type="datetimeFigureOut">
              <a:rPr lang="en-US" smtClean="0"/>
              <a:t>15/12/2024</a:t>
            </a:fld>
            <a:endParaRPr lang="en-US"/>
          </a:p>
        </p:txBody>
      </p:sp>
      <p:sp>
        <p:nvSpPr>
          <p:cNvPr id="5" name="Footer Placeholder 4">
            <a:extLst>
              <a:ext uri="{FF2B5EF4-FFF2-40B4-BE49-F238E27FC236}">
                <a16:creationId xmlns:a16="http://schemas.microsoft.com/office/drawing/2014/main" id="{D4D5001D-2F12-3D25-D403-A91A9BA3D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5A7B88-C5C3-B8DF-94D0-7553E0C75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A7D732-0770-47E3-BA2A-323DEF7DD71F}" type="slidenum">
              <a:rPr lang="en-US" smtClean="0"/>
              <a:t>‹#›</a:t>
            </a:fld>
            <a:endParaRPr lang="en-US"/>
          </a:p>
        </p:txBody>
      </p:sp>
      <p:pic>
        <p:nvPicPr>
          <p:cNvPr id="8" name="Picture 7">
            <a:extLst>
              <a:ext uri="{FF2B5EF4-FFF2-40B4-BE49-F238E27FC236}">
                <a16:creationId xmlns:a16="http://schemas.microsoft.com/office/drawing/2014/main" id="{4D49F7B3-E507-CFFE-0698-20B331BFE08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60571" b="1"/>
          <a:stretch/>
        </p:blipFill>
        <p:spPr>
          <a:xfrm>
            <a:off x="-200416" y="0"/>
            <a:ext cx="12592831" cy="6858000"/>
          </a:xfrm>
          <a:prstGeom prst="rect">
            <a:avLst/>
          </a:prstGeom>
        </p:spPr>
      </p:pic>
    </p:spTree>
    <p:extLst>
      <p:ext uri="{BB962C8B-B14F-4D97-AF65-F5344CB8AC3E}">
        <p14:creationId xmlns:p14="http://schemas.microsoft.com/office/powerpoint/2010/main" val="649224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9270" y="402701"/>
            <a:ext cx="15750540" cy="2739193"/>
          </a:xfrm>
          <a:prstGeom prst="rect">
            <a:avLst/>
          </a:prstGeom>
          <a:noFill/>
        </p:spPr>
        <p:txBody>
          <a:bodyPr wrap="square" lIns="274307" tIns="137151" rIns="274307" bIns="13715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a:latin typeface="Times New Roman" pitchFamily="18" charset="0"/>
                <a:cs typeface="Times New Roman" pitchFamily="18" charset="0"/>
              </a:rPr>
              <a:t>Thứ ba, ngày 17 tháng 12 năm 2024</a:t>
            </a:r>
          </a:p>
          <a:p>
            <a:pPr algn="ctr"/>
            <a:r>
              <a:rPr lang="en-US" sz="4000" b="1" u="sng">
                <a:latin typeface="Times New Roman" pitchFamily="18" charset="0"/>
                <a:cs typeface="Times New Roman" pitchFamily="18" charset="0"/>
              </a:rPr>
              <a:t>Tiếng Việt</a:t>
            </a:r>
          </a:p>
          <a:p>
            <a:pPr algn="ctr"/>
            <a:r>
              <a:rPr lang="en-US" sz="4000"/>
              <a:t> </a:t>
            </a:r>
            <a:r>
              <a:rPr lang="en-US" sz="4000" b="1">
                <a:solidFill>
                  <a:srgbClr val="FF0000"/>
                </a:solidFill>
                <a:latin typeface="Times New Roman" pitchFamily="18" charset="0"/>
                <a:cs typeface="Times New Roman" pitchFamily="18" charset="0"/>
              </a:rPr>
              <a:t>Đọc:  Ngày xuân Phố Cáo </a:t>
            </a:r>
          </a:p>
          <a:p>
            <a:pPr algn="ctr"/>
            <a:r>
              <a:rPr lang="en-US" sz="4000" b="1">
                <a:latin typeface="Times New Roman" pitchFamily="18" charset="0"/>
                <a:cs typeface="Times New Roman" pitchFamily="18" charset="0"/>
              </a:rPr>
              <a:t>                               Theo Nguyễn Hạnh Hà My</a:t>
            </a:r>
          </a:p>
        </p:txBody>
      </p:sp>
    </p:spTree>
    <p:extLst>
      <p:ext uri="{BB962C8B-B14F-4D97-AF65-F5344CB8AC3E}">
        <p14:creationId xmlns:p14="http://schemas.microsoft.com/office/powerpoint/2010/main" val="1144507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71DC056-C4C2-4A88-5D3B-F065CE4BFA3D}"/>
              </a:ext>
            </a:extLst>
          </p:cNvPr>
          <p:cNvGrpSpPr/>
          <p:nvPr/>
        </p:nvGrpSpPr>
        <p:grpSpPr>
          <a:xfrm>
            <a:off x="7751617" y="2418698"/>
            <a:ext cx="3882651" cy="3335909"/>
            <a:chOff x="515178" y="2021130"/>
            <a:chExt cx="3882651" cy="3335909"/>
          </a:xfrm>
        </p:grpSpPr>
        <p:grpSp>
          <p:nvGrpSpPr>
            <p:cNvPr id="32" name="Group 31">
              <a:extLst>
                <a:ext uri="{FF2B5EF4-FFF2-40B4-BE49-F238E27FC236}">
                  <a16:creationId xmlns:a16="http://schemas.microsoft.com/office/drawing/2014/main" id="{FACAE76F-3404-362A-7EA6-D71AD0D6EDB4}"/>
                </a:ext>
              </a:extLst>
            </p:cNvPr>
            <p:cNvGrpSpPr/>
            <p:nvPr/>
          </p:nvGrpSpPr>
          <p:grpSpPr>
            <a:xfrm>
              <a:off x="515178" y="2021130"/>
              <a:ext cx="3882651" cy="3335909"/>
              <a:chOff x="515178" y="2021130"/>
              <a:chExt cx="2646491" cy="1984331"/>
            </a:xfrm>
          </p:grpSpPr>
          <p:sp>
            <p:nvSpPr>
              <p:cNvPr id="34" name="Freeform: Shape 33">
                <a:extLst>
                  <a:ext uri="{FF2B5EF4-FFF2-40B4-BE49-F238E27FC236}">
                    <a16:creationId xmlns:a16="http://schemas.microsoft.com/office/drawing/2014/main" id="{D601121A-371D-96B3-9109-3544BE070326}"/>
                  </a:ext>
                </a:extLst>
              </p:cNvPr>
              <p:cNvSpPr/>
              <p:nvPr/>
            </p:nvSpPr>
            <p:spPr>
              <a:xfrm>
                <a:off x="772886" y="2503714"/>
                <a:ext cx="2046514" cy="1317172"/>
              </a:xfrm>
              <a:custGeom>
                <a:avLst/>
                <a:gdLst>
                  <a:gd name="connsiteX0" fmla="*/ 740228 w 2046514"/>
                  <a:gd name="connsiteY0" fmla="*/ 76200 h 1317172"/>
                  <a:gd name="connsiteX1" fmla="*/ 359228 w 2046514"/>
                  <a:gd name="connsiteY1" fmla="*/ 32657 h 1317172"/>
                  <a:gd name="connsiteX2" fmla="*/ 87085 w 2046514"/>
                  <a:gd name="connsiteY2" fmla="*/ 239486 h 1317172"/>
                  <a:gd name="connsiteX3" fmla="*/ 0 w 2046514"/>
                  <a:gd name="connsiteY3" fmla="*/ 772886 h 1317172"/>
                  <a:gd name="connsiteX4" fmla="*/ 326571 w 2046514"/>
                  <a:gd name="connsiteY4" fmla="*/ 1132115 h 1317172"/>
                  <a:gd name="connsiteX5" fmla="*/ 914400 w 2046514"/>
                  <a:gd name="connsiteY5" fmla="*/ 1317172 h 1317172"/>
                  <a:gd name="connsiteX6" fmla="*/ 1632857 w 2046514"/>
                  <a:gd name="connsiteY6" fmla="*/ 1230086 h 1317172"/>
                  <a:gd name="connsiteX7" fmla="*/ 1926771 w 2046514"/>
                  <a:gd name="connsiteY7" fmla="*/ 849086 h 1317172"/>
                  <a:gd name="connsiteX8" fmla="*/ 2046514 w 2046514"/>
                  <a:gd name="connsiteY8" fmla="*/ 489857 h 1317172"/>
                  <a:gd name="connsiteX9" fmla="*/ 1959428 w 2046514"/>
                  <a:gd name="connsiteY9" fmla="*/ 185057 h 1317172"/>
                  <a:gd name="connsiteX10" fmla="*/ 1513114 w 2046514"/>
                  <a:gd name="connsiteY10" fmla="*/ 0 h 1317172"/>
                  <a:gd name="connsiteX11" fmla="*/ 740228 w 2046514"/>
                  <a:gd name="connsiteY11" fmla="*/ 76200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514" h="1317172">
                    <a:moveTo>
                      <a:pt x="740228" y="76200"/>
                    </a:moveTo>
                    <a:lnTo>
                      <a:pt x="359228" y="32657"/>
                    </a:lnTo>
                    <a:lnTo>
                      <a:pt x="87085" y="239486"/>
                    </a:lnTo>
                    <a:lnTo>
                      <a:pt x="0" y="772886"/>
                    </a:lnTo>
                    <a:lnTo>
                      <a:pt x="326571" y="1132115"/>
                    </a:lnTo>
                    <a:lnTo>
                      <a:pt x="914400" y="1317172"/>
                    </a:lnTo>
                    <a:lnTo>
                      <a:pt x="1632857" y="1230086"/>
                    </a:lnTo>
                    <a:lnTo>
                      <a:pt x="1926771" y="849086"/>
                    </a:lnTo>
                    <a:lnTo>
                      <a:pt x="2046514" y="489857"/>
                    </a:lnTo>
                    <a:lnTo>
                      <a:pt x="1959428" y="185057"/>
                    </a:lnTo>
                    <a:lnTo>
                      <a:pt x="1513114" y="0"/>
                    </a:lnTo>
                    <a:lnTo>
                      <a:pt x="740228" y="762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68DED70-7494-46EE-E20A-D8B88EF2BC9A}"/>
                  </a:ext>
                </a:extLst>
              </p:cNvPr>
              <p:cNvPicPr>
                <a:picLocks noChangeAspect="1"/>
              </p:cNvPicPr>
              <p:nvPr/>
            </p:nvPicPr>
            <p:blipFill rotWithShape="1">
              <a:blip r:embed="rId2">
                <a:clrChange>
                  <a:clrFrom>
                    <a:srgbClr val="FFFFFF"/>
                  </a:clrFrom>
                  <a:clrTo>
                    <a:srgbClr val="FFFFFF">
                      <a:alpha val="0"/>
                    </a:srgbClr>
                  </a:clrTo>
                </a:clrChange>
              </a:blip>
              <a:srcRect l="10541" r="31625" b="21282"/>
              <a:stretch/>
            </p:blipFill>
            <p:spPr>
              <a:xfrm>
                <a:off x="515178" y="2021130"/>
                <a:ext cx="2646491" cy="1984331"/>
              </a:xfrm>
              <a:prstGeom prst="rect">
                <a:avLst/>
              </a:prstGeom>
            </p:spPr>
          </p:pic>
        </p:grpSp>
        <p:sp>
          <p:nvSpPr>
            <p:cNvPr id="33" name="TextBox 32">
              <a:extLst>
                <a:ext uri="{FF2B5EF4-FFF2-40B4-BE49-F238E27FC236}">
                  <a16:creationId xmlns:a16="http://schemas.microsoft.com/office/drawing/2014/main" id="{BA3502F1-A59A-BFF7-F9DB-60DDA0E79A76}"/>
                </a:ext>
              </a:extLst>
            </p:cNvPr>
            <p:cNvSpPr txBox="1"/>
            <p:nvPr/>
          </p:nvSpPr>
          <p:spPr>
            <a:xfrm>
              <a:off x="1084662" y="3497186"/>
              <a:ext cx="2529726" cy="95410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800" b="1" i="0" u="none" strike="noStrike" kern="0" normalizeH="0" baseline="0" noProof="0" dirty="0" err="1">
                  <a:ln w="0"/>
                  <a:solidFill>
                    <a:srgbClr val="00B050"/>
                  </a:solidFill>
                  <a:uLnTx/>
                  <a:uFillTx/>
                  <a:sym typeface="Arial"/>
                </a:rPr>
                <a:t>Đoạn</a:t>
              </a:r>
              <a:r>
                <a:rPr kumimoji="0" lang="en-US" sz="2800" b="1" i="0" u="none" strike="noStrike" kern="0" normalizeH="0" baseline="0" noProof="0" dirty="0">
                  <a:ln w="0"/>
                  <a:solidFill>
                    <a:srgbClr val="00B050"/>
                  </a:solidFill>
                  <a:uLnTx/>
                  <a:uFillTx/>
                  <a:sym typeface="Arial"/>
                </a:rPr>
                <a:t> 3:</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2800" b="1" kern="0" dirty="0" err="1">
                  <a:ln w="0"/>
                  <a:solidFill>
                    <a:srgbClr val="00B050"/>
                  </a:solidFill>
                  <a:sym typeface="Arial"/>
                </a:rPr>
                <a:t>Còn</a:t>
              </a:r>
              <a:r>
                <a:rPr lang="en-US" sz="2800" b="1" kern="0" dirty="0">
                  <a:ln w="0"/>
                  <a:solidFill>
                    <a:srgbClr val="00B050"/>
                  </a:solidFill>
                  <a:sym typeface="Arial"/>
                </a:rPr>
                <a:t> </a:t>
              </a:r>
              <a:r>
                <a:rPr lang="en-US" sz="2800" b="1" kern="0" dirty="0" err="1">
                  <a:ln w="0"/>
                  <a:solidFill>
                    <a:srgbClr val="00B050"/>
                  </a:solidFill>
                  <a:sym typeface="Arial"/>
                </a:rPr>
                <a:t>lại</a:t>
              </a:r>
              <a:endParaRPr kumimoji="0" lang="en-US" sz="2800" b="1" i="0" u="none" strike="noStrike" kern="0" normalizeH="0" baseline="0" noProof="0" dirty="0">
                <a:ln w="0"/>
                <a:solidFill>
                  <a:srgbClr val="00B050"/>
                </a:solidFill>
                <a:effectLst/>
                <a:uLnTx/>
                <a:uFillTx/>
                <a:sym typeface="Arial"/>
              </a:endParaRPr>
            </a:p>
          </p:txBody>
        </p:sp>
      </p:grpSp>
      <p:grpSp>
        <p:nvGrpSpPr>
          <p:cNvPr id="25" name="Group 24">
            <a:extLst>
              <a:ext uri="{FF2B5EF4-FFF2-40B4-BE49-F238E27FC236}">
                <a16:creationId xmlns:a16="http://schemas.microsoft.com/office/drawing/2014/main" id="{AAB430BC-6E4A-0017-0BA7-19850734BAEE}"/>
              </a:ext>
            </a:extLst>
          </p:cNvPr>
          <p:cNvGrpSpPr/>
          <p:nvPr/>
        </p:nvGrpSpPr>
        <p:grpSpPr>
          <a:xfrm>
            <a:off x="557734" y="2418698"/>
            <a:ext cx="3882651" cy="3335909"/>
            <a:chOff x="515178" y="2021130"/>
            <a:chExt cx="3882651" cy="3335909"/>
          </a:xfrm>
        </p:grpSpPr>
        <p:grpSp>
          <p:nvGrpSpPr>
            <p:cNvPr id="24" name="Group 23">
              <a:extLst>
                <a:ext uri="{FF2B5EF4-FFF2-40B4-BE49-F238E27FC236}">
                  <a16:creationId xmlns:a16="http://schemas.microsoft.com/office/drawing/2014/main" id="{6F426626-765F-54DD-05F1-4FE588FB703A}"/>
                </a:ext>
              </a:extLst>
            </p:cNvPr>
            <p:cNvGrpSpPr/>
            <p:nvPr/>
          </p:nvGrpSpPr>
          <p:grpSpPr>
            <a:xfrm>
              <a:off x="515178" y="2021130"/>
              <a:ext cx="3882651" cy="3335909"/>
              <a:chOff x="515178" y="2021130"/>
              <a:chExt cx="2646491" cy="1984331"/>
            </a:xfrm>
          </p:grpSpPr>
          <p:sp>
            <p:nvSpPr>
              <p:cNvPr id="23" name="Freeform: Shape 22">
                <a:extLst>
                  <a:ext uri="{FF2B5EF4-FFF2-40B4-BE49-F238E27FC236}">
                    <a16:creationId xmlns:a16="http://schemas.microsoft.com/office/drawing/2014/main" id="{CA791EFF-FC60-8D6A-5E83-DD9F8459EEA1}"/>
                  </a:ext>
                </a:extLst>
              </p:cNvPr>
              <p:cNvSpPr/>
              <p:nvPr/>
            </p:nvSpPr>
            <p:spPr>
              <a:xfrm>
                <a:off x="772886" y="2503714"/>
                <a:ext cx="2046514" cy="1317172"/>
              </a:xfrm>
              <a:custGeom>
                <a:avLst/>
                <a:gdLst>
                  <a:gd name="connsiteX0" fmla="*/ 740228 w 2046514"/>
                  <a:gd name="connsiteY0" fmla="*/ 76200 h 1317172"/>
                  <a:gd name="connsiteX1" fmla="*/ 359228 w 2046514"/>
                  <a:gd name="connsiteY1" fmla="*/ 32657 h 1317172"/>
                  <a:gd name="connsiteX2" fmla="*/ 87085 w 2046514"/>
                  <a:gd name="connsiteY2" fmla="*/ 239486 h 1317172"/>
                  <a:gd name="connsiteX3" fmla="*/ 0 w 2046514"/>
                  <a:gd name="connsiteY3" fmla="*/ 772886 h 1317172"/>
                  <a:gd name="connsiteX4" fmla="*/ 326571 w 2046514"/>
                  <a:gd name="connsiteY4" fmla="*/ 1132115 h 1317172"/>
                  <a:gd name="connsiteX5" fmla="*/ 914400 w 2046514"/>
                  <a:gd name="connsiteY5" fmla="*/ 1317172 h 1317172"/>
                  <a:gd name="connsiteX6" fmla="*/ 1632857 w 2046514"/>
                  <a:gd name="connsiteY6" fmla="*/ 1230086 h 1317172"/>
                  <a:gd name="connsiteX7" fmla="*/ 1926771 w 2046514"/>
                  <a:gd name="connsiteY7" fmla="*/ 849086 h 1317172"/>
                  <a:gd name="connsiteX8" fmla="*/ 2046514 w 2046514"/>
                  <a:gd name="connsiteY8" fmla="*/ 489857 h 1317172"/>
                  <a:gd name="connsiteX9" fmla="*/ 1959428 w 2046514"/>
                  <a:gd name="connsiteY9" fmla="*/ 185057 h 1317172"/>
                  <a:gd name="connsiteX10" fmla="*/ 1513114 w 2046514"/>
                  <a:gd name="connsiteY10" fmla="*/ 0 h 1317172"/>
                  <a:gd name="connsiteX11" fmla="*/ 740228 w 2046514"/>
                  <a:gd name="connsiteY11" fmla="*/ 76200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514" h="1317172">
                    <a:moveTo>
                      <a:pt x="740228" y="76200"/>
                    </a:moveTo>
                    <a:lnTo>
                      <a:pt x="359228" y="32657"/>
                    </a:lnTo>
                    <a:lnTo>
                      <a:pt x="87085" y="239486"/>
                    </a:lnTo>
                    <a:lnTo>
                      <a:pt x="0" y="772886"/>
                    </a:lnTo>
                    <a:lnTo>
                      <a:pt x="326571" y="1132115"/>
                    </a:lnTo>
                    <a:lnTo>
                      <a:pt x="914400" y="1317172"/>
                    </a:lnTo>
                    <a:lnTo>
                      <a:pt x="1632857" y="1230086"/>
                    </a:lnTo>
                    <a:lnTo>
                      <a:pt x="1926771" y="849086"/>
                    </a:lnTo>
                    <a:lnTo>
                      <a:pt x="2046514" y="489857"/>
                    </a:lnTo>
                    <a:lnTo>
                      <a:pt x="1959428" y="185057"/>
                    </a:lnTo>
                    <a:lnTo>
                      <a:pt x="1513114" y="0"/>
                    </a:lnTo>
                    <a:lnTo>
                      <a:pt x="740228" y="762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EE78E3C-5B4F-4A39-BB4E-CF0693F1D088}"/>
                  </a:ext>
                </a:extLst>
              </p:cNvPr>
              <p:cNvPicPr>
                <a:picLocks noChangeAspect="1"/>
              </p:cNvPicPr>
              <p:nvPr/>
            </p:nvPicPr>
            <p:blipFill rotWithShape="1">
              <a:blip r:embed="rId2">
                <a:clrChange>
                  <a:clrFrom>
                    <a:srgbClr val="FFFFFF"/>
                  </a:clrFrom>
                  <a:clrTo>
                    <a:srgbClr val="FFFFFF">
                      <a:alpha val="0"/>
                    </a:srgbClr>
                  </a:clrTo>
                </a:clrChange>
              </a:blip>
              <a:srcRect l="10541" r="31625" b="21282"/>
              <a:stretch/>
            </p:blipFill>
            <p:spPr>
              <a:xfrm>
                <a:off x="515178" y="2021130"/>
                <a:ext cx="2646491" cy="1984331"/>
              </a:xfrm>
              <a:prstGeom prst="rect">
                <a:avLst/>
              </a:prstGeom>
            </p:spPr>
          </p:pic>
        </p:grpSp>
        <p:sp>
          <p:nvSpPr>
            <p:cNvPr id="18" name="TextBox 17">
              <a:extLst>
                <a:ext uri="{FF2B5EF4-FFF2-40B4-BE49-F238E27FC236}">
                  <a16:creationId xmlns:a16="http://schemas.microsoft.com/office/drawing/2014/main" id="{04A76659-01F4-CCA5-212F-8797C3E7C6DA}"/>
                </a:ext>
              </a:extLst>
            </p:cNvPr>
            <p:cNvSpPr txBox="1"/>
            <p:nvPr/>
          </p:nvSpPr>
          <p:spPr>
            <a:xfrm>
              <a:off x="1129611" y="3002646"/>
              <a:ext cx="2529726" cy="181588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800" b="1" i="0" u="none" strike="noStrike" kern="0" normalizeH="0" baseline="0" noProof="0" dirty="0" err="1">
                  <a:ln w="0"/>
                  <a:solidFill>
                    <a:srgbClr val="00B050"/>
                  </a:solidFill>
                  <a:uLnTx/>
                  <a:uFillTx/>
                  <a:sym typeface="Arial"/>
                </a:rPr>
                <a:t>Đoạn</a:t>
              </a:r>
              <a:r>
                <a:rPr kumimoji="0" lang="en-US" sz="2800" b="1" i="0" u="none" strike="noStrike" kern="0" normalizeH="0" baseline="0" noProof="0" dirty="0">
                  <a:ln w="0"/>
                  <a:solidFill>
                    <a:srgbClr val="00B050"/>
                  </a:solidFill>
                  <a:uLnTx/>
                  <a:uFillTx/>
                  <a:sym typeface="Arial"/>
                </a:rPr>
                <a:t> 1:</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2800" b="1" kern="0">
                  <a:ln w="0"/>
                  <a:solidFill>
                    <a:srgbClr val="00B050"/>
                  </a:solidFill>
                  <a:sym typeface="Arial"/>
                </a:rPr>
                <a:t>Từ đầu đến “bừng sắc nắng”.</a:t>
              </a:r>
              <a:endParaRPr kumimoji="0" lang="en-US" sz="2800" b="1" i="0" u="none" strike="noStrike" kern="0" normalizeH="0" baseline="0" noProof="0" dirty="0">
                <a:ln w="0"/>
                <a:solidFill>
                  <a:srgbClr val="00B050"/>
                </a:solidFill>
                <a:effectLst/>
                <a:uLnTx/>
                <a:uFillTx/>
                <a:sym typeface="Arial"/>
              </a:endParaRPr>
            </a:p>
          </p:txBody>
        </p:sp>
      </p:grpSp>
      <p:grpSp>
        <p:nvGrpSpPr>
          <p:cNvPr id="26" name="Group 25">
            <a:extLst>
              <a:ext uri="{FF2B5EF4-FFF2-40B4-BE49-F238E27FC236}">
                <a16:creationId xmlns:a16="http://schemas.microsoft.com/office/drawing/2014/main" id="{A80F2B88-B20E-745E-38F8-B0518919544E}"/>
              </a:ext>
            </a:extLst>
          </p:cNvPr>
          <p:cNvGrpSpPr/>
          <p:nvPr/>
        </p:nvGrpSpPr>
        <p:grpSpPr>
          <a:xfrm>
            <a:off x="4145258" y="1708388"/>
            <a:ext cx="3882651" cy="3335909"/>
            <a:chOff x="515178" y="2021130"/>
            <a:chExt cx="3882651" cy="3335909"/>
          </a:xfrm>
        </p:grpSpPr>
        <p:grpSp>
          <p:nvGrpSpPr>
            <p:cNvPr id="27" name="Group 26">
              <a:extLst>
                <a:ext uri="{FF2B5EF4-FFF2-40B4-BE49-F238E27FC236}">
                  <a16:creationId xmlns:a16="http://schemas.microsoft.com/office/drawing/2014/main" id="{F6F21C87-855B-944B-2BE6-1E5939ABCB2E}"/>
                </a:ext>
              </a:extLst>
            </p:cNvPr>
            <p:cNvGrpSpPr/>
            <p:nvPr/>
          </p:nvGrpSpPr>
          <p:grpSpPr>
            <a:xfrm>
              <a:off x="515178" y="2021130"/>
              <a:ext cx="3882651" cy="3335909"/>
              <a:chOff x="515178" y="2021130"/>
              <a:chExt cx="2646491" cy="1984331"/>
            </a:xfrm>
          </p:grpSpPr>
          <p:sp>
            <p:nvSpPr>
              <p:cNvPr id="29" name="Freeform: Shape 28">
                <a:extLst>
                  <a:ext uri="{FF2B5EF4-FFF2-40B4-BE49-F238E27FC236}">
                    <a16:creationId xmlns:a16="http://schemas.microsoft.com/office/drawing/2014/main" id="{B2CAE313-1F73-73E0-746D-C50AD23F2E3E}"/>
                  </a:ext>
                </a:extLst>
              </p:cNvPr>
              <p:cNvSpPr/>
              <p:nvPr/>
            </p:nvSpPr>
            <p:spPr>
              <a:xfrm>
                <a:off x="772886" y="2503714"/>
                <a:ext cx="2046514" cy="1317172"/>
              </a:xfrm>
              <a:custGeom>
                <a:avLst/>
                <a:gdLst>
                  <a:gd name="connsiteX0" fmla="*/ 740228 w 2046514"/>
                  <a:gd name="connsiteY0" fmla="*/ 76200 h 1317172"/>
                  <a:gd name="connsiteX1" fmla="*/ 359228 w 2046514"/>
                  <a:gd name="connsiteY1" fmla="*/ 32657 h 1317172"/>
                  <a:gd name="connsiteX2" fmla="*/ 87085 w 2046514"/>
                  <a:gd name="connsiteY2" fmla="*/ 239486 h 1317172"/>
                  <a:gd name="connsiteX3" fmla="*/ 0 w 2046514"/>
                  <a:gd name="connsiteY3" fmla="*/ 772886 h 1317172"/>
                  <a:gd name="connsiteX4" fmla="*/ 326571 w 2046514"/>
                  <a:gd name="connsiteY4" fmla="*/ 1132115 h 1317172"/>
                  <a:gd name="connsiteX5" fmla="*/ 914400 w 2046514"/>
                  <a:gd name="connsiteY5" fmla="*/ 1317172 h 1317172"/>
                  <a:gd name="connsiteX6" fmla="*/ 1632857 w 2046514"/>
                  <a:gd name="connsiteY6" fmla="*/ 1230086 h 1317172"/>
                  <a:gd name="connsiteX7" fmla="*/ 1926771 w 2046514"/>
                  <a:gd name="connsiteY7" fmla="*/ 849086 h 1317172"/>
                  <a:gd name="connsiteX8" fmla="*/ 2046514 w 2046514"/>
                  <a:gd name="connsiteY8" fmla="*/ 489857 h 1317172"/>
                  <a:gd name="connsiteX9" fmla="*/ 1959428 w 2046514"/>
                  <a:gd name="connsiteY9" fmla="*/ 185057 h 1317172"/>
                  <a:gd name="connsiteX10" fmla="*/ 1513114 w 2046514"/>
                  <a:gd name="connsiteY10" fmla="*/ 0 h 1317172"/>
                  <a:gd name="connsiteX11" fmla="*/ 740228 w 2046514"/>
                  <a:gd name="connsiteY11" fmla="*/ 76200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514" h="1317172">
                    <a:moveTo>
                      <a:pt x="740228" y="76200"/>
                    </a:moveTo>
                    <a:lnTo>
                      <a:pt x="359228" y="32657"/>
                    </a:lnTo>
                    <a:lnTo>
                      <a:pt x="87085" y="239486"/>
                    </a:lnTo>
                    <a:lnTo>
                      <a:pt x="0" y="772886"/>
                    </a:lnTo>
                    <a:lnTo>
                      <a:pt x="326571" y="1132115"/>
                    </a:lnTo>
                    <a:lnTo>
                      <a:pt x="914400" y="1317172"/>
                    </a:lnTo>
                    <a:lnTo>
                      <a:pt x="1632857" y="1230086"/>
                    </a:lnTo>
                    <a:lnTo>
                      <a:pt x="1926771" y="849086"/>
                    </a:lnTo>
                    <a:lnTo>
                      <a:pt x="2046514" y="489857"/>
                    </a:lnTo>
                    <a:lnTo>
                      <a:pt x="1959428" y="185057"/>
                    </a:lnTo>
                    <a:lnTo>
                      <a:pt x="1513114" y="0"/>
                    </a:lnTo>
                    <a:lnTo>
                      <a:pt x="740228" y="762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70EC2E5-79F5-AD19-E44E-FB8BD5CA4810}"/>
                  </a:ext>
                </a:extLst>
              </p:cNvPr>
              <p:cNvPicPr>
                <a:picLocks noChangeAspect="1"/>
              </p:cNvPicPr>
              <p:nvPr/>
            </p:nvPicPr>
            <p:blipFill rotWithShape="1">
              <a:blip r:embed="rId2">
                <a:clrChange>
                  <a:clrFrom>
                    <a:srgbClr val="FFFFFF"/>
                  </a:clrFrom>
                  <a:clrTo>
                    <a:srgbClr val="FFFFFF">
                      <a:alpha val="0"/>
                    </a:srgbClr>
                  </a:clrTo>
                </a:clrChange>
              </a:blip>
              <a:srcRect l="10541" r="31625" b="21282"/>
              <a:stretch/>
            </p:blipFill>
            <p:spPr>
              <a:xfrm>
                <a:off x="515178" y="2021130"/>
                <a:ext cx="2646491" cy="1984331"/>
              </a:xfrm>
              <a:prstGeom prst="rect">
                <a:avLst/>
              </a:prstGeom>
            </p:spPr>
          </p:pic>
        </p:grpSp>
        <p:sp>
          <p:nvSpPr>
            <p:cNvPr id="28" name="TextBox 27">
              <a:extLst>
                <a:ext uri="{FF2B5EF4-FFF2-40B4-BE49-F238E27FC236}">
                  <a16:creationId xmlns:a16="http://schemas.microsoft.com/office/drawing/2014/main" id="{ED990247-9E60-DFD4-120A-7F672F6F9922}"/>
                </a:ext>
              </a:extLst>
            </p:cNvPr>
            <p:cNvSpPr txBox="1"/>
            <p:nvPr/>
          </p:nvSpPr>
          <p:spPr>
            <a:xfrm>
              <a:off x="1129611" y="3002646"/>
              <a:ext cx="2529726" cy="181588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800" b="1" i="0" u="none" strike="noStrike" kern="0" normalizeH="0" baseline="0" noProof="0" dirty="0" err="1">
                  <a:ln w="0"/>
                  <a:solidFill>
                    <a:srgbClr val="00B050"/>
                  </a:solidFill>
                  <a:uLnTx/>
                  <a:uFillTx/>
                  <a:sym typeface="Arial"/>
                </a:rPr>
                <a:t>Đoạn</a:t>
              </a:r>
              <a:r>
                <a:rPr kumimoji="0" lang="en-US" sz="2800" b="1" i="0" u="none" strike="noStrike" kern="0" normalizeH="0" baseline="0" noProof="0" dirty="0">
                  <a:ln w="0"/>
                  <a:solidFill>
                    <a:srgbClr val="00B050"/>
                  </a:solidFill>
                  <a:uLnTx/>
                  <a:uFillTx/>
                  <a:sym typeface="Arial"/>
                </a:rPr>
                <a:t> 2:</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2800" b="1" kern="0">
                  <a:ln w="0"/>
                  <a:solidFill>
                    <a:srgbClr val="00B050"/>
                  </a:solidFill>
                  <a:sym typeface="Arial"/>
                </a:rPr>
                <a:t>Tiếp theo đến “bản làng xứ núi”.</a:t>
              </a:r>
              <a:endParaRPr kumimoji="0" lang="en-US" sz="2800" b="1" i="0" u="none" strike="noStrike" kern="0" normalizeH="0" baseline="0" noProof="0" dirty="0">
                <a:ln w="0"/>
                <a:solidFill>
                  <a:srgbClr val="00B050"/>
                </a:solidFill>
                <a:effectLst/>
                <a:uLnTx/>
                <a:uFillTx/>
                <a:sym typeface="Arial"/>
              </a:endParaRPr>
            </a:p>
          </p:txBody>
        </p:sp>
      </p:grpSp>
      <p:grpSp>
        <p:nvGrpSpPr>
          <p:cNvPr id="61" name="Group 60">
            <a:extLst>
              <a:ext uri="{FF2B5EF4-FFF2-40B4-BE49-F238E27FC236}">
                <a16:creationId xmlns:a16="http://schemas.microsoft.com/office/drawing/2014/main" id="{C60EED8F-9CF4-DD7E-AD8A-9C980CD0D97B}"/>
              </a:ext>
            </a:extLst>
          </p:cNvPr>
          <p:cNvGrpSpPr/>
          <p:nvPr/>
        </p:nvGrpSpPr>
        <p:grpSpPr>
          <a:xfrm>
            <a:off x="2499059" y="474171"/>
            <a:ext cx="9031219" cy="1646390"/>
            <a:chOff x="4453271" y="911878"/>
            <a:chExt cx="9031219" cy="1646390"/>
          </a:xfrm>
        </p:grpSpPr>
        <p:grpSp>
          <p:nvGrpSpPr>
            <p:cNvPr id="60" name="Group 59">
              <a:extLst>
                <a:ext uri="{FF2B5EF4-FFF2-40B4-BE49-F238E27FC236}">
                  <a16:creationId xmlns:a16="http://schemas.microsoft.com/office/drawing/2014/main" id="{96B84821-38EE-8C4A-AE5B-95E3F4354CBD}"/>
                </a:ext>
              </a:extLst>
            </p:cNvPr>
            <p:cNvGrpSpPr/>
            <p:nvPr/>
          </p:nvGrpSpPr>
          <p:grpSpPr>
            <a:xfrm>
              <a:off x="4759691" y="1090135"/>
              <a:ext cx="8724799" cy="1156137"/>
              <a:chOff x="2282818" y="774192"/>
              <a:chExt cx="8724799" cy="1156137"/>
            </a:xfrm>
          </p:grpSpPr>
          <p:sp>
            <p:nvSpPr>
              <p:cNvPr id="57" name="Rectangle: Rounded Corners 56">
                <a:extLst>
                  <a:ext uri="{FF2B5EF4-FFF2-40B4-BE49-F238E27FC236}">
                    <a16:creationId xmlns:a16="http://schemas.microsoft.com/office/drawing/2014/main" id="{815F0A07-6539-3C0C-FBA6-2C7721EE6CCA}"/>
                  </a:ext>
                </a:extLst>
              </p:cNvPr>
              <p:cNvSpPr/>
              <p:nvPr/>
            </p:nvSpPr>
            <p:spPr>
              <a:xfrm>
                <a:off x="2282818" y="774192"/>
                <a:ext cx="8167467" cy="1156137"/>
              </a:xfrm>
              <a:custGeom>
                <a:avLst/>
                <a:gdLst>
                  <a:gd name="connsiteX0" fmla="*/ 0 w 8167467"/>
                  <a:gd name="connsiteY0" fmla="*/ 192693 h 1156137"/>
                  <a:gd name="connsiteX1" fmla="*/ 192693 w 8167467"/>
                  <a:gd name="connsiteY1" fmla="*/ 0 h 1156137"/>
                  <a:gd name="connsiteX2" fmla="*/ 7974774 w 8167467"/>
                  <a:gd name="connsiteY2" fmla="*/ 0 h 1156137"/>
                  <a:gd name="connsiteX3" fmla="*/ 8167467 w 8167467"/>
                  <a:gd name="connsiteY3" fmla="*/ 192693 h 1156137"/>
                  <a:gd name="connsiteX4" fmla="*/ 8167467 w 8167467"/>
                  <a:gd name="connsiteY4" fmla="*/ 963444 h 1156137"/>
                  <a:gd name="connsiteX5" fmla="*/ 7974774 w 8167467"/>
                  <a:gd name="connsiteY5" fmla="*/ 1156137 h 1156137"/>
                  <a:gd name="connsiteX6" fmla="*/ 192693 w 8167467"/>
                  <a:gd name="connsiteY6" fmla="*/ 1156137 h 1156137"/>
                  <a:gd name="connsiteX7" fmla="*/ 0 w 8167467"/>
                  <a:gd name="connsiteY7" fmla="*/ 963444 h 1156137"/>
                  <a:gd name="connsiteX8" fmla="*/ 0 w 8167467"/>
                  <a:gd name="connsiteY8" fmla="*/ 192693 h 115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7467" h="1156137" fill="none" extrusionOk="0">
                    <a:moveTo>
                      <a:pt x="0" y="192693"/>
                    </a:moveTo>
                    <a:cubicBezTo>
                      <a:pt x="-14457" y="86080"/>
                      <a:pt x="79396" y="10236"/>
                      <a:pt x="192693" y="0"/>
                    </a:cubicBezTo>
                    <a:cubicBezTo>
                      <a:pt x="3111869" y="-72456"/>
                      <a:pt x="4996238" y="-40453"/>
                      <a:pt x="7974774" y="0"/>
                    </a:cubicBezTo>
                    <a:cubicBezTo>
                      <a:pt x="8076554" y="16893"/>
                      <a:pt x="8158394" y="80191"/>
                      <a:pt x="8167467" y="192693"/>
                    </a:cubicBezTo>
                    <a:cubicBezTo>
                      <a:pt x="8183642" y="512496"/>
                      <a:pt x="8179477" y="815610"/>
                      <a:pt x="8167467" y="963444"/>
                    </a:cubicBezTo>
                    <a:cubicBezTo>
                      <a:pt x="8182281" y="1058034"/>
                      <a:pt x="8087860" y="1160162"/>
                      <a:pt x="7974774" y="1156137"/>
                    </a:cubicBezTo>
                    <a:cubicBezTo>
                      <a:pt x="5559636" y="1121892"/>
                      <a:pt x="1558311" y="1069577"/>
                      <a:pt x="192693" y="1156137"/>
                    </a:cubicBezTo>
                    <a:cubicBezTo>
                      <a:pt x="78550" y="1175557"/>
                      <a:pt x="10050" y="1055628"/>
                      <a:pt x="0" y="963444"/>
                    </a:cubicBezTo>
                    <a:cubicBezTo>
                      <a:pt x="-18488" y="755326"/>
                      <a:pt x="27619" y="496157"/>
                      <a:pt x="0" y="192693"/>
                    </a:cubicBezTo>
                    <a:close/>
                  </a:path>
                  <a:path w="8167467" h="1156137" stroke="0" extrusionOk="0">
                    <a:moveTo>
                      <a:pt x="0" y="192693"/>
                    </a:moveTo>
                    <a:cubicBezTo>
                      <a:pt x="4162" y="100802"/>
                      <a:pt x="72623" y="-2751"/>
                      <a:pt x="192693" y="0"/>
                    </a:cubicBezTo>
                    <a:cubicBezTo>
                      <a:pt x="3118439" y="95225"/>
                      <a:pt x="4625586" y="-67437"/>
                      <a:pt x="7974774" y="0"/>
                    </a:cubicBezTo>
                    <a:cubicBezTo>
                      <a:pt x="8088131" y="4959"/>
                      <a:pt x="8171540" y="77187"/>
                      <a:pt x="8167467" y="192693"/>
                    </a:cubicBezTo>
                    <a:cubicBezTo>
                      <a:pt x="8231405" y="496073"/>
                      <a:pt x="8132929" y="628411"/>
                      <a:pt x="8167467" y="963444"/>
                    </a:cubicBezTo>
                    <a:cubicBezTo>
                      <a:pt x="8154750" y="1061758"/>
                      <a:pt x="8070927" y="1167614"/>
                      <a:pt x="7974774" y="1156137"/>
                    </a:cubicBezTo>
                    <a:cubicBezTo>
                      <a:pt x="6445181" y="1077777"/>
                      <a:pt x="2192641" y="1166909"/>
                      <a:pt x="192693" y="1156137"/>
                    </a:cubicBezTo>
                    <a:cubicBezTo>
                      <a:pt x="103470" y="1152428"/>
                      <a:pt x="15894" y="1080358"/>
                      <a:pt x="0" y="963444"/>
                    </a:cubicBezTo>
                    <a:cubicBezTo>
                      <a:pt x="-53215" y="791750"/>
                      <a:pt x="46410" y="290230"/>
                      <a:pt x="0" y="192693"/>
                    </a:cubicBezTo>
                    <a:close/>
                  </a:path>
                </a:pathLst>
              </a:custGeom>
              <a:solidFill>
                <a:srgbClr val="FFFF99"/>
              </a:solidFill>
              <a:ln w="28575">
                <a:solidFill>
                  <a:srgbClr val="00B05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17" name="TextBox 16">
                <a:extLst>
                  <a:ext uri="{FF2B5EF4-FFF2-40B4-BE49-F238E27FC236}">
                    <a16:creationId xmlns:a16="http://schemas.microsoft.com/office/drawing/2014/main" id="{D4D29B68-C3FA-B3E5-7B8A-BF2AA9432F6E}"/>
                  </a:ext>
                </a:extLst>
              </p:cNvPr>
              <p:cNvSpPr txBox="1"/>
              <p:nvPr/>
            </p:nvSpPr>
            <p:spPr>
              <a:xfrm>
                <a:off x="2563248" y="913517"/>
                <a:ext cx="8444369" cy="86177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5000" b="1" kern="0" dirty="0" err="1">
                    <a:ln w="0"/>
                    <a:solidFill>
                      <a:srgbClr val="00B050"/>
                    </a:solidFill>
                    <a:effectLst/>
                    <a:sym typeface="Arial"/>
                  </a:rPr>
                  <a:t>Bài</a:t>
                </a:r>
                <a:r>
                  <a:rPr lang="en-US" sz="5000" b="1" kern="0" dirty="0">
                    <a:ln w="0"/>
                    <a:solidFill>
                      <a:srgbClr val="00B050"/>
                    </a:solidFill>
                    <a:effectLst/>
                    <a:sym typeface="Arial"/>
                  </a:rPr>
                  <a:t> </a:t>
                </a:r>
                <a:r>
                  <a:rPr lang="en-US" sz="5000" b="1" kern="0" dirty="0" err="1">
                    <a:ln w="0"/>
                    <a:solidFill>
                      <a:srgbClr val="00B050"/>
                    </a:solidFill>
                    <a:effectLst/>
                    <a:sym typeface="Arial"/>
                  </a:rPr>
                  <a:t>đọc</a:t>
                </a:r>
                <a:r>
                  <a:rPr lang="en-US" sz="5000" b="1" kern="0" dirty="0">
                    <a:ln w="0"/>
                    <a:solidFill>
                      <a:srgbClr val="00B050"/>
                    </a:solidFill>
                    <a:effectLst/>
                    <a:sym typeface="Arial"/>
                  </a:rPr>
                  <a:t> </a:t>
                </a:r>
                <a:r>
                  <a:rPr lang="en-US" sz="5000" b="1" kern="0" dirty="0" err="1">
                    <a:ln w="0"/>
                    <a:solidFill>
                      <a:srgbClr val="00B050"/>
                    </a:solidFill>
                    <a:effectLst/>
                    <a:sym typeface="Arial"/>
                  </a:rPr>
                  <a:t>gồm</a:t>
                </a:r>
                <a:r>
                  <a:rPr lang="en-US" sz="5000" b="1" kern="0" dirty="0">
                    <a:ln w="0"/>
                    <a:solidFill>
                      <a:srgbClr val="00B050"/>
                    </a:solidFill>
                    <a:effectLst/>
                    <a:sym typeface="Arial"/>
                  </a:rPr>
                  <a:t> </a:t>
                </a:r>
                <a:r>
                  <a:rPr lang="en-US" sz="5000" b="1" kern="0" dirty="0" err="1">
                    <a:ln w="0"/>
                    <a:solidFill>
                      <a:srgbClr val="00B050"/>
                    </a:solidFill>
                    <a:effectLst/>
                    <a:sym typeface="Arial"/>
                  </a:rPr>
                  <a:t>có</a:t>
                </a:r>
                <a:r>
                  <a:rPr lang="en-US" sz="5000" b="1" kern="0" dirty="0">
                    <a:ln w="0"/>
                    <a:solidFill>
                      <a:srgbClr val="00B050"/>
                    </a:solidFill>
                    <a:effectLst/>
                    <a:sym typeface="Arial"/>
                  </a:rPr>
                  <a:t> </a:t>
                </a:r>
                <a:r>
                  <a:rPr lang="en-US" sz="5000" b="1" kern="0" dirty="0" err="1">
                    <a:ln w="0"/>
                    <a:solidFill>
                      <a:srgbClr val="00B050"/>
                    </a:solidFill>
                    <a:effectLst/>
                    <a:sym typeface="Arial"/>
                  </a:rPr>
                  <a:t>mấy</a:t>
                </a:r>
                <a:r>
                  <a:rPr lang="en-US" sz="5000" b="1" kern="0" dirty="0">
                    <a:ln w="0"/>
                    <a:solidFill>
                      <a:srgbClr val="00B050"/>
                    </a:solidFill>
                    <a:effectLst/>
                    <a:sym typeface="Arial"/>
                  </a:rPr>
                  <a:t> </a:t>
                </a:r>
                <a:r>
                  <a:rPr lang="en-US" sz="5000" b="1" kern="0" dirty="0" err="1">
                    <a:ln w="0"/>
                    <a:solidFill>
                      <a:srgbClr val="00B050"/>
                    </a:solidFill>
                    <a:effectLst/>
                    <a:sym typeface="Arial"/>
                  </a:rPr>
                  <a:t>đoạn</a:t>
                </a:r>
                <a:r>
                  <a:rPr lang="en-US" sz="5000" b="1" kern="0" dirty="0">
                    <a:ln w="0"/>
                    <a:solidFill>
                      <a:srgbClr val="00B050"/>
                    </a:solidFill>
                    <a:sym typeface="Arial"/>
                  </a:rPr>
                  <a:t>? </a:t>
                </a:r>
                <a:endParaRPr kumimoji="0" lang="en-US" sz="5000" b="1" i="0" u="none" strike="noStrike" kern="0" normalizeH="0" baseline="0" noProof="0" dirty="0">
                  <a:ln w="0"/>
                  <a:solidFill>
                    <a:srgbClr val="00B050"/>
                  </a:solidFill>
                  <a:effectLst/>
                  <a:uLnTx/>
                  <a:uFillTx/>
                  <a:sym typeface="Arial"/>
                </a:endParaRPr>
              </a:p>
            </p:txBody>
          </p:sp>
          <p:sp>
            <p:nvSpPr>
              <p:cNvPr id="59" name="Oval 58">
                <a:extLst>
                  <a:ext uri="{FF2B5EF4-FFF2-40B4-BE49-F238E27FC236}">
                    <a16:creationId xmlns:a16="http://schemas.microsoft.com/office/drawing/2014/main" id="{CDA76B23-F457-F7F3-F5D0-2E21235E6E62}"/>
                  </a:ext>
                </a:extLst>
              </p:cNvPr>
              <p:cNvSpPr/>
              <p:nvPr/>
            </p:nvSpPr>
            <p:spPr>
              <a:xfrm>
                <a:off x="2437030" y="913517"/>
                <a:ext cx="567427" cy="50017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57">
              <a:extLst>
                <a:ext uri="{FF2B5EF4-FFF2-40B4-BE49-F238E27FC236}">
                  <a16:creationId xmlns:a16="http://schemas.microsoft.com/office/drawing/2014/main" id="{B60F6175-B272-9E63-E56C-475F2B28390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53271" y="911878"/>
              <a:ext cx="2009267" cy="1646390"/>
            </a:xfrm>
            <a:prstGeom prst="rect">
              <a:avLst/>
            </a:prstGeom>
          </p:spPr>
        </p:pic>
      </p:grpSp>
    </p:spTree>
    <p:extLst>
      <p:ext uri="{BB962C8B-B14F-4D97-AF65-F5344CB8AC3E}">
        <p14:creationId xmlns:p14="http://schemas.microsoft.com/office/powerpoint/2010/main" val="3095597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9D8CBCD5-FABF-56DB-07DB-B2412E6C83B9}"/>
              </a:ext>
            </a:extLst>
          </p:cNvPr>
          <p:cNvSpPr txBox="1"/>
          <p:nvPr/>
        </p:nvSpPr>
        <p:spPr>
          <a:xfrm>
            <a:off x="484723" y="1352130"/>
            <a:ext cx="11216046" cy="707886"/>
          </a:xfrm>
          <a:prstGeom prst="rect">
            <a:avLst/>
          </a:prstGeom>
          <a:noFill/>
        </p:spPr>
        <p:txBody>
          <a:bodyPr wrap="square">
            <a:spAutoFit/>
          </a:bodyPr>
          <a:lstStyle/>
          <a:p>
            <a:pPr algn="ctr"/>
            <a:r>
              <a:rPr lang="en-US" sz="4000" dirty="0">
                <a:ln w="38100">
                  <a:noFill/>
                </a:ln>
                <a:solidFill>
                  <a:srgbClr val="00B050"/>
                </a:solidFill>
                <a:latin typeface="#9Slide07 SVNBeachwood Sans" pitchFamily="2" charset="0"/>
              </a:rPr>
              <a:t>LUYỆN ĐỌC NỐI TIẾP </a:t>
            </a:r>
            <a:r>
              <a:rPr lang="en-US" sz="4000">
                <a:ln w="38100">
                  <a:noFill/>
                </a:ln>
                <a:solidFill>
                  <a:srgbClr val="00B050"/>
                </a:solidFill>
                <a:latin typeface="#9Slide07 SVNBeachwood Sans" pitchFamily="2" charset="0"/>
              </a:rPr>
              <a:t>ĐOẠN THEO </a:t>
            </a:r>
            <a:r>
              <a:rPr lang="en-US" sz="4000" dirty="0">
                <a:ln w="38100">
                  <a:noFill/>
                </a:ln>
                <a:solidFill>
                  <a:srgbClr val="00B050"/>
                </a:solidFill>
                <a:latin typeface="#9Slide07 SVNBeachwood Sans" pitchFamily="2" charset="0"/>
              </a:rPr>
              <a:t>NHÓM</a:t>
            </a:r>
            <a:endParaRPr lang="en-US" sz="4000" dirty="0">
              <a:ln w="38100">
                <a:noFill/>
              </a:ln>
              <a:solidFill>
                <a:srgbClr val="00B050"/>
              </a:solidFill>
              <a:effectLst/>
              <a:latin typeface="#9Slide07 SVNBeachwood Sans" pitchFamily="2" charset="0"/>
            </a:endParaRPr>
          </a:p>
        </p:txBody>
      </p:sp>
    </p:spTree>
    <p:extLst>
      <p:ext uri="{BB962C8B-B14F-4D97-AF65-F5344CB8AC3E}">
        <p14:creationId xmlns:p14="http://schemas.microsoft.com/office/powerpoint/2010/main" val="41488155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05EC351-3DF3-EA81-6C08-3E7C619654B4}"/>
              </a:ext>
            </a:extLst>
          </p:cNvPr>
          <p:cNvGrpSpPr/>
          <p:nvPr/>
        </p:nvGrpSpPr>
        <p:grpSpPr>
          <a:xfrm>
            <a:off x="843378" y="173484"/>
            <a:ext cx="10076155" cy="1531990"/>
            <a:chOff x="2943984" y="528120"/>
            <a:chExt cx="10076155" cy="1531990"/>
          </a:xfrm>
        </p:grpSpPr>
        <p:sp>
          <p:nvSpPr>
            <p:cNvPr id="21" name="Flowchart: Punched Tape 20">
              <a:extLst>
                <a:ext uri="{FF2B5EF4-FFF2-40B4-BE49-F238E27FC236}">
                  <a16:creationId xmlns:a16="http://schemas.microsoft.com/office/drawing/2014/main" id="{1A682DE3-A274-2B24-8EF9-DF5FF6ECB422}"/>
                </a:ext>
              </a:extLst>
            </p:cNvPr>
            <p:cNvSpPr/>
            <p:nvPr/>
          </p:nvSpPr>
          <p:spPr>
            <a:xfrm>
              <a:off x="2943984" y="528120"/>
              <a:ext cx="10076155" cy="1531990"/>
            </a:xfrm>
            <a:custGeom>
              <a:avLst/>
              <a:gdLst>
                <a:gd name="connsiteX0" fmla="*/ 0 w 7736987"/>
                <a:gd name="connsiteY0" fmla="*/ 153199 h 1531990"/>
                <a:gd name="connsiteX1" fmla="*/ 1934246 w 7736987"/>
                <a:gd name="connsiteY1" fmla="*/ 306398 h 1531990"/>
                <a:gd name="connsiteX2" fmla="*/ 3868493 w 7736987"/>
                <a:gd name="connsiteY2" fmla="*/ 153199 h 1531990"/>
                <a:gd name="connsiteX3" fmla="*/ 5802740 w 7736987"/>
                <a:gd name="connsiteY3" fmla="*/ 0 h 1531990"/>
                <a:gd name="connsiteX4" fmla="*/ 7736987 w 7736987"/>
                <a:gd name="connsiteY4" fmla="*/ 153199 h 1531990"/>
                <a:gd name="connsiteX5" fmla="*/ 7736987 w 7736987"/>
                <a:gd name="connsiteY5" fmla="*/ 765995 h 1531990"/>
                <a:gd name="connsiteX6" fmla="*/ 7736987 w 7736987"/>
                <a:gd name="connsiteY6" fmla="*/ 1378791 h 1531990"/>
                <a:gd name="connsiteX7" fmla="*/ 5802740 w 7736987"/>
                <a:gd name="connsiteY7" fmla="*/ 1225592 h 1531990"/>
                <a:gd name="connsiteX8" fmla="*/ 3868493 w 7736987"/>
                <a:gd name="connsiteY8" fmla="*/ 1378791 h 1531990"/>
                <a:gd name="connsiteX9" fmla="*/ 1934246 w 7736987"/>
                <a:gd name="connsiteY9" fmla="*/ 1531990 h 1531990"/>
                <a:gd name="connsiteX10" fmla="*/ 0 w 7736987"/>
                <a:gd name="connsiteY10" fmla="*/ 1378791 h 1531990"/>
                <a:gd name="connsiteX11" fmla="*/ 0 w 7736987"/>
                <a:gd name="connsiteY11" fmla="*/ 778251 h 1531990"/>
                <a:gd name="connsiteX12" fmla="*/ 0 w 7736987"/>
                <a:gd name="connsiteY12" fmla="*/ 153199 h 153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6987" h="1531990" fill="none" extrusionOk="0">
                  <a:moveTo>
                    <a:pt x="0" y="153199"/>
                  </a:moveTo>
                  <a:cubicBezTo>
                    <a:pt x="184137" y="315007"/>
                    <a:pt x="976844" y="210481"/>
                    <a:pt x="1934246" y="306398"/>
                  </a:cubicBezTo>
                  <a:cubicBezTo>
                    <a:pt x="3019037" y="309163"/>
                    <a:pt x="3853179" y="232420"/>
                    <a:pt x="3868493" y="153199"/>
                  </a:cubicBezTo>
                  <a:cubicBezTo>
                    <a:pt x="3905048" y="-97102"/>
                    <a:pt x="4843320" y="20662"/>
                    <a:pt x="5802740" y="0"/>
                  </a:cubicBezTo>
                  <a:cubicBezTo>
                    <a:pt x="6870951" y="3769"/>
                    <a:pt x="7741440" y="65519"/>
                    <a:pt x="7736987" y="153199"/>
                  </a:cubicBezTo>
                  <a:cubicBezTo>
                    <a:pt x="7762690" y="425322"/>
                    <a:pt x="7706608" y="560822"/>
                    <a:pt x="7736987" y="765995"/>
                  </a:cubicBezTo>
                  <a:cubicBezTo>
                    <a:pt x="7767366" y="971168"/>
                    <a:pt x="7716554" y="1227996"/>
                    <a:pt x="7736987" y="1378791"/>
                  </a:cubicBezTo>
                  <a:cubicBezTo>
                    <a:pt x="7782560" y="1326975"/>
                    <a:pt x="6926089" y="1256958"/>
                    <a:pt x="5802740" y="1225592"/>
                  </a:cubicBezTo>
                  <a:cubicBezTo>
                    <a:pt x="4729581" y="1227299"/>
                    <a:pt x="3879604" y="1292755"/>
                    <a:pt x="3868493" y="1378791"/>
                  </a:cubicBezTo>
                  <a:cubicBezTo>
                    <a:pt x="3739683" y="1429714"/>
                    <a:pt x="3016373" y="1431877"/>
                    <a:pt x="1934246" y="1531990"/>
                  </a:cubicBezTo>
                  <a:cubicBezTo>
                    <a:pt x="873864" y="1519402"/>
                    <a:pt x="-12022" y="1463226"/>
                    <a:pt x="0" y="1378791"/>
                  </a:cubicBezTo>
                  <a:cubicBezTo>
                    <a:pt x="-27273" y="1117938"/>
                    <a:pt x="-15484" y="948639"/>
                    <a:pt x="0" y="778251"/>
                  </a:cubicBezTo>
                  <a:cubicBezTo>
                    <a:pt x="15484" y="607863"/>
                    <a:pt x="22737" y="422544"/>
                    <a:pt x="0" y="153199"/>
                  </a:cubicBezTo>
                  <a:close/>
                </a:path>
                <a:path w="7736987" h="1531990" stroke="0" extrusionOk="0">
                  <a:moveTo>
                    <a:pt x="0" y="153199"/>
                  </a:moveTo>
                  <a:cubicBezTo>
                    <a:pt x="-62761" y="406460"/>
                    <a:pt x="789677" y="460178"/>
                    <a:pt x="1934246" y="306398"/>
                  </a:cubicBezTo>
                  <a:cubicBezTo>
                    <a:pt x="3000924" y="316801"/>
                    <a:pt x="3864179" y="249997"/>
                    <a:pt x="3868493" y="153199"/>
                  </a:cubicBezTo>
                  <a:cubicBezTo>
                    <a:pt x="3869271" y="-109193"/>
                    <a:pt x="4873154" y="108606"/>
                    <a:pt x="5802740" y="0"/>
                  </a:cubicBezTo>
                  <a:cubicBezTo>
                    <a:pt x="6865362" y="14984"/>
                    <a:pt x="7739236" y="69854"/>
                    <a:pt x="7736987" y="153199"/>
                  </a:cubicBezTo>
                  <a:cubicBezTo>
                    <a:pt x="7724405" y="443863"/>
                    <a:pt x="7744669" y="506934"/>
                    <a:pt x="7736987" y="753739"/>
                  </a:cubicBezTo>
                  <a:cubicBezTo>
                    <a:pt x="7729305" y="1000544"/>
                    <a:pt x="7717100" y="1228024"/>
                    <a:pt x="7736987" y="1378791"/>
                  </a:cubicBezTo>
                  <a:cubicBezTo>
                    <a:pt x="7813124" y="1231953"/>
                    <a:pt x="6753886" y="1136371"/>
                    <a:pt x="5802740" y="1225592"/>
                  </a:cubicBezTo>
                  <a:cubicBezTo>
                    <a:pt x="4738743" y="1215525"/>
                    <a:pt x="3865712" y="1294046"/>
                    <a:pt x="3868493" y="1378791"/>
                  </a:cubicBezTo>
                  <a:cubicBezTo>
                    <a:pt x="3931905" y="1561411"/>
                    <a:pt x="3158185" y="1637497"/>
                    <a:pt x="1934246" y="1531990"/>
                  </a:cubicBezTo>
                  <a:cubicBezTo>
                    <a:pt x="858473" y="1541808"/>
                    <a:pt x="-15711" y="1466095"/>
                    <a:pt x="0" y="1378791"/>
                  </a:cubicBezTo>
                  <a:cubicBezTo>
                    <a:pt x="-10987" y="1109871"/>
                    <a:pt x="16882" y="1068048"/>
                    <a:pt x="0" y="778251"/>
                  </a:cubicBezTo>
                  <a:cubicBezTo>
                    <a:pt x="-16882" y="488454"/>
                    <a:pt x="28874" y="340255"/>
                    <a:pt x="0" y="153199"/>
                  </a:cubicBezTo>
                  <a:close/>
                </a:path>
              </a:pathLst>
            </a:custGeom>
            <a:solidFill>
              <a:srgbClr val="FFFF99"/>
            </a:solidFill>
            <a:ln w="38100">
              <a:solidFill>
                <a:srgbClr val="FFC000"/>
              </a:solidFill>
              <a:prstDash val="solid"/>
              <a:extLst>
                <a:ext uri="{C807C97D-BFC1-408E-A445-0C87EB9F89A2}">
                  <ask:lineSketchStyleProps xmlns="" xmlns:ask="http://schemas.microsoft.com/office/drawing/2018/sketchyshapes" sd="1493659187">
                    <a:prstGeom prst="flowChartPunchedTap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3000" b="1" dirty="0">
                <a:solidFill>
                  <a:srgbClr val="00B050"/>
                </a:solidFill>
              </a:endParaRPr>
            </a:p>
          </p:txBody>
        </p:sp>
        <p:sp>
          <p:nvSpPr>
            <p:cNvPr id="13" name="TextBox 12">
              <a:extLst>
                <a:ext uri="{FF2B5EF4-FFF2-40B4-BE49-F238E27FC236}">
                  <a16:creationId xmlns:a16="http://schemas.microsoft.com/office/drawing/2014/main" id="{FC5ECADF-1DEE-FFE2-52D1-31AE871D7272}"/>
                </a:ext>
              </a:extLst>
            </p:cNvPr>
            <p:cNvSpPr txBox="1"/>
            <p:nvPr/>
          </p:nvSpPr>
          <p:spPr>
            <a:xfrm>
              <a:off x="3161230" y="682056"/>
              <a:ext cx="8779021" cy="923330"/>
            </a:xfrm>
            <a:prstGeom prst="rect">
              <a:avLst/>
            </a:prstGeom>
            <a:noFill/>
          </p:spPr>
          <p:txBody>
            <a:bodyPr wrap="square">
              <a:spAutoFit/>
            </a:bodyPr>
            <a:lstStyle/>
            <a:p>
              <a:pPr algn="ctr"/>
              <a:r>
                <a:rPr lang="en-US" sz="5400" dirty="0">
                  <a:ln w="38100">
                    <a:noFill/>
                  </a:ln>
                  <a:solidFill>
                    <a:srgbClr val="00B050"/>
                  </a:solidFill>
                  <a:latin typeface="Times New Roman" pitchFamily="18" charset="0"/>
                  <a:cs typeface="Times New Roman" pitchFamily="18" charset="0"/>
                </a:rPr>
                <a:t>THI ĐUA ĐỌC TRƯỚC LỚP</a:t>
              </a:r>
              <a:endParaRPr lang="en-US" sz="5400" dirty="0">
                <a:ln w="38100">
                  <a:noFill/>
                </a:ln>
                <a:solidFill>
                  <a:srgbClr val="00B050"/>
                </a:solidFill>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694718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768D292-E444-5C0E-5737-06907BF525C5}"/>
              </a:ext>
            </a:extLst>
          </p:cNvPr>
          <p:cNvSpPr txBox="1"/>
          <p:nvPr/>
        </p:nvSpPr>
        <p:spPr>
          <a:xfrm>
            <a:off x="2502042" y="258901"/>
            <a:ext cx="6487673" cy="1631216"/>
          </a:xfrm>
          <a:prstGeom prst="rect">
            <a:avLst/>
          </a:prstGeom>
          <a:noFill/>
        </p:spPr>
        <p:txBody>
          <a:bodyPr wrap="none" rtlCol="0">
            <a:spAutoFit/>
          </a:bodyPr>
          <a:lstStyle/>
          <a:p>
            <a:pPr algn="ctr"/>
            <a:r>
              <a:rPr lang="en-US" sz="10000" err="1">
                <a:ln w="38100">
                  <a:noFill/>
                </a:ln>
                <a:solidFill>
                  <a:srgbClr val="00B050"/>
                </a:solidFill>
                <a:effectLst/>
                <a:latin typeface="#9Slide07 SVNBeachwood Sans" pitchFamily="2" charset="0"/>
              </a:rPr>
              <a:t>Luyện</a:t>
            </a:r>
            <a:r>
              <a:rPr lang="en-US" sz="10000">
                <a:ln w="38100">
                  <a:noFill/>
                </a:ln>
                <a:solidFill>
                  <a:srgbClr val="00B050"/>
                </a:solidFill>
                <a:effectLst/>
                <a:latin typeface="#9Slide07 SVNBeachwood Sans" pitchFamily="2" charset="0"/>
              </a:rPr>
              <a:t> đọc </a:t>
            </a:r>
            <a:r>
              <a:rPr lang="en-US" sz="10000" dirty="0" err="1">
                <a:ln w="38100">
                  <a:noFill/>
                </a:ln>
                <a:solidFill>
                  <a:srgbClr val="00B050"/>
                </a:solidFill>
                <a:latin typeface="#9Slide07 SVNBeachwood Sans" pitchFamily="2" charset="0"/>
              </a:rPr>
              <a:t>hiểu</a:t>
            </a:r>
            <a:endParaRPr lang="en-US" sz="10000" dirty="0">
              <a:ln w="38100">
                <a:noFill/>
              </a:ln>
              <a:solidFill>
                <a:srgbClr val="00B050"/>
              </a:solidFill>
              <a:effectLst/>
              <a:latin typeface="#9Slide07 SVNBeachwood Sans" pitchFamily="2" charset="0"/>
            </a:endParaRPr>
          </a:p>
        </p:txBody>
      </p:sp>
    </p:spTree>
    <p:extLst>
      <p:ext uri="{BB962C8B-B14F-4D97-AF65-F5344CB8AC3E}">
        <p14:creationId xmlns:p14="http://schemas.microsoft.com/office/powerpoint/2010/main" val="29638980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EC89C5B4-3E78-7F2E-F8F4-7E02CFAA6FF3}"/>
              </a:ext>
            </a:extLst>
          </p:cNvPr>
          <p:cNvSpPr txBox="1"/>
          <p:nvPr/>
        </p:nvSpPr>
        <p:spPr>
          <a:xfrm>
            <a:off x="1376460" y="2981835"/>
            <a:ext cx="10022375" cy="3170099"/>
          </a:xfrm>
          <a:prstGeom prst="rect">
            <a:avLst/>
          </a:prstGeom>
          <a:noFill/>
        </p:spPr>
        <p:txBody>
          <a:bodyPr wrap="square">
            <a:spAutoFit/>
          </a:bodyPr>
          <a:lstStyle/>
          <a:p>
            <a:pPr algn="just" rtl="0"/>
            <a:r>
              <a:rPr lang="vi-VN" sz="4000" b="1" i="0">
                <a:solidFill>
                  <a:srgbClr val="FF0000"/>
                </a:solidFill>
                <a:effectLst/>
                <a:latin typeface="Times New Roman" pitchFamily="18" charset="0"/>
                <a:ea typeface="Calibri" panose="020F0502020204030204" pitchFamily="34" charset="0"/>
                <a:cs typeface="Times New Roman" pitchFamily="18" charset="0"/>
              </a:rPr>
              <a:t>Nương cải mèo hoa nở vàng tươi khắp lối đi, màu nâu của đất mới, gió xuân mang khói trắng về trời, dãy núi như đang nằm lặng chờ thời khắc lộc biếc chồi non bừng sắc nắng,...</a:t>
            </a:r>
            <a:endParaRPr lang="vi-VN" sz="4000" b="1" i="0" dirty="0">
              <a:solidFill>
                <a:srgbClr val="FF0000"/>
              </a:solidFill>
              <a:effectLst/>
              <a:latin typeface="Times New Roman" pitchFamily="18" charset="0"/>
              <a:ea typeface="Calibri" panose="020F0502020204030204" pitchFamily="34" charset="0"/>
              <a:cs typeface="Times New Roman" pitchFamily="18" charset="0"/>
            </a:endParaRPr>
          </a:p>
        </p:txBody>
      </p:sp>
      <p:sp>
        <p:nvSpPr>
          <p:cNvPr id="7" name="TextBox 6">
            <a:extLst>
              <a:ext uri="{FF2B5EF4-FFF2-40B4-BE49-F238E27FC236}">
                <a16:creationId xmlns:a16="http://schemas.microsoft.com/office/drawing/2014/main" id="{2498CB8E-9707-BBDC-6B5E-9CF44356C54C}"/>
              </a:ext>
            </a:extLst>
          </p:cNvPr>
          <p:cNvSpPr txBox="1"/>
          <p:nvPr/>
        </p:nvSpPr>
        <p:spPr>
          <a:xfrm>
            <a:off x="778598" y="791756"/>
            <a:ext cx="10620237" cy="1323439"/>
          </a:xfrm>
          <a:prstGeom prst="rect">
            <a:avLst/>
          </a:prstGeom>
          <a:solidFill>
            <a:schemeClr val="bg1"/>
          </a:solidFill>
          <a:ln>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vi-VN" sz="4000" b="1" i="0">
                <a:solidFill>
                  <a:srgbClr val="00B050"/>
                </a:solidFill>
                <a:effectLst/>
                <a:latin typeface="Times New Roman" pitchFamily="18" charset="0"/>
                <a:ea typeface="Calibri" panose="020F0502020204030204" pitchFamily="34" charset="0"/>
                <a:cs typeface="Times New Roman" pitchFamily="18" charset="0"/>
              </a:rPr>
              <a:t>Tìm những từ ngữ, hình ảnh miêu tả cảnh thiên nhiên ở bản Lán Xì vào</a:t>
            </a:r>
            <a:r>
              <a:rPr lang="en-US" sz="4000" b="1" i="0">
                <a:solidFill>
                  <a:srgbClr val="00B050"/>
                </a:solidFill>
                <a:effectLst/>
                <a:latin typeface="Times New Roman" pitchFamily="18" charset="0"/>
                <a:ea typeface="Calibri" panose="020F0502020204030204" pitchFamily="34" charset="0"/>
                <a:cs typeface="Times New Roman" pitchFamily="18" charset="0"/>
              </a:rPr>
              <a:t> </a:t>
            </a:r>
            <a:r>
              <a:rPr lang="vi-VN" sz="4000" b="1" i="0">
                <a:solidFill>
                  <a:srgbClr val="00B050"/>
                </a:solidFill>
                <a:effectLst/>
                <a:latin typeface="Times New Roman" pitchFamily="18" charset="0"/>
                <a:ea typeface="Calibri" panose="020F0502020204030204" pitchFamily="34" charset="0"/>
                <a:cs typeface="Times New Roman" pitchFamily="18" charset="0"/>
              </a:rPr>
              <a:t>ngày xuân.</a:t>
            </a:r>
            <a:endParaRPr kumimoji="0" lang="en-US" sz="4000" b="1" i="0" u="none" strike="noStrike" kern="0" normalizeH="0" baseline="0" noProof="0" dirty="0">
              <a:ln w="0"/>
              <a:solidFill>
                <a:srgbClr val="00B050"/>
              </a:solidFill>
              <a:effectLst/>
              <a:uLnTx/>
              <a:uFillTx/>
              <a:latin typeface="Times New Roman" pitchFamily="18" charset="0"/>
              <a:ea typeface="Calibri" panose="020F0502020204030204" pitchFamily="34" charset="0"/>
              <a:cs typeface="Times New Roman" pitchFamily="18" charset="0"/>
              <a:sym typeface="Arial"/>
            </a:endParaRPr>
          </a:p>
        </p:txBody>
      </p:sp>
      <p:pic>
        <p:nvPicPr>
          <p:cNvPr id="20" name="Picture 19">
            <a:extLst>
              <a:ext uri="{FF2B5EF4-FFF2-40B4-BE49-F238E27FC236}">
                <a16:creationId xmlns:a16="http://schemas.microsoft.com/office/drawing/2014/main" id="{5CE6A448-C539-C6A4-6437-347A52EBC7A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flipH="1">
            <a:off x="10308966" y="4890872"/>
            <a:ext cx="3172710" cy="2152660"/>
          </a:xfrm>
          <a:prstGeom prst="rect">
            <a:avLst/>
          </a:prstGeom>
        </p:spPr>
      </p:pic>
      <p:pic>
        <p:nvPicPr>
          <p:cNvPr id="21" name="Picture 20">
            <a:extLst>
              <a:ext uri="{FF2B5EF4-FFF2-40B4-BE49-F238E27FC236}">
                <a16:creationId xmlns:a16="http://schemas.microsoft.com/office/drawing/2014/main" id="{0E4E8033-0F5F-4BB2-5CB3-144DCBD6DD6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a:off x="2356594" y="5368887"/>
            <a:ext cx="3172711" cy="1681130"/>
          </a:xfrm>
          <a:prstGeom prst="rect">
            <a:avLst/>
          </a:prstGeom>
        </p:spPr>
      </p:pic>
      <p:pic>
        <p:nvPicPr>
          <p:cNvPr id="22" name="Picture 21">
            <a:extLst>
              <a:ext uri="{FF2B5EF4-FFF2-40B4-BE49-F238E27FC236}">
                <a16:creationId xmlns:a16="http://schemas.microsoft.com/office/drawing/2014/main" id="{0DFB1CE4-7B88-59C0-F5F1-02C7E5EE8A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338" y="4419842"/>
            <a:ext cx="4057431" cy="2623690"/>
          </a:xfrm>
          <a:prstGeom prst="rect">
            <a:avLst/>
          </a:prstGeom>
        </p:spPr>
      </p:pic>
    </p:spTree>
    <p:extLst>
      <p:ext uri="{BB962C8B-B14F-4D97-AF65-F5344CB8AC3E}">
        <p14:creationId xmlns:p14="http://schemas.microsoft.com/office/powerpoint/2010/main" val="255192330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36C0AF-295C-0CBE-8A5E-AC51BD7A787C}"/>
              </a:ext>
            </a:extLst>
          </p:cNvPr>
          <p:cNvSpPr/>
          <p:nvPr/>
        </p:nvSpPr>
        <p:spPr>
          <a:xfrm>
            <a:off x="1162976" y="2570337"/>
            <a:ext cx="10617692" cy="1793526"/>
          </a:xfrm>
          <a:prstGeom prst="rect">
            <a:avLst/>
          </a:prstGeom>
          <a:solidFill>
            <a:srgbClr val="EBA3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itchFamily="18" charset="0"/>
                <a:cs typeface="Times New Roman" pitchFamily="18" charset="0"/>
              </a:rPr>
              <a:t>Vẻ đẹp của thiên nhiên Phố Cáo vào ngày xuân</a:t>
            </a:r>
            <a:endParaRPr lang="en-US" sz="4000" b="1" dirty="0">
              <a:latin typeface="Times New Roman" pitchFamily="18" charset="0"/>
              <a:cs typeface="Times New Roman" pitchFamily="18" charset="0"/>
            </a:endParaRPr>
          </a:p>
        </p:txBody>
      </p:sp>
      <p:grpSp>
        <p:nvGrpSpPr>
          <p:cNvPr id="12" name="Group 11">
            <a:extLst>
              <a:ext uri="{FF2B5EF4-FFF2-40B4-BE49-F238E27FC236}">
                <a16:creationId xmlns:a16="http://schemas.microsoft.com/office/drawing/2014/main" id="{4D60AB4C-8C7A-1977-FA26-3F7E0AC070ED}"/>
              </a:ext>
            </a:extLst>
          </p:cNvPr>
          <p:cNvGrpSpPr/>
          <p:nvPr/>
        </p:nvGrpSpPr>
        <p:grpSpPr>
          <a:xfrm>
            <a:off x="0" y="4070141"/>
            <a:ext cx="12322629" cy="2957370"/>
            <a:chOff x="0" y="4230068"/>
            <a:chExt cx="12201624" cy="2623690"/>
          </a:xfrm>
        </p:grpSpPr>
        <p:pic>
          <p:nvPicPr>
            <p:cNvPr id="14" name="Picture 13">
              <a:extLst>
                <a:ext uri="{FF2B5EF4-FFF2-40B4-BE49-F238E27FC236}">
                  <a16:creationId xmlns:a16="http://schemas.microsoft.com/office/drawing/2014/main" id="{A4AE176D-746B-FA6E-786D-3534D04366CE}"/>
                </a:ext>
              </a:extLst>
            </p:cNvPr>
            <p:cNvPicPr>
              <a:picLocks noChangeAspect="1"/>
            </p:cNvPicPr>
            <p:nvPr/>
          </p:nvPicPr>
          <p:blipFill rotWithShape="1">
            <a:blip r:embed="rId3">
              <a:clrChange>
                <a:clrFrom>
                  <a:srgbClr val="FFFFFF"/>
                </a:clrFrom>
                <a:clrTo>
                  <a:srgbClr val="FFFFFF">
                    <a:alpha val="0"/>
                  </a:srgbClr>
                </a:clrTo>
              </a:clrChange>
            </a:blip>
            <a:srcRect l="14626"/>
            <a:stretch/>
          </p:blipFill>
          <p:spPr>
            <a:xfrm>
              <a:off x="1784606" y="4551912"/>
              <a:ext cx="10417018" cy="2301846"/>
            </a:xfrm>
            <a:prstGeom prst="rect">
              <a:avLst/>
            </a:prstGeom>
          </p:spPr>
        </p:pic>
        <p:pic>
          <p:nvPicPr>
            <p:cNvPr id="16" name="Picture 15">
              <a:extLst>
                <a:ext uri="{FF2B5EF4-FFF2-40B4-BE49-F238E27FC236}">
                  <a16:creationId xmlns:a16="http://schemas.microsoft.com/office/drawing/2014/main" id="{C0D74401-CF66-2A13-0303-A6328B085676}"/>
                </a:ext>
              </a:extLst>
            </p:cNvPr>
            <p:cNvPicPr>
              <a:picLocks noChangeAspect="1"/>
            </p:cNvPicPr>
            <p:nvPr/>
          </p:nvPicPr>
          <p:blipFill rotWithShape="1">
            <a:blip r:embed="rId4">
              <a:clrChange>
                <a:clrFrom>
                  <a:srgbClr val="FFFFFF"/>
                </a:clrFrom>
                <a:clrTo>
                  <a:srgbClr val="FFFFFF">
                    <a:alpha val="0"/>
                  </a:srgbClr>
                </a:clrTo>
              </a:clrChange>
            </a:blip>
            <a:srcRect r="46917"/>
            <a:stretch/>
          </p:blipFill>
          <p:spPr>
            <a:xfrm>
              <a:off x="0" y="4230068"/>
              <a:ext cx="2153790" cy="2623690"/>
            </a:xfrm>
            <a:prstGeom prst="rect">
              <a:avLst/>
            </a:prstGeom>
          </p:spPr>
        </p:pic>
      </p:grpSp>
      <p:sp>
        <p:nvSpPr>
          <p:cNvPr id="26" name="TextBox 25">
            <a:extLst>
              <a:ext uri="{FF2B5EF4-FFF2-40B4-BE49-F238E27FC236}">
                <a16:creationId xmlns:a16="http://schemas.microsoft.com/office/drawing/2014/main" id="{76E174AD-86F2-F413-3B6C-8136806C4440}"/>
              </a:ext>
            </a:extLst>
          </p:cNvPr>
          <p:cNvSpPr txBox="1"/>
          <p:nvPr/>
        </p:nvSpPr>
        <p:spPr>
          <a:xfrm>
            <a:off x="3927846" y="1402147"/>
            <a:ext cx="6911321" cy="707886"/>
          </a:xfrm>
          <a:prstGeom prst="rect">
            <a:avLst/>
          </a:prstGeom>
          <a:noFill/>
        </p:spPr>
        <p:txBody>
          <a:bodyPr wrap="square">
            <a:spAutoFit/>
          </a:bodyPr>
          <a:lstStyle/>
          <a:p>
            <a:r>
              <a:rPr lang="en-US" sz="4000" b="1">
                <a:ln w="38100">
                  <a:noFill/>
                </a:ln>
                <a:solidFill>
                  <a:srgbClr val="00B050"/>
                </a:solidFill>
                <a:latin typeface="Times New Roman" pitchFamily="18" charset="0"/>
                <a:cs typeface="Times New Roman" pitchFamily="18" charset="0"/>
              </a:rPr>
              <a:t>Đoạn 1 cho em biết điều gì?</a:t>
            </a:r>
            <a:endParaRPr lang="en-US" sz="4000" b="1" dirty="0">
              <a:ln w="38100">
                <a:noFill/>
              </a:ln>
              <a:solidFill>
                <a:srgbClr val="00B05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788435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EC89C5B4-3E78-7F2E-F8F4-7E02CFAA6FF3}"/>
              </a:ext>
            </a:extLst>
          </p:cNvPr>
          <p:cNvSpPr txBox="1"/>
          <p:nvPr/>
        </p:nvSpPr>
        <p:spPr>
          <a:xfrm>
            <a:off x="742260" y="2981835"/>
            <a:ext cx="10656576"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0000"/>
                </a:solidFill>
                <a:effectLst/>
                <a:uLnTx/>
                <a:uFillTx/>
                <a:latin typeface="+mj-lt"/>
                <a:ea typeface="Calibri" panose="020F0502020204030204" pitchFamily="34" charset="0"/>
                <a:cs typeface="Calibri" panose="020F0502020204030204" pitchFamily="34" charset="0"/>
              </a:rPr>
              <a:t>Khói đốt bốc lên làm mờ nhoè, bảng lảng cả những đồi thông chọc thẳng bầu trời; dãy sa mộc xanh thẫm đang vươn dọc bầu trời như tường thành hiên ngang che chở cho bản làng xứ núi.</a:t>
            </a:r>
            <a:endParaRPr kumimoji="0" lang="vi-VN" sz="4000" b="1" i="0" u="none" strike="noStrike" kern="1200" cap="none" spc="0" normalizeH="0" baseline="0" noProof="0" dirty="0">
              <a:ln>
                <a:noFill/>
              </a:ln>
              <a:solidFill>
                <a:srgbClr val="FF0000"/>
              </a:solidFill>
              <a:effectLst/>
              <a:uLnTx/>
              <a:uFillTx/>
              <a:latin typeface="+mj-lt"/>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61B75BEE-334B-7B17-A358-0389EF029761}"/>
              </a:ext>
            </a:extLst>
          </p:cNvPr>
          <p:cNvGrpSpPr/>
          <p:nvPr/>
        </p:nvGrpSpPr>
        <p:grpSpPr>
          <a:xfrm>
            <a:off x="398352" y="760978"/>
            <a:ext cx="11171977" cy="1369605"/>
            <a:chOff x="1113865" y="1307409"/>
            <a:chExt cx="10507103" cy="1369605"/>
          </a:xfrm>
        </p:grpSpPr>
        <p:sp>
          <p:nvSpPr>
            <p:cNvPr id="7" name="TextBox 6">
              <a:extLst>
                <a:ext uri="{FF2B5EF4-FFF2-40B4-BE49-F238E27FC236}">
                  <a16:creationId xmlns:a16="http://schemas.microsoft.com/office/drawing/2014/main" id="{2498CB8E-9707-BBDC-6B5E-9CF44356C54C}"/>
                </a:ext>
              </a:extLst>
            </p:cNvPr>
            <p:cNvSpPr txBox="1"/>
            <p:nvPr/>
          </p:nvSpPr>
          <p:spPr>
            <a:xfrm>
              <a:off x="3132336" y="1353575"/>
              <a:ext cx="8488632" cy="1323439"/>
            </a:xfrm>
            <a:prstGeom prst="rect">
              <a:avLst/>
            </a:prstGeom>
            <a:solidFill>
              <a:schemeClr val="bg1"/>
            </a:solidFill>
            <a:ln>
              <a:noFill/>
            </a:ln>
          </p:spPr>
          <p:txBody>
            <a:bodyPr wrap="square">
              <a:spAutoFit/>
            </a:bodyPr>
            <a:lstStyle/>
            <a:p>
              <a:pPr marL="0" marR="0" lvl="0" indent="0" defTabSz="685800" rtl="0" eaLnBrk="1" fontAlgn="auto" latinLnBrk="0" hangingPunct="1">
                <a:lnSpc>
                  <a:spcPct val="100000"/>
                </a:lnSpc>
                <a:spcBef>
                  <a:spcPts val="0"/>
                </a:spcBef>
                <a:spcAft>
                  <a:spcPts val="0"/>
                </a:spcAft>
                <a:buClrTx/>
                <a:buSzTx/>
                <a:buFont typeface="Arial"/>
                <a:buNone/>
                <a:tabLst/>
                <a:defRPr/>
              </a:pPr>
              <a:r>
                <a:rPr kumimoji="0" lang="vi-VN" sz="4000" b="1" i="0" u="none" strike="noStrike" kern="1200" cap="none" spc="0" normalizeH="0" baseline="0" noProof="0">
                  <a:ln>
                    <a:noFill/>
                  </a:ln>
                  <a:solidFill>
                    <a:srgbClr val="00B050"/>
                  </a:solidFill>
                  <a:effectLst/>
                  <a:uLnTx/>
                  <a:uFillTx/>
                  <a:latin typeface="+mj-lt"/>
                  <a:ea typeface="Calibri" panose="020F0502020204030204" pitchFamily="34" charset="0"/>
                  <a:cs typeface="Calibri" panose="020F0502020204030204" pitchFamily="34" charset="0"/>
                </a:rPr>
                <a:t>Những đồi thông và những dãy sa mộc được tả có gì đẹp? </a:t>
              </a:r>
              <a:endParaRPr kumimoji="0" lang="en-US" sz="4000" b="1" i="0" u="none" strike="noStrike" kern="0" cap="none" spc="0" normalizeH="0" baseline="0" noProof="0" dirty="0">
                <a:ln w="0"/>
                <a:solidFill>
                  <a:srgbClr val="00B050"/>
                </a:solidFill>
                <a:effectLst/>
                <a:uLnTx/>
                <a:uFillTx/>
                <a:latin typeface="+mj-lt"/>
                <a:ea typeface="Calibri" panose="020F0502020204030204" pitchFamily="34" charset="0"/>
                <a:cs typeface="Calibri" panose="020F0502020204030204" pitchFamily="34" charset="0"/>
                <a:sym typeface="Arial"/>
              </a:endParaRPr>
            </a:p>
          </p:txBody>
        </p:sp>
        <p:sp>
          <p:nvSpPr>
            <p:cNvPr id="13" name="TextBox 12">
              <a:extLst>
                <a:ext uri="{FF2B5EF4-FFF2-40B4-BE49-F238E27FC236}">
                  <a16:creationId xmlns:a16="http://schemas.microsoft.com/office/drawing/2014/main" id="{950BD41D-A52B-97BB-FDDD-FB1B8CBF25A8}"/>
                </a:ext>
              </a:extLst>
            </p:cNvPr>
            <p:cNvSpPr txBox="1"/>
            <p:nvPr/>
          </p:nvSpPr>
          <p:spPr>
            <a:xfrm>
              <a:off x="1113865" y="1307409"/>
              <a:ext cx="2222823"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err="1">
                  <a:ln>
                    <a:noFill/>
                  </a:ln>
                  <a:solidFill>
                    <a:srgbClr val="00B050"/>
                  </a:solidFill>
                  <a:effectLst/>
                  <a:uLnTx/>
                  <a:uFillTx/>
                  <a:latin typeface="Times New Roman" pitchFamily="18" charset="0"/>
                  <a:ea typeface="Calibri" panose="020F0502020204030204" pitchFamily="34" charset="0"/>
                  <a:cs typeface="Times New Roman" pitchFamily="18" charset="0"/>
                </a:rPr>
                <a:t>Câu</a:t>
              </a:r>
              <a:r>
                <a:rPr kumimoji="0" lang="en-US" sz="4000" b="1" i="0" u="none" strike="noStrike" kern="1200" cap="none" spc="0" normalizeH="0" baseline="0" noProof="0">
                  <a:ln>
                    <a:noFill/>
                  </a:ln>
                  <a:solidFill>
                    <a:srgbClr val="00B050"/>
                  </a:solidFill>
                  <a:effectLst/>
                  <a:uLnTx/>
                  <a:uFillTx/>
                  <a:latin typeface="Times New Roman" pitchFamily="18" charset="0"/>
                  <a:ea typeface="Calibri" panose="020F0502020204030204" pitchFamily="34" charset="0"/>
                  <a:cs typeface="Times New Roman" pitchFamily="18" charset="0"/>
                </a:rPr>
                <a:t> 2</a:t>
              </a:r>
              <a:r>
                <a:rPr kumimoji="0" lang="en-US" sz="4000" b="1" i="0" u="none" strike="noStrike" kern="1200" cap="none" spc="0" normalizeH="0" baseline="0" noProof="0">
                  <a:ln>
                    <a:noFill/>
                  </a:ln>
                  <a:solidFill>
                    <a:srgbClr val="00B050"/>
                  </a:solidFill>
                  <a:effectLst/>
                  <a:uLnTx/>
                  <a:uFillTx/>
                  <a:latin typeface="+mj-lt"/>
                  <a:ea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B050"/>
                </a:solidFill>
                <a:effectLst/>
                <a:uLnTx/>
                <a:uFillTx/>
                <a:latin typeface="+mj-lt"/>
                <a:ea typeface="Calibri" panose="020F0502020204030204" pitchFamily="34" charset="0"/>
                <a:cs typeface="Calibri" panose="020F0502020204030204" pitchFamily="34" charset="0"/>
              </a:endParaRPr>
            </a:p>
          </p:txBody>
        </p:sp>
      </p:grpSp>
      <p:pic>
        <p:nvPicPr>
          <p:cNvPr id="20" name="Picture 19">
            <a:extLst>
              <a:ext uri="{FF2B5EF4-FFF2-40B4-BE49-F238E27FC236}">
                <a16:creationId xmlns:a16="http://schemas.microsoft.com/office/drawing/2014/main" id="{5CE6A448-C539-C6A4-6437-347A52EBC7A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flipH="1">
            <a:off x="10308966" y="4890872"/>
            <a:ext cx="3172710" cy="2152660"/>
          </a:xfrm>
          <a:prstGeom prst="rect">
            <a:avLst/>
          </a:prstGeom>
        </p:spPr>
      </p:pic>
      <p:pic>
        <p:nvPicPr>
          <p:cNvPr id="21" name="Picture 20">
            <a:extLst>
              <a:ext uri="{FF2B5EF4-FFF2-40B4-BE49-F238E27FC236}">
                <a16:creationId xmlns:a16="http://schemas.microsoft.com/office/drawing/2014/main" id="{0E4E8033-0F5F-4BB2-5CB3-144DCBD6DD6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a:off x="2356594" y="5368887"/>
            <a:ext cx="3172711" cy="1681130"/>
          </a:xfrm>
          <a:prstGeom prst="rect">
            <a:avLst/>
          </a:prstGeom>
        </p:spPr>
      </p:pic>
      <p:pic>
        <p:nvPicPr>
          <p:cNvPr id="22" name="Picture 21">
            <a:extLst>
              <a:ext uri="{FF2B5EF4-FFF2-40B4-BE49-F238E27FC236}">
                <a16:creationId xmlns:a16="http://schemas.microsoft.com/office/drawing/2014/main" id="{0DFB1CE4-7B88-59C0-F5F1-02C7E5EE8A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338" y="4419842"/>
            <a:ext cx="4057431" cy="2623690"/>
          </a:xfrm>
          <a:prstGeom prst="rect">
            <a:avLst/>
          </a:prstGeom>
        </p:spPr>
      </p:pic>
    </p:spTree>
    <p:extLst>
      <p:ext uri="{BB962C8B-B14F-4D97-AF65-F5344CB8AC3E}">
        <p14:creationId xmlns:p14="http://schemas.microsoft.com/office/powerpoint/2010/main" val="4638927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36C0AF-295C-0CBE-8A5E-AC51BD7A787C}"/>
              </a:ext>
            </a:extLst>
          </p:cNvPr>
          <p:cNvSpPr/>
          <p:nvPr/>
        </p:nvSpPr>
        <p:spPr>
          <a:xfrm>
            <a:off x="488272" y="3564636"/>
            <a:ext cx="11407806" cy="1793526"/>
          </a:xfrm>
          <a:prstGeom prst="rect">
            <a:avLst/>
          </a:prstGeom>
          <a:solidFill>
            <a:srgbClr val="EBA3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b="1">
                <a:solidFill>
                  <a:prstClr val="white"/>
                </a:solidFill>
                <a:latin typeface="Times New Roman" pitchFamily="18" charset="0"/>
                <a:cs typeface="Times New Roman" pitchFamily="18" charset="0"/>
              </a:rPr>
              <a:t>Vẻ đẹp của những đồi thông và những dãy sa mộc.</a:t>
            </a:r>
            <a:endPar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76E174AD-86F2-F413-3B6C-8136806C4440}"/>
              </a:ext>
            </a:extLst>
          </p:cNvPr>
          <p:cNvSpPr txBox="1"/>
          <p:nvPr/>
        </p:nvSpPr>
        <p:spPr>
          <a:xfrm>
            <a:off x="1207364" y="1402147"/>
            <a:ext cx="963180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0" b="1">
                <a:ln w="38100">
                  <a:noFill/>
                </a:ln>
                <a:solidFill>
                  <a:srgbClr val="00B050"/>
                </a:solidFill>
                <a:latin typeface="Times New Roman" pitchFamily="18" charset="0"/>
                <a:cs typeface="Times New Roman" pitchFamily="18" charset="0"/>
              </a:rPr>
              <a:t>Ý chính của đoạn 2 là gì?</a:t>
            </a:r>
            <a:endParaRPr kumimoji="0" lang="en-US" sz="5000" b="1" i="0" u="none" strike="noStrike" kern="1200" cap="none" spc="0" normalizeH="0" baseline="0" noProof="0" dirty="0">
              <a:ln w="38100">
                <a:noFill/>
              </a:ln>
              <a:solidFill>
                <a:srgbClr val="00B05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366168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EC89C5B4-3E78-7F2E-F8F4-7E02CFAA6FF3}"/>
              </a:ext>
            </a:extLst>
          </p:cNvPr>
          <p:cNvSpPr txBox="1"/>
          <p:nvPr/>
        </p:nvSpPr>
        <p:spPr>
          <a:xfrm>
            <a:off x="525102" y="2540848"/>
            <a:ext cx="10774270"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0000"/>
                </a:solidFill>
                <a:effectLst/>
                <a:uLnTx/>
                <a:uFillTx/>
                <a:latin typeface="Times New Roman" pitchFamily="18" charset="0"/>
                <a:ea typeface="Calibri" panose="020F0502020204030204" pitchFamily="34" charset="0"/>
                <a:cs typeface="Times New Roman" pitchFamily="18" charset="0"/>
              </a:rPr>
              <a:t>• Thiên nhiên: </a:t>
            </a:r>
            <a:r>
              <a:rPr kumimoji="0" lang="vi-VN" sz="4000" b="1" i="0" u="none" strike="noStrike" kern="1200" cap="none" spc="0" normalizeH="0" baseline="0" noProof="0">
                <a:ln>
                  <a:noFill/>
                </a:ln>
                <a:solidFill>
                  <a:srgbClr val="0070C0"/>
                </a:solidFill>
                <a:effectLst/>
                <a:uLnTx/>
                <a:uFillTx/>
                <a:latin typeface="Times New Roman" pitchFamily="18" charset="0"/>
                <a:ea typeface="Calibri" panose="020F0502020204030204" pitchFamily="34" charset="0"/>
                <a:cs typeface="Times New Roman" pitchFamily="18" charset="0"/>
              </a:rPr>
              <a:t>Củ cải đã to tướng nằm vùi xuống đất nâu, trở mình nhô lên đón nắng xuân hiền hoà; vài đụn rơm đã chất cao hơn cả bờ rào đá; chẳng rõ là mây hay là khói đang bay ngang tay.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0000"/>
                </a:solidFill>
                <a:effectLst/>
                <a:uLnTx/>
                <a:uFillTx/>
                <a:latin typeface="Times New Roman" pitchFamily="18" charset="0"/>
                <a:ea typeface="Calibri" panose="020F0502020204030204" pitchFamily="34" charset="0"/>
                <a:cs typeface="Times New Roman" pitchFamily="18" charset="0"/>
              </a:rPr>
              <a:t>• Con người: </a:t>
            </a:r>
            <a:r>
              <a:rPr kumimoji="0" lang="vi-VN" sz="4000" b="1" i="0" u="none" strike="noStrike" kern="1200" cap="none" spc="0" normalizeH="0" baseline="0" noProof="0">
                <a:ln>
                  <a:noFill/>
                </a:ln>
                <a:solidFill>
                  <a:srgbClr val="0070C0"/>
                </a:solidFill>
                <a:effectLst/>
                <a:uLnTx/>
                <a:uFillTx/>
                <a:latin typeface="Times New Roman" pitchFamily="18" charset="0"/>
                <a:ea typeface="Calibri" panose="020F0502020204030204" pitchFamily="34" charset="0"/>
                <a:cs typeface="Times New Roman" pitchFamily="18" charset="0"/>
              </a:rPr>
              <a:t>Vài người đàn ông đang lo dắt bò cày xới; một người đàn bà lúi húi đốt nương.</a:t>
            </a:r>
          </a:p>
        </p:txBody>
      </p:sp>
      <p:sp>
        <p:nvSpPr>
          <p:cNvPr id="7" name="TextBox 6">
            <a:extLst>
              <a:ext uri="{FF2B5EF4-FFF2-40B4-BE49-F238E27FC236}">
                <a16:creationId xmlns:a16="http://schemas.microsoft.com/office/drawing/2014/main" id="{2498CB8E-9707-BBDC-6B5E-9CF44356C54C}"/>
              </a:ext>
            </a:extLst>
          </p:cNvPr>
          <p:cNvSpPr txBox="1"/>
          <p:nvPr/>
        </p:nvSpPr>
        <p:spPr>
          <a:xfrm>
            <a:off x="525103" y="623532"/>
            <a:ext cx="11370218" cy="1323439"/>
          </a:xfrm>
          <a:prstGeom prst="rect">
            <a:avLst/>
          </a:prstGeom>
          <a:solidFill>
            <a:schemeClr val="bg1"/>
          </a:solidFill>
          <a:ln>
            <a:noFill/>
          </a:ln>
        </p:spPr>
        <p:txBody>
          <a:bodyPr wrap="square">
            <a:spAutoFit/>
          </a:bodyPr>
          <a:lstStyle/>
          <a:p>
            <a:pPr marL="0" marR="0" lvl="0" indent="0"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1200" cap="none" spc="0" normalizeH="0" baseline="0" noProof="0">
                <a:ln>
                  <a:noFill/>
                </a:ln>
                <a:solidFill>
                  <a:srgbClr val="00B050"/>
                </a:solidFill>
                <a:effectLst/>
                <a:uLnTx/>
                <a:uFillTx/>
                <a:latin typeface="Times New Roman" pitchFamily="18" charset="0"/>
                <a:ea typeface="Calibri" panose="020F0502020204030204" pitchFamily="34" charset="0"/>
                <a:cs typeface="Times New Roman" pitchFamily="18" charset="0"/>
              </a:rPr>
              <a:t>3. </a:t>
            </a:r>
            <a:r>
              <a:rPr kumimoji="0" lang="vi-VN" sz="4000" b="1" i="0" u="none" strike="noStrike" kern="1200" cap="none" spc="0" normalizeH="0" baseline="0" noProof="0">
                <a:ln>
                  <a:noFill/>
                </a:ln>
                <a:solidFill>
                  <a:srgbClr val="00B050"/>
                </a:solidFill>
                <a:effectLst/>
                <a:uLnTx/>
                <a:uFillTx/>
                <a:latin typeface="Times New Roman" pitchFamily="18" charset="0"/>
                <a:ea typeface="Calibri" panose="020F0502020204030204" pitchFamily="34" charset="0"/>
                <a:cs typeface="Times New Roman" pitchFamily="18" charset="0"/>
              </a:rPr>
              <a:t>Tìm trong đoạn 3 những hình ảnh làm nên sự yên bình của bản Lán Xì? </a:t>
            </a:r>
            <a:endParaRPr kumimoji="0" lang="en-US" sz="4000" b="1" i="0" u="none" strike="noStrike" kern="0" cap="none" spc="0" normalizeH="0" baseline="0" noProof="0" dirty="0">
              <a:ln w="0"/>
              <a:solidFill>
                <a:srgbClr val="00B050"/>
              </a:solidFill>
              <a:effectLst/>
              <a:uLnTx/>
              <a:uFillTx/>
              <a:latin typeface="Times New Roman" pitchFamily="18" charset="0"/>
              <a:ea typeface="Calibri" panose="020F0502020204030204" pitchFamily="34" charset="0"/>
              <a:cs typeface="Times New Roman" pitchFamily="18" charset="0"/>
              <a:sym typeface="Arial"/>
            </a:endParaRPr>
          </a:p>
        </p:txBody>
      </p:sp>
      <p:pic>
        <p:nvPicPr>
          <p:cNvPr id="20" name="Picture 19">
            <a:extLst>
              <a:ext uri="{FF2B5EF4-FFF2-40B4-BE49-F238E27FC236}">
                <a16:creationId xmlns:a16="http://schemas.microsoft.com/office/drawing/2014/main" id="{5CE6A448-C539-C6A4-6437-347A52EBC7A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flipH="1">
            <a:off x="10308966" y="4890872"/>
            <a:ext cx="3172710" cy="2152660"/>
          </a:xfrm>
          <a:prstGeom prst="rect">
            <a:avLst/>
          </a:prstGeom>
        </p:spPr>
      </p:pic>
      <p:pic>
        <p:nvPicPr>
          <p:cNvPr id="21" name="Picture 20">
            <a:extLst>
              <a:ext uri="{FF2B5EF4-FFF2-40B4-BE49-F238E27FC236}">
                <a16:creationId xmlns:a16="http://schemas.microsoft.com/office/drawing/2014/main" id="{0E4E8033-0F5F-4BB2-5CB3-144DCBD6DD6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a:off x="-1586356" y="5193719"/>
            <a:ext cx="3172711" cy="1681130"/>
          </a:xfrm>
          <a:prstGeom prst="rect">
            <a:avLst/>
          </a:prstGeom>
        </p:spPr>
      </p:pic>
    </p:spTree>
    <p:extLst>
      <p:ext uri="{BB962C8B-B14F-4D97-AF65-F5344CB8AC3E}">
        <p14:creationId xmlns:p14="http://schemas.microsoft.com/office/powerpoint/2010/main" val="271294389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36C0AF-295C-0CBE-8A5E-AC51BD7A787C}"/>
              </a:ext>
            </a:extLst>
          </p:cNvPr>
          <p:cNvSpPr/>
          <p:nvPr/>
        </p:nvSpPr>
        <p:spPr>
          <a:xfrm>
            <a:off x="985421" y="3617902"/>
            <a:ext cx="10280342" cy="1793526"/>
          </a:xfrm>
          <a:prstGeom prst="rect">
            <a:avLst/>
          </a:prstGeom>
          <a:solidFill>
            <a:srgbClr val="EBA3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a:solidFill>
                  <a:prstClr val="white"/>
                </a:solidFill>
                <a:latin typeface="Aptos" panose="02110004020202020204"/>
              </a:rPr>
              <a:t>Khung cảnh thiên nhiên hoà với cảnh người dân sinh hoạt yên bình. </a:t>
            </a:r>
            <a:endParaRPr kumimoji="0" lang="en-US" sz="40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76E174AD-86F2-F413-3B6C-8136806C4440}"/>
              </a:ext>
            </a:extLst>
          </p:cNvPr>
          <p:cNvSpPr txBox="1"/>
          <p:nvPr/>
        </p:nvSpPr>
        <p:spPr>
          <a:xfrm>
            <a:off x="639192" y="1402147"/>
            <a:ext cx="10199975"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0">
                <a:ln w="38100">
                  <a:noFill/>
                </a:ln>
                <a:solidFill>
                  <a:srgbClr val="00B050"/>
                </a:solidFill>
                <a:latin typeface="Times New Roman" pitchFamily="18" charset="0"/>
                <a:cs typeface="Times New Roman" pitchFamily="18" charset="0"/>
              </a:rPr>
              <a:t>Đoạn 3 cho em biết điều gì?</a:t>
            </a:r>
            <a:endParaRPr kumimoji="0" lang="en-US" sz="5000" b="0" i="0" u="none" strike="noStrike" kern="1200" cap="none" spc="0" normalizeH="0" baseline="0" noProof="0" dirty="0">
              <a:ln w="38100">
                <a:noFill/>
              </a:ln>
              <a:solidFill>
                <a:srgbClr val="00B05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5975556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CE6A448-C539-C6A4-6437-347A52EBC7A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flipH="1">
            <a:off x="10071595" y="4890869"/>
            <a:ext cx="3172710" cy="2152660"/>
          </a:xfrm>
          <a:prstGeom prst="rect">
            <a:avLst/>
          </a:prstGeom>
        </p:spPr>
      </p:pic>
      <p:pic>
        <p:nvPicPr>
          <p:cNvPr id="21" name="Picture 20">
            <a:extLst>
              <a:ext uri="{FF2B5EF4-FFF2-40B4-BE49-F238E27FC236}">
                <a16:creationId xmlns:a16="http://schemas.microsoft.com/office/drawing/2014/main" id="{0E4E8033-0F5F-4BB2-5CB3-144DCBD6DD6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a:off x="8384665" y="5923528"/>
            <a:ext cx="3172711" cy="1082233"/>
          </a:xfrm>
          <a:prstGeom prst="rect">
            <a:avLst/>
          </a:prstGeom>
        </p:spPr>
      </p:pic>
      <p:pic>
        <p:nvPicPr>
          <p:cNvPr id="22" name="Picture 21">
            <a:extLst>
              <a:ext uri="{FF2B5EF4-FFF2-40B4-BE49-F238E27FC236}">
                <a16:creationId xmlns:a16="http://schemas.microsoft.com/office/drawing/2014/main" id="{0DFB1CE4-7B88-59C0-F5F1-02C7E5EE8A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303" y="4419839"/>
            <a:ext cx="4057431" cy="2623690"/>
          </a:xfrm>
          <a:prstGeom prst="rect">
            <a:avLst/>
          </a:prstGeom>
        </p:spPr>
      </p:pic>
      <p:grpSp>
        <p:nvGrpSpPr>
          <p:cNvPr id="23" name="Group 22">
            <a:extLst>
              <a:ext uri="{FF2B5EF4-FFF2-40B4-BE49-F238E27FC236}">
                <a16:creationId xmlns:a16="http://schemas.microsoft.com/office/drawing/2014/main" id="{459181A6-8185-1840-42F7-6DA06CE3C2FC}"/>
              </a:ext>
            </a:extLst>
          </p:cNvPr>
          <p:cNvGrpSpPr/>
          <p:nvPr/>
        </p:nvGrpSpPr>
        <p:grpSpPr>
          <a:xfrm>
            <a:off x="851942" y="856340"/>
            <a:ext cx="9373830" cy="5433461"/>
            <a:chOff x="1091656" y="3195635"/>
            <a:chExt cx="10195479" cy="6016434"/>
          </a:xfrm>
        </p:grpSpPr>
        <p:sp>
          <p:nvSpPr>
            <p:cNvPr id="15" name="Oval 14">
              <a:extLst>
                <a:ext uri="{FF2B5EF4-FFF2-40B4-BE49-F238E27FC236}">
                  <a16:creationId xmlns:a16="http://schemas.microsoft.com/office/drawing/2014/main" id="{D1E74A4A-13F4-10FE-E5C6-4FC7AFACA885}"/>
                </a:ext>
              </a:extLst>
            </p:cNvPr>
            <p:cNvSpPr/>
            <p:nvPr/>
          </p:nvSpPr>
          <p:spPr>
            <a:xfrm>
              <a:off x="6371925" y="5333038"/>
              <a:ext cx="1434164" cy="12224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776A7D3-46E4-F022-D3AE-491C5B48BD95}"/>
                </a:ext>
              </a:extLst>
            </p:cNvPr>
            <p:cNvSpPr/>
            <p:nvPr/>
          </p:nvSpPr>
          <p:spPr>
            <a:xfrm>
              <a:off x="4159659" y="5111641"/>
              <a:ext cx="1434164" cy="12224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0D1F78-0235-6CB1-0798-77361EF3186E}"/>
                </a:ext>
              </a:extLst>
            </p:cNvPr>
            <p:cNvPicPr>
              <a:picLocks noChangeAspect="1"/>
            </p:cNvPicPr>
            <p:nvPr/>
          </p:nvPicPr>
          <p:blipFill>
            <a:blip r:embed="rId6">
              <a:clrChange>
                <a:clrFrom>
                  <a:srgbClr val="FFFFFF"/>
                </a:clrFrom>
                <a:clrTo>
                  <a:srgbClr val="FFFFFF">
                    <a:alpha val="0"/>
                  </a:srgbClr>
                </a:clrTo>
              </a:clrChange>
            </a:blip>
            <a:stretch>
              <a:fillRect/>
            </a:stretch>
          </p:blipFill>
          <p:spPr>
            <a:xfrm flipH="1">
              <a:off x="1091656" y="3195635"/>
              <a:ext cx="10195479" cy="6016434"/>
            </a:xfrm>
            <a:prstGeom prst="rect">
              <a:avLst/>
            </a:prstGeom>
          </p:spPr>
        </p:pic>
      </p:grpSp>
      <p:sp>
        <p:nvSpPr>
          <p:cNvPr id="18" name="TextBox 17">
            <a:extLst>
              <a:ext uri="{FF2B5EF4-FFF2-40B4-BE49-F238E27FC236}">
                <a16:creationId xmlns:a16="http://schemas.microsoft.com/office/drawing/2014/main" id="{2F58BCCB-FDE2-DB68-8E08-BBFCC7AE1803}"/>
              </a:ext>
            </a:extLst>
          </p:cNvPr>
          <p:cNvSpPr txBox="1"/>
          <p:nvPr/>
        </p:nvSpPr>
        <p:spPr>
          <a:xfrm>
            <a:off x="2985831" y="4100838"/>
            <a:ext cx="4772744" cy="1681131"/>
          </a:xfrm>
          <a:prstGeom prst="rect">
            <a:avLst/>
          </a:prstGeom>
          <a:noFill/>
        </p:spPr>
        <p:txBody>
          <a:bodyPr wrap="none" rtlCol="0">
            <a:prstTxWarp prst="textArchDown">
              <a:avLst>
                <a:gd name="adj" fmla="val 1442871"/>
              </a:avLst>
            </a:prstTxWarp>
            <a:spAutoFit/>
          </a:bodyPr>
          <a:lstStyle/>
          <a:p>
            <a:r>
              <a:rPr lang="en-US" sz="10000" dirty="0">
                <a:ln w="38100">
                  <a:solidFill>
                    <a:srgbClr val="FF0000"/>
                  </a:solidFill>
                </a:ln>
                <a:solidFill>
                  <a:schemeClr val="bg1"/>
                </a:solidFill>
                <a:effectLst>
                  <a:glow rad="63500">
                    <a:schemeClr val="accent6">
                      <a:satMod val="175000"/>
                      <a:alpha val="40000"/>
                    </a:schemeClr>
                  </a:glow>
                </a:effectLst>
                <a:latin typeface="#9Slide07 SVNBeachwood Sans" pitchFamily="2" charset="0"/>
              </a:rPr>
              <a:t>KHỞI ĐỘNG</a:t>
            </a:r>
          </a:p>
        </p:txBody>
      </p:sp>
    </p:spTree>
    <p:extLst>
      <p:ext uri="{BB962C8B-B14F-4D97-AF65-F5344CB8AC3E}">
        <p14:creationId xmlns:p14="http://schemas.microsoft.com/office/powerpoint/2010/main" val="1041539187"/>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p:cTn id="12"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8">
                                            <p:txEl>
                                              <p:pRg st="0" end="0"/>
                                            </p:txEl>
                                          </p:spTgt>
                                        </p:tgtEl>
                                      </p:cBhvr>
                                    </p:animEffec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23"/>
                                        </p:tgtEl>
                                        <p:attrNameLst>
                                          <p:attrName>r</p:attrName>
                                        </p:attrNameLst>
                                      </p:cBhvr>
                                    </p:animRot>
                                    <p:animRot by="-240000">
                                      <p:cBhvr>
                                        <p:cTn id="17" dur="200" fill="hold">
                                          <p:stCondLst>
                                            <p:cond delay="200"/>
                                          </p:stCondLst>
                                        </p:cTn>
                                        <p:tgtEl>
                                          <p:spTgt spid="23"/>
                                        </p:tgtEl>
                                        <p:attrNameLst>
                                          <p:attrName>r</p:attrName>
                                        </p:attrNameLst>
                                      </p:cBhvr>
                                    </p:animRot>
                                    <p:animRot by="240000">
                                      <p:cBhvr>
                                        <p:cTn id="18" dur="200" fill="hold">
                                          <p:stCondLst>
                                            <p:cond delay="400"/>
                                          </p:stCondLst>
                                        </p:cTn>
                                        <p:tgtEl>
                                          <p:spTgt spid="23"/>
                                        </p:tgtEl>
                                        <p:attrNameLst>
                                          <p:attrName>r</p:attrName>
                                        </p:attrNameLst>
                                      </p:cBhvr>
                                    </p:animRot>
                                    <p:animRot by="-240000">
                                      <p:cBhvr>
                                        <p:cTn id="19" dur="200" fill="hold">
                                          <p:stCondLst>
                                            <p:cond delay="600"/>
                                          </p:stCondLst>
                                        </p:cTn>
                                        <p:tgtEl>
                                          <p:spTgt spid="23"/>
                                        </p:tgtEl>
                                        <p:attrNameLst>
                                          <p:attrName>r</p:attrName>
                                        </p:attrNameLst>
                                      </p:cBhvr>
                                    </p:animRot>
                                    <p:animRot by="120000">
                                      <p:cBhvr>
                                        <p:cTn id="20" dur="200" fill="hold">
                                          <p:stCondLst>
                                            <p:cond delay="800"/>
                                          </p:stCondLst>
                                        </p:cTn>
                                        <p:tgtEl>
                                          <p:spTgt spid="23"/>
                                        </p:tgtEl>
                                        <p:attrNameLst>
                                          <p:attrName>r</p:attrName>
                                        </p:attrNameLst>
                                      </p:cBhvr>
                                    </p:animRot>
                                  </p:childTnLst>
                                </p:cTn>
                              </p:par>
                              <p:par>
                                <p:cTn id="21" presetID="32" presetClass="emph" presetSubtype="0" repeatCount="indefinite" fill="hold" grpId="1" nodeType="withEffect">
                                  <p:stCondLst>
                                    <p:cond delay="0"/>
                                  </p:stCondLst>
                                  <p:iterate type="lt">
                                    <p:tmPct val="0"/>
                                  </p:iterate>
                                  <p:childTnLst>
                                    <p:animRot by="120000">
                                      <p:cBhvr>
                                        <p:cTn id="22" dur="100" fill="hold">
                                          <p:stCondLst>
                                            <p:cond delay="0"/>
                                          </p:stCondLst>
                                        </p:cTn>
                                        <p:tgtEl>
                                          <p:spTgt spid="18">
                                            <p:txEl>
                                              <p:pRg st="0" end="0"/>
                                            </p:txEl>
                                          </p:spTgt>
                                        </p:tgtEl>
                                        <p:attrNameLst>
                                          <p:attrName>r</p:attrName>
                                        </p:attrNameLst>
                                      </p:cBhvr>
                                    </p:animRot>
                                    <p:animRot by="-240000">
                                      <p:cBhvr>
                                        <p:cTn id="23" dur="200" fill="hold">
                                          <p:stCondLst>
                                            <p:cond delay="200"/>
                                          </p:stCondLst>
                                        </p:cTn>
                                        <p:tgtEl>
                                          <p:spTgt spid="18">
                                            <p:txEl>
                                              <p:pRg st="0" end="0"/>
                                            </p:txEl>
                                          </p:spTgt>
                                        </p:tgtEl>
                                        <p:attrNameLst>
                                          <p:attrName>r</p:attrName>
                                        </p:attrNameLst>
                                      </p:cBhvr>
                                    </p:animRot>
                                    <p:animRot by="240000">
                                      <p:cBhvr>
                                        <p:cTn id="24" dur="200" fill="hold">
                                          <p:stCondLst>
                                            <p:cond delay="400"/>
                                          </p:stCondLst>
                                        </p:cTn>
                                        <p:tgtEl>
                                          <p:spTgt spid="18">
                                            <p:txEl>
                                              <p:pRg st="0" end="0"/>
                                            </p:txEl>
                                          </p:spTgt>
                                        </p:tgtEl>
                                        <p:attrNameLst>
                                          <p:attrName>r</p:attrName>
                                        </p:attrNameLst>
                                      </p:cBhvr>
                                    </p:animRot>
                                    <p:animRot by="-240000">
                                      <p:cBhvr>
                                        <p:cTn id="25" dur="200" fill="hold">
                                          <p:stCondLst>
                                            <p:cond delay="600"/>
                                          </p:stCondLst>
                                        </p:cTn>
                                        <p:tgtEl>
                                          <p:spTgt spid="18">
                                            <p:txEl>
                                              <p:pRg st="0" end="0"/>
                                            </p:txEl>
                                          </p:spTgt>
                                        </p:tgtEl>
                                        <p:attrNameLst>
                                          <p:attrName>r</p:attrName>
                                        </p:attrNameLst>
                                      </p:cBhvr>
                                    </p:animRot>
                                    <p:animRot by="120000">
                                      <p:cBhvr>
                                        <p:cTn id="26" dur="200" fill="hold">
                                          <p:stCondLst>
                                            <p:cond delay="800"/>
                                          </p:stCondLst>
                                        </p:cTn>
                                        <p:tgtEl>
                                          <p:spTgt spid="1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8"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3A64923-36B4-20FD-ACA4-B8909313ECF8}"/>
              </a:ext>
            </a:extLst>
          </p:cNvPr>
          <p:cNvGrpSpPr/>
          <p:nvPr/>
        </p:nvGrpSpPr>
        <p:grpSpPr>
          <a:xfrm>
            <a:off x="793165" y="2942957"/>
            <a:ext cx="10831285" cy="2800122"/>
            <a:chOff x="892629" y="2505586"/>
            <a:chExt cx="10831285" cy="3394472"/>
          </a:xfrm>
        </p:grpSpPr>
        <p:sp>
          <p:nvSpPr>
            <p:cNvPr id="2" name="Rectangle: Rounded Corners 1">
              <a:extLst>
                <a:ext uri="{FF2B5EF4-FFF2-40B4-BE49-F238E27FC236}">
                  <a16:creationId xmlns:a16="http://schemas.microsoft.com/office/drawing/2014/main" id="{2EE7D708-095F-987E-953A-A863F660292B}"/>
                </a:ext>
              </a:extLst>
            </p:cNvPr>
            <p:cNvSpPr/>
            <p:nvPr/>
          </p:nvSpPr>
          <p:spPr>
            <a:xfrm>
              <a:off x="892629" y="2505586"/>
              <a:ext cx="10831285" cy="3394472"/>
            </a:xfrm>
            <a:custGeom>
              <a:avLst/>
              <a:gdLst>
                <a:gd name="connsiteX0" fmla="*/ 0 w 10831285"/>
                <a:gd name="connsiteY0" fmla="*/ 466696 h 2800122"/>
                <a:gd name="connsiteX1" fmla="*/ 466696 w 10831285"/>
                <a:gd name="connsiteY1" fmla="*/ 0 h 2800122"/>
                <a:gd name="connsiteX2" fmla="*/ 1246883 w 10831285"/>
                <a:gd name="connsiteY2" fmla="*/ 0 h 2800122"/>
                <a:gd name="connsiteX3" fmla="*/ 1928091 w 10831285"/>
                <a:gd name="connsiteY3" fmla="*/ 0 h 2800122"/>
                <a:gd name="connsiteX4" fmla="*/ 2708278 w 10831285"/>
                <a:gd name="connsiteY4" fmla="*/ 0 h 2800122"/>
                <a:gd name="connsiteX5" fmla="*/ 3191528 w 10831285"/>
                <a:gd name="connsiteY5" fmla="*/ 0 h 2800122"/>
                <a:gd name="connsiteX6" fmla="*/ 3773757 w 10831285"/>
                <a:gd name="connsiteY6" fmla="*/ 0 h 2800122"/>
                <a:gd name="connsiteX7" fmla="*/ 4158028 w 10831285"/>
                <a:gd name="connsiteY7" fmla="*/ 0 h 2800122"/>
                <a:gd name="connsiteX8" fmla="*/ 4839236 w 10831285"/>
                <a:gd name="connsiteY8" fmla="*/ 0 h 2800122"/>
                <a:gd name="connsiteX9" fmla="*/ 5124528 w 10831285"/>
                <a:gd name="connsiteY9" fmla="*/ 0 h 2800122"/>
                <a:gd name="connsiteX10" fmla="*/ 5706757 w 10831285"/>
                <a:gd name="connsiteY10" fmla="*/ 0 h 2800122"/>
                <a:gd name="connsiteX11" fmla="*/ 6387965 w 10831285"/>
                <a:gd name="connsiteY11" fmla="*/ 0 h 2800122"/>
                <a:gd name="connsiteX12" fmla="*/ 6673257 w 10831285"/>
                <a:gd name="connsiteY12" fmla="*/ 0 h 2800122"/>
                <a:gd name="connsiteX13" fmla="*/ 7453444 w 10831285"/>
                <a:gd name="connsiteY13" fmla="*/ 0 h 2800122"/>
                <a:gd name="connsiteX14" fmla="*/ 7738736 w 10831285"/>
                <a:gd name="connsiteY14" fmla="*/ 0 h 2800122"/>
                <a:gd name="connsiteX15" fmla="*/ 8419944 w 10831285"/>
                <a:gd name="connsiteY15" fmla="*/ 0 h 2800122"/>
                <a:gd name="connsiteX16" fmla="*/ 9002173 w 10831285"/>
                <a:gd name="connsiteY16" fmla="*/ 0 h 2800122"/>
                <a:gd name="connsiteX17" fmla="*/ 9386444 w 10831285"/>
                <a:gd name="connsiteY17" fmla="*/ 0 h 2800122"/>
                <a:gd name="connsiteX18" fmla="*/ 9770715 w 10831285"/>
                <a:gd name="connsiteY18" fmla="*/ 0 h 2800122"/>
                <a:gd name="connsiteX19" fmla="*/ 10364589 w 10831285"/>
                <a:gd name="connsiteY19" fmla="*/ 0 h 2800122"/>
                <a:gd name="connsiteX20" fmla="*/ 10831285 w 10831285"/>
                <a:gd name="connsiteY20" fmla="*/ 466696 h 2800122"/>
                <a:gd name="connsiteX21" fmla="*/ 10831285 w 10831285"/>
                <a:gd name="connsiteY21" fmla="*/ 877377 h 2800122"/>
                <a:gd name="connsiteX22" fmla="*/ 10831285 w 10831285"/>
                <a:gd name="connsiteY22" fmla="*/ 1362726 h 2800122"/>
                <a:gd name="connsiteX23" fmla="*/ 10831285 w 10831285"/>
                <a:gd name="connsiteY23" fmla="*/ 1829409 h 2800122"/>
                <a:gd name="connsiteX24" fmla="*/ 10831285 w 10831285"/>
                <a:gd name="connsiteY24" fmla="*/ 2333426 h 2800122"/>
                <a:gd name="connsiteX25" fmla="*/ 10364589 w 10831285"/>
                <a:gd name="connsiteY25" fmla="*/ 2800122 h 2800122"/>
                <a:gd name="connsiteX26" fmla="*/ 9881339 w 10831285"/>
                <a:gd name="connsiteY26" fmla="*/ 2800122 h 2800122"/>
                <a:gd name="connsiteX27" fmla="*/ 9299110 w 10831285"/>
                <a:gd name="connsiteY27" fmla="*/ 2800122 h 2800122"/>
                <a:gd name="connsiteX28" fmla="*/ 8815860 w 10831285"/>
                <a:gd name="connsiteY28" fmla="*/ 2800122 h 2800122"/>
                <a:gd name="connsiteX29" fmla="*/ 8431589 w 10831285"/>
                <a:gd name="connsiteY29" fmla="*/ 2800122 h 2800122"/>
                <a:gd name="connsiteX30" fmla="*/ 7948339 w 10831285"/>
                <a:gd name="connsiteY30" fmla="*/ 2800122 h 2800122"/>
                <a:gd name="connsiteX31" fmla="*/ 7465089 w 10831285"/>
                <a:gd name="connsiteY31" fmla="*/ 2800122 h 2800122"/>
                <a:gd name="connsiteX32" fmla="*/ 6783881 w 10831285"/>
                <a:gd name="connsiteY32" fmla="*/ 2800122 h 2800122"/>
                <a:gd name="connsiteX33" fmla="*/ 6102673 w 10831285"/>
                <a:gd name="connsiteY33" fmla="*/ 2800122 h 2800122"/>
                <a:gd name="connsiteX34" fmla="*/ 5718402 w 10831285"/>
                <a:gd name="connsiteY34" fmla="*/ 2800122 h 2800122"/>
                <a:gd name="connsiteX35" fmla="*/ 4938215 w 10831285"/>
                <a:gd name="connsiteY35" fmla="*/ 2800122 h 2800122"/>
                <a:gd name="connsiteX36" fmla="*/ 4355986 w 10831285"/>
                <a:gd name="connsiteY36" fmla="*/ 2800122 h 2800122"/>
                <a:gd name="connsiteX37" fmla="*/ 3872736 w 10831285"/>
                <a:gd name="connsiteY37" fmla="*/ 2800122 h 2800122"/>
                <a:gd name="connsiteX38" fmla="*/ 3290507 w 10831285"/>
                <a:gd name="connsiteY38" fmla="*/ 2800122 h 2800122"/>
                <a:gd name="connsiteX39" fmla="*/ 2708278 w 10831285"/>
                <a:gd name="connsiteY39" fmla="*/ 2800122 h 2800122"/>
                <a:gd name="connsiteX40" fmla="*/ 2324007 w 10831285"/>
                <a:gd name="connsiteY40" fmla="*/ 2800122 h 2800122"/>
                <a:gd name="connsiteX41" fmla="*/ 1642799 w 10831285"/>
                <a:gd name="connsiteY41" fmla="*/ 2800122 h 2800122"/>
                <a:gd name="connsiteX42" fmla="*/ 1159549 w 10831285"/>
                <a:gd name="connsiteY42" fmla="*/ 2800122 h 2800122"/>
                <a:gd name="connsiteX43" fmla="*/ 466696 w 10831285"/>
                <a:gd name="connsiteY43" fmla="*/ 2800122 h 2800122"/>
                <a:gd name="connsiteX44" fmla="*/ 0 w 10831285"/>
                <a:gd name="connsiteY44" fmla="*/ 2333426 h 2800122"/>
                <a:gd name="connsiteX45" fmla="*/ 0 w 10831285"/>
                <a:gd name="connsiteY45" fmla="*/ 1904078 h 2800122"/>
                <a:gd name="connsiteX46" fmla="*/ 0 w 10831285"/>
                <a:gd name="connsiteY46" fmla="*/ 1474730 h 2800122"/>
                <a:gd name="connsiteX47" fmla="*/ 0 w 10831285"/>
                <a:gd name="connsiteY47" fmla="*/ 1008048 h 2800122"/>
                <a:gd name="connsiteX48" fmla="*/ 0 w 10831285"/>
                <a:gd name="connsiteY48" fmla="*/ 466696 h 28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831285" h="2800122" fill="none" extrusionOk="0">
                  <a:moveTo>
                    <a:pt x="0" y="466696"/>
                  </a:moveTo>
                  <a:cubicBezTo>
                    <a:pt x="-9089" y="219135"/>
                    <a:pt x="203863" y="-12304"/>
                    <a:pt x="466696" y="0"/>
                  </a:cubicBezTo>
                  <a:cubicBezTo>
                    <a:pt x="764194" y="-5056"/>
                    <a:pt x="875538" y="42126"/>
                    <a:pt x="1246883" y="0"/>
                  </a:cubicBezTo>
                  <a:cubicBezTo>
                    <a:pt x="1618228" y="-42126"/>
                    <a:pt x="1660191" y="68388"/>
                    <a:pt x="1928091" y="0"/>
                  </a:cubicBezTo>
                  <a:cubicBezTo>
                    <a:pt x="2195991" y="-68388"/>
                    <a:pt x="2357010" y="39114"/>
                    <a:pt x="2708278" y="0"/>
                  </a:cubicBezTo>
                  <a:cubicBezTo>
                    <a:pt x="3059546" y="-39114"/>
                    <a:pt x="2990398" y="7543"/>
                    <a:pt x="3191528" y="0"/>
                  </a:cubicBezTo>
                  <a:cubicBezTo>
                    <a:pt x="3392658" y="-7543"/>
                    <a:pt x="3639533" y="51018"/>
                    <a:pt x="3773757" y="0"/>
                  </a:cubicBezTo>
                  <a:cubicBezTo>
                    <a:pt x="3907981" y="-51018"/>
                    <a:pt x="4070425" y="296"/>
                    <a:pt x="4158028" y="0"/>
                  </a:cubicBezTo>
                  <a:cubicBezTo>
                    <a:pt x="4245631" y="-296"/>
                    <a:pt x="4675872" y="9352"/>
                    <a:pt x="4839236" y="0"/>
                  </a:cubicBezTo>
                  <a:cubicBezTo>
                    <a:pt x="5002600" y="-9352"/>
                    <a:pt x="5037704" y="13519"/>
                    <a:pt x="5124528" y="0"/>
                  </a:cubicBezTo>
                  <a:cubicBezTo>
                    <a:pt x="5211352" y="-13519"/>
                    <a:pt x="5422748" y="2342"/>
                    <a:pt x="5706757" y="0"/>
                  </a:cubicBezTo>
                  <a:cubicBezTo>
                    <a:pt x="5990766" y="-2342"/>
                    <a:pt x="6108932" y="61941"/>
                    <a:pt x="6387965" y="0"/>
                  </a:cubicBezTo>
                  <a:cubicBezTo>
                    <a:pt x="6666998" y="-61941"/>
                    <a:pt x="6549828" y="1316"/>
                    <a:pt x="6673257" y="0"/>
                  </a:cubicBezTo>
                  <a:cubicBezTo>
                    <a:pt x="6796686" y="-1316"/>
                    <a:pt x="7076000" y="60429"/>
                    <a:pt x="7453444" y="0"/>
                  </a:cubicBezTo>
                  <a:cubicBezTo>
                    <a:pt x="7830888" y="-60429"/>
                    <a:pt x="7681510" y="8423"/>
                    <a:pt x="7738736" y="0"/>
                  </a:cubicBezTo>
                  <a:cubicBezTo>
                    <a:pt x="7795962" y="-8423"/>
                    <a:pt x="8209107" y="70385"/>
                    <a:pt x="8419944" y="0"/>
                  </a:cubicBezTo>
                  <a:cubicBezTo>
                    <a:pt x="8630781" y="-70385"/>
                    <a:pt x="8852757" y="8251"/>
                    <a:pt x="9002173" y="0"/>
                  </a:cubicBezTo>
                  <a:cubicBezTo>
                    <a:pt x="9151589" y="-8251"/>
                    <a:pt x="9309423" y="4387"/>
                    <a:pt x="9386444" y="0"/>
                  </a:cubicBezTo>
                  <a:cubicBezTo>
                    <a:pt x="9463465" y="-4387"/>
                    <a:pt x="9652336" y="7612"/>
                    <a:pt x="9770715" y="0"/>
                  </a:cubicBezTo>
                  <a:cubicBezTo>
                    <a:pt x="9889094" y="-7612"/>
                    <a:pt x="10187378" y="28737"/>
                    <a:pt x="10364589" y="0"/>
                  </a:cubicBezTo>
                  <a:cubicBezTo>
                    <a:pt x="10679808" y="10592"/>
                    <a:pt x="10787697" y="216330"/>
                    <a:pt x="10831285" y="466696"/>
                  </a:cubicBezTo>
                  <a:cubicBezTo>
                    <a:pt x="10851953" y="552285"/>
                    <a:pt x="10798597" y="728638"/>
                    <a:pt x="10831285" y="877377"/>
                  </a:cubicBezTo>
                  <a:cubicBezTo>
                    <a:pt x="10863973" y="1026116"/>
                    <a:pt x="10799490" y="1141286"/>
                    <a:pt x="10831285" y="1362726"/>
                  </a:cubicBezTo>
                  <a:cubicBezTo>
                    <a:pt x="10863080" y="1584166"/>
                    <a:pt x="10808205" y="1657303"/>
                    <a:pt x="10831285" y="1829409"/>
                  </a:cubicBezTo>
                  <a:cubicBezTo>
                    <a:pt x="10854365" y="2001515"/>
                    <a:pt x="10805414" y="2128188"/>
                    <a:pt x="10831285" y="2333426"/>
                  </a:cubicBezTo>
                  <a:cubicBezTo>
                    <a:pt x="10827658" y="2578516"/>
                    <a:pt x="10604872" y="2792062"/>
                    <a:pt x="10364589" y="2800122"/>
                  </a:cubicBezTo>
                  <a:cubicBezTo>
                    <a:pt x="10246006" y="2856300"/>
                    <a:pt x="10042049" y="2759212"/>
                    <a:pt x="9881339" y="2800122"/>
                  </a:cubicBezTo>
                  <a:cubicBezTo>
                    <a:pt x="9720629" y="2841032"/>
                    <a:pt x="9450400" y="2736065"/>
                    <a:pt x="9299110" y="2800122"/>
                  </a:cubicBezTo>
                  <a:cubicBezTo>
                    <a:pt x="9147820" y="2864179"/>
                    <a:pt x="9050458" y="2795741"/>
                    <a:pt x="8815860" y="2800122"/>
                  </a:cubicBezTo>
                  <a:cubicBezTo>
                    <a:pt x="8581262" y="2804503"/>
                    <a:pt x="8529329" y="2761464"/>
                    <a:pt x="8431589" y="2800122"/>
                  </a:cubicBezTo>
                  <a:cubicBezTo>
                    <a:pt x="8333849" y="2838780"/>
                    <a:pt x="8062969" y="2789215"/>
                    <a:pt x="7948339" y="2800122"/>
                  </a:cubicBezTo>
                  <a:cubicBezTo>
                    <a:pt x="7833709" y="2811029"/>
                    <a:pt x="7621512" y="2796379"/>
                    <a:pt x="7465089" y="2800122"/>
                  </a:cubicBezTo>
                  <a:cubicBezTo>
                    <a:pt x="7308666" y="2803865"/>
                    <a:pt x="7004947" y="2786735"/>
                    <a:pt x="6783881" y="2800122"/>
                  </a:cubicBezTo>
                  <a:cubicBezTo>
                    <a:pt x="6562815" y="2813509"/>
                    <a:pt x="6413137" y="2730662"/>
                    <a:pt x="6102673" y="2800122"/>
                  </a:cubicBezTo>
                  <a:cubicBezTo>
                    <a:pt x="5792209" y="2869582"/>
                    <a:pt x="5849046" y="2769841"/>
                    <a:pt x="5718402" y="2800122"/>
                  </a:cubicBezTo>
                  <a:cubicBezTo>
                    <a:pt x="5587758" y="2830403"/>
                    <a:pt x="5195048" y="2728050"/>
                    <a:pt x="4938215" y="2800122"/>
                  </a:cubicBezTo>
                  <a:cubicBezTo>
                    <a:pt x="4681382" y="2872194"/>
                    <a:pt x="4643622" y="2750340"/>
                    <a:pt x="4355986" y="2800122"/>
                  </a:cubicBezTo>
                  <a:cubicBezTo>
                    <a:pt x="4068350" y="2849904"/>
                    <a:pt x="4027783" y="2754650"/>
                    <a:pt x="3872736" y="2800122"/>
                  </a:cubicBezTo>
                  <a:cubicBezTo>
                    <a:pt x="3717689" y="2845594"/>
                    <a:pt x="3440461" y="2733785"/>
                    <a:pt x="3290507" y="2800122"/>
                  </a:cubicBezTo>
                  <a:cubicBezTo>
                    <a:pt x="3140553" y="2866459"/>
                    <a:pt x="2917570" y="2756013"/>
                    <a:pt x="2708278" y="2800122"/>
                  </a:cubicBezTo>
                  <a:cubicBezTo>
                    <a:pt x="2498986" y="2844231"/>
                    <a:pt x="2419291" y="2778854"/>
                    <a:pt x="2324007" y="2800122"/>
                  </a:cubicBezTo>
                  <a:cubicBezTo>
                    <a:pt x="2228723" y="2821390"/>
                    <a:pt x="1909328" y="2766329"/>
                    <a:pt x="1642799" y="2800122"/>
                  </a:cubicBezTo>
                  <a:cubicBezTo>
                    <a:pt x="1376270" y="2833915"/>
                    <a:pt x="1257825" y="2779549"/>
                    <a:pt x="1159549" y="2800122"/>
                  </a:cubicBezTo>
                  <a:cubicBezTo>
                    <a:pt x="1061273" y="2820695"/>
                    <a:pt x="697906" y="2741501"/>
                    <a:pt x="466696" y="2800122"/>
                  </a:cubicBezTo>
                  <a:cubicBezTo>
                    <a:pt x="221151" y="2779114"/>
                    <a:pt x="1364" y="2578129"/>
                    <a:pt x="0" y="2333426"/>
                  </a:cubicBezTo>
                  <a:cubicBezTo>
                    <a:pt x="-24911" y="2128442"/>
                    <a:pt x="19979" y="1991359"/>
                    <a:pt x="0" y="1904078"/>
                  </a:cubicBezTo>
                  <a:cubicBezTo>
                    <a:pt x="-19979" y="1816797"/>
                    <a:pt x="42879" y="1590896"/>
                    <a:pt x="0" y="1474730"/>
                  </a:cubicBezTo>
                  <a:cubicBezTo>
                    <a:pt x="-42879" y="1358564"/>
                    <a:pt x="8460" y="1232308"/>
                    <a:pt x="0" y="1008048"/>
                  </a:cubicBezTo>
                  <a:cubicBezTo>
                    <a:pt x="-8460" y="783788"/>
                    <a:pt x="6090" y="689194"/>
                    <a:pt x="0" y="466696"/>
                  </a:cubicBezTo>
                  <a:close/>
                </a:path>
                <a:path w="10831285" h="2800122" stroke="0" extrusionOk="0">
                  <a:moveTo>
                    <a:pt x="0" y="466696"/>
                  </a:moveTo>
                  <a:cubicBezTo>
                    <a:pt x="24399" y="212776"/>
                    <a:pt x="187264" y="72681"/>
                    <a:pt x="466696" y="0"/>
                  </a:cubicBezTo>
                  <a:cubicBezTo>
                    <a:pt x="545911" y="-19372"/>
                    <a:pt x="754887" y="20449"/>
                    <a:pt x="850967" y="0"/>
                  </a:cubicBezTo>
                  <a:cubicBezTo>
                    <a:pt x="947047" y="-20449"/>
                    <a:pt x="1139677" y="19945"/>
                    <a:pt x="1235238" y="0"/>
                  </a:cubicBezTo>
                  <a:cubicBezTo>
                    <a:pt x="1330799" y="-19945"/>
                    <a:pt x="1433979" y="4132"/>
                    <a:pt x="1520530" y="0"/>
                  </a:cubicBezTo>
                  <a:cubicBezTo>
                    <a:pt x="1607081" y="-4132"/>
                    <a:pt x="1815355" y="18143"/>
                    <a:pt x="1904802" y="0"/>
                  </a:cubicBezTo>
                  <a:cubicBezTo>
                    <a:pt x="1994249" y="-18143"/>
                    <a:pt x="2272051" y="35744"/>
                    <a:pt x="2487031" y="0"/>
                  </a:cubicBezTo>
                  <a:cubicBezTo>
                    <a:pt x="2702011" y="-35744"/>
                    <a:pt x="2785406" y="21641"/>
                    <a:pt x="2970281" y="0"/>
                  </a:cubicBezTo>
                  <a:cubicBezTo>
                    <a:pt x="3155156" y="-21641"/>
                    <a:pt x="3133195" y="24478"/>
                    <a:pt x="3255573" y="0"/>
                  </a:cubicBezTo>
                  <a:cubicBezTo>
                    <a:pt x="3377951" y="-24478"/>
                    <a:pt x="3612985" y="4780"/>
                    <a:pt x="3936781" y="0"/>
                  </a:cubicBezTo>
                  <a:cubicBezTo>
                    <a:pt x="4260577" y="-4780"/>
                    <a:pt x="4352888" y="52179"/>
                    <a:pt x="4519010" y="0"/>
                  </a:cubicBezTo>
                  <a:cubicBezTo>
                    <a:pt x="4685132" y="-52179"/>
                    <a:pt x="5054567" y="31269"/>
                    <a:pt x="5200218" y="0"/>
                  </a:cubicBezTo>
                  <a:cubicBezTo>
                    <a:pt x="5345869" y="-31269"/>
                    <a:pt x="5411523" y="8761"/>
                    <a:pt x="5485510" y="0"/>
                  </a:cubicBezTo>
                  <a:cubicBezTo>
                    <a:pt x="5559497" y="-8761"/>
                    <a:pt x="5737052" y="12130"/>
                    <a:pt x="5869781" y="0"/>
                  </a:cubicBezTo>
                  <a:cubicBezTo>
                    <a:pt x="6002510" y="-12130"/>
                    <a:pt x="6250546" y="24017"/>
                    <a:pt x="6452010" y="0"/>
                  </a:cubicBezTo>
                  <a:cubicBezTo>
                    <a:pt x="6653474" y="-24017"/>
                    <a:pt x="6843311" y="40162"/>
                    <a:pt x="7232197" y="0"/>
                  </a:cubicBezTo>
                  <a:cubicBezTo>
                    <a:pt x="7621083" y="-40162"/>
                    <a:pt x="7810808" y="84519"/>
                    <a:pt x="8012384" y="0"/>
                  </a:cubicBezTo>
                  <a:cubicBezTo>
                    <a:pt x="8213960" y="-84519"/>
                    <a:pt x="8232826" y="23579"/>
                    <a:pt x="8396655" y="0"/>
                  </a:cubicBezTo>
                  <a:cubicBezTo>
                    <a:pt x="8560484" y="-23579"/>
                    <a:pt x="8718538" y="904"/>
                    <a:pt x="8978884" y="0"/>
                  </a:cubicBezTo>
                  <a:cubicBezTo>
                    <a:pt x="9239230" y="-904"/>
                    <a:pt x="9489896" y="42864"/>
                    <a:pt x="9660092" y="0"/>
                  </a:cubicBezTo>
                  <a:cubicBezTo>
                    <a:pt x="9830288" y="-42864"/>
                    <a:pt x="10098312" y="41514"/>
                    <a:pt x="10364589" y="0"/>
                  </a:cubicBezTo>
                  <a:cubicBezTo>
                    <a:pt x="10617677" y="-16699"/>
                    <a:pt x="10847782" y="200656"/>
                    <a:pt x="10831285" y="466696"/>
                  </a:cubicBezTo>
                  <a:cubicBezTo>
                    <a:pt x="10859892" y="571228"/>
                    <a:pt x="10792057" y="750338"/>
                    <a:pt x="10831285" y="896044"/>
                  </a:cubicBezTo>
                  <a:cubicBezTo>
                    <a:pt x="10870513" y="1041750"/>
                    <a:pt x="10805282" y="1263954"/>
                    <a:pt x="10831285" y="1381394"/>
                  </a:cubicBezTo>
                  <a:cubicBezTo>
                    <a:pt x="10857288" y="1498834"/>
                    <a:pt x="10798807" y="1722290"/>
                    <a:pt x="10831285" y="1848076"/>
                  </a:cubicBezTo>
                  <a:cubicBezTo>
                    <a:pt x="10863763" y="1973862"/>
                    <a:pt x="10781805" y="2156739"/>
                    <a:pt x="10831285" y="2333426"/>
                  </a:cubicBezTo>
                  <a:cubicBezTo>
                    <a:pt x="10866375" y="2599171"/>
                    <a:pt x="10582690" y="2782261"/>
                    <a:pt x="10364589" y="2800122"/>
                  </a:cubicBezTo>
                  <a:cubicBezTo>
                    <a:pt x="10284283" y="2823580"/>
                    <a:pt x="10209330" y="2797728"/>
                    <a:pt x="10079297" y="2800122"/>
                  </a:cubicBezTo>
                  <a:cubicBezTo>
                    <a:pt x="9949264" y="2802516"/>
                    <a:pt x="9624074" y="2725716"/>
                    <a:pt x="9299110" y="2800122"/>
                  </a:cubicBezTo>
                  <a:cubicBezTo>
                    <a:pt x="8974146" y="2874528"/>
                    <a:pt x="9071742" y="2774038"/>
                    <a:pt x="9013818" y="2800122"/>
                  </a:cubicBezTo>
                  <a:cubicBezTo>
                    <a:pt x="8955894" y="2826206"/>
                    <a:pt x="8571875" y="2726900"/>
                    <a:pt x="8332610" y="2800122"/>
                  </a:cubicBezTo>
                  <a:cubicBezTo>
                    <a:pt x="8093345" y="2873344"/>
                    <a:pt x="7940977" y="2784291"/>
                    <a:pt x="7750381" y="2800122"/>
                  </a:cubicBezTo>
                  <a:cubicBezTo>
                    <a:pt x="7559785" y="2815953"/>
                    <a:pt x="7197039" y="2712518"/>
                    <a:pt x="6970194" y="2800122"/>
                  </a:cubicBezTo>
                  <a:cubicBezTo>
                    <a:pt x="6743349" y="2887726"/>
                    <a:pt x="6750284" y="2771450"/>
                    <a:pt x="6585923" y="2800122"/>
                  </a:cubicBezTo>
                  <a:cubicBezTo>
                    <a:pt x="6421562" y="2828794"/>
                    <a:pt x="6078480" y="2772572"/>
                    <a:pt x="5904715" y="2800122"/>
                  </a:cubicBezTo>
                  <a:cubicBezTo>
                    <a:pt x="5730950" y="2827672"/>
                    <a:pt x="5749949" y="2776321"/>
                    <a:pt x="5619423" y="2800122"/>
                  </a:cubicBezTo>
                  <a:cubicBezTo>
                    <a:pt x="5488897" y="2823923"/>
                    <a:pt x="5326006" y="2758676"/>
                    <a:pt x="5235152" y="2800122"/>
                  </a:cubicBezTo>
                  <a:cubicBezTo>
                    <a:pt x="5144298" y="2841568"/>
                    <a:pt x="4880631" y="2771352"/>
                    <a:pt x="4751901" y="2800122"/>
                  </a:cubicBezTo>
                  <a:cubicBezTo>
                    <a:pt x="4623171" y="2828892"/>
                    <a:pt x="4410012" y="2764491"/>
                    <a:pt x="4268651" y="2800122"/>
                  </a:cubicBezTo>
                  <a:cubicBezTo>
                    <a:pt x="4127290" y="2835753"/>
                    <a:pt x="4002211" y="2773165"/>
                    <a:pt x="3884380" y="2800122"/>
                  </a:cubicBezTo>
                  <a:cubicBezTo>
                    <a:pt x="3766549" y="2827079"/>
                    <a:pt x="3617426" y="2768725"/>
                    <a:pt x="3401130" y="2800122"/>
                  </a:cubicBezTo>
                  <a:cubicBezTo>
                    <a:pt x="3184834" y="2831519"/>
                    <a:pt x="3205820" y="2768266"/>
                    <a:pt x="3115838" y="2800122"/>
                  </a:cubicBezTo>
                  <a:cubicBezTo>
                    <a:pt x="3025856" y="2831978"/>
                    <a:pt x="2584306" y="2738518"/>
                    <a:pt x="2434630" y="2800122"/>
                  </a:cubicBezTo>
                  <a:cubicBezTo>
                    <a:pt x="2284954" y="2861726"/>
                    <a:pt x="2278791" y="2785527"/>
                    <a:pt x="2149338" y="2800122"/>
                  </a:cubicBezTo>
                  <a:cubicBezTo>
                    <a:pt x="2019885" y="2814717"/>
                    <a:pt x="1841618" y="2774645"/>
                    <a:pt x="1567109" y="2800122"/>
                  </a:cubicBezTo>
                  <a:cubicBezTo>
                    <a:pt x="1292600" y="2825599"/>
                    <a:pt x="1280333" y="2796680"/>
                    <a:pt x="1083859" y="2800122"/>
                  </a:cubicBezTo>
                  <a:cubicBezTo>
                    <a:pt x="887385" y="2803564"/>
                    <a:pt x="726464" y="2746665"/>
                    <a:pt x="466696" y="2800122"/>
                  </a:cubicBezTo>
                  <a:cubicBezTo>
                    <a:pt x="218682" y="2798115"/>
                    <a:pt x="-26517" y="2525910"/>
                    <a:pt x="0" y="2333426"/>
                  </a:cubicBezTo>
                  <a:cubicBezTo>
                    <a:pt x="-30084" y="2099311"/>
                    <a:pt x="26778" y="1948542"/>
                    <a:pt x="0" y="1848076"/>
                  </a:cubicBezTo>
                  <a:cubicBezTo>
                    <a:pt x="-26778" y="1747610"/>
                    <a:pt x="10508" y="1562257"/>
                    <a:pt x="0" y="1418728"/>
                  </a:cubicBezTo>
                  <a:cubicBezTo>
                    <a:pt x="-10508" y="1275199"/>
                    <a:pt x="56244" y="1095519"/>
                    <a:pt x="0" y="914711"/>
                  </a:cubicBezTo>
                  <a:cubicBezTo>
                    <a:pt x="-56244" y="733903"/>
                    <a:pt x="165" y="606876"/>
                    <a:pt x="0" y="466696"/>
                  </a:cubicBezTo>
                  <a:close/>
                </a:path>
              </a:pathLst>
            </a:custGeom>
            <a:solidFill>
              <a:schemeClr val="bg1"/>
            </a:solidFill>
            <a:ln w="38100">
              <a:solidFill>
                <a:srgbClr val="EC5A3D"/>
              </a:solidFill>
              <a:prstDash val="solid"/>
              <a:extLst>
                <a:ext uri="{C807C97D-BFC1-408E-A445-0C87EB9F89A2}">
                  <ask:lineSketchStyleProps xmlns="" xmlns:ask="http://schemas.microsoft.com/office/drawing/2018/sketchyshapes" sd="1490223435">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TextBox 37">
              <a:extLst>
                <a:ext uri="{FF2B5EF4-FFF2-40B4-BE49-F238E27FC236}">
                  <a16:creationId xmlns:a16="http://schemas.microsoft.com/office/drawing/2014/main" id="{EC89C5B4-3E78-7F2E-F8F4-7E02CFAA6FF3}"/>
                </a:ext>
              </a:extLst>
            </p:cNvPr>
            <p:cNvSpPr txBox="1"/>
            <p:nvPr/>
          </p:nvSpPr>
          <p:spPr>
            <a:xfrm>
              <a:off x="1276996" y="3099240"/>
              <a:ext cx="10022375" cy="23505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0000"/>
                  </a:solidFill>
                  <a:effectLst/>
                  <a:uLnTx/>
                  <a:uFillTx/>
                  <a:latin typeface="+mj-lt"/>
                  <a:ea typeface="Calibri" panose="020F0502020204030204" pitchFamily="34" charset="0"/>
                  <a:cs typeface="Calibri" panose="020F0502020204030204" pitchFamily="34" charset="0"/>
                </a:rPr>
                <a:t>Chọn tên “Khung cảnh phố núi” vì bài văn miêu tả khung cảnh bản</a:t>
              </a:r>
              <a:r>
                <a:rPr kumimoji="0" lang="en-US" sz="4000" b="1" i="0" u="none" strike="noStrike" kern="1200" cap="none" spc="0" normalizeH="0" baseline="0" noProof="0">
                  <a:ln>
                    <a:noFill/>
                  </a:ln>
                  <a:solidFill>
                    <a:srgbClr val="FF0000"/>
                  </a:solidFill>
                  <a:effectLst/>
                  <a:uLnTx/>
                  <a:uFillTx/>
                  <a:latin typeface="+mj-lt"/>
                  <a:ea typeface="Calibri" panose="020F0502020204030204" pitchFamily="34" charset="0"/>
                  <a:cs typeface="Calibri" panose="020F0502020204030204" pitchFamily="34" charset="0"/>
                </a:rPr>
                <a:t> </a:t>
              </a:r>
              <a:r>
                <a:rPr kumimoji="0" lang="vi-VN" sz="4000" b="1" i="0" u="none" strike="noStrike" kern="1200" cap="none" spc="0" normalizeH="0" baseline="0" noProof="0">
                  <a:ln>
                    <a:noFill/>
                  </a:ln>
                  <a:solidFill>
                    <a:srgbClr val="FF0000"/>
                  </a:solidFill>
                  <a:effectLst/>
                  <a:uLnTx/>
                  <a:uFillTx/>
                  <a:latin typeface="+mj-lt"/>
                  <a:ea typeface="Calibri" panose="020F0502020204030204" pitchFamily="34" charset="0"/>
                  <a:cs typeface="Calibri" panose="020F0502020204030204" pitchFamily="34" charset="0"/>
                </a:rPr>
                <a:t>làng phố núi thanh bình,...</a:t>
              </a:r>
            </a:p>
          </p:txBody>
        </p:sp>
      </p:grpSp>
      <p:grpSp>
        <p:nvGrpSpPr>
          <p:cNvPr id="15" name="Group 14">
            <a:extLst>
              <a:ext uri="{FF2B5EF4-FFF2-40B4-BE49-F238E27FC236}">
                <a16:creationId xmlns:a16="http://schemas.microsoft.com/office/drawing/2014/main" id="{61B75BEE-334B-7B17-A358-0389EF029761}"/>
              </a:ext>
            </a:extLst>
          </p:cNvPr>
          <p:cNvGrpSpPr/>
          <p:nvPr/>
        </p:nvGrpSpPr>
        <p:grpSpPr>
          <a:xfrm>
            <a:off x="612111" y="117016"/>
            <a:ext cx="10898603" cy="2232609"/>
            <a:chOff x="701104" y="663447"/>
            <a:chExt cx="10898603" cy="2232609"/>
          </a:xfrm>
        </p:grpSpPr>
        <p:grpSp>
          <p:nvGrpSpPr>
            <p:cNvPr id="14" name="Group 13">
              <a:extLst>
                <a:ext uri="{FF2B5EF4-FFF2-40B4-BE49-F238E27FC236}">
                  <a16:creationId xmlns:a16="http://schemas.microsoft.com/office/drawing/2014/main" id="{52051B22-21AB-89BD-17DF-2307CF7D6E1E}"/>
                </a:ext>
              </a:extLst>
            </p:cNvPr>
            <p:cNvGrpSpPr/>
            <p:nvPr/>
          </p:nvGrpSpPr>
          <p:grpSpPr>
            <a:xfrm>
              <a:off x="701104" y="663447"/>
              <a:ext cx="10898603" cy="2232609"/>
              <a:chOff x="701104" y="663447"/>
              <a:chExt cx="10898603" cy="2232609"/>
            </a:xfrm>
          </p:grpSpPr>
          <p:grpSp>
            <p:nvGrpSpPr>
              <p:cNvPr id="5" name="Group 4">
                <a:extLst>
                  <a:ext uri="{FF2B5EF4-FFF2-40B4-BE49-F238E27FC236}">
                    <a16:creationId xmlns:a16="http://schemas.microsoft.com/office/drawing/2014/main" id="{0B2FCC0E-81A5-04EF-DF56-28AB9BEEA4D8}"/>
                  </a:ext>
                </a:extLst>
              </p:cNvPr>
              <p:cNvGrpSpPr/>
              <p:nvPr/>
            </p:nvGrpSpPr>
            <p:grpSpPr>
              <a:xfrm>
                <a:off x="2426830" y="1169963"/>
                <a:ext cx="9172877" cy="1397150"/>
                <a:chOff x="1838425" y="554333"/>
                <a:chExt cx="6968692" cy="1747631"/>
              </a:xfrm>
              <a:solidFill>
                <a:schemeClr val="bg1"/>
              </a:solidFill>
            </p:grpSpPr>
            <p:sp>
              <p:nvSpPr>
                <p:cNvPr id="6" name="Rectangle: Rounded Corners 5">
                  <a:extLst>
                    <a:ext uri="{FF2B5EF4-FFF2-40B4-BE49-F238E27FC236}">
                      <a16:creationId xmlns:a16="http://schemas.microsoft.com/office/drawing/2014/main" id="{9A1CD9C3-712A-60E6-E1F8-221CE0724B75}"/>
                    </a:ext>
                  </a:extLst>
                </p:cNvPr>
                <p:cNvSpPr/>
                <p:nvPr/>
              </p:nvSpPr>
              <p:spPr>
                <a:xfrm>
                  <a:off x="1838425" y="562445"/>
                  <a:ext cx="6968692" cy="1739519"/>
                </a:xfrm>
                <a:custGeom>
                  <a:avLst/>
                  <a:gdLst>
                    <a:gd name="connsiteX0" fmla="*/ 0 w 6968692"/>
                    <a:gd name="connsiteY0" fmla="*/ 289926 h 1739519"/>
                    <a:gd name="connsiteX1" fmla="*/ 289926 w 6968692"/>
                    <a:gd name="connsiteY1" fmla="*/ 0 h 1739519"/>
                    <a:gd name="connsiteX2" fmla="*/ 6678766 w 6968692"/>
                    <a:gd name="connsiteY2" fmla="*/ 0 h 1739519"/>
                    <a:gd name="connsiteX3" fmla="*/ 6968692 w 6968692"/>
                    <a:gd name="connsiteY3" fmla="*/ 289926 h 1739519"/>
                    <a:gd name="connsiteX4" fmla="*/ 6968692 w 6968692"/>
                    <a:gd name="connsiteY4" fmla="*/ 1449593 h 1739519"/>
                    <a:gd name="connsiteX5" fmla="*/ 6678766 w 6968692"/>
                    <a:gd name="connsiteY5" fmla="*/ 1739519 h 1739519"/>
                    <a:gd name="connsiteX6" fmla="*/ 289926 w 6968692"/>
                    <a:gd name="connsiteY6" fmla="*/ 1739519 h 1739519"/>
                    <a:gd name="connsiteX7" fmla="*/ 0 w 6968692"/>
                    <a:gd name="connsiteY7" fmla="*/ 1449593 h 1739519"/>
                    <a:gd name="connsiteX8" fmla="*/ 0 w 6968692"/>
                    <a:gd name="connsiteY8" fmla="*/ 289926 h 173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692" h="1739519" fill="none" extrusionOk="0">
                      <a:moveTo>
                        <a:pt x="0" y="289926"/>
                      </a:moveTo>
                      <a:cubicBezTo>
                        <a:pt x="-7830" y="129700"/>
                        <a:pt x="120971" y="13148"/>
                        <a:pt x="289926" y="0"/>
                      </a:cubicBezTo>
                      <a:cubicBezTo>
                        <a:pt x="1406258" y="-72456"/>
                        <a:pt x="4927678" y="-40453"/>
                        <a:pt x="6678766" y="0"/>
                      </a:cubicBezTo>
                      <a:cubicBezTo>
                        <a:pt x="6836090" y="10184"/>
                        <a:pt x="6948006" y="115939"/>
                        <a:pt x="6968692" y="289926"/>
                      </a:cubicBezTo>
                      <a:cubicBezTo>
                        <a:pt x="6970897" y="806858"/>
                        <a:pt x="6928622" y="873943"/>
                        <a:pt x="6968692" y="1449593"/>
                      </a:cubicBezTo>
                      <a:cubicBezTo>
                        <a:pt x="6979189" y="1601331"/>
                        <a:pt x="6858242" y="1751207"/>
                        <a:pt x="6678766" y="1739519"/>
                      </a:cubicBezTo>
                      <a:cubicBezTo>
                        <a:pt x="4881463" y="1705274"/>
                        <a:pt x="2310495" y="1652959"/>
                        <a:pt x="289926" y="1739519"/>
                      </a:cubicBezTo>
                      <a:cubicBezTo>
                        <a:pt x="120887" y="1761944"/>
                        <a:pt x="11953" y="1592781"/>
                        <a:pt x="0" y="1449593"/>
                      </a:cubicBezTo>
                      <a:cubicBezTo>
                        <a:pt x="-6997" y="1001470"/>
                        <a:pt x="58613" y="655373"/>
                        <a:pt x="0" y="289926"/>
                      </a:cubicBezTo>
                      <a:close/>
                    </a:path>
                    <a:path w="6968692" h="1739519" stroke="0" extrusionOk="0">
                      <a:moveTo>
                        <a:pt x="0" y="289926"/>
                      </a:moveTo>
                      <a:cubicBezTo>
                        <a:pt x="4737" y="146342"/>
                        <a:pt x="98948" y="-6219"/>
                        <a:pt x="289926" y="0"/>
                      </a:cubicBezTo>
                      <a:cubicBezTo>
                        <a:pt x="3481485" y="95225"/>
                        <a:pt x="5571658" y="-67437"/>
                        <a:pt x="6678766" y="0"/>
                      </a:cubicBezTo>
                      <a:cubicBezTo>
                        <a:pt x="6860654" y="15561"/>
                        <a:pt x="6972969" y="120265"/>
                        <a:pt x="6968692" y="289926"/>
                      </a:cubicBezTo>
                      <a:cubicBezTo>
                        <a:pt x="7000515" y="633828"/>
                        <a:pt x="7013108" y="1304049"/>
                        <a:pt x="6968692" y="1449593"/>
                      </a:cubicBezTo>
                      <a:cubicBezTo>
                        <a:pt x="6945420" y="1594878"/>
                        <a:pt x="6825517" y="1754464"/>
                        <a:pt x="6678766" y="1739519"/>
                      </a:cubicBezTo>
                      <a:cubicBezTo>
                        <a:pt x="4627425" y="1661159"/>
                        <a:pt x="2287567" y="1750291"/>
                        <a:pt x="289926" y="1739519"/>
                      </a:cubicBezTo>
                      <a:cubicBezTo>
                        <a:pt x="145498" y="1736135"/>
                        <a:pt x="5438" y="1613305"/>
                        <a:pt x="0" y="1449593"/>
                      </a:cubicBezTo>
                      <a:cubicBezTo>
                        <a:pt x="-66765" y="1062574"/>
                        <a:pt x="52813" y="631881"/>
                        <a:pt x="0" y="289926"/>
                      </a:cubicBezTo>
                      <a:close/>
                    </a:path>
                  </a:pathLst>
                </a:custGeom>
                <a:grpFill/>
                <a:ln w="38100">
                  <a:solidFill>
                    <a:srgbClr val="EC5A3D"/>
                  </a:solidFill>
                  <a:prstDash val="solid"/>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B050"/>
                      </a:solid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2498CB8E-9707-BBDC-6B5E-9CF44356C54C}"/>
                    </a:ext>
                  </a:extLst>
                </p:cNvPr>
                <p:cNvSpPr txBox="1"/>
                <p:nvPr/>
              </p:nvSpPr>
              <p:spPr>
                <a:xfrm>
                  <a:off x="2529650" y="554333"/>
                  <a:ext cx="5833156" cy="1655429"/>
                </a:xfrm>
                <a:prstGeom prst="rect">
                  <a:avLst/>
                </a:prstGeom>
                <a:grpFill/>
                <a:ln>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vi-VN" sz="4000" b="1" i="0" u="none" strike="noStrike" kern="1200" cap="none" spc="0" normalizeH="0" baseline="0" noProof="0">
                      <a:ln>
                        <a:noFill/>
                      </a:ln>
                      <a:solidFill>
                        <a:srgbClr val="00B050"/>
                      </a:solidFill>
                      <a:effectLst/>
                      <a:uLnTx/>
                      <a:uFillTx/>
                      <a:latin typeface="+mj-lt"/>
                      <a:ea typeface="Calibri" panose="020F0502020204030204" pitchFamily="34" charset="0"/>
                      <a:cs typeface="Calibri" panose="020F0502020204030204" pitchFamily="34" charset="0"/>
                    </a:rPr>
                    <a:t>Đặt một tên khác cho bài đọc và giải thích lí do em chọn tên đó.</a:t>
                  </a:r>
                  <a:endParaRPr kumimoji="0" lang="en-US" sz="4000" b="1" i="0" u="none" strike="noStrike" kern="0" cap="none" spc="0" normalizeH="0" baseline="0" noProof="0" dirty="0">
                    <a:ln w="0"/>
                    <a:solidFill>
                      <a:srgbClr val="00B050"/>
                    </a:solidFill>
                    <a:effectLst/>
                    <a:uLnTx/>
                    <a:uFillTx/>
                    <a:latin typeface="+mj-lt"/>
                    <a:ea typeface="Calibri" panose="020F0502020204030204" pitchFamily="34" charset="0"/>
                    <a:cs typeface="Calibri" panose="020F0502020204030204" pitchFamily="34" charset="0"/>
                    <a:sym typeface="Arial"/>
                  </a:endParaRPr>
                </a:p>
              </p:txBody>
            </p:sp>
          </p:grpSp>
          <p:grpSp>
            <p:nvGrpSpPr>
              <p:cNvPr id="9" name="Group 8">
                <a:extLst>
                  <a:ext uri="{FF2B5EF4-FFF2-40B4-BE49-F238E27FC236}">
                    <a16:creationId xmlns:a16="http://schemas.microsoft.com/office/drawing/2014/main" id="{E81F0013-3683-89F0-BAE9-4DABF64CB9AE}"/>
                  </a:ext>
                </a:extLst>
              </p:cNvPr>
              <p:cNvGrpSpPr/>
              <p:nvPr/>
            </p:nvGrpSpPr>
            <p:grpSpPr>
              <a:xfrm rot="21244408">
                <a:off x="701104" y="663447"/>
                <a:ext cx="2413898" cy="2232609"/>
                <a:chOff x="515178" y="2021130"/>
                <a:chExt cx="2646491" cy="1984331"/>
              </a:xfrm>
            </p:grpSpPr>
            <p:sp>
              <p:nvSpPr>
                <p:cNvPr id="10" name="Freeform: Shape 9">
                  <a:extLst>
                    <a:ext uri="{FF2B5EF4-FFF2-40B4-BE49-F238E27FC236}">
                      <a16:creationId xmlns:a16="http://schemas.microsoft.com/office/drawing/2014/main" id="{250403FF-4415-B754-8FDB-53C88DCA26C6}"/>
                    </a:ext>
                  </a:extLst>
                </p:cNvPr>
                <p:cNvSpPr/>
                <p:nvPr/>
              </p:nvSpPr>
              <p:spPr>
                <a:xfrm>
                  <a:off x="772886" y="2503714"/>
                  <a:ext cx="2046514" cy="1317172"/>
                </a:xfrm>
                <a:custGeom>
                  <a:avLst/>
                  <a:gdLst>
                    <a:gd name="connsiteX0" fmla="*/ 740228 w 2046514"/>
                    <a:gd name="connsiteY0" fmla="*/ 76200 h 1317172"/>
                    <a:gd name="connsiteX1" fmla="*/ 359228 w 2046514"/>
                    <a:gd name="connsiteY1" fmla="*/ 32657 h 1317172"/>
                    <a:gd name="connsiteX2" fmla="*/ 87085 w 2046514"/>
                    <a:gd name="connsiteY2" fmla="*/ 239486 h 1317172"/>
                    <a:gd name="connsiteX3" fmla="*/ 0 w 2046514"/>
                    <a:gd name="connsiteY3" fmla="*/ 772886 h 1317172"/>
                    <a:gd name="connsiteX4" fmla="*/ 326571 w 2046514"/>
                    <a:gd name="connsiteY4" fmla="*/ 1132115 h 1317172"/>
                    <a:gd name="connsiteX5" fmla="*/ 914400 w 2046514"/>
                    <a:gd name="connsiteY5" fmla="*/ 1317172 h 1317172"/>
                    <a:gd name="connsiteX6" fmla="*/ 1632857 w 2046514"/>
                    <a:gd name="connsiteY6" fmla="*/ 1230086 h 1317172"/>
                    <a:gd name="connsiteX7" fmla="*/ 1926771 w 2046514"/>
                    <a:gd name="connsiteY7" fmla="*/ 849086 h 1317172"/>
                    <a:gd name="connsiteX8" fmla="*/ 2046514 w 2046514"/>
                    <a:gd name="connsiteY8" fmla="*/ 489857 h 1317172"/>
                    <a:gd name="connsiteX9" fmla="*/ 1959428 w 2046514"/>
                    <a:gd name="connsiteY9" fmla="*/ 185057 h 1317172"/>
                    <a:gd name="connsiteX10" fmla="*/ 1513114 w 2046514"/>
                    <a:gd name="connsiteY10" fmla="*/ 0 h 1317172"/>
                    <a:gd name="connsiteX11" fmla="*/ 740228 w 2046514"/>
                    <a:gd name="connsiteY11" fmla="*/ 76200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514" h="1317172">
                      <a:moveTo>
                        <a:pt x="740228" y="76200"/>
                      </a:moveTo>
                      <a:lnTo>
                        <a:pt x="359228" y="32657"/>
                      </a:lnTo>
                      <a:lnTo>
                        <a:pt x="87085" y="239486"/>
                      </a:lnTo>
                      <a:lnTo>
                        <a:pt x="0" y="772886"/>
                      </a:lnTo>
                      <a:lnTo>
                        <a:pt x="326571" y="1132115"/>
                      </a:lnTo>
                      <a:lnTo>
                        <a:pt x="914400" y="1317172"/>
                      </a:lnTo>
                      <a:lnTo>
                        <a:pt x="1632857" y="1230086"/>
                      </a:lnTo>
                      <a:lnTo>
                        <a:pt x="1926771" y="849086"/>
                      </a:lnTo>
                      <a:lnTo>
                        <a:pt x="2046514" y="489857"/>
                      </a:lnTo>
                      <a:lnTo>
                        <a:pt x="1959428" y="185057"/>
                      </a:lnTo>
                      <a:lnTo>
                        <a:pt x="1513114" y="0"/>
                      </a:lnTo>
                      <a:lnTo>
                        <a:pt x="740228" y="762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C9CFC2CD-3015-94FD-F861-65B69EF024C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400000"/>
                          </a14:imgEffect>
                        </a14:imgLayer>
                      </a14:imgProps>
                    </a:ext>
                  </a:extLst>
                </a:blip>
                <a:srcRect l="10541" r="31625" b="21282"/>
                <a:stretch/>
              </p:blipFill>
              <p:spPr>
                <a:xfrm>
                  <a:off x="515178" y="2021130"/>
                  <a:ext cx="2646491" cy="1984331"/>
                </a:xfrm>
                <a:prstGeom prst="rect">
                  <a:avLst/>
                </a:prstGeom>
              </p:spPr>
            </p:pic>
          </p:grpSp>
        </p:grpSp>
        <p:sp>
          <p:nvSpPr>
            <p:cNvPr id="13" name="TextBox 12">
              <a:extLst>
                <a:ext uri="{FF2B5EF4-FFF2-40B4-BE49-F238E27FC236}">
                  <a16:creationId xmlns:a16="http://schemas.microsoft.com/office/drawing/2014/main" id="{950BD41D-A52B-97BB-FDDD-FB1B8CBF25A8}"/>
                </a:ext>
              </a:extLst>
            </p:cNvPr>
            <p:cNvSpPr txBox="1"/>
            <p:nvPr/>
          </p:nvSpPr>
          <p:spPr>
            <a:xfrm>
              <a:off x="1113865" y="1661352"/>
              <a:ext cx="1496786" cy="5539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err="1">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000" b="1"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 4:</a:t>
              </a:r>
              <a:endParaRPr kumimoji="0" lang="en-US" sz="3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 name="Picture 19">
            <a:extLst>
              <a:ext uri="{FF2B5EF4-FFF2-40B4-BE49-F238E27FC236}">
                <a16:creationId xmlns:a16="http://schemas.microsoft.com/office/drawing/2014/main" id="{5CE6A448-C539-C6A4-6437-347A52EBC7AE}"/>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flipH="1">
            <a:off x="10308966" y="4890872"/>
            <a:ext cx="3172710" cy="2152660"/>
          </a:xfrm>
          <a:prstGeom prst="rect">
            <a:avLst/>
          </a:prstGeom>
        </p:spPr>
      </p:pic>
      <p:pic>
        <p:nvPicPr>
          <p:cNvPr id="21" name="Picture 20">
            <a:extLst>
              <a:ext uri="{FF2B5EF4-FFF2-40B4-BE49-F238E27FC236}">
                <a16:creationId xmlns:a16="http://schemas.microsoft.com/office/drawing/2014/main" id="{0E4E8033-0F5F-4BB2-5CB3-144DCBD6DD6B}"/>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9877" b="97840" l="62881" r="99100">
                        <a14:foregroundMark x1="93075" y1="49691" x2="93283" y2="56790"/>
                        <a14:foregroundMark x1="97299" y1="68210" x2="92798" y2="88580"/>
                        <a14:foregroundMark x1="94460" y1="85494" x2="95914" y2="90432"/>
                        <a14:foregroundMark x1="99100" y1="96914" x2="92036" y2="96296"/>
                        <a14:foregroundMark x1="94252" y1="74383" x2="93837" y2="80247"/>
                        <a14:foregroundMark x1="90443" y1="96296" x2="90512" y2="97222"/>
                        <a14:foregroundMark x1="78601" y1="60494" x2="77839" y2="71296"/>
                        <a14:foregroundMark x1="81371" y1="42593" x2="79848" y2="50617"/>
                        <a14:foregroundMark x1="79501" y1="67593" x2="77562" y2="63580"/>
                        <a14:foregroundMark x1="77770" y1="58025" x2="77701" y2="71914"/>
                        <a14:foregroundMark x1="73130" y1="52160" x2="72645" y2="65432"/>
                        <a14:foregroundMark x1="73338" y1="89198" x2="76247" y2="96914"/>
                        <a14:foregroundMark x1="77562" y1="96296" x2="74030" y2="96296"/>
                        <a14:foregroundMark x1="72299" y1="96605" x2="72230" y2="97840"/>
                        <a14:foregroundMark x1="81302" y1="39815" x2="80402" y2="46914"/>
                        <a14:foregroundMark x1="81717" y1="38580" x2="80748" y2="48148"/>
                        <a14:foregroundMark x1="82133" y1="38889" x2="81233" y2="47840"/>
                        <a14:foregroundMark x1="81371" y1="37346" x2="80817" y2="41667"/>
                      </a14:backgroundRemoval>
                    </a14:imgEffect>
                  </a14:imgLayer>
                </a14:imgProps>
              </a:ext>
            </a:extLst>
          </a:blip>
          <a:srcRect l="58887" r="14398"/>
          <a:stretch/>
        </p:blipFill>
        <p:spPr>
          <a:xfrm>
            <a:off x="-1586356" y="5193719"/>
            <a:ext cx="3172711" cy="1681130"/>
          </a:xfrm>
          <a:prstGeom prst="rect">
            <a:avLst/>
          </a:prstGeom>
        </p:spPr>
      </p:pic>
    </p:spTree>
    <p:extLst>
      <p:ext uri="{BB962C8B-B14F-4D97-AF65-F5344CB8AC3E}">
        <p14:creationId xmlns:p14="http://schemas.microsoft.com/office/powerpoint/2010/main" val="7699313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36C0AF-295C-0CBE-8A5E-AC51BD7A787C}"/>
              </a:ext>
            </a:extLst>
          </p:cNvPr>
          <p:cNvSpPr/>
          <p:nvPr/>
        </p:nvSpPr>
        <p:spPr>
          <a:xfrm>
            <a:off x="816747" y="1842207"/>
            <a:ext cx="10475650" cy="3759601"/>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4000" b="1" u="sng">
                <a:solidFill>
                  <a:prstClr val="white"/>
                </a:solidFill>
                <a:latin typeface="Times New Roman" pitchFamily="18" charset="0"/>
                <a:cs typeface="Times New Roman" pitchFamily="18" charset="0"/>
              </a:rPr>
              <a:t>Ý chính</a:t>
            </a:r>
            <a:r>
              <a:rPr lang="en-US" sz="4000" b="1">
                <a:solidFill>
                  <a:prstClr val="white"/>
                </a:solidFill>
                <a:latin typeface="Times New Roman" pitchFamily="18" charset="0"/>
                <a:cs typeface="Times New Roman" pitchFamily="18" charset="0"/>
              </a:rPr>
              <a:t>: </a:t>
            </a:r>
            <a:r>
              <a:rPr lang="vi-VN" sz="4000" b="1">
                <a:solidFill>
                  <a:prstClr val="white"/>
                </a:solidFill>
                <a:latin typeface="Times New Roman" pitchFamily="18" charset="0"/>
                <a:cs typeface="Times New Roman" pitchFamily="18" charset="0"/>
              </a:rPr>
              <a:t>Tình cảm của tác giả trước khung cảnh thiên nhiên quá đỗi nên thơ và cuộc sống thanh bình ở bản Lán Xì, xã Phố Cáo.</a:t>
            </a:r>
            <a:endPar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76E174AD-86F2-F413-3B6C-8136806C4440}"/>
              </a:ext>
            </a:extLst>
          </p:cNvPr>
          <p:cNvSpPr txBox="1"/>
          <p:nvPr/>
        </p:nvSpPr>
        <p:spPr>
          <a:xfrm>
            <a:off x="816747" y="183701"/>
            <a:ext cx="817195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0" noProof="0">
                <a:ln w="38100">
                  <a:noFill/>
                </a:ln>
                <a:solidFill>
                  <a:srgbClr val="00B050"/>
                </a:solidFill>
                <a:latin typeface="Times New Roman" pitchFamily="18" charset="0"/>
                <a:cs typeface="Times New Roman" pitchFamily="18" charset="0"/>
              </a:rPr>
              <a:t>Ý chính của bài tập đọc là gì?</a:t>
            </a:r>
            <a:endParaRPr kumimoji="0" lang="en-US" sz="5000" b="0" i="0" u="none" strike="noStrike" kern="1200" cap="none" spc="0" normalizeH="0" baseline="0" noProof="0" dirty="0">
              <a:ln w="38100">
                <a:noFill/>
              </a:ln>
              <a:solidFill>
                <a:srgbClr val="00B05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657860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768D292-E444-5C0E-5737-06907BF525C5}"/>
              </a:ext>
            </a:extLst>
          </p:cNvPr>
          <p:cNvSpPr txBox="1"/>
          <p:nvPr/>
        </p:nvSpPr>
        <p:spPr>
          <a:xfrm>
            <a:off x="2794688" y="1556978"/>
            <a:ext cx="7555274" cy="1631216"/>
          </a:xfrm>
          <a:prstGeom prst="rect">
            <a:avLst/>
          </a:prstGeom>
          <a:noFill/>
        </p:spPr>
        <p:txBody>
          <a:bodyPr wrap="none" rtlCol="0">
            <a:spAutoFit/>
          </a:bodyPr>
          <a:lstStyle/>
          <a:p>
            <a:pPr algn="ctr"/>
            <a:r>
              <a:rPr lang="en-US" sz="10000" err="1">
                <a:ln w="38100">
                  <a:noFill/>
                </a:ln>
                <a:solidFill>
                  <a:srgbClr val="00B050"/>
                </a:solidFill>
                <a:effectLst/>
                <a:latin typeface="Times New Roman" pitchFamily="18" charset="0"/>
                <a:cs typeface="Times New Roman" pitchFamily="18" charset="0"/>
              </a:rPr>
              <a:t>Luyện</a:t>
            </a:r>
            <a:r>
              <a:rPr lang="en-US" sz="10000">
                <a:ln w="38100">
                  <a:noFill/>
                </a:ln>
                <a:solidFill>
                  <a:srgbClr val="00B050"/>
                </a:solidFill>
                <a:effectLst/>
                <a:latin typeface="Times New Roman" pitchFamily="18" charset="0"/>
                <a:cs typeface="Times New Roman" pitchFamily="18" charset="0"/>
              </a:rPr>
              <a:t>  đọc </a:t>
            </a:r>
            <a:r>
              <a:rPr lang="en-US" sz="10000">
                <a:ln w="38100">
                  <a:noFill/>
                </a:ln>
                <a:solidFill>
                  <a:srgbClr val="00B050"/>
                </a:solidFill>
                <a:latin typeface="Times New Roman" pitchFamily="18" charset="0"/>
                <a:cs typeface="Times New Roman" pitchFamily="18" charset="0"/>
              </a:rPr>
              <a:t>lại</a:t>
            </a:r>
            <a:endParaRPr lang="en-US" sz="10000" dirty="0">
              <a:ln w="38100">
                <a:noFill/>
              </a:ln>
              <a:solidFill>
                <a:srgbClr val="00B05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88950399"/>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EE7D708-095F-987E-953A-A863F660292B}"/>
              </a:ext>
            </a:extLst>
          </p:cNvPr>
          <p:cNvSpPr/>
          <p:nvPr/>
        </p:nvSpPr>
        <p:spPr>
          <a:xfrm>
            <a:off x="157621" y="689123"/>
            <a:ext cx="11876758" cy="5952834"/>
          </a:xfrm>
          <a:prstGeom prst="roundRect">
            <a:avLst/>
          </a:prstGeom>
          <a:solidFill>
            <a:schemeClr val="bg1">
              <a:alpha val="86000"/>
            </a:schemeClr>
          </a:solid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C89C5B4-3E78-7F2E-F8F4-7E02CFAA6FF3}"/>
              </a:ext>
            </a:extLst>
          </p:cNvPr>
          <p:cNvSpPr txBox="1"/>
          <p:nvPr/>
        </p:nvSpPr>
        <p:spPr>
          <a:xfrm>
            <a:off x="720503" y="1464555"/>
            <a:ext cx="10750994" cy="4177297"/>
          </a:xfrm>
          <a:prstGeom prst="rect">
            <a:avLst/>
          </a:prstGeom>
          <a:noFill/>
        </p:spPr>
        <p:txBody>
          <a:bodyPr wrap="square">
            <a:spAutoFit/>
          </a:bodyPr>
          <a:lstStyle/>
          <a:p>
            <a:pPr algn="just">
              <a:lnSpc>
                <a:spcPct val="120000"/>
              </a:lnSpc>
            </a:pPr>
            <a:r>
              <a:rPr lang="en-US" sz="3200" b="1" i="1">
                <a:solidFill>
                  <a:srgbClr val="242021"/>
                </a:solidFill>
                <a:effectLst/>
                <a:latin typeface="Times New Roman" panose="02020603050405020304" pitchFamily="18" charset="0"/>
                <a:ea typeface="Calibri" panose="020F0502020204030204" pitchFamily="34" charset="0"/>
              </a:rPr>
              <a:t>Mùa này,/ củ cải đã </a:t>
            </a:r>
            <a:r>
              <a:rPr lang="en-US" sz="3200" b="1" i="1" u="sng">
                <a:solidFill>
                  <a:srgbClr val="242021"/>
                </a:solidFill>
                <a:effectLst/>
                <a:latin typeface="Times New Roman" panose="02020603050405020304" pitchFamily="18" charset="0"/>
                <a:ea typeface="Calibri" panose="020F0502020204030204" pitchFamily="34" charset="0"/>
              </a:rPr>
              <a:t>to tướng</a:t>
            </a:r>
            <a:r>
              <a:rPr lang="en-US" sz="3200" b="1" i="1">
                <a:solidFill>
                  <a:srgbClr val="242021"/>
                </a:solidFill>
                <a:effectLst/>
                <a:latin typeface="Times New Roman" panose="02020603050405020304" pitchFamily="18" charset="0"/>
                <a:ea typeface="Calibri" panose="020F0502020204030204" pitchFamily="34" charset="0"/>
              </a:rPr>
              <a:t>/ nằm </a:t>
            </a:r>
            <a:r>
              <a:rPr lang="en-US" sz="3200" b="1" i="1" u="sng">
                <a:solidFill>
                  <a:srgbClr val="242021"/>
                </a:solidFill>
                <a:effectLst/>
                <a:latin typeface="Times New Roman" panose="02020603050405020304" pitchFamily="18" charset="0"/>
                <a:ea typeface="Calibri" panose="020F0502020204030204" pitchFamily="34" charset="0"/>
              </a:rPr>
              <a:t>vùi</a:t>
            </a:r>
            <a:r>
              <a:rPr lang="en-US" sz="3200" b="1" i="1">
                <a:solidFill>
                  <a:srgbClr val="242021"/>
                </a:solidFill>
                <a:effectLst/>
                <a:latin typeface="Times New Roman" panose="02020603050405020304" pitchFamily="18" charset="0"/>
                <a:ea typeface="Calibri" panose="020F0502020204030204" pitchFamily="34" charset="0"/>
              </a:rPr>
              <a:t> xuống đất nâu,/ rồi trở mình/ nhô lên đón </a:t>
            </a:r>
            <a:r>
              <a:rPr lang="en-US" sz="3200" b="1" i="1" u="sng">
                <a:solidFill>
                  <a:srgbClr val="242021"/>
                </a:solidFill>
                <a:effectLst/>
                <a:latin typeface="Times New Roman" panose="02020603050405020304" pitchFamily="18" charset="0"/>
                <a:ea typeface="Calibri" panose="020F0502020204030204" pitchFamily="34" charset="0"/>
              </a:rPr>
              <a:t>nắng xuân</a:t>
            </a:r>
            <a:r>
              <a:rPr lang="en-US" sz="3200" b="1" i="1">
                <a:solidFill>
                  <a:srgbClr val="242021"/>
                </a:solidFill>
                <a:effectLst/>
                <a:latin typeface="Times New Roman" panose="02020603050405020304" pitchFamily="18" charset="0"/>
                <a:ea typeface="Calibri" panose="020F0502020204030204" pitchFamily="34" charset="0"/>
              </a:rPr>
              <a:t> </a:t>
            </a:r>
            <a:r>
              <a:rPr lang="en-US" sz="3200" b="1" i="1" u="sng">
                <a:solidFill>
                  <a:srgbClr val="242021"/>
                </a:solidFill>
                <a:effectLst/>
                <a:latin typeface="Times New Roman" panose="02020603050405020304" pitchFamily="18" charset="0"/>
                <a:ea typeface="Calibri" panose="020F0502020204030204" pitchFamily="34" charset="0"/>
              </a:rPr>
              <a:t>hiền hoà</a:t>
            </a:r>
            <a:r>
              <a:rPr lang="en-US" sz="3200" b="1" i="1">
                <a:solidFill>
                  <a:srgbClr val="242021"/>
                </a:solidFill>
                <a:effectLst/>
                <a:latin typeface="Times New Roman" panose="02020603050405020304" pitchFamily="18" charset="0"/>
                <a:ea typeface="Calibri" panose="020F0502020204030204" pitchFamily="34" charset="0"/>
              </a:rPr>
              <a:t>.// Vài người đàn ông đang lo </a:t>
            </a:r>
            <a:r>
              <a:rPr lang="en-US" sz="3200" b="1" i="1" u="sng">
                <a:solidFill>
                  <a:srgbClr val="242021"/>
                </a:solidFill>
                <a:effectLst/>
                <a:latin typeface="Times New Roman" panose="02020603050405020304" pitchFamily="18" charset="0"/>
                <a:ea typeface="Calibri" panose="020F0502020204030204" pitchFamily="34" charset="0"/>
              </a:rPr>
              <a:t>dắt bò cày xới</a:t>
            </a:r>
            <a:r>
              <a:rPr lang="en-US" sz="3200" b="1" i="1">
                <a:solidFill>
                  <a:srgbClr val="242021"/>
                </a:solidFill>
                <a:effectLst/>
                <a:latin typeface="Times New Roman" panose="02020603050405020304" pitchFamily="18" charset="0"/>
                <a:ea typeface="Calibri" panose="020F0502020204030204" pitchFamily="34" charset="0"/>
              </a:rPr>
              <a:t>.// Một người đàn bà </a:t>
            </a:r>
            <a:r>
              <a:rPr lang="en-US" sz="3200" b="1" i="1" u="sng">
                <a:solidFill>
                  <a:srgbClr val="242021"/>
                </a:solidFill>
                <a:effectLst/>
                <a:latin typeface="Times New Roman" panose="02020603050405020304" pitchFamily="18" charset="0"/>
                <a:ea typeface="Calibri" panose="020F0502020204030204" pitchFamily="34" charset="0"/>
              </a:rPr>
              <a:t>lúi húi đốt nương</a:t>
            </a:r>
            <a:r>
              <a:rPr lang="en-US" sz="3200" b="1" i="1">
                <a:solidFill>
                  <a:srgbClr val="242021"/>
                </a:solidFill>
                <a:effectLst/>
                <a:latin typeface="Times New Roman" panose="02020603050405020304" pitchFamily="18" charset="0"/>
                <a:ea typeface="Calibri" panose="020F0502020204030204" pitchFamily="34" charset="0"/>
              </a:rPr>
              <a:t>.// Cạnh nhà,/ vài đụn rơm/ đã chất </a:t>
            </a:r>
            <a:r>
              <a:rPr lang="en-US" sz="3200" b="1" i="1" u="sng">
                <a:solidFill>
                  <a:srgbClr val="242021"/>
                </a:solidFill>
                <a:effectLst/>
                <a:latin typeface="Times New Roman" panose="02020603050405020304" pitchFamily="18" charset="0"/>
                <a:ea typeface="Calibri" panose="020F0502020204030204" pitchFamily="34" charset="0"/>
              </a:rPr>
              <a:t>cao hơn cả</a:t>
            </a:r>
            <a:r>
              <a:rPr lang="en-US" sz="3200" b="1" i="1">
                <a:solidFill>
                  <a:srgbClr val="242021"/>
                </a:solidFill>
                <a:effectLst/>
                <a:latin typeface="Times New Roman" panose="02020603050405020304" pitchFamily="18" charset="0"/>
                <a:ea typeface="Calibri" panose="020F0502020204030204" pitchFamily="34" charset="0"/>
              </a:rPr>
              <a:t> bờ rào đá.// Thỉnh thoảng,/ tôi cũng </a:t>
            </a:r>
            <a:r>
              <a:rPr lang="en-US" sz="3200" b="1" i="1" u="sng">
                <a:solidFill>
                  <a:srgbClr val="242021"/>
                </a:solidFill>
                <a:effectLst/>
                <a:latin typeface="Times New Roman" panose="02020603050405020304" pitchFamily="18" charset="0"/>
                <a:ea typeface="Calibri" panose="020F0502020204030204" pitchFamily="34" charset="0"/>
              </a:rPr>
              <a:t>chẳng rõ</a:t>
            </a:r>
            <a:r>
              <a:rPr lang="en-US" sz="3200" b="1" i="1">
                <a:solidFill>
                  <a:srgbClr val="242021"/>
                </a:solidFill>
                <a:effectLst/>
                <a:latin typeface="Times New Roman" panose="02020603050405020304" pitchFamily="18" charset="0"/>
                <a:ea typeface="Calibri" panose="020F0502020204030204" pitchFamily="34" charset="0"/>
              </a:rPr>
              <a:t> là </a:t>
            </a:r>
            <a:r>
              <a:rPr lang="en-US" sz="3200" b="1" i="1" u="sng">
                <a:solidFill>
                  <a:srgbClr val="242021"/>
                </a:solidFill>
                <a:effectLst/>
                <a:latin typeface="Times New Roman" panose="02020603050405020304" pitchFamily="18" charset="0"/>
                <a:ea typeface="Calibri" panose="020F0502020204030204" pitchFamily="34" charset="0"/>
              </a:rPr>
              <a:t>mây</a:t>
            </a:r>
            <a:r>
              <a:rPr lang="en-US" sz="3200" b="1" i="1">
                <a:solidFill>
                  <a:srgbClr val="242021"/>
                </a:solidFill>
                <a:effectLst/>
                <a:latin typeface="Times New Roman" panose="02020603050405020304" pitchFamily="18" charset="0"/>
                <a:ea typeface="Calibri" panose="020F0502020204030204" pitchFamily="34" charset="0"/>
              </a:rPr>
              <a:t> hay là </a:t>
            </a:r>
            <a:r>
              <a:rPr lang="en-US" sz="3200" b="1" i="1" u="sng">
                <a:solidFill>
                  <a:srgbClr val="242021"/>
                </a:solidFill>
                <a:effectLst/>
                <a:latin typeface="Times New Roman" panose="02020603050405020304" pitchFamily="18" charset="0"/>
                <a:ea typeface="Calibri" panose="020F0502020204030204" pitchFamily="34" charset="0"/>
              </a:rPr>
              <a:t>khói</a:t>
            </a:r>
            <a:r>
              <a:rPr lang="en-US" sz="3200" b="1" i="1">
                <a:solidFill>
                  <a:srgbClr val="242021"/>
                </a:solidFill>
                <a:effectLst/>
                <a:latin typeface="Times New Roman" panose="02020603050405020304" pitchFamily="18" charset="0"/>
                <a:ea typeface="Calibri" panose="020F0502020204030204" pitchFamily="34" charset="0"/>
              </a:rPr>
              <a:t>/ đang bay ngang tay mình.// Khung cảnh cứ </a:t>
            </a:r>
            <a:r>
              <a:rPr lang="en-US" sz="3200" b="1" i="1" u="sng">
                <a:solidFill>
                  <a:srgbClr val="242021"/>
                </a:solidFill>
                <a:effectLst/>
                <a:latin typeface="Times New Roman" panose="02020603050405020304" pitchFamily="18" charset="0"/>
                <a:ea typeface="Calibri" panose="020F0502020204030204" pitchFamily="34" charset="0"/>
              </a:rPr>
              <a:t>yên bình đến thế</a:t>
            </a:r>
            <a:r>
              <a:rPr lang="en-US" sz="3200" b="1" i="1">
                <a:solidFill>
                  <a:srgbClr val="242021"/>
                </a:solidFill>
                <a:effectLst/>
                <a:latin typeface="Times New Roman" panose="02020603050405020304" pitchFamily="18" charset="0"/>
                <a:ea typeface="Calibri" panose="020F0502020204030204" pitchFamily="34" charset="0"/>
              </a:rPr>
              <a:t>,/ </a:t>
            </a:r>
            <a:r>
              <a:rPr lang="en-US" sz="3200" b="1" i="1" u="sng">
                <a:solidFill>
                  <a:srgbClr val="242021"/>
                </a:solidFill>
                <a:effectLst/>
                <a:latin typeface="Times New Roman" panose="02020603050405020304" pitchFamily="18" charset="0"/>
                <a:ea typeface="Calibri" panose="020F0502020204030204" pitchFamily="34" charset="0"/>
              </a:rPr>
              <a:t>nhẹ nhàng đến thế</a:t>
            </a:r>
            <a:r>
              <a:rPr lang="en-US" sz="3200" b="1" i="1">
                <a:solidFill>
                  <a:srgbClr val="242021"/>
                </a:solidFill>
                <a:effectLst/>
                <a:latin typeface="Times New Roman" panose="02020603050405020304" pitchFamily="18" charset="0"/>
                <a:ea typeface="Calibri" panose="020F0502020204030204" pitchFamily="34" charset="0"/>
              </a:rPr>
              <a:t>.// Tôi chỉ muốn </a:t>
            </a:r>
            <a:r>
              <a:rPr lang="en-US" sz="3200" b="1" i="1" u="sng">
                <a:solidFill>
                  <a:srgbClr val="242021"/>
                </a:solidFill>
                <a:effectLst/>
                <a:latin typeface="Times New Roman" panose="02020603050405020304" pitchFamily="18" charset="0"/>
                <a:ea typeface="Calibri" panose="020F0502020204030204" pitchFamily="34" charset="0"/>
              </a:rPr>
              <a:t>ngồi lại bên hiên</a:t>
            </a:r>
            <a:r>
              <a:rPr lang="en-US" sz="3200" b="1" i="1">
                <a:solidFill>
                  <a:srgbClr val="242021"/>
                </a:solidFill>
                <a:effectLst/>
                <a:latin typeface="Times New Roman" panose="02020603050405020304" pitchFamily="18" charset="0"/>
                <a:ea typeface="Calibri" panose="020F0502020204030204" pitchFamily="34" charset="0"/>
              </a:rPr>
              <a:t> căn nhà vắng.</a:t>
            </a:r>
            <a:endParaRPr lang="en-US" sz="3200" b="1" i="1">
              <a:effectLst/>
              <a:latin typeface="Times New Roman" panose="02020603050405020304" pitchFamily="18" charset="0"/>
              <a:ea typeface="Calibri" panose="020F0502020204030204" pitchFamily="34" charset="0"/>
            </a:endParaRPr>
          </a:p>
        </p:txBody>
      </p:sp>
      <p:grpSp>
        <p:nvGrpSpPr>
          <p:cNvPr id="15" name="Group 14">
            <a:extLst>
              <a:ext uri="{FF2B5EF4-FFF2-40B4-BE49-F238E27FC236}">
                <a16:creationId xmlns:a16="http://schemas.microsoft.com/office/drawing/2014/main" id="{EBD53ABA-4A1B-9880-A328-9E8015CE45E1}"/>
              </a:ext>
            </a:extLst>
          </p:cNvPr>
          <p:cNvGrpSpPr/>
          <p:nvPr/>
        </p:nvGrpSpPr>
        <p:grpSpPr>
          <a:xfrm>
            <a:off x="1571348" y="225144"/>
            <a:ext cx="8646849" cy="947834"/>
            <a:chOff x="1590609" y="767785"/>
            <a:chExt cx="9133593" cy="1185602"/>
          </a:xfrm>
        </p:grpSpPr>
        <p:sp>
          <p:nvSpPr>
            <p:cNvPr id="19" name="Rectangle: Rounded Corners 18">
              <a:extLst>
                <a:ext uri="{FF2B5EF4-FFF2-40B4-BE49-F238E27FC236}">
                  <a16:creationId xmlns:a16="http://schemas.microsoft.com/office/drawing/2014/main" id="{EB75945B-EC3E-7698-8DAF-99DA2FB0F152}"/>
                </a:ext>
              </a:extLst>
            </p:cNvPr>
            <p:cNvSpPr/>
            <p:nvPr/>
          </p:nvSpPr>
          <p:spPr>
            <a:xfrm>
              <a:off x="1590609" y="767785"/>
              <a:ext cx="9133593" cy="1185602"/>
            </a:xfrm>
            <a:custGeom>
              <a:avLst/>
              <a:gdLst>
                <a:gd name="connsiteX0" fmla="*/ 0 w 9133593"/>
                <a:gd name="connsiteY0" fmla="*/ 197604 h 1185602"/>
                <a:gd name="connsiteX1" fmla="*/ 197604 w 9133593"/>
                <a:gd name="connsiteY1" fmla="*/ 0 h 1185602"/>
                <a:gd name="connsiteX2" fmla="*/ 8935989 w 9133593"/>
                <a:gd name="connsiteY2" fmla="*/ 0 h 1185602"/>
                <a:gd name="connsiteX3" fmla="*/ 9133593 w 9133593"/>
                <a:gd name="connsiteY3" fmla="*/ 197604 h 1185602"/>
                <a:gd name="connsiteX4" fmla="*/ 9133593 w 9133593"/>
                <a:gd name="connsiteY4" fmla="*/ 987998 h 1185602"/>
                <a:gd name="connsiteX5" fmla="*/ 8935989 w 9133593"/>
                <a:gd name="connsiteY5" fmla="*/ 1185602 h 1185602"/>
                <a:gd name="connsiteX6" fmla="*/ 197604 w 9133593"/>
                <a:gd name="connsiteY6" fmla="*/ 1185602 h 1185602"/>
                <a:gd name="connsiteX7" fmla="*/ 0 w 9133593"/>
                <a:gd name="connsiteY7" fmla="*/ 987998 h 1185602"/>
                <a:gd name="connsiteX8" fmla="*/ 0 w 9133593"/>
                <a:gd name="connsiteY8" fmla="*/ 197604 h 118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3593" h="1185602" fill="none" extrusionOk="0">
                  <a:moveTo>
                    <a:pt x="0" y="197604"/>
                  </a:moveTo>
                  <a:cubicBezTo>
                    <a:pt x="-8588" y="88356"/>
                    <a:pt x="81988" y="9649"/>
                    <a:pt x="197604" y="0"/>
                  </a:cubicBezTo>
                  <a:cubicBezTo>
                    <a:pt x="4492344" y="-72456"/>
                    <a:pt x="5548041" y="-40453"/>
                    <a:pt x="8935989" y="0"/>
                  </a:cubicBezTo>
                  <a:cubicBezTo>
                    <a:pt x="9039436" y="20700"/>
                    <a:pt x="9121725" y="80515"/>
                    <a:pt x="9133593" y="197604"/>
                  </a:cubicBezTo>
                  <a:cubicBezTo>
                    <a:pt x="9070313" y="526854"/>
                    <a:pt x="9132458" y="851652"/>
                    <a:pt x="9133593" y="987998"/>
                  </a:cubicBezTo>
                  <a:cubicBezTo>
                    <a:pt x="9139370" y="1092519"/>
                    <a:pt x="9063572" y="1196743"/>
                    <a:pt x="8935989" y="1185602"/>
                  </a:cubicBezTo>
                  <a:cubicBezTo>
                    <a:pt x="7584502" y="1151357"/>
                    <a:pt x="3829654" y="1099042"/>
                    <a:pt x="197604" y="1185602"/>
                  </a:cubicBezTo>
                  <a:cubicBezTo>
                    <a:pt x="85813" y="1192285"/>
                    <a:pt x="9156" y="1084160"/>
                    <a:pt x="0" y="987998"/>
                  </a:cubicBezTo>
                  <a:cubicBezTo>
                    <a:pt x="24994" y="686294"/>
                    <a:pt x="67378" y="289791"/>
                    <a:pt x="0" y="197604"/>
                  </a:cubicBezTo>
                  <a:close/>
                </a:path>
                <a:path w="9133593" h="1185602" stroke="0" extrusionOk="0">
                  <a:moveTo>
                    <a:pt x="0" y="197604"/>
                  </a:moveTo>
                  <a:cubicBezTo>
                    <a:pt x="3455" y="100532"/>
                    <a:pt x="85570" y="-584"/>
                    <a:pt x="197604" y="0"/>
                  </a:cubicBezTo>
                  <a:cubicBezTo>
                    <a:pt x="3207265" y="95225"/>
                    <a:pt x="4917015" y="-67437"/>
                    <a:pt x="8935989" y="0"/>
                  </a:cubicBezTo>
                  <a:cubicBezTo>
                    <a:pt x="9055328" y="7296"/>
                    <a:pt x="9136017" y="83062"/>
                    <a:pt x="9133593" y="197604"/>
                  </a:cubicBezTo>
                  <a:cubicBezTo>
                    <a:pt x="9130414" y="333780"/>
                    <a:pt x="9109928" y="835829"/>
                    <a:pt x="9133593" y="987998"/>
                  </a:cubicBezTo>
                  <a:cubicBezTo>
                    <a:pt x="9117445" y="1086837"/>
                    <a:pt x="9038834" y="1192631"/>
                    <a:pt x="8935989" y="1185602"/>
                  </a:cubicBezTo>
                  <a:cubicBezTo>
                    <a:pt x="7613580" y="1107242"/>
                    <a:pt x="1855819" y="1196374"/>
                    <a:pt x="197604" y="1185602"/>
                  </a:cubicBezTo>
                  <a:cubicBezTo>
                    <a:pt x="93610" y="1184494"/>
                    <a:pt x="10530" y="1104084"/>
                    <a:pt x="0" y="987998"/>
                  </a:cubicBezTo>
                  <a:cubicBezTo>
                    <a:pt x="-36325" y="815130"/>
                    <a:pt x="-3439" y="428078"/>
                    <a:pt x="0" y="197604"/>
                  </a:cubicBezTo>
                  <a:close/>
                </a:path>
              </a:pathLst>
            </a:custGeom>
            <a:solidFill>
              <a:srgbClr val="FFFF99"/>
            </a:solidFill>
            <a:ln w="28575">
              <a:solidFill>
                <a:srgbClr val="00B05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20" name="TextBox 19">
              <a:extLst>
                <a:ext uri="{FF2B5EF4-FFF2-40B4-BE49-F238E27FC236}">
                  <a16:creationId xmlns:a16="http://schemas.microsoft.com/office/drawing/2014/main" id="{150AF1A8-8107-9CA3-3ECE-778990D6FA14}"/>
                </a:ext>
              </a:extLst>
            </p:cNvPr>
            <p:cNvSpPr txBox="1"/>
            <p:nvPr/>
          </p:nvSpPr>
          <p:spPr>
            <a:xfrm>
              <a:off x="2700106" y="852274"/>
              <a:ext cx="8024096" cy="885463"/>
            </a:xfrm>
            <a:prstGeom prst="rect">
              <a:avLst/>
            </a:prstGeom>
            <a:noFill/>
          </p:spPr>
          <p:txBody>
            <a:bodyPr wrap="square">
              <a:spAutoFit/>
            </a:bodyPr>
            <a:lstStyle/>
            <a:p>
              <a:r>
                <a:rPr lang="en-US" sz="4000" dirty="0">
                  <a:ln w="38100">
                    <a:noFill/>
                  </a:ln>
                  <a:solidFill>
                    <a:srgbClr val="00B050"/>
                  </a:solidFill>
                  <a:latin typeface="#9Slide07 SVNBeachwood Sans" pitchFamily="2" charset="0"/>
                </a:rPr>
                <a:t>  </a:t>
              </a:r>
              <a:r>
                <a:rPr lang="en-US" sz="4000" dirty="0">
                  <a:ln w="38100">
                    <a:noFill/>
                  </a:ln>
                  <a:solidFill>
                    <a:srgbClr val="00B050"/>
                  </a:solidFill>
                  <a:latin typeface="Times New Roman" pitchFamily="18" charset="0"/>
                  <a:cs typeface="Times New Roman" pitchFamily="18" charset="0"/>
                </a:rPr>
                <a:t>LẮNG NGHE ĐỌC MẪU</a:t>
              </a:r>
              <a:endParaRPr lang="en-US" sz="4000" dirty="0">
                <a:ln w="38100">
                  <a:noFill/>
                </a:ln>
                <a:solidFill>
                  <a:srgbClr val="00B050"/>
                </a:solidFill>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693605103"/>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9D8CBCD5-FABF-56DB-07DB-B2412E6C83B9}"/>
              </a:ext>
            </a:extLst>
          </p:cNvPr>
          <p:cNvSpPr txBox="1"/>
          <p:nvPr/>
        </p:nvSpPr>
        <p:spPr>
          <a:xfrm>
            <a:off x="901339" y="1060070"/>
            <a:ext cx="8864098" cy="1323439"/>
          </a:xfrm>
          <a:prstGeom prst="rect">
            <a:avLst/>
          </a:prstGeom>
          <a:noFill/>
        </p:spPr>
        <p:txBody>
          <a:bodyPr wrap="square">
            <a:spAutoFit/>
          </a:bodyPr>
          <a:lstStyle/>
          <a:p>
            <a:pPr algn="ctr"/>
            <a:r>
              <a:rPr lang="en-US" sz="4000" dirty="0">
                <a:ln w="38100">
                  <a:noFill/>
                </a:ln>
                <a:solidFill>
                  <a:srgbClr val="00B050"/>
                </a:solidFill>
                <a:latin typeface="#9Slide07 SVNBeachwood Sans" pitchFamily="2" charset="0"/>
              </a:rPr>
              <a:t>LUYỆN ĐỌC NỐI TIẾP ĐOẠN </a:t>
            </a:r>
          </a:p>
          <a:p>
            <a:pPr algn="ctr"/>
            <a:r>
              <a:rPr lang="en-US" sz="4000" dirty="0">
                <a:ln w="38100">
                  <a:noFill/>
                </a:ln>
                <a:solidFill>
                  <a:srgbClr val="00B050"/>
                </a:solidFill>
                <a:latin typeface="#9Slide07 SVNBeachwood Sans" pitchFamily="2" charset="0"/>
              </a:rPr>
              <a:t>THEO NHÓM</a:t>
            </a:r>
            <a:endParaRPr lang="en-US" sz="4000" dirty="0">
              <a:ln w="38100">
                <a:noFill/>
              </a:ln>
              <a:solidFill>
                <a:srgbClr val="00B050"/>
              </a:solidFill>
              <a:effectLst/>
              <a:latin typeface="#9Slide07 SVNBeachwood Sans" pitchFamily="2" charset="0"/>
            </a:endParaRPr>
          </a:p>
        </p:txBody>
      </p:sp>
    </p:spTree>
    <p:extLst>
      <p:ext uri="{BB962C8B-B14F-4D97-AF65-F5344CB8AC3E}">
        <p14:creationId xmlns:p14="http://schemas.microsoft.com/office/powerpoint/2010/main" val="110942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685889"/>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E5A67870-56B1-047D-4B2E-E9E0BFB11158}"/>
              </a:ext>
            </a:extLst>
          </p:cNvPr>
          <p:cNvSpPr txBox="1"/>
          <p:nvPr/>
        </p:nvSpPr>
        <p:spPr>
          <a:xfrm>
            <a:off x="408990" y="935138"/>
            <a:ext cx="11223714" cy="2554545"/>
          </a:xfrm>
          <a:prstGeom prst="rect">
            <a:avLst/>
          </a:prstGeom>
          <a:no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lang="en-US" sz="4000" b="1" kern="0">
                <a:ln w="0"/>
                <a:solidFill>
                  <a:srgbClr val="00B050"/>
                </a:solidFill>
                <a:effectLst/>
                <a:latin typeface="Times New Roman" pitchFamily="18" charset="0"/>
                <a:cs typeface="Times New Roman" pitchFamily="18" charset="0"/>
                <a:sym typeface="Arial"/>
              </a:rPr>
              <a:t>Quan sát tranh minh hoạ bài đọc và cùng bạn trao đổi:</a:t>
            </a: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lang="en-US" sz="4000" b="1" kern="0">
                <a:ln w="0"/>
                <a:solidFill>
                  <a:srgbClr val="00B050"/>
                </a:solidFill>
                <a:effectLst/>
                <a:latin typeface="Times New Roman" pitchFamily="18" charset="0"/>
                <a:cs typeface="Times New Roman" pitchFamily="18" charset="0"/>
                <a:sym typeface="Arial"/>
              </a:rPr>
              <a:t>– Tranh vẽ cảnh ở đâu? Vào mùa nào?</a:t>
            </a: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lang="en-US" sz="4000" b="1" kern="0">
                <a:ln w="0"/>
                <a:solidFill>
                  <a:srgbClr val="00B050"/>
                </a:solidFill>
                <a:effectLst/>
                <a:latin typeface="Times New Roman" pitchFamily="18" charset="0"/>
                <a:cs typeface="Times New Roman" pitchFamily="18" charset="0"/>
                <a:sym typeface="Arial"/>
              </a:rPr>
              <a:t>– Cảnh vật trong tranh có gì đặc biệt?</a:t>
            </a:r>
            <a:endParaRPr kumimoji="0" lang="en-US" sz="4000" b="1" i="0" u="none" strike="noStrike" kern="0" normalizeH="0" baseline="0" noProof="0" dirty="0">
              <a:ln w="0"/>
              <a:solidFill>
                <a:srgbClr val="00B05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1274579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NGÀY XUÂN PHỐ CÁO">
            <a:hlinkClick r:id="" action="ppaction://media"/>
            <a:extLst>
              <a:ext uri="{FF2B5EF4-FFF2-40B4-BE49-F238E27FC236}">
                <a16:creationId xmlns:a16="http://schemas.microsoft.com/office/drawing/2014/main" id="{1B74D2DA-6849-922E-6E1B-884C936BF1D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9726" y="1519238"/>
            <a:ext cx="12631452" cy="5338762"/>
          </a:xfrm>
          <a:prstGeom prst="rect">
            <a:avLst/>
          </a:prstGeom>
        </p:spPr>
      </p:pic>
    </p:spTree>
    <p:extLst>
      <p:ext uri="{BB962C8B-B14F-4D97-AF65-F5344CB8AC3E}">
        <p14:creationId xmlns:p14="http://schemas.microsoft.com/office/powerpoint/2010/main" val="4122263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5D2BDF1-BDB5-4AF8-CEEB-12E1A9FC14A7}"/>
              </a:ext>
            </a:extLst>
          </p:cNvPr>
          <p:cNvGrpSpPr/>
          <p:nvPr/>
        </p:nvGrpSpPr>
        <p:grpSpPr>
          <a:xfrm>
            <a:off x="1" y="313701"/>
            <a:ext cx="12192000" cy="1953249"/>
            <a:chOff x="1838425" y="562445"/>
            <a:chExt cx="6968692" cy="2443230"/>
          </a:xfrm>
        </p:grpSpPr>
        <p:sp>
          <p:nvSpPr>
            <p:cNvPr id="49" name="Rectangle: Rounded Corners 48">
              <a:extLst>
                <a:ext uri="{FF2B5EF4-FFF2-40B4-BE49-F238E27FC236}">
                  <a16:creationId xmlns:a16="http://schemas.microsoft.com/office/drawing/2014/main" id="{A6FC5A1E-06CF-798D-1C1A-07A5DD228596}"/>
                </a:ext>
              </a:extLst>
            </p:cNvPr>
            <p:cNvSpPr/>
            <p:nvPr/>
          </p:nvSpPr>
          <p:spPr>
            <a:xfrm>
              <a:off x="1838425" y="562445"/>
              <a:ext cx="6968692" cy="2443230"/>
            </a:xfrm>
            <a:custGeom>
              <a:avLst/>
              <a:gdLst>
                <a:gd name="connsiteX0" fmla="*/ 0 w 6968692"/>
                <a:gd name="connsiteY0" fmla="*/ 407213 h 2443230"/>
                <a:gd name="connsiteX1" fmla="*/ 407213 w 6968692"/>
                <a:gd name="connsiteY1" fmla="*/ 0 h 2443230"/>
                <a:gd name="connsiteX2" fmla="*/ 6561479 w 6968692"/>
                <a:gd name="connsiteY2" fmla="*/ 0 h 2443230"/>
                <a:gd name="connsiteX3" fmla="*/ 6968692 w 6968692"/>
                <a:gd name="connsiteY3" fmla="*/ 407213 h 2443230"/>
                <a:gd name="connsiteX4" fmla="*/ 6968692 w 6968692"/>
                <a:gd name="connsiteY4" fmla="*/ 2036017 h 2443230"/>
                <a:gd name="connsiteX5" fmla="*/ 6561479 w 6968692"/>
                <a:gd name="connsiteY5" fmla="*/ 2443230 h 2443230"/>
                <a:gd name="connsiteX6" fmla="*/ 407213 w 6968692"/>
                <a:gd name="connsiteY6" fmla="*/ 2443230 h 2443230"/>
                <a:gd name="connsiteX7" fmla="*/ 0 w 6968692"/>
                <a:gd name="connsiteY7" fmla="*/ 2036017 h 2443230"/>
                <a:gd name="connsiteX8" fmla="*/ 0 w 6968692"/>
                <a:gd name="connsiteY8" fmla="*/ 407213 h 244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692" h="2443230" fill="none" extrusionOk="0">
                  <a:moveTo>
                    <a:pt x="0" y="407213"/>
                  </a:moveTo>
                  <a:cubicBezTo>
                    <a:pt x="-19691" y="182054"/>
                    <a:pt x="170390" y="17752"/>
                    <a:pt x="407213" y="0"/>
                  </a:cubicBezTo>
                  <a:cubicBezTo>
                    <a:pt x="2297206" y="-72456"/>
                    <a:pt x="4141274" y="-40453"/>
                    <a:pt x="6561479" y="0"/>
                  </a:cubicBezTo>
                  <a:cubicBezTo>
                    <a:pt x="6778049" y="30310"/>
                    <a:pt x="6946244" y="167269"/>
                    <a:pt x="6968692" y="407213"/>
                  </a:cubicBezTo>
                  <a:cubicBezTo>
                    <a:pt x="6825548" y="625328"/>
                    <a:pt x="6867727" y="1533194"/>
                    <a:pt x="6968692" y="2036017"/>
                  </a:cubicBezTo>
                  <a:cubicBezTo>
                    <a:pt x="6996553" y="2238664"/>
                    <a:pt x="6805946" y="2455048"/>
                    <a:pt x="6561479" y="2443230"/>
                  </a:cubicBezTo>
                  <a:cubicBezTo>
                    <a:pt x="3901964" y="2408985"/>
                    <a:pt x="2174438" y="2356670"/>
                    <a:pt x="407213" y="2443230"/>
                  </a:cubicBezTo>
                  <a:cubicBezTo>
                    <a:pt x="170174" y="2473763"/>
                    <a:pt x="23889" y="2227071"/>
                    <a:pt x="0" y="2036017"/>
                  </a:cubicBezTo>
                  <a:cubicBezTo>
                    <a:pt x="-50844" y="1819204"/>
                    <a:pt x="-4867" y="1116583"/>
                    <a:pt x="0" y="407213"/>
                  </a:cubicBezTo>
                  <a:close/>
                </a:path>
                <a:path w="6968692" h="2443230" stroke="0" extrusionOk="0">
                  <a:moveTo>
                    <a:pt x="0" y="407213"/>
                  </a:moveTo>
                  <a:cubicBezTo>
                    <a:pt x="7358" y="208000"/>
                    <a:pt x="155611" y="-5382"/>
                    <a:pt x="407213" y="0"/>
                  </a:cubicBezTo>
                  <a:cubicBezTo>
                    <a:pt x="1623958" y="95225"/>
                    <a:pt x="3781569" y="-67437"/>
                    <a:pt x="6561479" y="0"/>
                  </a:cubicBezTo>
                  <a:cubicBezTo>
                    <a:pt x="6821891" y="25390"/>
                    <a:pt x="6972446" y="173941"/>
                    <a:pt x="6968692" y="407213"/>
                  </a:cubicBezTo>
                  <a:cubicBezTo>
                    <a:pt x="7029258" y="857747"/>
                    <a:pt x="6884113" y="1382084"/>
                    <a:pt x="6968692" y="2036017"/>
                  </a:cubicBezTo>
                  <a:cubicBezTo>
                    <a:pt x="6953828" y="2251439"/>
                    <a:pt x="6775883" y="2454960"/>
                    <a:pt x="6561479" y="2443230"/>
                  </a:cubicBezTo>
                  <a:cubicBezTo>
                    <a:pt x="4393284" y="2364870"/>
                    <a:pt x="3328044" y="2454002"/>
                    <a:pt x="407213" y="2443230"/>
                  </a:cubicBezTo>
                  <a:cubicBezTo>
                    <a:pt x="186758" y="2442272"/>
                    <a:pt x="17367" y="2272380"/>
                    <a:pt x="0" y="2036017"/>
                  </a:cubicBezTo>
                  <a:cubicBezTo>
                    <a:pt x="-113187" y="1366141"/>
                    <a:pt x="-34143" y="764721"/>
                    <a:pt x="0" y="407213"/>
                  </a:cubicBezTo>
                  <a:close/>
                </a:path>
              </a:pathLst>
            </a:custGeom>
            <a:solidFill>
              <a:srgbClr val="FFFF99"/>
            </a:solidFill>
            <a:ln w="28575">
              <a:solidFill>
                <a:srgbClr val="00B05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B050"/>
                  </a:solidFill>
                </a:ln>
                <a:solidFill>
                  <a:prstClr val="white"/>
                </a:solidFill>
                <a:effectLst/>
                <a:uLnTx/>
                <a:uFillTx/>
                <a:latin typeface="Aptos" panose="02110004020202020204"/>
                <a:ea typeface="+mn-ea"/>
                <a:cs typeface="+mn-cs"/>
              </a:endParaRPr>
            </a:p>
          </p:txBody>
        </p:sp>
        <p:sp>
          <p:nvSpPr>
            <p:cNvPr id="50" name="TextBox 49">
              <a:extLst>
                <a:ext uri="{FF2B5EF4-FFF2-40B4-BE49-F238E27FC236}">
                  <a16:creationId xmlns:a16="http://schemas.microsoft.com/office/drawing/2014/main" id="{E5A67870-56B1-047D-4B2E-E9E0BFB11158}"/>
                </a:ext>
              </a:extLst>
            </p:cNvPr>
            <p:cNvSpPr txBox="1"/>
            <p:nvPr/>
          </p:nvSpPr>
          <p:spPr>
            <a:xfrm>
              <a:off x="2115150" y="562445"/>
              <a:ext cx="6415240" cy="2425397"/>
            </a:xfrm>
            <a:prstGeom prst="rect">
              <a:avLst/>
            </a:prstGeom>
            <a:no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4000" b="1" i="0" u="none" strike="noStrike" kern="0" cap="none" spc="0" normalizeH="0" baseline="0" noProof="0">
                  <a:ln w="0"/>
                  <a:solidFill>
                    <a:srgbClr val="002060"/>
                  </a:solidFill>
                  <a:effectLst/>
                  <a:uLnTx/>
                  <a:uFillTx/>
                  <a:latin typeface="+mj-lt"/>
                  <a:ea typeface="+mn-ea"/>
                  <a:cs typeface="+mn-cs"/>
                  <a:sym typeface="Arial"/>
                </a:rPr>
                <a:t>Tranh vẽ cảnh ở khu vực miền núi, vào mùa xuân; cảnh vật trong tranh rất đẹp, rất nên thơ, rực sắc vàng của hoa</a:t>
              </a:r>
              <a:endParaRPr kumimoji="0" lang="en-US" sz="4000" b="1" i="0" u="none" strike="noStrike" kern="0" cap="none" spc="0" normalizeH="0" baseline="0" noProof="0" dirty="0">
                <a:ln w="0"/>
                <a:solidFill>
                  <a:srgbClr val="002060"/>
                </a:solidFill>
                <a:effectLst/>
                <a:uLnTx/>
                <a:uFillTx/>
                <a:latin typeface="+mj-lt"/>
                <a:ea typeface="+mn-ea"/>
                <a:cs typeface="+mn-cs"/>
                <a:sym typeface="Arial"/>
              </a:endParaRPr>
            </a:p>
          </p:txBody>
        </p:sp>
      </p:grpSp>
    </p:spTree>
    <p:extLst>
      <p:ext uri="{BB962C8B-B14F-4D97-AF65-F5344CB8AC3E}">
        <p14:creationId xmlns:p14="http://schemas.microsoft.com/office/powerpoint/2010/main" val="2293799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768D292-E444-5C0E-5737-06907BF525C5}"/>
              </a:ext>
            </a:extLst>
          </p:cNvPr>
          <p:cNvSpPr txBox="1"/>
          <p:nvPr/>
        </p:nvSpPr>
        <p:spPr>
          <a:xfrm>
            <a:off x="332509" y="258901"/>
            <a:ext cx="11859491" cy="1631216"/>
          </a:xfrm>
          <a:prstGeom prst="rect">
            <a:avLst/>
          </a:prstGeom>
          <a:noFill/>
        </p:spPr>
        <p:txBody>
          <a:bodyPr wrap="square" rtlCol="0">
            <a:spAutoFit/>
          </a:bodyPr>
          <a:lstStyle/>
          <a:p>
            <a:r>
              <a:rPr lang="en-US" sz="10000" dirty="0" err="1">
                <a:ln w="38100">
                  <a:noFill/>
                </a:ln>
                <a:solidFill>
                  <a:srgbClr val="FF0000"/>
                </a:solidFill>
                <a:effectLst/>
                <a:latin typeface="#9Slide07 SVNBeachwood Sans" pitchFamily="2" charset="0"/>
              </a:rPr>
              <a:t>Luyện</a:t>
            </a:r>
            <a:r>
              <a:rPr lang="en-US" sz="10000" dirty="0">
                <a:ln w="38100">
                  <a:noFill/>
                </a:ln>
                <a:solidFill>
                  <a:srgbClr val="FF0000"/>
                </a:solidFill>
                <a:effectLst/>
                <a:latin typeface="#9Slide07 SVNBeachwood Sans" pitchFamily="2" charset="0"/>
              </a:rPr>
              <a:t> </a:t>
            </a:r>
            <a:r>
              <a:rPr lang="en-US" sz="10000" err="1">
                <a:ln w="38100">
                  <a:noFill/>
                </a:ln>
                <a:solidFill>
                  <a:srgbClr val="FF0000"/>
                </a:solidFill>
                <a:effectLst/>
                <a:latin typeface="#9Slide07 SVNBeachwood Sans" pitchFamily="2" charset="0"/>
              </a:rPr>
              <a:t>đọc</a:t>
            </a:r>
            <a:r>
              <a:rPr lang="en-US" sz="10000">
                <a:ln w="38100">
                  <a:noFill/>
                </a:ln>
                <a:solidFill>
                  <a:srgbClr val="FF0000"/>
                </a:solidFill>
                <a:effectLst/>
                <a:latin typeface="#9Slide07 SVNBeachwood Sans" pitchFamily="2" charset="0"/>
              </a:rPr>
              <a:t> thành </a:t>
            </a:r>
            <a:r>
              <a:rPr lang="en-US" sz="10000" dirty="0" err="1">
                <a:ln w="38100">
                  <a:noFill/>
                </a:ln>
                <a:solidFill>
                  <a:srgbClr val="FF0000"/>
                </a:solidFill>
                <a:effectLst/>
                <a:latin typeface="#9Slide07 SVNBeachwood Sans" pitchFamily="2" charset="0"/>
              </a:rPr>
              <a:t>tiếng</a:t>
            </a:r>
            <a:endParaRPr lang="en-US" sz="10000" dirty="0">
              <a:ln w="38100">
                <a:noFill/>
              </a:ln>
              <a:solidFill>
                <a:srgbClr val="FF0000"/>
              </a:solidFill>
              <a:effectLst/>
              <a:latin typeface="#9Slide07 SVNBeachwood Sans" pitchFamily="2" charset="0"/>
            </a:endParaRPr>
          </a:p>
        </p:txBody>
      </p:sp>
    </p:spTree>
    <p:extLst>
      <p:ext uri="{BB962C8B-B14F-4D97-AF65-F5344CB8AC3E}">
        <p14:creationId xmlns:p14="http://schemas.microsoft.com/office/powerpoint/2010/main" val="1488408981"/>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257B73-E1AD-4EDF-4C1A-4E425DEB3F42}"/>
              </a:ext>
            </a:extLst>
          </p:cNvPr>
          <p:cNvGrpSpPr/>
          <p:nvPr/>
        </p:nvGrpSpPr>
        <p:grpSpPr>
          <a:xfrm>
            <a:off x="2859092" y="745922"/>
            <a:ext cx="7288085" cy="1982071"/>
            <a:chOff x="3000408" y="508921"/>
            <a:chExt cx="4970887" cy="1982071"/>
          </a:xfrm>
        </p:grpSpPr>
        <p:grpSp>
          <p:nvGrpSpPr>
            <p:cNvPr id="5" name="Group 4">
              <a:extLst>
                <a:ext uri="{FF2B5EF4-FFF2-40B4-BE49-F238E27FC236}">
                  <a16:creationId xmlns:a16="http://schemas.microsoft.com/office/drawing/2014/main" id="{FB8CCFD4-79C3-9726-3026-EEAF485A0F23}"/>
                </a:ext>
              </a:extLst>
            </p:cNvPr>
            <p:cNvGrpSpPr/>
            <p:nvPr/>
          </p:nvGrpSpPr>
          <p:grpSpPr>
            <a:xfrm>
              <a:off x="3899699" y="594316"/>
              <a:ext cx="4071596" cy="1436828"/>
              <a:chOff x="1838425" y="504702"/>
              <a:chExt cx="7432297" cy="1797262"/>
            </a:xfrm>
          </p:grpSpPr>
          <p:sp>
            <p:nvSpPr>
              <p:cNvPr id="6" name="Rectangle: Rounded Corners 5">
                <a:extLst>
                  <a:ext uri="{FF2B5EF4-FFF2-40B4-BE49-F238E27FC236}">
                    <a16:creationId xmlns:a16="http://schemas.microsoft.com/office/drawing/2014/main" id="{D7D224F8-3980-6470-A047-DD65EF295E92}"/>
                  </a:ext>
                </a:extLst>
              </p:cNvPr>
              <p:cNvSpPr/>
              <p:nvPr/>
            </p:nvSpPr>
            <p:spPr>
              <a:xfrm>
                <a:off x="1838425" y="562445"/>
                <a:ext cx="6968692" cy="1739519"/>
              </a:xfrm>
              <a:custGeom>
                <a:avLst/>
                <a:gdLst>
                  <a:gd name="connsiteX0" fmla="*/ 0 w 6968692"/>
                  <a:gd name="connsiteY0" fmla="*/ 289926 h 1739519"/>
                  <a:gd name="connsiteX1" fmla="*/ 289926 w 6968692"/>
                  <a:gd name="connsiteY1" fmla="*/ 0 h 1739519"/>
                  <a:gd name="connsiteX2" fmla="*/ 6678766 w 6968692"/>
                  <a:gd name="connsiteY2" fmla="*/ 0 h 1739519"/>
                  <a:gd name="connsiteX3" fmla="*/ 6968692 w 6968692"/>
                  <a:gd name="connsiteY3" fmla="*/ 289926 h 1739519"/>
                  <a:gd name="connsiteX4" fmla="*/ 6968692 w 6968692"/>
                  <a:gd name="connsiteY4" fmla="*/ 1449593 h 1739519"/>
                  <a:gd name="connsiteX5" fmla="*/ 6678766 w 6968692"/>
                  <a:gd name="connsiteY5" fmla="*/ 1739519 h 1739519"/>
                  <a:gd name="connsiteX6" fmla="*/ 289926 w 6968692"/>
                  <a:gd name="connsiteY6" fmla="*/ 1739519 h 1739519"/>
                  <a:gd name="connsiteX7" fmla="*/ 0 w 6968692"/>
                  <a:gd name="connsiteY7" fmla="*/ 1449593 h 1739519"/>
                  <a:gd name="connsiteX8" fmla="*/ 0 w 6968692"/>
                  <a:gd name="connsiteY8" fmla="*/ 289926 h 173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8692" h="1739519" fill="none" extrusionOk="0">
                    <a:moveTo>
                      <a:pt x="0" y="289926"/>
                    </a:moveTo>
                    <a:cubicBezTo>
                      <a:pt x="-7830" y="129700"/>
                      <a:pt x="120971" y="13148"/>
                      <a:pt x="289926" y="0"/>
                    </a:cubicBezTo>
                    <a:cubicBezTo>
                      <a:pt x="1406258" y="-72456"/>
                      <a:pt x="4927678" y="-40453"/>
                      <a:pt x="6678766" y="0"/>
                    </a:cubicBezTo>
                    <a:cubicBezTo>
                      <a:pt x="6836090" y="10184"/>
                      <a:pt x="6948006" y="115939"/>
                      <a:pt x="6968692" y="289926"/>
                    </a:cubicBezTo>
                    <a:cubicBezTo>
                      <a:pt x="6970897" y="806858"/>
                      <a:pt x="6928622" y="873943"/>
                      <a:pt x="6968692" y="1449593"/>
                    </a:cubicBezTo>
                    <a:cubicBezTo>
                      <a:pt x="6979189" y="1601331"/>
                      <a:pt x="6858242" y="1751207"/>
                      <a:pt x="6678766" y="1739519"/>
                    </a:cubicBezTo>
                    <a:cubicBezTo>
                      <a:pt x="4881463" y="1705274"/>
                      <a:pt x="2310495" y="1652959"/>
                      <a:pt x="289926" y="1739519"/>
                    </a:cubicBezTo>
                    <a:cubicBezTo>
                      <a:pt x="120887" y="1761944"/>
                      <a:pt x="11953" y="1592781"/>
                      <a:pt x="0" y="1449593"/>
                    </a:cubicBezTo>
                    <a:cubicBezTo>
                      <a:pt x="-6997" y="1001470"/>
                      <a:pt x="58613" y="655373"/>
                      <a:pt x="0" y="289926"/>
                    </a:cubicBezTo>
                    <a:close/>
                  </a:path>
                  <a:path w="6968692" h="1739519" stroke="0" extrusionOk="0">
                    <a:moveTo>
                      <a:pt x="0" y="289926"/>
                    </a:moveTo>
                    <a:cubicBezTo>
                      <a:pt x="4737" y="146342"/>
                      <a:pt x="98948" y="-6219"/>
                      <a:pt x="289926" y="0"/>
                    </a:cubicBezTo>
                    <a:cubicBezTo>
                      <a:pt x="3481485" y="95225"/>
                      <a:pt x="5571658" y="-67437"/>
                      <a:pt x="6678766" y="0"/>
                    </a:cubicBezTo>
                    <a:cubicBezTo>
                      <a:pt x="6860654" y="15561"/>
                      <a:pt x="6972969" y="120265"/>
                      <a:pt x="6968692" y="289926"/>
                    </a:cubicBezTo>
                    <a:cubicBezTo>
                      <a:pt x="7000515" y="633828"/>
                      <a:pt x="7013108" y="1304049"/>
                      <a:pt x="6968692" y="1449593"/>
                    </a:cubicBezTo>
                    <a:cubicBezTo>
                      <a:pt x="6945420" y="1594878"/>
                      <a:pt x="6825517" y="1754464"/>
                      <a:pt x="6678766" y="1739519"/>
                    </a:cubicBezTo>
                    <a:cubicBezTo>
                      <a:pt x="4627425" y="1661159"/>
                      <a:pt x="2287567" y="1750291"/>
                      <a:pt x="289926" y="1739519"/>
                    </a:cubicBezTo>
                    <a:cubicBezTo>
                      <a:pt x="145498" y="1736135"/>
                      <a:pt x="5438" y="1613305"/>
                      <a:pt x="0" y="1449593"/>
                    </a:cubicBezTo>
                    <a:cubicBezTo>
                      <a:pt x="-66765" y="1062574"/>
                      <a:pt x="52813" y="631881"/>
                      <a:pt x="0" y="289926"/>
                    </a:cubicBezTo>
                    <a:close/>
                  </a:path>
                </a:pathLst>
              </a:custGeom>
              <a:solidFill>
                <a:srgbClr val="FFFF99"/>
              </a:solidFill>
              <a:ln w="28575">
                <a:solidFill>
                  <a:srgbClr val="00B05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7" name="TextBox 6">
                <a:extLst>
                  <a:ext uri="{FF2B5EF4-FFF2-40B4-BE49-F238E27FC236}">
                    <a16:creationId xmlns:a16="http://schemas.microsoft.com/office/drawing/2014/main" id="{4DA0D3BC-0D69-B406-F092-8DEA046559D4}"/>
                  </a:ext>
                </a:extLst>
              </p:cNvPr>
              <p:cNvSpPr txBox="1"/>
              <p:nvPr/>
            </p:nvSpPr>
            <p:spPr>
              <a:xfrm>
                <a:off x="2855482" y="504702"/>
                <a:ext cx="6415240" cy="1462938"/>
              </a:xfrm>
              <a:prstGeom prst="rect">
                <a:avLst/>
              </a:prstGeom>
              <a:noFill/>
            </p:spPr>
            <p:txBody>
              <a:bodyPr wrap="square">
                <a:spAutoFit/>
              </a:bodyPr>
              <a:lstStyle/>
              <a:p>
                <a:r>
                  <a:rPr lang="en-US" sz="7000" dirty="0" err="1">
                    <a:ln w="38100">
                      <a:noFill/>
                    </a:ln>
                    <a:solidFill>
                      <a:srgbClr val="00B050"/>
                    </a:solidFill>
                    <a:latin typeface="#9Slide07 SVNBeachwood Sans" pitchFamily="2" charset="0"/>
                  </a:rPr>
                  <a:t>Đọc</a:t>
                </a:r>
                <a:r>
                  <a:rPr lang="en-US" sz="7000" dirty="0">
                    <a:ln w="38100">
                      <a:noFill/>
                    </a:ln>
                    <a:solidFill>
                      <a:srgbClr val="00B050"/>
                    </a:solidFill>
                    <a:latin typeface="#9Slide07 SVNBeachwood Sans" pitchFamily="2" charset="0"/>
                  </a:rPr>
                  <a:t> </a:t>
                </a:r>
                <a:r>
                  <a:rPr lang="en-US" sz="7000" dirty="0" err="1">
                    <a:ln w="38100">
                      <a:noFill/>
                    </a:ln>
                    <a:solidFill>
                      <a:srgbClr val="00B050"/>
                    </a:solidFill>
                    <a:latin typeface="#9Slide07 SVNBeachwood Sans" pitchFamily="2" charset="0"/>
                  </a:rPr>
                  <a:t>mẫu</a:t>
                </a:r>
                <a:endParaRPr lang="en-US" sz="7000" dirty="0">
                  <a:ln w="38100">
                    <a:noFill/>
                  </a:ln>
                  <a:solidFill>
                    <a:srgbClr val="00B050"/>
                  </a:solidFill>
                  <a:effectLst/>
                  <a:latin typeface="#9Slide07 SVNBeachwood Sans" pitchFamily="2" charset="0"/>
                </a:endParaRPr>
              </a:p>
            </p:txBody>
          </p:sp>
        </p:grpSp>
        <p:grpSp>
          <p:nvGrpSpPr>
            <p:cNvPr id="14" name="Group 13">
              <a:extLst>
                <a:ext uri="{FF2B5EF4-FFF2-40B4-BE49-F238E27FC236}">
                  <a16:creationId xmlns:a16="http://schemas.microsoft.com/office/drawing/2014/main" id="{F56A6730-3BE6-2126-7E3E-2A0B10B57220}"/>
                </a:ext>
              </a:extLst>
            </p:cNvPr>
            <p:cNvGrpSpPr/>
            <p:nvPr/>
          </p:nvGrpSpPr>
          <p:grpSpPr>
            <a:xfrm>
              <a:off x="3000408" y="508921"/>
              <a:ext cx="2418935" cy="1982071"/>
              <a:chOff x="3000408" y="508921"/>
              <a:chExt cx="2418935" cy="1982071"/>
            </a:xfrm>
          </p:grpSpPr>
          <p:sp>
            <p:nvSpPr>
              <p:cNvPr id="12" name="Oval 11">
                <a:extLst>
                  <a:ext uri="{FF2B5EF4-FFF2-40B4-BE49-F238E27FC236}">
                    <a16:creationId xmlns:a16="http://schemas.microsoft.com/office/drawing/2014/main" id="{F35AE15C-88AF-73C7-176B-C08344A0D3C5}"/>
                  </a:ext>
                </a:extLst>
              </p:cNvPr>
              <p:cNvSpPr/>
              <p:nvPr/>
            </p:nvSpPr>
            <p:spPr>
              <a:xfrm>
                <a:off x="3566160" y="972589"/>
                <a:ext cx="636734" cy="5070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412444-50D0-8C08-D635-1169C501BF8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00408" y="508921"/>
                <a:ext cx="2418935" cy="1982071"/>
              </a:xfrm>
              <a:prstGeom prst="rect">
                <a:avLst/>
              </a:prstGeom>
            </p:spPr>
          </p:pic>
        </p:grpSp>
      </p:grpSp>
      <p:pic>
        <p:nvPicPr>
          <p:cNvPr id="27" name="Picture 26">
            <a:extLst>
              <a:ext uri="{FF2B5EF4-FFF2-40B4-BE49-F238E27FC236}">
                <a16:creationId xmlns:a16="http://schemas.microsoft.com/office/drawing/2014/main" id="{A5CF3AFA-2019-91F3-6CF9-B2358014D5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3621850"/>
            <a:ext cx="12201624" cy="3231908"/>
          </a:xfrm>
          <a:prstGeom prst="rect">
            <a:avLst/>
          </a:prstGeom>
        </p:spPr>
      </p:pic>
      <p:pic>
        <p:nvPicPr>
          <p:cNvPr id="32" name="Picture 31">
            <a:extLst>
              <a:ext uri="{FF2B5EF4-FFF2-40B4-BE49-F238E27FC236}">
                <a16:creationId xmlns:a16="http://schemas.microsoft.com/office/drawing/2014/main" id="{1EA94CDB-6079-A5B4-F397-C814526E4D1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98726" y="4201632"/>
            <a:ext cx="4057431" cy="2623690"/>
          </a:xfrm>
          <a:prstGeom prst="rect">
            <a:avLst/>
          </a:prstGeom>
        </p:spPr>
      </p:pic>
    </p:spTree>
    <p:extLst>
      <p:ext uri="{BB962C8B-B14F-4D97-AF65-F5344CB8AC3E}">
        <p14:creationId xmlns:p14="http://schemas.microsoft.com/office/powerpoint/2010/main" val="12905207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71DC056-C4C2-4A88-5D3B-F065CE4BFA3D}"/>
              </a:ext>
            </a:extLst>
          </p:cNvPr>
          <p:cNvGrpSpPr/>
          <p:nvPr/>
        </p:nvGrpSpPr>
        <p:grpSpPr>
          <a:xfrm>
            <a:off x="7768250" y="2358007"/>
            <a:ext cx="3882651" cy="3335909"/>
            <a:chOff x="515178" y="2021130"/>
            <a:chExt cx="3882651" cy="3335909"/>
          </a:xfrm>
        </p:grpSpPr>
        <p:grpSp>
          <p:nvGrpSpPr>
            <p:cNvPr id="32" name="Group 31">
              <a:extLst>
                <a:ext uri="{FF2B5EF4-FFF2-40B4-BE49-F238E27FC236}">
                  <a16:creationId xmlns:a16="http://schemas.microsoft.com/office/drawing/2014/main" id="{FACAE76F-3404-362A-7EA6-D71AD0D6EDB4}"/>
                </a:ext>
              </a:extLst>
            </p:cNvPr>
            <p:cNvGrpSpPr/>
            <p:nvPr/>
          </p:nvGrpSpPr>
          <p:grpSpPr>
            <a:xfrm>
              <a:off x="515178" y="2021130"/>
              <a:ext cx="3882651" cy="3335909"/>
              <a:chOff x="515178" y="2021130"/>
              <a:chExt cx="2646491" cy="1984331"/>
            </a:xfrm>
          </p:grpSpPr>
          <p:sp>
            <p:nvSpPr>
              <p:cNvPr id="34" name="Freeform: Shape 33">
                <a:extLst>
                  <a:ext uri="{FF2B5EF4-FFF2-40B4-BE49-F238E27FC236}">
                    <a16:creationId xmlns:a16="http://schemas.microsoft.com/office/drawing/2014/main" id="{D601121A-371D-96B3-9109-3544BE070326}"/>
                  </a:ext>
                </a:extLst>
              </p:cNvPr>
              <p:cNvSpPr/>
              <p:nvPr/>
            </p:nvSpPr>
            <p:spPr>
              <a:xfrm>
                <a:off x="772886" y="2503714"/>
                <a:ext cx="2046514" cy="1317172"/>
              </a:xfrm>
              <a:custGeom>
                <a:avLst/>
                <a:gdLst>
                  <a:gd name="connsiteX0" fmla="*/ 740228 w 2046514"/>
                  <a:gd name="connsiteY0" fmla="*/ 76200 h 1317172"/>
                  <a:gd name="connsiteX1" fmla="*/ 359228 w 2046514"/>
                  <a:gd name="connsiteY1" fmla="*/ 32657 h 1317172"/>
                  <a:gd name="connsiteX2" fmla="*/ 87085 w 2046514"/>
                  <a:gd name="connsiteY2" fmla="*/ 239486 h 1317172"/>
                  <a:gd name="connsiteX3" fmla="*/ 0 w 2046514"/>
                  <a:gd name="connsiteY3" fmla="*/ 772886 h 1317172"/>
                  <a:gd name="connsiteX4" fmla="*/ 326571 w 2046514"/>
                  <a:gd name="connsiteY4" fmla="*/ 1132115 h 1317172"/>
                  <a:gd name="connsiteX5" fmla="*/ 914400 w 2046514"/>
                  <a:gd name="connsiteY5" fmla="*/ 1317172 h 1317172"/>
                  <a:gd name="connsiteX6" fmla="*/ 1632857 w 2046514"/>
                  <a:gd name="connsiteY6" fmla="*/ 1230086 h 1317172"/>
                  <a:gd name="connsiteX7" fmla="*/ 1926771 w 2046514"/>
                  <a:gd name="connsiteY7" fmla="*/ 849086 h 1317172"/>
                  <a:gd name="connsiteX8" fmla="*/ 2046514 w 2046514"/>
                  <a:gd name="connsiteY8" fmla="*/ 489857 h 1317172"/>
                  <a:gd name="connsiteX9" fmla="*/ 1959428 w 2046514"/>
                  <a:gd name="connsiteY9" fmla="*/ 185057 h 1317172"/>
                  <a:gd name="connsiteX10" fmla="*/ 1513114 w 2046514"/>
                  <a:gd name="connsiteY10" fmla="*/ 0 h 1317172"/>
                  <a:gd name="connsiteX11" fmla="*/ 740228 w 2046514"/>
                  <a:gd name="connsiteY11" fmla="*/ 76200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514" h="1317172">
                    <a:moveTo>
                      <a:pt x="740228" y="76200"/>
                    </a:moveTo>
                    <a:lnTo>
                      <a:pt x="359228" y="32657"/>
                    </a:lnTo>
                    <a:lnTo>
                      <a:pt x="87085" y="239486"/>
                    </a:lnTo>
                    <a:lnTo>
                      <a:pt x="0" y="772886"/>
                    </a:lnTo>
                    <a:lnTo>
                      <a:pt x="326571" y="1132115"/>
                    </a:lnTo>
                    <a:lnTo>
                      <a:pt x="914400" y="1317172"/>
                    </a:lnTo>
                    <a:lnTo>
                      <a:pt x="1632857" y="1230086"/>
                    </a:lnTo>
                    <a:lnTo>
                      <a:pt x="1926771" y="849086"/>
                    </a:lnTo>
                    <a:lnTo>
                      <a:pt x="2046514" y="489857"/>
                    </a:lnTo>
                    <a:lnTo>
                      <a:pt x="1959428" y="185057"/>
                    </a:lnTo>
                    <a:lnTo>
                      <a:pt x="1513114" y="0"/>
                    </a:lnTo>
                    <a:lnTo>
                      <a:pt x="740228" y="762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5" name="Picture 34">
                <a:extLst>
                  <a:ext uri="{FF2B5EF4-FFF2-40B4-BE49-F238E27FC236}">
                    <a16:creationId xmlns:a16="http://schemas.microsoft.com/office/drawing/2014/main" id="{068DED70-7494-46EE-E20A-D8B88EF2BC9A}"/>
                  </a:ext>
                </a:extLst>
              </p:cNvPr>
              <p:cNvPicPr>
                <a:picLocks noChangeAspect="1"/>
              </p:cNvPicPr>
              <p:nvPr/>
            </p:nvPicPr>
            <p:blipFill rotWithShape="1">
              <a:blip r:embed="rId2">
                <a:clrChange>
                  <a:clrFrom>
                    <a:srgbClr val="FFFFFF"/>
                  </a:clrFrom>
                  <a:clrTo>
                    <a:srgbClr val="FFFFFF">
                      <a:alpha val="0"/>
                    </a:srgbClr>
                  </a:clrTo>
                </a:clrChange>
              </a:blip>
              <a:srcRect l="10541" r="31625" b="21282"/>
              <a:stretch/>
            </p:blipFill>
            <p:spPr>
              <a:xfrm>
                <a:off x="515178" y="2021130"/>
                <a:ext cx="2646491" cy="1984331"/>
              </a:xfrm>
              <a:prstGeom prst="rect">
                <a:avLst/>
              </a:prstGeom>
            </p:spPr>
          </p:pic>
        </p:grpSp>
        <p:sp>
          <p:nvSpPr>
            <p:cNvPr id="33" name="TextBox 32">
              <a:extLst>
                <a:ext uri="{FF2B5EF4-FFF2-40B4-BE49-F238E27FC236}">
                  <a16:creationId xmlns:a16="http://schemas.microsoft.com/office/drawing/2014/main" id="{BA3502F1-A59A-BFF7-F9DB-60DDA0E79A76}"/>
                </a:ext>
              </a:extLst>
            </p:cNvPr>
            <p:cNvSpPr txBox="1"/>
            <p:nvPr/>
          </p:nvSpPr>
          <p:spPr>
            <a:xfrm>
              <a:off x="1084662" y="3497186"/>
              <a:ext cx="2529726"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0" cap="none" spc="0" normalizeH="0" baseline="0" noProof="0">
                  <a:ln w="0"/>
                  <a:solidFill>
                    <a:srgbClr val="00B050"/>
                  </a:solidFill>
                  <a:effectLst/>
                  <a:uLnTx/>
                  <a:uFillTx/>
                  <a:latin typeface="Aptos" panose="02110004020202020204"/>
                  <a:ea typeface="+mn-ea"/>
                  <a:cs typeface="+mn-cs"/>
                  <a:sym typeface="Arial"/>
                </a:rPr>
                <a:t>mờ nhoè</a:t>
              </a:r>
              <a:endParaRPr kumimoji="0" lang="en-US" sz="4000" b="1" i="0" u="none" strike="noStrike" kern="0" cap="none" spc="0" normalizeH="0" baseline="0" noProof="0" dirty="0">
                <a:ln w="0"/>
                <a:solidFill>
                  <a:srgbClr val="00B050"/>
                </a:solidFill>
                <a:effectLst/>
                <a:uLnTx/>
                <a:uFillTx/>
                <a:latin typeface="Aptos" panose="02110004020202020204"/>
                <a:ea typeface="+mn-ea"/>
                <a:cs typeface="+mn-cs"/>
                <a:sym typeface="Arial"/>
              </a:endParaRPr>
            </a:p>
          </p:txBody>
        </p:sp>
      </p:grpSp>
      <p:grpSp>
        <p:nvGrpSpPr>
          <p:cNvPr id="25" name="Group 24">
            <a:extLst>
              <a:ext uri="{FF2B5EF4-FFF2-40B4-BE49-F238E27FC236}">
                <a16:creationId xmlns:a16="http://schemas.microsoft.com/office/drawing/2014/main" id="{AAB430BC-6E4A-0017-0BA7-19850734BAEE}"/>
              </a:ext>
            </a:extLst>
          </p:cNvPr>
          <p:cNvGrpSpPr/>
          <p:nvPr/>
        </p:nvGrpSpPr>
        <p:grpSpPr>
          <a:xfrm>
            <a:off x="557734" y="2418698"/>
            <a:ext cx="3882651" cy="3335909"/>
            <a:chOff x="515178" y="2021130"/>
            <a:chExt cx="3882651" cy="3335909"/>
          </a:xfrm>
        </p:grpSpPr>
        <p:grpSp>
          <p:nvGrpSpPr>
            <p:cNvPr id="24" name="Group 23">
              <a:extLst>
                <a:ext uri="{FF2B5EF4-FFF2-40B4-BE49-F238E27FC236}">
                  <a16:creationId xmlns:a16="http://schemas.microsoft.com/office/drawing/2014/main" id="{6F426626-765F-54DD-05F1-4FE588FB703A}"/>
                </a:ext>
              </a:extLst>
            </p:cNvPr>
            <p:cNvGrpSpPr/>
            <p:nvPr/>
          </p:nvGrpSpPr>
          <p:grpSpPr>
            <a:xfrm>
              <a:off x="515178" y="2021130"/>
              <a:ext cx="3882651" cy="3335909"/>
              <a:chOff x="515178" y="2021130"/>
              <a:chExt cx="2646491" cy="1984331"/>
            </a:xfrm>
          </p:grpSpPr>
          <p:sp>
            <p:nvSpPr>
              <p:cNvPr id="23" name="Freeform: Shape 22">
                <a:extLst>
                  <a:ext uri="{FF2B5EF4-FFF2-40B4-BE49-F238E27FC236}">
                    <a16:creationId xmlns:a16="http://schemas.microsoft.com/office/drawing/2014/main" id="{CA791EFF-FC60-8D6A-5E83-DD9F8459EEA1}"/>
                  </a:ext>
                </a:extLst>
              </p:cNvPr>
              <p:cNvSpPr/>
              <p:nvPr/>
            </p:nvSpPr>
            <p:spPr>
              <a:xfrm>
                <a:off x="772886" y="2503714"/>
                <a:ext cx="2046514" cy="1317172"/>
              </a:xfrm>
              <a:custGeom>
                <a:avLst/>
                <a:gdLst>
                  <a:gd name="connsiteX0" fmla="*/ 740228 w 2046514"/>
                  <a:gd name="connsiteY0" fmla="*/ 76200 h 1317172"/>
                  <a:gd name="connsiteX1" fmla="*/ 359228 w 2046514"/>
                  <a:gd name="connsiteY1" fmla="*/ 32657 h 1317172"/>
                  <a:gd name="connsiteX2" fmla="*/ 87085 w 2046514"/>
                  <a:gd name="connsiteY2" fmla="*/ 239486 h 1317172"/>
                  <a:gd name="connsiteX3" fmla="*/ 0 w 2046514"/>
                  <a:gd name="connsiteY3" fmla="*/ 772886 h 1317172"/>
                  <a:gd name="connsiteX4" fmla="*/ 326571 w 2046514"/>
                  <a:gd name="connsiteY4" fmla="*/ 1132115 h 1317172"/>
                  <a:gd name="connsiteX5" fmla="*/ 914400 w 2046514"/>
                  <a:gd name="connsiteY5" fmla="*/ 1317172 h 1317172"/>
                  <a:gd name="connsiteX6" fmla="*/ 1632857 w 2046514"/>
                  <a:gd name="connsiteY6" fmla="*/ 1230086 h 1317172"/>
                  <a:gd name="connsiteX7" fmla="*/ 1926771 w 2046514"/>
                  <a:gd name="connsiteY7" fmla="*/ 849086 h 1317172"/>
                  <a:gd name="connsiteX8" fmla="*/ 2046514 w 2046514"/>
                  <a:gd name="connsiteY8" fmla="*/ 489857 h 1317172"/>
                  <a:gd name="connsiteX9" fmla="*/ 1959428 w 2046514"/>
                  <a:gd name="connsiteY9" fmla="*/ 185057 h 1317172"/>
                  <a:gd name="connsiteX10" fmla="*/ 1513114 w 2046514"/>
                  <a:gd name="connsiteY10" fmla="*/ 0 h 1317172"/>
                  <a:gd name="connsiteX11" fmla="*/ 740228 w 2046514"/>
                  <a:gd name="connsiteY11" fmla="*/ 76200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514" h="1317172">
                    <a:moveTo>
                      <a:pt x="740228" y="76200"/>
                    </a:moveTo>
                    <a:lnTo>
                      <a:pt x="359228" y="32657"/>
                    </a:lnTo>
                    <a:lnTo>
                      <a:pt x="87085" y="239486"/>
                    </a:lnTo>
                    <a:lnTo>
                      <a:pt x="0" y="772886"/>
                    </a:lnTo>
                    <a:lnTo>
                      <a:pt x="326571" y="1132115"/>
                    </a:lnTo>
                    <a:lnTo>
                      <a:pt x="914400" y="1317172"/>
                    </a:lnTo>
                    <a:lnTo>
                      <a:pt x="1632857" y="1230086"/>
                    </a:lnTo>
                    <a:lnTo>
                      <a:pt x="1926771" y="849086"/>
                    </a:lnTo>
                    <a:lnTo>
                      <a:pt x="2046514" y="489857"/>
                    </a:lnTo>
                    <a:lnTo>
                      <a:pt x="1959428" y="185057"/>
                    </a:lnTo>
                    <a:lnTo>
                      <a:pt x="1513114" y="0"/>
                    </a:lnTo>
                    <a:lnTo>
                      <a:pt x="740228" y="762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5EE78E3C-5B4F-4A39-BB4E-CF0693F1D088}"/>
                  </a:ext>
                </a:extLst>
              </p:cNvPr>
              <p:cNvPicPr>
                <a:picLocks noChangeAspect="1"/>
              </p:cNvPicPr>
              <p:nvPr/>
            </p:nvPicPr>
            <p:blipFill rotWithShape="1">
              <a:blip r:embed="rId2">
                <a:clrChange>
                  <a:clrFrom>
                    <a:srgbClr val="FFFFFF"/>
                  </a:clrFrom>
                  <a:clrTo>
                    <a:srgbClr val="FFFFFF">
                      <a:alpha val="0"/>
                    </a:srgbClr>
                  </a:clrTo>
                </a:clrChange>
              </a:blip>
              <a:srcRect l="10541" r="31625" b="21282"/>
              <a:stretch/>
            </p:blipFill>
            <p:spPr>
              <a:xfrm>
                <a:off x="515178" y="2021130"/>
                <a:ext cx="2646491" cy="1984331"/>
              </a:xfrm>
              <a:prstGeom prst="rect">
                <a:avLst/>
              </a:prstGeom>
            </p:spPr>
          </p:pic>
        </p:grpSp>
        <p:sp>
          <p:nvSpPr>
            <p:cNvPr id="18" name="TextBox 17">
              <a:extLst>
                <a:ext uri="{FF2B5EF4-FFF2-40B4-BE49-F238E27FC236}">
                  <a16:creationId xmlns:a16="http://schemas.microsoft.com/office/drawing/2014/main" id="{04A76659-01F4-CCA5-212F-8797C3E7C6DA}"/>
                </a:ext>
              </a:extLst>
            </p:cNvPr>
            <p:cNvSpPr txBox="1"/>
            <p:nvPr/>
          </p:nvSpPr>
          <p:spPr>
            <a:xfrm>
              <a:off x="1129611" y="3570440"/>
              <a:ext cx="2529726"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b="1" i="0" u="none" strike="noStrike" kern="0" cap="none" spc="0" normalizeH="0" baseline="0" noProof="0">
                  <a:ln w="0"/>
                  <a:solidFill>
                    <a:srgbClr val="00B050"/>
                  </a:solidFill>
                  <a:effectLst/>
                  <a:uLnTx/>
                  <a:uFillTx/>
                  <a:latin typeface="Aptos" panose="02110004020202020204"/>
                  <a:ea typeface="+mn-ea"/>
                  <a:cs typeface="+mn-cs"/>
                  <a:sym typeface="Arial"/>
                </a:rPr>
                <a:t>bảng lảng</a:t>
              </a:r>
              <a:endParaRPr kumimoji="0" lang="en-US" sz="4000" b="1" i="0" u="none" strike="noStrike" kern="0" cap="none" spc="0" normalizeH="0" baseline="0" noProof="0" dirty="0">
                <a:ln w="0"/>
                <a:solidFill>
                  <a:srgbClr val="00B050"/>
                </a:solidFill>
                <a:effectLst/>
                <a:uLnTx/>
                <a:uFillTx/>
                <a:latin typeface="Aptos" panose="02110004020202020204"/>
                <a:ea typeface="+mn-ea"/>
                <a:cs typeface="+mn-cs"/>
                <a:sym typeface="Arial"/>
              </a:endParaRPr>
            </a:p>
          </p:txBody>
        </p:sp>
      </p:grpSp>
      <p:grpSp>
        <p:nvGrpSpPr>
          <p:cNvPr id="26" name="Group 25">
            <a:extLst>
              <a:ext uri="{FF2B5EF4-FFF2-40B4-BE49-F238E27FC236}">
                <a16:creationId xmlns:a16="http://schemas.microsoft.com/office/drawing/2014/main" id="{A80F2B88-B20E-745E-38F8-B0518919544E}"/>
              </a:ext>
            </a:extLst>
          </p:cNvPr>
          <p:cNvGrpSpPr/>
          <p:nvPr/>
        </p:nvGrpSpPr>
        <p:grpSpPr>
          <a:xfrm>
            <a:off x="4145258" y="1708388"/>
            <a:ext cx="3882651" cy="3335909"/>
            <a:chOff x="515178" y="2021130"/>
            <a:chExt cx="3882651" cy="3335909"/>
          </a:xfrm>
        </p:grpSpPr>
        <p:grpSp>
          <p:nvGrpSpPr>
            <p:cNvPr id="27" name="Group 26">
              <a:extLst>
                <a:ext uri="{FF2B5EF4-FFF2-40B4-BE49-F238E27FC236}">
                  <a16:creationId xmlns:a16="http://schemas.microsoft.com/office/drawing/2014/main" id="{F6F21C87-855B-944B-2BE6-1E5939ABCB2E}"/>
                </a:ext>
              </a:extLst>
            </p:cNvPr>
            <p:cNvGrpSpPr/>
            <p:nvPr/>
          </p:nvGrpSpPr>
          <p:grpSpPr>
            <a:xfrm>
              <a:off x="515178" y="2021130"/>
              <a:ext cx="3882651" cy="3335909"/>
              <a:chOff x="515178" y="2021130"/>
              <a:chExt cx="2646491" cy="1984331"/>
            </a:xfrm>
          </p:grpSpPr>
          <p:sp>
            <p:nvSpPr>
              <p:cNvPr id="29" name="Freeform: Shape 28">
                <a:extLst>
                  <a:ext uri="{FF2B5EF4-FFF2-40B4-BE49-F238E27FC236}">
                    <a16:creationId xmlns:a16="http://schemas.microsoft.com/office/drawing/2014/main" id="{B2CAE313-1F73-73E0-746D-C50AD23F2E3E}"/>
                  </a:ext>
                </a:extLst>
              </p:cNvPr>
              <p:cNvSpPr/>
              <p:nvPr/>
            </p:nvSpPr>
            <p:spPr>
              <a:xfrm>
                <a:off x="772886" y="2503714"/>
                <a:ext cx="2046514" cy="1317172"/>
              </a:xfrm>
              <a:custGeom>
                <a:avLst/>
                <a:gdLst>
                  <a:gd name="connsiteX0" fmla="*/ 740228 w 2046514"/>
                  <a:gd name="connsiteY0" fmla="*/ 76200 h 1317172"/>
                  <a:gd name="connsiteX1" fmla="*/ 359228 w 2046514"/>
                  <a:gd name="connsiteY1" fmla="*/ 32657 h 1317172"/>
                  <a:gd name="connsiteX2" fmla="*/ 87085 w 2046514"/>
                  <a:gd name="connsiteY2" fmla="*/ 239486 h 1317172"/>
                  <a:gd name="connsiteX3" fmla="*/ 0 w 2046514"/>
                  <a:gd name="connsiteY3" fmla="*/ 772886 h 1317172"/>
                  <a:gd name="connsiteX4" fmla="*/ 326571 w 2046514"/>
                  <a:gd name="connsiteY4" fmla="*/ 1132115 h 1317172"/>
                  <a:gd name="connsiteX5" fmla="*/ 914400 w 2046514"/>
                  <a:gd name="connsiteY5" fmla="*/ 1317172 h 1317172"/>
                  <a:gd name="connsiteX6" fmla="*/ 1632857 w 2046514"/>
                  <a:gd name="connsiteY6" fmla="*/ 1230086 h 1317172"/>
                  <a:gd name="connsiteX7" fmla="*/ 1926771 w 2046514"/>
                  <a:gd name="connsiteY7" fmla="*/ 849086 h 1317172"/>
                  <a:gd name="connsiteX8" fmla="*/ 2046514 w 2046514"/>
                  <a:gd name="connsiteY8" fmla="*/ 489857 h 1317172"/>
                  <a:gd name="connsiteX9" fmla="*/ 1959428 w 2046514"/>
                  <a:gd name="connsiteY9" fmla="*/ 185057 h 1317172"/>
                  <a:gd name="connsiteX10" fmla="*/ 1513114 w 2046514"/>
                  <a:gd name="connsiteY10" fmla="*/ 0 h 1317172"/>
                  <a:gd name="connsiteX11" fmla="*/ 740228 w 2046514"/>
                  <a:gd name="connsiteY11" fmla="*/ 76200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514" h="1317172">
                    <a:moveTo>
                      <a:pt x="740228" y="76200"/>
                    </a:moveTo>
                    <a:lnTo>
                      <a:pt x="359228" y="32657"/>
                    </a:lnTo>
                    <a:lnTo>
                      <a:pt x="87085" y="239486"/>
                    </a:lnTo>
                    <a:lnTo>
                      <a:pt x="0" y="772886"/>
                    </a:lnTo>
                    <a:lnTo>
                      <a:pt x="326571" y="1132115"/>
                    </a:lnTo>
                    <a:lnTo>
                      <a:pt x="914400" y="1317172"/>
                    </a:lnTo>
                    <a:lnTo>
                      <a:pt x="1632857" y="1230086"/>
                    </a:lnTo>
                    <a:lnTo>
                      <a:pt x="1926771" y="849086"/>
                    </a:lnTo>
                    <a:lnTo>
                      <a:pt x="2046514" y="489857"/>
                    </a:lnTo>
                    <a:lnTo>
                      <a:pt x="1959428" y="185057"/>
                    </a:lnTo>
                    <a:lnTo>
                      <a:pt x="1513114" y="0"/>
                    </a:lnTo>
                    <a:lnTo>
                      <a:pt x="740228" y="762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 name="Picture 29">
                <a:extLst>
                  <a:ext uri="{FF2B5EF4-FFF2-40B4-BE49-F238E27FC236}">
                    <a16:creationId xmlns:a16="http://schemas.microsoft.com/office/drawing/2014/main" id="{F70EC2E5-79F5-AD19-E44E-FB8BD5CA4810}"/>
                  </a:ext>
                </a:extLst>
              </p:cNvPr>
              <p:cNvPicPr>
                <a:picLocks noChangeAspect="1"/>
              </p:cNvPicPr>
              <p:nvPr/>
            </p:nvPicPr>
            <p:blipFill rotWithShape="1">
              <a:blip r:embed="rId2">
                <a:clrChange>
                  <a:clrFrom>
                    <a:srgbClr val="FFFFFF"/>
                  </a:clrFrom>
                  <a:clrTo>
                    <a:srgbClr val="FFFFFF">
                      <a:alpha val="0"/>
                    </a:srgbClr>
                  </a:clrTo>
                </a:clrChange>
              </a:blip>
              <a:srcRect l="10541" r="31625" b="21282"/>
              <a:stretch/>
            </p:blipFill>
            <p:spPr>
              <a:xfrm>
                <a:off x="515178" y="2021130"/>
                <a:ext cx="2646491" cy="1984331"/>
              </a:xfrm>
              <a:prstGeom prst="rect">
                <a:avLst/>
              </a:prstGeom>
            </p:spPr>
          </p:pic>
        </p:grpSp>
        <p:sp>
          <p:nvSpPr>
            <p:cNvPr id="28" name="TextBox 27">
              <a:extLst>
                <a:ext uri="{FF2B5EF4-FFF2-40B4-BE49-F238E27FC236}">
                  <a16:creationId xmlns:a16="http://schemas.microsoft.com/office/drawing/2014/main" id="{ED990247-9E60-DFD4-120A-7F672F6F9922}"/>
                </a:ext>
              </a:extLst>
            </p:cNvPr>
            <p:cNvSpPr txBox="1"/>
            <p:nvPr/>
          </p:nvSpPr>
          <p:spPr>
            <a:xfrm>
              <a:off x="1188387" y="3482033"/>
              <a:ext cx="2529726" cy="76944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400" b="1" i="0" u="none" strike="noStrike" kern="0" cap="none" spc="0" normalizeH="0" baseline="0" noProof="0">
                  <a:ln w="0"/>
                  <a:solidFill>
                    <a:srgbClr val="00B050"/>
                  </a:solidFill>
                  <a:effectLst/>
                  <a:uLnTx/>
                  <a:uFillTx/>
                  <a:latin typeface="Aptos" panose="02110004020202020204"/>
                  <a:ea typeface="+mn-ea"/>
                  <a:cs typeface="+mn-cs"/>
                  <a:sym typeface="Arial"/>
                </a:rPr>
                <a:t>Lán Xì</a:t>
              </a:r>
              <a:endParaRPr kumimoji="0" lang="en-US" sz="4400" b="1" i="0" u="none" strike="noStrike" kern="0" cap="none" spc="0" normalizeH="0" baseline="0" noProof="0" dirty="0">
                <a:ln w="0"/>
                <a:solidFill>
                  <a:srgbClr val="00B050"/>
                </a:solidFill>
                <a:effectLst/>
                <a:uLnTx/>
                <a:uFillTx/>
                <a:latin typeface="Aptos" panose="02110004020202020204"/>
                <a:ea typeface="+mn-ea"/>
                <a:cs typeface="+mn-cs"/>
                <a:sym typeface="Arial"/>
              </a:endParaRPr>
            </a:p>
          </p:txBody>
        </p:sp>
      </p:grpSp>
      <p:grpSp>
        <p:nvGrpSpPr>
          <p:cNvPr id="60" name="Group 59">
            <a:extLst>
              <a:ext uri="{FF2B5EF4-FFF2-40B4-BE49-F238E27FC236}">
                <a16:creationId xmlns:a16="http://schemas.microsoft.com/office/drawing/2014/main" id="{96B84821-38EE-8C4A-AE5B-95E3F4354CBD}"/>
              </a:ext>
            </a:extLst>
          </p:cNvPr>
          <p:cNvGrpSpPr/>
          <p:nvPr/>
        </p:nvGrpSpPr>
        <p:grpSpPr>
          <a:xfrm>
            <a:off x="2142661" y="537929"/>
            <a:ext cx="8724799" cy="1156137"/>
            <a:chOff x="2282818" y="774192"/>
            <a:chExt cx="8724799" cy="1156137"/>
          </a:xfrm>
        </p:grpSpPr>
        <p:sp>
          <p:nvSpPr>
            <p:cNvPr id="57" name="Rectangle: Rounded Corners 56">
              <a:extLst>
                <a:ext uri="{FF2B5EF4-FFF2-40B4-BE49-F238E27FC236}">
                  <a16:creationId xmlns:a16="http://schemas.microsoft.com/office/drawing/2014/main" id="{815F0A07-6539-3C0C-FBA6-2C7721EE6CCA}"/>
                </a:ext>
              </a:extLst>
            </p:cNvPr>
            <p:cNvSpPr/>
            <p:nvPr/>
          </p:nvSpPr>
          <p:spPr>
            <a:xfrm>
              <a:off x="2282818" y="774192"/>
              <a:ext cx="8167467" cy="1156137"/>
            </a:xfrm>
            <a:custGeom>
              <a:avLst/>
              <a:gdLst>
                <a:gd name="connsiteX0" fmla="*/ 0 w 8167467"/>
                <a:gd name="connsiteY0" fmla="*/ 192693 h 1156137"/>
                <a:gd name="connsiteX1" fmla="*/ 192693 w 8167467"/>
                <a:gd name="connsiteY1" fmla="*/ 0 h 1156137"/>
                <a:gd name="connsiteX2" fmla="*/ 7974774 w 8167467"/>
                <a:gd name="connsiteY2" fmla="*/ 0 h 1156137"/>
                <a:gd name="connsiteX3" fmla="*/ 8167467 w 8167467"/>
                <a:gd name="connsiteY3" fmla="*/ 192693 h 1156137"/>
                <a:gd name="connsiteX4" fmla="*/ 8167467 w 8167467"/>
                <a:gd name="connsiteY4" fmla="*/ 963444 h 1156137"/>
                <a:gd name="connsiteX5" fmla="*/ 7974774 w 8167467"/>
                <a:gd name="connsiteY5" fmla="*/ 1156137 h 1156137"/>
                <a:gd name="connsiteX6" fmla="*/ 192693 w 8167467"/>
                <a:gd name="connsiteY6" fmla="*/ 1156137 h 1156137"/>
                <a:gd name="connsiteX7" fmla="*/ 0 w 8167467"/>
                <a:gd name="connsiteY7" fmla="*/ 963444 h 1156137"/>
                <a:gd name="connsiteX8" fmla="*/ 0 w 8167467"/>
                <a:gd name="connsiteY8" fmla="*/ 192693 h 115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7467" h="1156137" fill="none" extrusionOk="0">
                  <a:moveTo>
                    <a:pt x="0" y="192693"/>
                  </a:moveTo>
                  <a:cubicBezTo>
                    <a:pt x="-14457" y="86080"/>
                    <a:pt x="79396" y="10236"/>
                    <a:pt x="192693" y="0"/>
                  </a:cubicBezTo>
                  <a:cubicBezTo>
                    <a:pt x="3111869" y="-72456"/>
                    <a:pt x="4996238" y="-40453"/>
                    <a:pt x="7974774" y="0"/>
                  </a:cubicBezTo>
                  <a:cubicBezTo>
                    <a:pt x="8076554" y="16893"/>
                    <a:pt x="8158394" y="80191"/>
                    <a:pt x="8167467" y="192693"/>
                  </a:cubicBezTo>
                  <a:cubicBezTo>
                    <a:pt x="8183642" y="512496"/>
                    <a:pt x="8179477" y="815610"/>
                    <a:pt x="8167467" y="963444"/>
                  </a:cubicBezTo>
                  <a:cubicBezTo>
                    <a:pt x="8182281" y="1058034"/>
                    <a:pt x="8087860" y="1160162"/>
                    <a:pt x="7974774" y="1156137"/>
                  </a:cubicBezTo>
                  <a:cubicBezTo>
                    <a:pt x="5559636" y="1121892"/>
                    <a:pt x="1558311" y="1069577"/>
                    <a:pt x="192693" y="1156137"/>
                  </a:cubicBezTo>
                  <a:cubicBezTo>
                    <a:pt x="78550" y="1175557"/>
                    <a:pt x="10050" y="1055628"/>
                    <a:pt x="0" y="963444"/>
                  </a:cubicBezTo>
                  <a:cubicBezTo>
                    <a:pt x="-18488" y="755326"/>
                    <a:pt x="27619" y="496157"/>
                    <a:pt x="0" y="192693"/>
                  </a:cubicBezTo>
                  <a:close/>
                </a:path>
                <a:path w="8167467" h="1156137" stroke="0" extrusionOk="0">
                  <a:moveTo>
                    <a:pt x="0" y="192693"/>
                  </a:moveTo>
                  <a:cubicBezTo>
                    <a:pt x="4162" y="100802"/>
                    <a:pt x="72623" y="-2751"/>
                    <a:pt x="192693" y="0"/>
                  </a:cubicBezTo>
                  <a:cubicBezTo>
                    <a:pt x="3118439" y="95225"/>
                    <a:pt x="4625586" y="-67437"/>
                    <a:pt x="7974774" y="0"/>
                  </a:cubicBezTo>
                  <a:cubicBezTo>
                    <a:pt x="8088131" y="4959"/>
                    <a:pt x="8171540" y="77187"/>
                    <a:pt x="8167467" y="192693"/>
                  </a:cubicBezTo>
                  <a:cubicBezTo>
                    <a:pt x="8231405" y="496073"/>
                    <a:pt x="8132929" y="628411"/>
                    <a:pt x="8167467" y="963444"/>
                  </a:cubicBezTo>
                  <a:cubicBezTo>
                    <a:pt x="8154750" y="1061758"/>
                    <a:pt x="8070927" y="1167614"/>
                    <a:pt x="7974774" y="1156137"/>
                  </a:cubicBezTo>
                  <a:cubicBezTo>
                    <a:pt x="6445181" y="1077777"/>
                    <a:pt x="2192641" y="1166909"/>
                    <a:pt x="192693" y="1156137"/>
                  </a:cubicBezTo>
                  <a:cubicBezTo>
                    <a:pt x="103470" y="1152428"/>
                    <a:pt x="15894" y="1080358"/>
                    <a:pt x="0" y="963444"/>
                  </a:cubicBezTo>
                  <a:cubicBezTo>
                    <a:pt x="-53215" y="791750"/>
                    <a:pt x="46410" y="290230"/>
                    <a:pt x="0" y="192693"/>
                  </a:cubicBezTo>
                  <a:close/>
                </a:path>
              </a:pathLst>
            </a:custGeom>
            <a:solidFill>
              <a:srgbClr val="FFFF99"/>
            </a:solidFill>
            <a:ln w="28575">
              <a:solidFill>
                <a:srgbClr val="00B05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B050"/>
                  </a:solid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D4D29B68-C3FA-B3E5-7B8A-BF2AA9432F6E}"/>
                </a:ext>
              </a:extLst>
            </p:cNvPr>
            <p:cNvSpPr txBox="1"/>
            <p:nvPr/>
          </p:nvSpPr>
          <p:spPr>
            <a:xfrm>
              <a:off x="2563248" y="913517"/>
              <a:ext cx="8444369" cy="86177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5000" b="1" i="0" u="none" strike="noStrike" kern="0" cap="none" spc="0" normalizeH="0" baseline="0" noProof="0">
                  <a:ln w="0"/>
                  <a:solidFill>
                    <a:srgbClr val="00B050"/>
                  </a:solidFill>
                  <a:effectLst/>
                  <a:uLnTx/>
                  <a:uFillTx/>
                  <a:latin typeface="Aptos" panose="02110004020202020204"/>
                  <a:ea typeface="+mn-ea"/>
                  <a:cs typeface="+mn-cs"/>
                  <a:sym typeface="Arial"/>
                </a:rPr>
                <a:t>Luyện đọc từ khó</a:t>
              </a:r>
              <a:endParaRPr kumimoji="0" lang="en-US" sz="5000" b="1" i="0" u="none" strike="noStrike" kern="0" cap="none" spc="0" normalizeH="0" baseline="0" noProof="0" dirty="0">
                <a:ln w="0"/>
                <a:solidFill>
                  <a:srgbClr val="00B050"/>
                </a:solidFill>
                <a:effectLst/>
                <a:uLnTx/>
                <a:uFillTx/>
                <a:latin typeface="Aptos" panose="02110004020202020204"/>
                <a:ea typeface="+mn-ea"/>
                <a:cs typeface="+mn-cs"/>
                <a:sym typeface="Arial"/>
              </a:endParaRPr>
            </a:p>
          </p:txBody>
        </p:sp>
      </p:grpSp>
    </p:spTree>
    <p:extLst>
      <p:ext uri="{BB962C8B-B14F-4D97-AF65-F5344CB8AC3E}">
        <p14:creationId xmlns:p14="http://schemas.microsoft.com/office/powerpoint/2010/main" val="51952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6B84821-38EE-8C4A-AE5B-95E3F4354CBD}"/>
              </a:ext>
            </a:extLst>
          </p:cNvPr>
          <p:cNvGrpSpPr/>
          <p:nvPr/>
        </p:nvGrpSpPr>
        <p:grpSpPr>
          <a:xfrm>
            <a:off x="2142661" y="537929"/>
            <a:ext cx="8724799" cy="1156137"/>
            <a:chOff x="2282818" y="774192"/>
            <a:chExt cx="8724799" cy="1156137"/>
          </a:xfrm>
        </p:grpSpPr>
        <p:sp>
          <p:nvSpPr>
            <p:cNvPr id="57" name="Rectangle: Rounded Corners 56">
              <a:extLst>
                <a:ext uri="{FF2B5EF4-FFF2-40B4-BE49-F238E27FC236}">
                  <a16:creationId xmlns:a16="http://schemas.microsoft.com/office/drawing/2014/main" id="{815F0A07-6539-3C0C-FBA6-2C7721EE6CCA}"/>
                </a:ext>
              </a:extLst>
            </p:cNvPr>
            <p:cNvSpPr/>
            <p:nvPr/>
          </p:nvSpPr>
          <p:spPr>
            <a:xfrm>
              <a:off x="2282818" y="774192"/>
              <a:ext cx="8167467" cy="1156137"/>
            </a:xfrm>
            <a:custGeom>
              <a:avLst/>
              <a:gdLst>
                <a:gd name="connsiteX0" fmla="*/ 0 w 8167467"/>
                <a:gd name="connsiteY0" fmla="*/ 192693 h 1156137"/>
                <a:gd name="connsiteX1" fmla="*/ 192693 w 8167467"/>
                <a:gd name="connsiteY1" fmla="*/ 0 h 1156137"/>
                <a:gd name="connsiteX2" fmla="*/ 7974774 w 8167467"/>
                <a:gd name="connsiteY2" fmla="*/ 0 h 1156137"/>
                <a:gd name="connsiteX3" fmla="*/ 8167467 w 8167467"/>
                <a:gd name="connsiteY3" fmla="*/ 192693 h 1156137"/>
                <a:gd name="connsiteX4" fmla="*/ 8167467 w 8167467"/>
                <a:gd name="connsiteY4" fmla="*/ 963444 h 1156137"/>
                <a:gd name="connsiteX5" fmla="*/ 7974774 w 8167467"/>
                <a:gd name="connsiteY5" fmla="*/ 1156137 h 1156137"/>
                <a:gd name="connsiteX6" fmla="*/ 192693 w 8167467"/>
                <a:gd name="connsiteY6" fmla="*/ 1156137 h 1156137"/>
                <a:gd name="connsiteX7" fmla="*/ 0 w 8167467"/>
                <a:gd name="connsiteY7" fmla="*/ 963444 h 1156137"/>
                <a:gd name="connsiteX8" fmla="*/ 0 w 8167467"/>
                <a:gd name="connsiteY8" fmla="*/ 192693 h 115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7467" h="1156137" fill="none" extrusionOk="0">
                  <a:moveTo>
                    <a:pt x="0" y="192693"/>
                  </a:moveTo>
                  <a:cubicBezTo>
                    <a:pt x="-14457" y="86080"/>
                    <a:pt x="79396" y="10236"/>
                    <a:pt x="192693" y="0"/>
                  </a:cubicBezTo>
                  <a:cubicBezTo>
                    <a:pt x="3111869" y="-72456"/>
                    <a:pt x="4996238" y="-40453"/>
                    <a:pt x="7974774" y="0"/>
                  </a:cubicBezTo>
                  <a:cubicBezTo>
                    <a:pt x="8076554" y="16893"/>
                    <a:pt x="8158394" y="80191"/>
                    <a:pt x="8167467" y="192693"/>
                  </a:cubicBezTo>
                  <a:cubicBezTo>
                    <a:pt x="8183642" y="512496"/>
                    <a:pt x="8179477" y="815610"/>
                    <a:pt x="8167467" y="963444"/>
                  </a:cubicBezTo>
                  <a:cubicBezTo>
                    <a:pt x="8182281" y="1058034"/>
                    <a:pt x="8087860" y="1160162"/>
                    <a:pt x="7974774" y="1156137"/>
                  </a:cubicBezTo>
                  <a:cubicBezTo>
                    <a:pt x="5559636" y="1121892"/>
                    <a:pt x="1558311" y="1069577"/>
                    <a:pt x="192693" y="1156137"/>
                  </a:cubicBezTo>
                  <a:cubicBezTo>
                    <a:pt x="78550" y="1175557"/>
                    <a:pt x="10050" y="1055628"/>
                    <a:pt x="0" y="963444"/>
                  </a:cubicBezTo>
                  <a:cubicBezTo>
                    <a:pt x="-18488" y="755326"/>
                    <a:pt x="27619" y="496157"/>
                    <a:pt x="0" y="192693"/>
                  </a:cubicBezTo>
                  <a:close/>
                </a:path>
                <a:path w="8167467" h="1156137" stroke="0" extrusionOk="0">
                  <a:moveTo>
                    <a:pt x="0" y="192693"/>
                  </a:moveTo>
                  <a:cubicBezTo>
                    <a:pt x="4162" y="100802"/>
                    <a:pt x="72623" y="-2751"/>
                    <a:pt x="192693" y="0"/>
                  </a:cubicBezTo>
                  <a:cubicBezTo>
                    <a:pt x="3118439" y="95225"/>
                    <a:pt x="4625586" y="-67437"/>
                    <a:pt x="7974774" y="0"/>
                  </a:cubicBezTo>
                  <a:cubicBezTo>
                    <a:pt x="8088131" y="4959"/>
                    <a:pt x="8171540" y="77187"/>
                    <a:pt x="8167467" y="192693"/>
                  </a:cubicBezTo>
                  <a:cubicBezTo>
                    <a:pt x="8231405" y="496073"/>
                    <a:pt x="8132929" y="628411"/>
                    <a:pt x="8167467" y="963444"/>
                  </a:cubicBezTo>
                  <a:cubicBezTo>
                    <a:pt x="8154750" y="1061758"/>
                    <a:pt x="8070927" y="1167614"/>
                    <a:pt x="7974774" y="1156137"/>
                  </a:cubicBezTo>
                  <a:cubicBezTo>
                    <a:pt x="6445181" y="1077777"/>
                    <a:pt x="2192641" y="1166909"/>
                    <a:pt x="192693" y="1156137"/>
                  </a:cubicBezTo>
                  <a:cubicBezTo>
                    <a:pt x="103470" y="1152428"/>
                    <a:pt x="15894" y="1080358"/>
                    <a:pt x="0" y="963444"/>
                  </a:cubicBezTo>
                  <a:cubicBezTo>
                    <a:pt x="-53215" y="791750"/>
                    <a:pt x="46410" y="290230"/>
                    <a:pt x="0" y="192693"/>
                  </a:cubicBezTo>
                  <a:close/>
                </a:path>
              </a:pathLst>
            </a:custGeom>
            <a:solidFill>
              <a:srgbClr val="FFFF99"/>
            </a:solidFill>
            <a:ln w="28575">
              <a:solidFill>
                <a:srgbClr val="00B05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B050"/>
                  </a:solid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D4D29B68-C3FA-B3E5-7B8A-BF2AA9432F6E}"/>
                </a:ext>
              </a:extLst>
            </p:cNvPr>
            <p:cNvSpPr txBox="1"/>
            <p:nvPr/>
          </p:nvSpPr>
          <p:spPr>
            <a:xfrm>
              <a:off x="2563248" y="913517"/>
              <a:ext cx="8444369" cy="86177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5000" b="1" i="0" u="none" strike="noStrike" kern="0" cap="none" spc="0" normalizeH="0" baseline="0" noProof="0">
                  <a:ln w="0"/>
                  <a:solidFill>
                    <a:srgbClr val="00B050"/>
                  </a:solidFill>
                  <a:effectLst/>
                  <a:uLnTx/>
                  <a:uFillTx/>
                  <a:latin typeface="Aptos" panose="02110004020202020204"/>
                  <a:ea typeface="+mn-ea"/>
                  <a:cs typeface="+mn-cs"/>
                  <a:sym typeface="Arial"/>
                </a:rPr>
                <a:t>Luyện đọc câu dài</a:t>
              </a:r>
              <a:endParaRPr kumimoji="0" lang="en-US" sz="5000" b="1" i="0" u="none" strike="noStrike" kern="0" cap="none" spc="0" normalizeH="0" baseline="0" noProof="0" dirty="0">
                <a:ln w="0"/>
                <a:solidFill>
                  <a:srgbClr val="00B050"/>
                </a:solidFill>
                <a:effectLst/>
                <a:uLnTx/>
                <a:uFillTx/>
                <a:latin typeface="Aptos" panose="02110004020202020204"/>
                <a:ea typeface="+mn-ea"/>
                <a:cs typeface="+mn-cs"/>
                <a:sym typeface="Arial"/>
              </a:endParaRPr>
            </a:p>
          </p:txBody>
        </p:sp>
      </p:grpSp>
      <p:sp>
        <p:nvSpPr>
          <p:cNvPr id="2" name="TextBox 1">
            <a:extLst>
              <a:ext uri="{FF2B5EF4-FFF2-40B4-BE49-F238E27FC236}">
                <a16:creationId xmlns:a16="http://schemas.microsoft.com/office/drawing/2014/main" id="{F49D452F-1D7F-F4C4-3780-F72B9F009B56}"/>
              </a:ext>
            </a:extLst>
          </p:cNvPr>
          <p:cNvSpPr txBox="1"/>
          <p:nvPr/>
        </p:nvSpPr>
        <p:spPr>
          <a:xfrm>
            <a:off x="636244" y="2090854"/>
            <a:ext cx="10231216" cy="1323439"/>
          </a:xfrm>
          <a:custGeom>
            <a:avLst/>
            <a:gdLst>
              <a:gd name="connsiteX0" fmla="*/ 0 w 10231216"/>
              <a:gd name="connsiteY0" fmla="*/ 0 h 1323439"/>
              <a:gd name="connsiteX1" fmla="*/ 773025 w 10231216"/>
              <a:gd name="connsiteY1" fmla="*/ 0 h 1323439"/>
              <a:gd name="connsiteX2" fmla="*/ 1341426 w 10231216"/>
              <a:gd name="connsiteY2" fmla="*/ 0 h 1323439"/>
              <a:gd name="connsiteX3" fmla="*/ 1807515 w 10231216"/>
              <a:gd name="connsiteY3" fmla="*/ 0 h 1323439"/>
              <a:gd name="connsiteX4" fmla="*/ 2273604 w 10231216"/>
              <a:gd name="connsiteY4" fmla="*/ 0 h 1323439"/>
              <a:gd name="connsiteX5" fmla="*/ 3046629 w 10231216"/>
              <a:gd name="connsiteY5" fmla="*/ 0 h 1323439"/>
              <a:gd name="connsiteX6" fmla="*/ 3410405 w 10231216"/>
              <a:gd name="connsiteY6" fmla="*/ 0 h 1323439"/>
              <a:gd name="connsiteX7" fmla="*/ 4183431 w 10231216"/>
              <a:gd name="connsiteY7" fmla="*/ 0 h 1323439"/>
              <a:gd name="connsiteX8" fmla="*/ 4751831 w 10231216"/>
              <a:gd name="connsiteY8" fmla="*/ 0 h 1323439"/>
              <a:gd name="connsiteX9" fmla="*/ 5217920 w 10231216"/>
              <a:gd name="connsiteY9" fmla="*/ 0 h 1323439"/>
              <a:gd name="connsiteX10" fmla="*/ 5888633 w 10231216"/>
              <a:gd name="connsiteY10" fmla="*/ 0 h 1323439"/>
              <a:gd name="connsiteX11" fmla="*/ 6559346 w 10231216"/>
              <a:gd name="connsiteY11" fmla="*/ 0 h 1323439"/>
              <a:gd name="connsiteX12" fmla="*/ 6923123 w 10231216"/>
              <a:gd name="connsiteY12" fmla="*/ 0 h 1323439"/>
              <a:gd name="connsiteX13" fmla="*/ 7491524 w 10231216"/>
              <a:gd name="connsiteY13" fmla="*/ 0 h 1323439"/>
              <a:gd name="connsiteX14" fmla="*/ 7855300 w 10231216"/>
              <a:gd name="connsiteY14" fmla="*/ 0 h 1323439"/>
              <a:gd name="connsiteX15" fmla="*/ 8116765 w 10231216"/>
              <a:gd name="connsiteY15" fmla="*/ 0 h 1323439"/>
              <a:gd name="connsiteX16" fmla="*/ 8480541 w 10231216"/>
              <a:gd name="connsiteY16" fmla="*/ 0 h 1323439"/>
              <a:gd name="connsiteX17" fmla="*/ 8946630 w 10231216"/>
              <a:gd name="connsiteY17" fmla="*/ 0 h 1323439"/>
              <a:gd name="connsiteX18" fmla="*/ 9617343 w 10231216"/>
              <a:gd name="connsiteY18" fmla="*/ 0 h 1323439"/>
              <a:gd name="connsiteX19" fmla="*/ 10231216 w 10231216"/>
              <a:gd name="connsiteY19" fmla="*/ 0 h 1323439"/>
              <a:gd name="connsiteX20" fmla="*/ 10231216 w 10231216"/>
              <a:gd name="connsiteY20" fmla="*/ 467615 h 1323439"/>
              <a:gd name="connsiteX21" fmla="*/ 10231216 w 10231216"/>
              <a:gd name="connsiteY21" fmla="*/ 895527 h 1323439"/>
              <a:gd name="connsiteX22" fmla="*/ 10231216 w 10231216"/>
              <a:gd name="connsiteY22" fmla="*/ 1323439 h 1323439"/>
              <a:gd name="connsiteX23" fmla="*/ 9458191 w 10231216"/>
              <a:gd name="connsiteY23" fmla="*/ 1323439 h 1323439"/>
              <a:gd name="connsiteX24" fmla="*/ 8889790 w 10231216"/>
              <a:gd name="connsiteY24" fmla="*/ 1323439 h 1323439"/>
              <a:gd name="connsiteX25" fmla="*/ 8628325 w 10231216"/>
              <a:gd name="connsiteY25" fmla="*/ 1323439 h 1323439"/>
              <a:gd name="connsiteX26" fmla="*/ 7957612 w 10231216"/>
              <a:gd name="connsiteY26" fmla="*/ 1323439 h 1323439"/>
              <a:gd name="connsiteX27" fmla="*/ 7491524 w 10231216"/>
              <a:gd name="connsiteY27" fmla="*/ 1323439 h 1323439"/>
              <a:gd name="connsiteX28" fmla="*/ 7025435 w 10231216"/>
              <a:gd name="connsiteY28" fmla="*/ 1323439 h 1323439"/>
              <a:gd name="connsiteX29" fmla="*/ 6763971 w 10231216"/>
              <a:gd name="connsiteY29" fmla="*/ 1323439 h 1323439"/>
              <a:gd name="connsiteX30" fmla="*/ 6502506 w 10231216"/>
              <a:gd name="connsiteY30" fmla="*/ 1323439 h 1323439"/>
              <a:gd name="connsiteX31" fmla="*/ 5831793 w 10231216"/>
              <a:gd name="connsiteY31" fmla="*/ 1323439 h 1323439"/>
              <a:gd name="connsiteX32" fmla="*/ 5570329 w 10231216"/>
              <a:gd name="connsiteY32" fmla="*/ 1323439 h 1323439"/>
              <a:gd name="connsiteX33" fmla="*/ 5001928 w 10231216"/>
              <a:gd name="connsiteY33" fmla="*/ 1323439 h 1323439"/>
              <a:gd name="connsiteX34" fmla="*/ 4331215 w 10231216"/>
              <a:gd name="connsiteY34" fmla="*/ 1323439 h 1323439"/>
              <a:gd name="connsiteX35" fmla="*/ 3762814 w 10231216"/>
              <a:gd name="connsiteY35" fmla="*/ 1323439 h 1323439"/>
              <a:gd name="connsiteX36" fmla="*/ 3296725 w 10231216"/>
              <a:gd name="connsiteY36" fmla="*/ 1323439 h 1323439"/>
              <a:gd name="connsiteX37" fmla="*/ 2523700 w 10231216"/>
              <a:gd name="connsiteY37" fmla="*/ 1323439 h 1323439"/>
              <a:gd name="connsiteX38" fmla="*/ 2262236 w 10231216"/>
              <a:gd name="connsiteY38" fmla="*/ 1323439 h 1323439"/>
              <a:gd name="connsiteX39" fmla="*/ 1489210 w 10231216"/>
              <a:gd name="connsiteY39" fmla="*/ 1323439 h 1323439"/>
              <a:gd name="connsiteX40" fmla="*/ 818497 w 10231216"/>
              <a:gd name="connsiteY40" fmla="*/ 1323439 h 1323439"/>
              <a:gd name="connsiteX41" fmla="*/ 0 w 10231216"/>
              <a:gd name="connsiteY41" fmla="*/ 1323439 h 1323439"/>
              <a:gd name="connsiteX42" fmla="*/ 0 w 10231216"/>
              <a:gd name="connsiteY42" fmla="*/ 869058 h 1323439"/>
              <a:gd name="connsiteX43" fmla="*/ 0 w 10231216"/>
              <a:gd name="connsiteY43" fmla="*/ 414678 h 1323439"/>
              <a:gd name="connsiteX44" fmla="*/ 0 w 10231216"/>
              <a:gd name="connsiteY44"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31216" h="1323439" fill="none" extrusionOk="0">
                <a:moveTo>
                  <a:pt x="0" y="0"/>
                </a:moveTo>
                <a:cubicBezTo>
                  <a:pt x="380397" y="-58392"/>
                  <a:pt x="391041" y="74653"/>
                  <a:pt x="773025" y="0"/>
                </a:cubicBezTo>
                <a:cubicBezTo>
                  <a:pt x="1155009" y="-74653"/>
                  <a:pt x="1130266" y="2336"/>
                  <a:pt x="1341426" y="0"/>
                </a:cubicBezTo>
                <a:cubicBezTo>
                  <a:pt x="1552586" y="-2336"/>
                  <a:pt x="1688229" y="4998"/>
                  <a:pt x="1807515" y="0"/>
                </a:cubicBezTo>
                <a:cubicBezTo>
                  <a:pt x="1926801" y="-4998"/>
                  <a:pt x="2113844" y="13962"/>
                  <a:pt x="2273604" y="0"/>
                </a:cubicBezTo>
                <a:cubicBezTo>
                  <a:pt x="2433364" y="-13962"/>
                  <a:pt x="2705943" y="4553"/>
                  <a:pt x="3046629" y="0"/>
                </a:cubicBezTo>
                <a:cubicBezTo>
                  <a:pt x="3387315" y="-4553"/>
                  <a:pt x="3289979" y="17716"/>
                  <a:pt x="3410405" y="0"/>
                </a:cubicBezTo>
                <a:cubicBezTo>
                  <a:pt x="3530831" y="-17716"/>
                  <a:pt x="3990334" y="26513"/>
                  <a:pt x="4183431" y="0"/>
                </a:cubicBezTo>
                <a:cubicBezTo>
                  <a:pt x="4376528" y="-26513"/>
                  <a:pt x="4614162" y="6748"/>
                  <a:pt x="4751831" y="0"/>
                </a:cubicBezTo>
                <a:cubicBezTo>
                  <a:pt x="4889500" y="-6748"/>
                  <a:pt x="5058935" y="24878"/>
                  <a:pt x="5217920" y="0"/>
                </a:cubicBezTo>
                <a:cubicBezTo>
                  <a:pt x="5376905" y="-24878"/>
                  <a:pt x="5741354" y="17832"/>
                  <a:pt x="5888633" y="0"/>
                </a:cubicBezTo>
                <a:cubicBezTo>
                  <a:pt x="6035912" y="-17832"/>
                  <a:pt x="6233342" y="61583"/>
                  <a:pt x="6559346" y="0"/>
                </a:cubicBezTo>
                <a:cubicBezTo>
                  <a:pt x="6885350" y="-61583"/>
                  <a:pt x="6761918" y="23686"/>
                  <a:pt x="6923123" y="0"/>
                </a:cubicBezTo>
                <a:cubicBezTo>
                  <a:pt x="7084328" y="-23686"/>
                  <a:pt x="7295972" y="3032"/>
                  <a:pt x="7491524" y="0"/>
                </a:cubicBezTo>
                <a:cubicBezTo>
                  <a:pt x="7687076" y="-3032"/>
                  <a:pt x="7772278" y="35007"/>
                  <a:pt x="7855300" y="0"/>
                </a:cubicBezTo>
                <a:cubicBezTo>
                  <a:pt x="7938322" y="-35007"/>
                  <a:pt x="8036932" y="28726"/>
                  <a:pt x="8116765" y="0"/>
                </a:cubicBezTo>
                <a:cubicBezTo>
                  <a:pt x="8196599" y="-28726"/>
                  <a:pt x="8355764" y="6668"/>
                  <a:pt x="8480541" y="0"/>
                </a:cubicBezTo>
                <a:cubicBezTo>
                  <a:pt x="8605318" y="-6668"/>
                  <a:pt x="8722448" y="39747"/>
                  <a:pt x="8946630" y="0"/>
                </a:cubicBezTo>
                <a:cubicBezTo>
                  <a:pt x="9170812" y="-39747"/>
                  <a:pt x="9360226" y="56940"/>
                  <a:pt x="9617343" y="0"/>
                </a:cubicBezTo>
                <a:cubicBezTo>
                  <a:pt x="9874460" y="-56940"/>
                  <a:pt x="10022403" y="31650"/>
                  <a:pt x="10231216" y="0"/>
                </a:cubicBezTo>
                <a:cubicBezTo>
                  <a:pt x="10248534" y="108686"/>
                  <a:pt x="10189256" y="319103"/>
                  <a:pt x="10231216" y="467615"/>
                </a:cubicBezTo>
                <a:cubicBezTo>
                  <a:pt x="10273176" y="616127"/>
                  <a:pt x="10227100" y="767690"/>
                  <a:pt x="10231216" y="895527"/>
                </a:cubicBezTo>
                <a:cubicBezTo>
                  <a:pt x="10235332" y="1023364"/>
                  <a:pt x="10195729" y="1154392"/>
                  <a:pt x="10231216" y="1323439"/>
                </a:cubicBezTo>
                <a:cubicBezTo>
                  <a:pt x="9948494" y="1326687"/>
                  <a:pt x="9766243" y="1278520"/>
                  <a:pt x="9458191" y="1323439"/>
                </a:cubicBezTo>
                <a:cubicBezTo>
                  <a:pt x="9150140" y="1368358"/>
                  <a:pt x="9158575" y="1282073"/>
                  <a:pt x="8889790" y="1323439"/>
                </a:cubicBezTo>
                <a:cubicBezTo>
                  <a:pt x="8621005" y="1364805"/>
                  <a:pt x="8722295" y="1322102"/>
                  <a:pt x="8628325" y="1323439"/>
                </a:cubicBezTo>
                <a:cubicBezTo>
                  <a:pt x="8534356" y="1324776"/>
                  <a:pt x="8121064" y="1318784"/>
                  <a:pt x="7957612" y="1323439"/>
                </a:cubicBezTo>
                <a:cubicBezTo>
                  <a:pt x="7794160" y="1328094"/>
                  <a:pt x="7721402" y="1314807"/>
                  <a:pt x="7491524" y="1323439"/>
                </a:cubicBezTo>
                <a:cubicBezTo>
                  <a:pt x="7261646" y="1332071"/>
                  <a:pt x="7188886" y="1316812"/>
                  <a:pt x="7025435" y="1323439"/>
                </a:cubicBezTo>
                <a:cubicBezTo>
                  <a:pt x="6861984" y="1330066"/>
                  <a:pt x="6864565" y="1316709"/>
                  <a:pt x="6763971" y="1323439"/>
                </a:cubicBezTo>
                <a:cubicBezTo>
                  <a:pt x="6663377" y="1330169"/>
                  <a:pt x="6592765" y="1293235"/>
                  <a:pt x="6502506" y="1323439"/>
                </a:cubicBezTo>
                <a:cubicBezTo>
                  <a:pt x="6412248" y="1353643"/>
                  <a:pt x="6047033" y="1311828"/>
                  <a:pt x="5831793" y="1323439"/>
                </a:cubicBezTo>
                <a:cubicBezTo>
                  <a:pt x="5616553" y="1335050"/>
                  <a:pt x="5629884" y="1320414"/>
                  <a:pt x="5570329" y="1323439"/>
                </a:cubicBezTo>
                <a:cubicBezTo>
                  <a:pt x="5510774" y="1326464"/>
                  <a:pt x="5187383" y="1296611"/>
                  <a:pt x="5001928" y="1323439"/>
                </a:cubicBezTo>
                <a:cubicBezTo>
                  <a:pt x="4816473" y="1350267"/>
                  <a:pt x="4590680" y="1284463"/>
                  <a:pt x="4331215" y="1323439"/>
                </a:cubicBezTo>
                <a:cubicBezTo>
                  <a:pt x="4071750" y="1362415"/>
                  <a:pt x="3896218" y="1299137"/>
                  <a:pt x="3762814" y="1323439"/>
                </a:cubicBezTo>
                <a:cubicBezTo>
                  <a:pt x="3629410" y="1347741"/>
                  <a:pt x="3444240" y="1311829"/>
                  <a:pt x="3296725" y="1323439"/>
                </a:cubicBezTo>
                <a:cubicBezTo>
                  <a:pt x="3149210" y="1335049"/>
                  <a:pt x="2857857" y="1277924"/>
                  <a:pt x="2523700" y="1323439"/>
                </a:cubicBezTo>
                <a:cubicBezTo>
                  <a:pt x="2189544" y="1368954"/>
                  <a:pt x="2336851" y="1300542"/>
                  <a:pt x="2262236" y="1323439"/>
                </a:cubicBezTo>
                <a:cubicBezTo>
                  <a:pt x="2187621" y="1346336"/>
                  <a:pt x="1794303" y="1243010"/>
                  <a:pt x="1489210" y="1323439"/>
                </a:cubicBezTo>
                <a:cubicBezTo>
                  <a:pt x="1184117" y="1403868"/>
                  <a:pt x="1068703" y="1272945"/>
                  <a:pt x="818497" y="1323439"/>
                </a:cubicBezTo>
                <a:cubicBezTo>
                  <a:pt x="568291" y="1373933"/>
                  <a:pt x="346389" y="1260257"/>
                  <a:pt x="0" y="1323439"/>
                </a:cubicBezTo>
                <a:cubicBezTo>
                  <a:pt x="-35838" y="1106289"/>
                  <a:pt x="25643" y="971996"/>
                  <a:pt x="0" y="869058"/>
                </a:cubicBezTo>
                <a:cubicBezTo>
                  <a:pt x="-25643" y="766120"/>
                  <a:pt x="51693" y="608902"/>
                  <a:pt x="0" y="414678"/>
                </a:cubicBezTo>
                <a:cubicBezTo>
                  <a:pt x="-51693" y="220454"/>
                  <a:pt x="12580" y="111111"/>
                  <a:pt x="0" y="0"/>
                </a:cubicBezTo>
                <a:close/>
              </a:path>
              <a:path w="10231216" h="1323439" stroke="0" extrusionOk="0">
                <a:moveTo>
                  <a:pt x="0" y="0"/>
                </a:moveTo>
                <a:cubicBezTo>
                  <a:pt x="314421" y="-64040"/>
                  <a:pt x="341367" y="72145"/>
                  <a:pt x="670713" y="0"/>
                </a:cubicBezTo>
                <a:cubicBezTo>
                  <a:pt x="1000059" y="-72145"/>
                  <a:pt x="933271" y="44730"/>
                  <a:pt x="1136802" y="0"/>
                </a:cubicBezTo>
                <a:cubicBezTo>
                  <a:pt x="1340333" y="-44730"/>
                  <a:pt x="1658011" y="75021"/>
                  <a:pt x="1909827" y="0"/>
                </a:cubicBezTo>
                <a:cubicBezTo>
                  <a:pt x="2161643" y="-75021"/>
                  <a:pt x="2179918" y="18327"/>
                  <a:pt x="2375916" y="0"/>
                </a:cubicBezTo>
                <a:cubicBezTo>
                  <a:pt x="2571914" y="-18327"/>
                  <a:pt x="2563268" y="11728"/>
                  <a:pt x="2637380" y="0"/>
                </a:cubicBezTo>
                <a:cubicBezTo>
                  <a:pt x="2711492" y="-11728"/>
                  <a:pt x="3029116" y="6734"/>
                  <a:pt x="3205781" y="0"/>
                </a:cubicBezTo>
                <a:cubicBezTo>
                  <a:pt x="3382446" y="-6734"/>
                  <a:pt x="3452437" y="51357"/>
                  <a:pt x="3671870" y="0"/>
                </a:cubicBezTo>
                <a:cubicBezTo>
                  <a:pt x="3891303" y="-51357"/>
                  <a:pt x="4187560" y="72409"/>
                  <a:pt x="4444895" y="0"/>
                </a:cubicBezTo>
                <a:cubicBezTo>
                  <a:pt x="4702230" y="-72409"/>
                  <a:pt x="5017551" y="37700"/>
                  <a:pt x="5217920" y="0"/>
                </a:cubicBezTo>
                <a:cubicBezTo>
                  <a:pt x="5418289" y="-37700"/>
                  <a:pt x="5557542" y="36678"/>
                  <a:pt x="5786321" y="0"/>
                </a:cubicBezTo>
                <a:cubicBezTo>
                  <a:pt x="6015100" y="-36678"/>
                  <a:pt x="6239563" y="45756"/>
                  <a:pt x="6457034" y="0"/>
                </a:cubicBezTo>
                <a:cubicBezTo>
                  <a:pt x="6674505" y="-45756"/>
                  <a:pt x="6658487" y="3392"/>
                  <a:pt x="6820811" y="0"/>
                </a:cubicBezTo>
                <a:cubicBezTo>
                  <a:pt x="6983135" y="-3392"/>
                  <a:pt x="7303113" y="89940"/>
                  <a:pt x="7593836" y="0"/>
                </a:cubicBezTo>
                <a:cubicBezTo>
                  <a:pt x="7884559" y="-89940"/>
                  <a:pt x="7925624" y="59817"/>
                  <a:pt x="8162237" y="0"/>
                </a:cubicBezTo>
                <a:cubicBezTo>
                  <a:pt x="8398850" y="-59817"/>
                  <a:pt x="8598527" y="64194"/>
                  <a:pt x="8730638" y="0"/>
                </a:cubicBezTo>
                <a:cubicBezTo>
                  <a:pt x="8862749" y="-64194"/>
                  <a:pt x="9075667" y="8945"/>
                  <a:pt x="9196726" y="0"/>
                </a:cubicBezTo>
                <a:cubicBezTo>
                  <a:pt x="9317785" y="-8945"/>
                  <a:pt x="9419684" y="31058"/>
                  <a:pt x="9560503" y="0"/>
                </a:cubicBezTo>
                <a:cubicBezTo>
                  <a:pt x="9701322" y="-31058"/>
                  <a:pt x="10091110" y="50716"/>
                  <a:pt x="10231216" y="0"/>
                </a:cubicBezTo>
                <a:cubicBezTo>
                  <a:pt x="10243751" y="158920"/>
                  <a:pt x="10176129" y="256479"/>
                  <a:pt x="10231216" y="467615"/>
                </a:cubicBezTo>
                <a:cubicBezTo>
                  <a:pt x="10286303" y="678751"/>
                  <a:pt x="10202657" y="731037"/>
                  <a:pt x="10231216" y="908761"/>
                </a:cubicBezTo>
                <a:cubicBezTo>
                  <a:pt x="10259775" y="1086485"/>
                  <a:pt x="10221683" y="1213299"/>
                  <a:pt x="10231216" y="1323439"/>
                </a:cubicBezTo>
                <a:cubicBezTo>
                  <a:pt x="10020023" y="1353065"/>
                  <a:pt x="9907667" y="1309950"/>
                  <a:pt x="9765127" y="1323439"/>
                </a:cubicBezTo>
                <a:cubicBezTo>
                  <a:pt x="9622587" y="1336928"/>
                  <a:pt x="9166668" y="1240601"/>
                  <a:pt x="8992102" y="1323439"/>
                </a:cubicBezTo>
                <a:cubicBezTo>
                  <a:pt x="8817536" y="1406277"/>
                  <a:pt x="8835711" y="1321143"/>
                  <a:pt x="8730638" y="1323439"/>
                </a:cubicBezTo>
                <a:cubicBezTo>
                  <a:pt x="8625565" y="1325735"/>
                  <a:pt x="8373671" y="1314087"/>
                  <a:pt x="8059925" y="1323439"/>
                </a:cubicBezTo>
                <a:cubicBezTo>
                  <a:pt x="7746179" y="1332791"/>
                  <a:pt x="7612164" y="1264739"/>
                  <a:pt x="7491524" y="1323439"/>
                </a:cubicBezTo>
                <a:cubicBezTo>
                  <a:pt x="7370884" y="1382139"/>
                  <a:pt x="7154258" y="1298921"/>
                  <a:pt x="6820811" y="1323439"/>
                </a:cubicBezTo>
                <a:cubicBezTo>
                  <a:pt x="6487364" y="1347957"/>
                  <a:pt x="6402759" y="1319139"/>
                  <a:pt x="6047785" y="1323439"/>
                </a:cubicBezTo>
                <a:cubicBezTo>
                  <a:pt x="5692811" y="1327739"/>
                  <a:pt x="5763251" y="1281750"/>
                  <a:pt x="5479385" y="1323439"/>
                </a:cubicBezTo>
                <a:cubicBezTo>
                  <a:pt x="5195519" y="1365128"/>
                  <a:pt x="5162994" y="1275011"/>
                  <a:pt x="5013296" y="1323439"/>
                </a:cubicBezTo>
                <a:cubicBezTo>
                  <a:pt x="4863598" y="1371867"/>
                  <a:pt x="4823881" y="1300110"/>
                  <a:pt x="4751831" y="1323439"/>
                </a:cubicBezTo>
                <a:cubicBezTo>
                  <a:pt x="4679782" y="1346768"/>
                  <a:pt x="4575959" y="1300266"/>
                  <a:pt x="4490367" y="1323439"/>
                </a:cubicBezTo>
                <a:cubicBezTo>
                  <a:pt x="4404775" y="1346612"/>
                  <a:pt x="4286240" y="1307042"/>
                  <a:pt x="4126590" y="1323439"/>
                </a:cubicBezTo>
                <a:cubicBezTo>
                  <a:pt x="3966940" y="1339836"/>
                  <a:pt x="3754442" y="1319132"/>
                  <a:pt x="3660502" y="1323439"/>
                </a:cubicBezTo>
                <a:cubicBezTo>
                  <a:pt x="3566562" y="1327746"/>
                  <a:pt x="3463865" y="1322260"/>
                  <a:pt x="3296725" y="1323439"/>
                </a:cubicBezTo>
                <a:cubicBezTo>
                  <a:pt x="3129585" y="1324618"/>
                  <a:pt x="2845567" y="1300317"/>
                  <a:pt x="2728324" y="1323439"/>
                </a:cubicBezTo>
                <a:cubicBezTo>
                  <a:pt x="2611081" y="1346561"/>
                  <a:pt x="2300695" y="1299446"/>
                  <a:pt x="2057611" y="1323439"/>
                </a:cubicBezTo>
                <a:cubicBezTo>
                  <a:pt x="1814527" y="1347432"/>
                  <a:pt x="1765289" y="1298435"/>
                  <a:pt x="1591522" y="1323439"/>
                </a:cubicBezTo>
                <a:cubicBezTo>
                  <a:pt x="1417755" y="1348443"/>
                  <a:pt x="1345853" y="1319328"/>
                  <a:pt x="1227746" y="1323439"/>
                </a:cubicBezTo>
                <a:cubicBezTo>
                  <a:pt x="1109639" y="1327550"/>
                  <a:pt x="983462" y="1271009"/>
                  <a:pt x="761657" y="1323439"/>
                </a:cubicBezTo>
                <a:cubicBezTo>
                  <a:pt x="539852" y="1375869"/>
                  <a:pt x="347812" y="1259284"/>
                  <a:pt x="0" y="1323439"/>
                </a:cubicBezTo>
                <a:cubicBezTo>
                  <a:pt x="-49824" y="1123862"/>
                  <a:pt x="36527" y="985421"/>
                  <a:pt x="0" y="882293"/>
                </a:cubicBezTo>
                <a:cubicBezTo>
                  <a:pt x="-36527" y="779165"/>
                  <a:pt x="48692" y="558209"/>
                  <a:pt x="0" y="441146"/>
                </a:cubicBezTo>
                <a:cubicBezTo>
                  <a:pt x="-48692" y="324083"/>
                  <a:pt x="8851" y="201703"/>
                  <a:pt x="0" y="0"/>
                </a:cubicBezTo>
                <a:close/>
              </a:path>
            </a:pathLst>
          </a:custGeom>
          <a:solidFill>
            <a:schemeClr val="bg1"/>
          </a:solidFill>
          <a:ln w="28575">
            <a:solidFill>
              <a:srgbClr val="00B050"/>
            </a:solidFill>
            <a:prstDash val="sysDash"/>
            <a:extLst>
              <a:ext uri="{C807C97D-BFC1-408E-A445-0C87EB9F89A2}">
                <ask:lineSketchStyleProps xmlns="" xmlns:ask="http://schemas.microsoft.com/office/drawing/2018/sketchyshapes" sd="3414020140">
                  <a:prstGeom prst="rect">
                    <a:avLst/>
                  </a:prstGeom>
                  <ask:type>
                    <ask:lineSketchScribble/>
                  </ask:type>
                </ask:lineSketchStyleProps>
              </a:ext>
            </a:extLst>
          </a:ln>
        </p:spPr>
        <p:txBody>
          <a:bodyPr wrap="square">
            <a:spAutoFit/>
          </a:bodyPr>
          <a:lstStyle/>
          <a:p>
            <a:pPr marL="457200" indent="-457200" algn="just">
              <a:buFont typeface="Wingdings" panose="05000000000000000000" pitchFamily="2" charset="2"/>
              <a:buChar char="v"/>
            </a:pPr>
            <a:r>
              <a:rPr lang="vi-VN" sz="4000" b="1">
                <a:latin typeface="Calibri" panose="020F0502020204030204" pitchFamily="34" charset="0"/>
                <a:ea typeface="Calibri" panose="020F0502020204030204" pitchFamily="34" charset="0"/>
                <a:cs typeface="Calibri" panose="020F0502020204030204" pitchFamily="34" charset="0"/>
              </a:rPr>
              <a:t>Khói đốt rơm rạ buổi chiều</a:t>
            </a:r>
            <a:r>
              <a:rPr lang="vi-VN" sz="4000" b="1">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a:latin typeface="Calibri" panose="020F0502020204030204" pitchFamily="34" charset="0"/>
                <a:ea typeface="Calibri" panose="020F0502020204030204" pitchFamily="34" charset="0"/>
                <a:cs typeface="Calibri" panose="020F0502020204030204" pitchFamily="34" charset="0"/>
              </a:rPr>
              <a:t> dường như khiến khung cảnh trở nên gần gũi.</a:t>
            </a:r>
            <a:r>
              <a:rPr lang="vi-VN" sz="4000" b="1">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E80C742-B689-9ACA-32DE-88792C21F10C}"/>
              </a:ext>
            </a:extLst>
          </p:cNvPr>
          <p:cNvSpPr txBox="1"/>
          <p:nvPr/>
        </p:nvSpPr>
        <p:spPr>
          <a:xfrm>
            <a:off x="636244" y="4240383"/>
            <a:ext cx="10231216" cy="1938992"/>
          </a:xfrm>
          <a:custGeom>
            <a:avLst/>
            <a:gdLst>
              <a:gd name="connsiteX0" fmla="*/ 0 w 10231216"/>
              <a:gd name="connsiteY0" fmla="*/ 0 h 1938992"/>
              <a:gd name="connsiteX1" fmla="*/ 773025 w 10231216"/>
              <a:gd name="connsiteY1" fmla="*/ 0 h 1938992"/>
              <a:gd name="connsiteX2" fmla="*/ 1239114 w 10231216"/>
              <a:gd name="connsiteY2" fmla="*/ 0 h 1938992"/>
              <a:gd name="connsiteX3" fmla="*/ 2012139 w 10231216"/>
              <a:gd name="connsiteY3" fmla="*/ 0 h 1938992"/>
              <a:gd name="connsiteX4" fmla="*/ 2375916 w 10231216"/>
              <a:gd name="connsiteY4" fmla="*/ 0 h 1938992"/>
              <a:gd name="connsiteX5" fmla="*/ 3148941 w 10231216"/>
              <a:gd name="connsiteY5" fmla="*/ 0 h 1938992"/>
              <a:gd name="connsiteX6" fmla="*/ 3717342 w 10231216"/>
              <a:gd name="connsiteY6" fmla="*/ 0 h 1938992"/>
              <a:gd name="connsiteX7" fmla="*/ 4183431 w 10231216"/>
              <a:gd name="connsiteY7" fmla="*/ 0 h 1938992"/>
              <a:gd name="connsiteX8" fmla="*/ 4854144 w 10231216"/>
              <a:gd name="connsiteY8" fmla="*/ 0 h 1938992"/>
              <a:gd name="connsiteX9" fmla="*/ 5524857 w 10231216"/>
              <a:gd name="connsiteY9" fmla="*/ 0 h 1938992"/>
              <a:gd name="connsiteX10" fmla="*/ 5888633 w 10231216"/>
              <a:gd name="connsiteY10" fmla="*/ 0 h 1938992"/>
              <a:gd name="connsiteX11" fmla="*/ 6457034 w 10231216"/>
              <a:gd name="connsiteY11" fmla="*/ 0 h 1938992"/>
              <a:gd name="connsiteX12" fmla="*/ 6820811 w 10231216"/>
              <a:gd name="connsiteY12" fmla="*/ 0 h 1938992"/>
              <a:gd name="connsiteX13" fmla="*/ 7082275 w 10231216"/>
              <a:gd name="connsiteY13" fmla="*/ 0 h 1938992"/>
              <a:gd name="connsiteX14" fmla="*/ 7446052 w 10231216"/>
              <a:gd name="connsiteY14" fmla="*/ 0 h 1938992"/>
              <a:gd name="connsiteX15" fmla="*/ 7912140 w 10231216"/>
              <a:gd name="connsiteY15" fmla="*/ 0 h 1938992"/>
              <a:gd name="connsiteX16" fmla="*/ 8582853 w 10231216"/>
              <a:gd name="connsiteY16" fmla="*/ 0 h 1938992"/>
              <a:gd name="connsiteX17" fmla="*/ 9048942 w 10231216"/>
              <a:gd name="connsiteY17" fmla="*/ 0 h 1938992"/>
              <a:gd name="connsiteX18" fmla="*/ 10231216 w 10231216"/>
              <a:gd name="connsiteY18" fmla="*/ 0 h 1938992"/>
              <a:gd name="connsiteX19" fmla="*/ 10231216 w 10231216"/>
              <a:gd name="connsiteY19" fmla="*/ 484748 h 1938992"/>
              <a:gd name="connsiteX20" fmla="*/ 10231216 w 10231216"/>
              <a:gd name="connsiteY20" fmla="*/ 1008276 h 1938992"/>
              <a:gd name="connsiteX21" fmla="*/ 10231216 w 10231216"/>
              <a:gd name="connsiteY21" fmla="*/ 1938992 h 1938992"/>
              <a:gd name="connsiteX22" fmla="*/ 9560503 w 10231216"/>
              <a:gd name="connsiteY22" fmla="*/ 1938992 h 1938992"/>
              <a:gd name="connsiteX23" fmla="*/ 9299039 w 10231216"/>
              <a:gd name="connsiteY23" fmla="*/ 1938992 h 1938992"/>
              <a:gd name="connsiteX24" fmla="*/ 8628325 w 10231216"/>
              <a:gd name="connsiteY24" fmla="*/ 1938992 h 1938992"/>
              <a:gd name="connsiteX25" fmla="*/ 8162237 w 10231216"/>
              <a:gd name="connsiteY25" fmla="*/ 1938992 h 1938992"/>
              <a:gd name="connsiteX26" fmla="*/ 7696148 w 10231216"/>
              <a:gd name="connsiteY26" fmla="*/ 1938992 h 1938992"/>
              <a:gd name="connsiteX27" fmla="*/ 7434684 w 10231216"/>
              <a:gd name="connsiteY27" fmla="*/ 1938992 h 1938992"/>
              <a:gd name="connsiteX28" fmla="*/ 7173219 w 10231216"/>
              <a:gd name="connsiteY28" fmla="*/ 1938992 h 1938992"/>
              <a:gd name="connsiteX29" fmla="*/ 6502506 w 10231216"/>
              <a:gd name="connsiteY29" fmla="*/ 1938992 h 1938992"/>
              <a:gd name="connsiteX30" fmla="*/ 6241042 w 10231216"/>
              <a:gd name="connsiteY30" fmla="*/ 1938992 h 1938992"/>
              <a:gd name="connsiteX31" fmla="*/ 5672641 w 10231216"/>
              <a:gd name="connsiteY31" fmla="*/ 1938992 h 1938992"/>
              <a:gd name="connsiteX32" fmla="*/ 5001928 w 10231216"/>
              <a:gd name="connsiteY32" fmla="*/ 1938992 h 1938992"/>
              <a:gd name="connsiteX33" fmla="*/ 4433527 w 10231216"/>
              <a:gd name="connsiteY33" fmla="*/ 1938992 h 1938992"/>
              <a:gd name="connsiteX34" fmla="*/ 3967438 w 10231216"/>
              <a:gd name="connsiteY34" fmla="*/ 1938992 h 1938992"/>
              <a:gd name="connsiteX35" fmla="*/ 3194413 w 10231216"/>
              <a:gd name="connsiteY35" fmla="*/ 1938992 h 1938992"/>
              <a:gd name="connsiteX36" fmla="*/ 2932949 w 10231216"/>
              <a:gd name="connsiteY36" fmla="*/ 1938992 h 1938992"/>
              <a:gd name="connsiteX37" fmla="*/ 2159923 w 10231216"/>
              <a:gd name="connsiteY37" fmla="*/ 1938992 h 1938992"/>
              <a:gd name="connsiteX38" fmla="*/ 1489210 w 10231216"/>
              <a:gd name="connsiteY38" fmla="*/ 1938992 h 1938992"/>
              <a:gd name="connsiteX39" fmla="*/ 1125434 w 10231216"/>
              <a:gd name="connsiteY39" fmla="*/ 1938992 h 1938992"/>
              <a:gd name="connsiteX40" fmla="*/ 0 w 10231216"/>
              <a:gd name="connsiteY40" fmla="*/ 1938992 h 1938992"/>
              <a:gd name="connsiteX41" fmla="*/ 0 w 10231216"/>
              <a:gd name="connsiteY41" fmla="*/ 1415464 h 1938992"/>
              <a:gd name="connsiteX42" fmla="*/ 0 w 10231216"/>
              <a:gd name="connsiteY42" fmla="*/ 950106 h 1938992"/>
              <a:gd name="connsiteX43" fmla="*/ 0 w 10231216"/>
              <a:gd name="connsiteY43" fmla="*/ 465358 h 1938992"/>
              <a:gd name="connsiteX44" fmla="*/ 0 w 10231216"/>
              <a:gd name="connsiteY44"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31216" h="1938992" fill="none" extrusionOk="0">
                <a:moveTo>
                  <a:pt x="0" y="0"/>
                </a:moveTo>
                <a:cubicBezTo>
                  <a:pt x="249508" y="-68389"/>
                  <a:pt x="456455" y="1339"/>
                  <a:pt x="773025" y="0"/>
                </a:cubicBezTo>
                <a:cubicBezTo>
                  <a:pt x="1089595" y="-1339"/>
                  <a:pt x="1079354" y="13962"/>
                  <a:pt x="1239114" y="0"/>
                </a:cubicBezTo>
                <a:cubicBezTo>
                  <a:pt x="1398874" y="-13962"/>
                  <a:pt x="1671453" y="4553"/>
                  <a:pt x="2012139" y="0"/>
                </a:cubicBezTo>
                <a:cubicBezTo>
                  <a:pt x="2352825" y="-4553"/>
                  <a:pt x="2248896" y="8795"/>
                  <a:pt x="2375916" y="0"/>
                </a:cubicBezTo>
                <a:cubicBezTo>
                  <a:pt x="2502936" y="-8795"/>
                  <a:pt x="2961336" y="31175"/>
                  <a:pt x="3148941" y="0"/>
                </a:cubicBezTo>
                <a:cubicBezTo>
                  <a:pt x="3336547" y="-31175"/>
                  <a:pt x="3578385" y="4043"/>
                  <a:pt x="3717342" y="0"/>
                </a:cubicBezTo>
                <a:cubicBezTo>
                  <a:pt x="3856299" y="-4043"/>
                  <a:pt x="4024446" y="24878"/>
                  <a:pt x="4183431" y="0"/>
                </a:cubicBezTo>
                <a:cubicBezTo>
                  <a:pt x="4342416" y="-24878"/>
                  <a:pt x="4706865" y="17832"/>
                  <a:pt x="4854144" y="0"/>
                </a:cubicBezTo>
                <a:cubicBezTo>
                  <a:pt x="5001423" y="-17832"/>
                  <a:pt x="5198853" y="61583"/>
                  <a:pt x="5524857" y="0"/>
                </a:cubicBezTo>
                <a:cubicBezTo>
                  <a:pt x="5850861" y="-61583"/>
                  <a:pt x="5730981" y="32106"/>
                  <a:pt x="5888633" y="0"/>
                </a:cubicBezTo>
                <a:cubicBezTo>
                  <a:pt x="6046285" y="-32106"/>
                  <a:pt x="6261482" y="3032"/>
                  <a:pt x="6457034" y="0"/>
                </a:cubicBezTo>
                <a:cubicBezTo>
                  <a:pt x="6652586" y="-3032"/>
                  <a:pt x="6737179" y="27504"/>
                  <a:pt x="6820811" y="0"/>
                </a:cubicBezTo>
                <a:cubicBezTo>
                  <a:pt x="6904443" y="-27504"/>
                  <a:pt x="7013972" y="3446"/>
                  <a:pt x="7082275" y="0"/>
                </a:cubicBezTo>
                <a:cubicBezTo>
                  <a:pt x="7150578" y="-3446"/>
                  <a:pt x="7310227" y="4813"/>
                  <a:pt x="7446052" y="0"/>
                </a:cubicBezTo>
                <a:cubicBezTo>
                  <a:pt x="7581877" y="-4813"/>
                  <a:pt x="7693864" y="44269"/>
                  <a:pt x="7912140" y="0"/>
                </a:cubicBezTo>
                <a:cubicBezTo>
                  <a:pt x="8130416" y="-44269"/>
                  <a:pt x="8325736" y="56940"/>
                  <a:pt x="8582853" y="0"/>
                </a:cubicBezTo>
                <a:cubicBezTo>
                  <a:pt x="8839970" y="-56940"/>
                  <a:pt x="8867573" y="16089"/>
                  <a:pt x="9048942" y="0"/>
                </a:cubicBezTo>
                <a:cubicBezTo>
                  <a:pt x="9230311" y="-16089"/>
                  <a:pt x="9994254" y="100744"/>
                  <a:pt x="10231216" y="0"/>
                </a:cubicBezTo>
                <a:cubicBezTo>
                  <a:pt x="10275378" y="215488"/>
                  <a:pt x="10186283" y="251038"/>
                  <a:pt x="10231216" y="484748"/>
                </a:cubicBezTo>
                <a:cubicBezTo>
                  <a:pt x="10276149" y="718458"/>
                  <a:pt x="10228783" y="787323"/>
                  <a:pt x="10231216" y="1008276"/>
                </a:cubicBezTo>
                <a:cubicBezTo>
                  <a:pt x="10233649" y="1229229"/>
                  <a:pt x="10134455" y="1587785"/>
                  <a:pt x="10231216" y="1938992"/>
                </a:cubicBezTo>
                <a:cubicBezTo>
                  <a:pt x="10067246" y="1953273"/>
                  <a:pt x="9774067" y="1872189"/>
                  <a:pt x="9560503" y="1938992"/>
                </a:cubicBezTo>
                <a:cubicBezTo>
                  <a:pt x="9346939" y="2005795"/>
                  <a:pt x="9380139" y="1929199"/>
                  <a:pt x="9299039" y="1938992"/>
                </a:cubicBezTo>
                <a:cubicBezTo>
                  <a:pt x="9217939" y="1948785"/>
                  <a:pt x="8797263" y="1938398"/>
                  <a:pt x="8628325" y="1938992"/>
                </a:cubicBezTo>
                <a:cubicBezTo>
                  <a:pt x="8459387" y="1939586"/>
                  <a:pt x="8392115" y="1930360"/>
                  <a:pt x="8162237" y="1938992"/>
                </a:cubicBezTo>
                <a:cubicBezTo>
                  <a:pt x="7932359" y="1947624"/>
                  <a:pt x="7859599" y="1932365"/>
                  <a:pt x="7696148" y="1938992"/>
                </a:cubicBezTo>
                <a:cubicBezTo>
                  <a:pt x="7532697" y="1945619"/>
                  <a:pt x="7535278" y="1932262"/>
                  <a:pt x="7434684" y="1938992"/>
                </a:cubicBezTo>
                <a:cubicBezTo>
                  <a:pt x="7334090" y="1945722"/>
                  <a:pt x="7263478" y="1908788"/>
                  <a:pt x="7173219" y="1938992"/>
                </a:cubicBezTo>
                <a:cubicBezTo>
                  <a:pt x="7082961" y="1969196"/>
                  <a:pt x="6717746" y="1927381"/>
                  <a:pt x="6502506" y="1938992"/>
                </a:cubicBezTo>
                <a:cubicBezTo>
                  <a:pt x="6287266" y="1950603"/>
                  <a:pt x="6300597" y="1935967"/>
                  <a:pt x="6241042" y="1938992"/>
                </a:cubicBezTo>
                <a:cubicBezTo>
                  <a:pt x="6181487" y="1942017"/>
                  <a:pt x="5858096" y="1912164"/>
                  <a:pt x="5672641" y="1938992"/>
                </a:cubicBezTo>
                <a:cubicBezTo>
                  <a:pt x="5487186" y="1965820"/>
                  <a:pt x="5261393" y="1900016"/>
                  <a:pt x="5001928" y="1938992"/>
                </a:cubicBezTo>
                <a:cubicBezTo>
                  <a:pt x="4742463" y="1977968"/>
                  <a:pt x="4566931" y="1914690"/>
                  <a:pt x="4433527" y="1938992"/>
                </a:cubicBezTo>
                <a:cubicBezTo>
                  <a:pt x="4300123" y="1963294"/>
                  <a:pt x="4114953" y="1927382"/>
                  <a:pt x="3967438" y="1938992"/>
                </a:cubicBezTo>
                <a:cubicBezTo>
                  <a:pt x="3819923" y="1950602"/>
                  <a:pt x="3528570" y="1893477"/>
                  <a:pt x="3194413" y="1938992"/>
                </a:cubicBezTo>
                <a:cubicBezTo>
                  <a:pt x="2860257" y="1984507"/>
                  <a:pt x="3007564" y="1916095"/>
                  <a:pt x="2932949" y="1938992"/>
                </a:cubicBezTo>
                <a:cubicBezTo>
                  <a:pt x="2858334" y="1961889"/>
                  <a:pt x="2465016" y="1858563"/>
                  <a:pt x="2159923" y="1938992"/>
                </a:cubicBezTo>
                <a:cubicBezTo>
                  <a:pt x="1854830" y="2019421"/>
                  <a:pt x="1739416" y="1888498"/>
                  <a:pt x="1489210" y="1938992"/>
                </a:cubicBezTo>
                <a:cubicBezTo>
                  <a:pt x="1239004" y="1989486"/>
                  <a:pt x="1244466" y="1904524"/>
                  <a:pt x="1125434" y="1938992"/>
                </a:cubicBezTo>
                <a:cubicBezTo>
                  <a:pt x="1006402" y="1973460"/>
                  <a:pt x="379863" y="1908955"/>
                  <a:pt x="0" y="1938992"/>
                </a:cubicBezTo>
                <a:cubicBezTo>
                  <a:pt x="-32648" y="1824887"/>
                  <a:pt x="47715" y="1668262"/>
                  <a:pt x="0" y="1415464"/>
                </a:cubicBezTo>
                <a:cubicBezTo>
                  <a:pt x="-47715" y="1162666"/>
                  <a:pt x="43071" y="1086564"/>
                  <a:pt x="0" y="950106"/>
                </a:cubicBezTo>
                <a:cubicBezTo>
                  <a:pt x="-43071" y="813648"/>
                  <a:pt x="28197" y="650329"/>
                  <a:pt x="0" y="465358"/>
                </a:cubicBezTo>
                <a:cubicBezTo>
                  <a:pt x="-28197" y="280387"/>
                  <a:pt x="10769" y="159091"/>
                  <a:pt x="0" y="0"/>
                </a:cubicBezTo>
                <a:close/>
              </a:path>
              <a:path w="10231216" h="1938992" stroke="0" extrusionOk="0">
                <a:moveTo>
                  <a:pt x="0" y="0"/>
                </a:moveTo>
                <a:cubicBezTo>
                  <a:pt x="314421" y="-64040"/>
                  <a:pt x="341367" y="72145"/>
                  <a:pt x="670713" y="0"/>
                </a:cubicBezTo>
                <a:cubicBezTo>
                  <a:pt x="1000059" y="-72145"/>
                  <a:pt x="933271" y="44730"/>
                  <a:pt x="1136802" y="0"/>
                </a:cubicBezTo>
                <a:cubicBezTo>
                  <a:pt x="1340333" y="-44730"/>
                  <a:pt x="1658011" y="75021"/>
                  <a:pt x="1909827" y="0"/>
                </a:cubicBezTo>
                <a:cubicBezTo>
                  <a:pt x="2161643" y="-75021"/>
                  <a:pt x="2179918" y="18327"/>
                  <a:pt x="2375916" y="0"/>
                </a:cubicBezTo>
                <a:cubicBezTo>
                  <a:pt x="2571914" y="-18327"/>
                  <a:pt x="2563268" y="11728"/>
                  <a:pt x="2637380" y="0"/>
                </a:cubicBezTo>
                <a:cubicBezTo>
                  <a:pt x="2711492" y="-11728"/>
                  <a:pt x="3029116" y="6734"/>
                  <a:pt x="3205781" y="0"/>
                </a:cubicBezTo>
                <a:cubicBezTo>
                  <a:pt x="3382446" y="-6734"/>
                  <a:pt x="3452437" y="51357"/>
                  <a:pt x="3671870" y="0"/>
                </a:cubicBezTo>
                <a:cubicBezTo>
                  <a:pt x="3891303" y="-51357"/>
                  <a:pt x="4187560" y="72409"/>
                  <a:pt x="4444895" y="0"/>
                </a:cubicBezTo>
                <a:cubicBezTo>
                  <a:pt x="4702230" y="-72409"/>
                  <a:pt x="5017551" y="37700"/>
                  <a:pt x="5217920" y="0"/>
                </a:cubicBezTo>
                <a:cubicBezTo>
                  <a:pt x="5418289" y="-37700"/>
                  <a:pt x="5557542" y="36678"/>
                  <a:pt x="5786321" y="0"/>
                </a:cubicBezTo>
                <a:cubicBezTo>
                  <a:pt x="6015100" y="-36678"/>
                  <a:pt x="6239563" y="45756"/>
                  <a:pt x="6457034" y="0"/>
                </a:cubicBezTo>
                <a:cubicBezTo>
                  <a:pt x="6674505" y="-45756"/>
                  <a:pt x="6658487" y="3392"/>
                  <a:pt x="6820811" y="0"/>
                </a:cubicBezTo>
                <a:cubicBezTo>
                  <a:pt x="6983135" y="-3392"/>
                  <a:pt x="7303113" y="89940"/>
                  <a:pt x="7593836" y="0"/>
                </a:cubicBezTo>
                <a:cubicBezTo>
                  <a:pt x="7884559" y="-89940"/>
                  <a:pt x="7925624" y="59817"/>
                  <a:pt x="8162237" y="0"/>
                </a:cubicBezTo>
                <a:cubicBezTo>
                  <a:pt x="8398850" y="-59817"/>
                  <a:pt x="8598527" y="64194"/>
                  <a:pt x="8730638" y="0"/>
                </a:cubicBezTo>
                <a:cubicBezTo>
                  <a:pt x="8862749" y="-64194"/>
                  <a:pt x="9075667" y="8945"/>
                  <a:pt x="9196726" y="0"/>
                </a:cubicBezTo>
                <a:cubicBezTo>
                  <a:pt x="9317785" y="-8945"/>
                  <a:pt x="9419684" y="31058"/>
                  <a:pt x="9560503" y="0"/>
                </a:cubicBezTo>
                <a:cubicBezTo>
                  <a:pt x="9701322" y="-31058"/>
                  <a:pt x="10091110" y="50716"/>
                  <a:pt x="10231216" y="0"/>
                </a:cubicBezTo>
                <a:cubicBezTo>
                  <a:pt x="10251810" y="175371"/>
                  <a:pt x="10185218" y="411429"/>
                  <a:pt x="10231216" y="523528"/>
                </a:cubicBezTo>
                <a:cubicBezTo>
                  <a:pt x="10277214" y="635627"/>
                  <a:pt x="10210083" y="846353"/>
                  <a:pt x="10231216" y="1008276"/>
                </a:cubicBezTo>
                <a:cubicBezTo>
                  <a:pt x="10252349" y="1170199"/>
                  <a:pt x="10219407" y="1286938"/>
                  <a:pt x="10231216" y="1434854"/>
                </a:cubicBezTo>
                <a:cubicBezTo>
                  <a:pt x="10243025" y="1582770"/>
                  <a:pt x="10187508" y="1831417"/>
                  <a:pt x="10231216" y="1938992"/>
                </a:cubicBezTo>
                <a:cubicBezTo>
                  <a:pt x="9905715" y="1947933"/>
                  <a:pt x="9857999" y="1878046"/>
                  <a:pt x="9560503" y="1938992"/>
                </a:cubicBezTo>
                <a:cubicBezTo>
                  <a:pt x="9263007" y="1999938"/>
                  <a:pt x="9404112" y="1936696"/>
                  <a:pt x="9299039" y="1938992"/>
                </a:cubicBezTo>
                <a:cubicBezTo>
                  <a:pt x="9193966" y="1941288"/>
                  <a:pt x="8947081" y="1935384"/>
                  <a:pt x="8628325" y="1938992"/>
                </a:cubicBezTo>
                <a:cubicBezTo>
                  <a:pt x="8309569" y="1942600"/>
                  <a:pt x="8180123" y="1880153"/>
                  <a:pt x="8059925" y="1938992"/>
                </a:cubicBezTo>
                <a:cubicBezTo>
                  <a:pt x="7939727" y="1997831"/>
                  <a:pt x="7722659" y="1914474"/>
                  <a:pt x="7389212" y="1938992"/>
                </a:cubicBezTo>
                <a:cubicBezTo>
                  <a:pt x="7055765" y="1963510"/>
                  <a:pt x="6971160" y="1934692"/>
                  <a:pt x="6616186" y="1938992"/>
                </a:cubicBezTo>
                <a:cubicBezTo>
                  <a:pt x="6261212" y="1943292"/>
                  <a:pt x="6161468" y="1899398"/>
                  <a:pt x="6047785" y="1938992"/>
                </a:cubicBezTo>
                <a:cubicBezTo>
                  <a:pt x="5934102" y="1978586"/>
                  <a:pt x="5730018" y="1887466"/>
                  <a:pt x="5581697" y="1938992"/>
                </a:cubicBezTo>
                <a:cubicBezTo>
                  <a:pt x="5433376" y="1990518"/>
                  <a:pt x="5392282" y="1915663"/>
                  <a:pt x="5320232" y="1938992"/>
                </a:cubicBezTo>
                <a:cubicBezTo>
                  <a:pt x="5248183" y="1962321"/>
                  <a:pt x="5144360" y="1915819"/>
                  <a:pt x="5058768" y="1938992"/>
                </a:cubicBezTo>
                <a:cubicBezTo>
                  <a:pt x="4973176" y="1962165"/>
                  <a:pt x="4854641" y="1922595"/>
                  <a:pt x="4694991" y="1938992"/>
                </a:cubicBezTo>
                <a:cubicBezTo>
                  <a:pt x="4535341" y="1955389"/>
                  <a:pt x="4322843" y="1934685"/>
                  <a:pt x="4228903" y="1938992"/>
                </a:cubicBezTo>
                <a:cubicBezTo>
                  <a:pt x="4134963" y="1943299"/>
                  <a:pt x="4032266" y="1937813"/>
                  <a:pt x="3865126" y="1938992"/>
                </a:cubicBezTo>
                <a:cubicBezTo>
                  <a:pt x="3697986" y="1940171"/>
                  <a:pt x="3413968" y="1915870"/>
                  <a:pt x="3296725" y="1938992"/>
                </a:cubicBezTo>
                <a:cubicBezTo>
                  <a:pt x="3179482" y="1962114"/>
                  <a:pt x="2869096" y="1914999"/>
                  <a:pt x="2626012" y="1938992"/>
                </a:cubicBezTo>
                <a:cubicBezTo>
                  <a:pt x="2382928" y="1962985"/>
                  <a:pt x="2333690" y="1913988"/>
                  <a:pt x="2159923" y="1938992"/>
                </a:cubicBezTo>
                <a:cubicBezTo>
                  <a:pt x="1986156" y="1963996"/>
                  <a:pt x="1914254" y="1934881"/>
                  <a:pt x="1796147" y="1938992"/>
                </a:cubicBezTo>
                <a:cubicBezTo>
                  <a:pt x="1678040" y="1943103"/>
                  <a:pt x="1551863" y="1886562"/>
                  <a:pt x="1330058" y="1938992"/>
                </a:cubicBezTo>
                <a:cubicBezTo>
                  <a:pt x="1108253" y="1991422"/>
                  <a:pt x="1060579" y="1938963"/>
                  <a:pt x="966282" y="1938992"/>
                </a:cubicBezTo>
                <a:cubicBezTo>
                  <a:pt x="871985" y="1939021"/>
                  <a:pt x="356840" y="1841307"/>
                  <a:pt x="0" y="1938992"/>
                </a:cubicBezTo>
                <a:cubicBezTo>
                  <a:pt x="-57534" y="1791720"/>
                  <a:pt x="10242" y="1691550"/>
                  <a:pt x="0" y="1454244"/>
                </a:cubicBezTo>
                <a:cubicBezTo>
                  <a:pt x="-10242" y="1216938"/>
                  <a:pt x="2424" y="1172462"/>
                  <a:pt x="0" y="988886"/>
                </a:cubicBezTo>
                <a:cubicBezTo>
                  <a:pt x="-2424" y="805310"/>
                  <a:pt x="54120" y="637816"/>
                  <a:pt x="0" y="465358"/>
                </a:cubicBezTo>
                <a:cubicBezTo>
                  <a:pt x="-54120" y="292900"/>
                  <a:pt x="43195" y="188875"/>
                  <a:pt x="0" y="0"/>
                </a:cubicBezTo>
                <a:close/>
              </a:path>
            </a:pathLst>
          </a:custGeom>
          <a:solidFill>
            <a:schemeClr val="bg1"/>
          </a:solidFill>
          <a:ln w="28575">
            <a:solidFill>
              <a:srgbClr val="00B050"/>
            </a:solidFill>
            <a:prstDash val="sysDash"/>
            <a:extLst>
              <a:ext uri="{C807C97D-BFC1-408E-A445-0C87EB9F89A2}">
                <ask:lineSketchStyleProps xmlns="" xmlns:ask="http://schemas.microsoft.com/office/drawing/2018/sketchyshapes" sd="3414020140">
                  <a:prstGeom prst="rect">
                    <a:avLst/>
                  </a:prstGeom>
                  <ask:type>
                    <ask:lineSketchScribble/>
                  </ask:type>
                </ask:lineSketchStyleProps>
              </a:ext>
            </a:extLst>
          </a:ln>
        </p:spPr>
        <p:txBody>
          <a:bodyPr wrap="square">
            <a:spAutoFit/>
          </a:bodyPr>
          <a:lstStyle/>
          <a:p>
            <a:pPr marL="457200" indent="-457200" algn="just">
              <a:buFont typeface="Wingdings" panose="05000000000000000000" pitchFamily="2" charset="2"/>
              <a:buChar char="v"/>
            </a:pPr>
            <a:r>
              <a:rPr lang="vi-VN" sz="4000" b="1">
                <a:latin typeface="Calibri" panose="020F0502020204030204" pitchFamily="34" charset="0"/>
                <a:ea typeface="Calibri" panose="020F0502020204030204" pitchFamily="34" charset="0"/>
                <a:cs typeface="Calibri" panose="020F0502020204030204" pitchFamily="34" charset="0"/>
              </a:rPr>
              <a:t>Xa xa, những dãy sa mộc xanh thẫm</a:t>
            </a:r>
            <a:r>
              <a:rPr lang="vi-VN" sz="4000" b="1">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a:latin typeface="Calibri" panose="020F0502020204030204" pitchFamily="34" charset="0"/>
                <a:ea typeface="Calibri" panose="020F0502020204030204" pitchFamily="34" charset="0"/>
                <a:cs typeface="Calibri" panose="020F0502020204030204" pitchFamily="34" charset="0"/>
              </a:rPr>
              <a:t> đang vươn dọc bầu trời</a:t>
            </a:r>
            <a:r>
              <a:rPr lang="vi-VN" sz="4000" b="1">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000" b="1">
                <a:latin typeface="Calibri" panose="020F0502020204030204" pitchFamily="34" charset="0"/>
                <a:ea typeface="Calibri" panose="020F0502020204030204" pitchFamily="34" charset="0"/>
                <a:cs typeface="Calibri" panose="020F0502020204030204" pitchFamily="34" charset="0"/>
              </a:rPr>
              <a:t>như tường thành hiên ngang</a:t>
            </a:r>
            <a:r>
              <a:rPr lang="vi-VN" sz="4000" b="1">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000" b="1">
                <a:latin typeface="Calibri" panose="020F0502020204030204" pitchFamily="34" charset="0"/>
                <a:ea typeface="Calibri" panose="020F0502020204030204" pitchFamily="34" charset="0"/>
                <a:cs typeface="Calibri" panose="020F0502020204030204" pitchFamily="34" charset="0"/>
              </a:rPr>
              <a:t>che chở cho bản làng xứ núi</a:t>
            </a:r>
            <a:r>
              <a:rPr lang="vi-VN" sz="4000" b="1">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4000" b="1">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4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6588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2261</TotalTime>
  <Words>697</Words>
  <Application>Microsoft Office PowerPoint</Application>
  <PresentationFormat>Widescreen</PresentationFormat>
  <Paragraphs>66</Paragraphs>
  <Slides>25</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#9Slide07 SVNBeachwood Sans</vt:lpstr>
      <vt:lpstr>Aptos</vt:lpstr>
      <vt:lpstr>Aptos Display</vt:lpstr>
      <vt:lpstr>Arial</vt:lpstr>
      <vt:lpstr>Calibri</vt:lpstr>
      <vt:lpstr>Times New Roman</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103</cp:revision>
  <dcterms:created xsi:type="dcterms:W3CDTF">2023-06-15T08:48:12Z</dcterms:created>
  <dcterms:modified xsi:type="dcterms:W3CDTF">2024-12-15T12:13:09Z</dcterms:modified>
  <cp:category>9Slide.vn</cp:category>
</cp:coreProperties>
</file>