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2" r:id="rId2"/>
    <p:sldId id="261" r:id="rId3"/>
    <p:sldId id="287" r:id="rId4"/>
    <p:sldId id="288" r:id="rId5"/>
    <p:sldId id="289" r:id="rId6"/>
    <p:sldId id="290" r:id="rId7"/>
    <p:sldId id="262" r:id="rId8"/>
    <p:sldId id="291" r:id="rId9"/>
    <p:sldId id="292" r:id="rId10"/>
    <p:sldId id="294" r:id="rId11"/>
    <p:sldId id="293" r:id="rId12"/>
    <p:sldId id="295" r:id="rId13"/>
    <p:sldId id="296" r:id="rId14"/>
    <p:sldId id="297" r:id="rId15"/>
    <p:sldId id="298" r:id="rId16"/>
    <p:sldId id="299" r:id="rId17"/>
    <p:sldId id="268" r:id="rId18"/>
    <p:sldId id="276" r:id="rId19"/>
    <p:sldId id="277"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89A"/>
    <a:srgbClr val="0079FF"/>
    <a:srgbClr val="F24C3D"/>
    <a:srgbClr val="00DFA2"/>
    <a:srgbClr val="F6FA70"/>
    <a:srgbClr val="FF8AAE"/>
    <a:srgbClr val="F266AB"/>
    <a:srgbClr val="F3BCC8"/>
    <a:srgbClr val="FF0060"/>
    <a:srgbClr val="FFB2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86653" autoAdjust="0"/>
  </p:normalViewPr>
  <p:slideViewPr>
    <p:cSldViewPr snapToGrid="0">
      <p:cViewPr varScale="1">
        <p:scale>
          <a:sx n="102" d="100"/>
          <a:sy n="102" d="100"/>
        </p:scale>
        <p:origin x="-82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9408CF-617F-4FDF-B065-2849ABEF7E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43BF801-71CA-B215-CDE8-8A8D6845F3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F151DA5-7ADA-8F17-6CE4-0697D6B515E5}"/>
              </a:ext>
            </a:extLst>
          </p:cNvPr>
          <p:cNvSpPr>
            <a:spLocks noGrp="1"/>
          </p:cNvSpPr>
          <p:nvPr>
            <p:ph type="dt" sz="half" idx="10"/>
          </p:nvPr>
        </p:nvSpPr>
        <p:spPr/>
        <p:txBody>
          <a:bodyPr/>
          <a:lstStyle/>
          <a:p>
            <a:fld id="{25FC6356-08CC-4796-BA75-6EE81C24B90B}" type="datetimeFigureOut">
              <a:rPr lang="en-US" smtClean="0"/>
              <a:t>21/11/2024</a:t>
            </a:fld>
            <a:endParaRPr lang="en-US"/>
          </a:p>
        </p:txBody>
      </p:sp>
      <p:sp>
        <p:nvSpPr>
          <p:cNvPr id="5" name="Footer Placeholder 4">
            <a:extLst>
              <a:ext uri="{FF2B5EF4-FFF2-40B4-BE49-F238E27FC236}">
                <a16:creationId xmlns:a16="http://schemas.microsoft.com/office/drawing/2014/main" xmlns="" id="{C2324059-D5BB-E44A-675E-66C6EF22A1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C6F683A-5A26-3CDF-2D0F-3D9CE19650E9}"/>
              </a:ext>
            </a:extLst>
          </p:cNvPr>
          <p:cNvSpPr>
            <a:spLocks noGrp="1"/>
          </p:cNvSpPr>
          <p:nvPr>
            <p:ph type="sldNum" sz="quarter" idx="12"/>
          </p:nvPr>
        </p:nvSpPr>
        <p:spPr/>
        <p:txBody>
          <a:bodyPr/>
          <a:lstStyle/>
          <a:p>
            <a:fld id="{65AD3DF7-F3E9-4B67-AD51-D68933287852}" type="slidenum">
              <a:rPr lang="en-US" smtClean="0"/>
              <a:t>‹#›</a:t>
            </a:fld>
            <a:endParaRPr lang="en-US"/>
          </a:p>
        </p:txBody>
      </p:sp>
    </p:spTree>
    <p:extLst>
      <p:ext uri="{BB962C8B-B14F-4D97-AF65-F5344CB8AC3E}">
        <p14:creationId xmlns:p14="http://schemas.microsoft.com/office/powerpoint/2010/main" val="204216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12AB04-1079-AA07-2B85-CC59BFBEDE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9E761EC-CD3E-3CF3-AF13-5E543D7037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7BE6EBD-37EA-CB81-5A0C-CA82BE621A05}"/>
              </a:ext>
            </a:extLst>
          </p:cNvPr>
          <p:cNvSpPr>
            <a:spLocks noGrp="1"/>
          </p:cNvSpPr>
          <p:nvPr>
            <p:ph type="dt" sz="half" idx="10"/>
          </p:nvPr>
        </p:nvSpPr>
        <p:spPr/>
        <p:txBody>
          <a:bodyPr/>
          <a:lstStyle/>
          <a:p>
            <a:fld id="{25FC6356-08CC-4796-BA75-6EE81C24B90B}" type="datetimeFigureOut">
              <a:rPr lang="en-US" smtClean="0"/>
              <a:t>21/11/2024</a:t>
            </a:fld>
            <a:endParaRPr lang="en-US"/>
          </a:p>
        </p:txBody>
      </p:sp>
      <p:sp>
        <p:nvSpPr>
          <p:cNvPr id="5" name="Footer Placeholder 4">
            <a:extLst>
              <a:ext uri="{FF2B5EF4-FFF2-40B4-BE49-F238E27FC236}">
                <a16:creationId xmlns:a16="http://schemas.microsoft.com/office/drawing/2014/main" xmlns="" id="{9E0B60C0-781B-38BF-ECBC-7961FA772D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C75AE8B-BC32-DDF4-1697-632787958C2C}"/>
              </a:ext>
            </a:extLst>
          </p:cNvPr>
          <p:cNvSpPr>
            <a:spLocks noGrp="1"/>
          </p:cNvSpPr>
          <p:nvPr>
            <p:ph type="sldNum" sz="quarter" idx="12"/>
          </p:nvPr>
        </p:nvSpPr>
        <p:spPr/>
        <p:txBody>
          <a:bodyPr/>
          <a:lstStyle/>
          <a:p>
            <a:fld id="{65AD3DF7-F3E9-4B67-AD51-D68933287852}" type="slidenum">
              <a:rPr lang="en-US" smtClean="0"/>
              <a:t>‹#›</a:t>
            </a:fld>
            <a:endParaRPr lang="en-US"/>
          </a:p>
        </p:txBody>
      </p:sp>
    </p:spTree>
    <p:extLst>
      <p:ext uri="{BB962C8B-B14F-4D97-AF65-F5344CB8AC3E}">
        <p14:creationId xmlns:p14="http://schemas.microsoft.com/office/powerpoint/2010/main" val="164410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EEE4647-B4EA-B536-79E8-B6497C8C1B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D7DF366-3F1A-D08A-CD8F-D90365D84D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7E29E5A-6059-143A-B4F8-4F7DA69F5630}"/>
              </a:ext>
            </a:extLst>
          </p:cNvPr>
          <p:cNvSpPr>
            <a:spLocks noGrp="1"/>
          </p:cNvSpPr>
          <p:nvPr>
            <p:ph type="dt" sz="half" idx="10"/>
          </p:nvPr>
        </p:nvSpPr>
        <p:spPr/>
        <p:txBody>
          <a:bodyPr/>
          <a:lstStyle/>
          <a:p>
            <a:fld id="{25FC6356-08CC-4796-BA75-6EE81C24B90B}" type="datetimeFigureOut">
              <a:rPr lang="en-US" smtClean="0"/>
              <a:t>21/11/2024</a:t>
            </a:fld>
            <a:endParaRPr lang="en-US"/>
          </a:p>
        </p:txBody>
      </p:sp>
      <p:sp>
        <p:nvSpPr>
          <p:cNvPr id="5" name="Footer Placeholder 4">
            <a:extLst>
              <a:ext uri="{FF2B5EF4-FFF2-40B4-BE49-F238E27FC236}">
                <a16:creationId xmlns:a16="http://schemas.microsoft.com/office/drawing/2014/main" xmlns="" id="{B9EDFC2A-365E-6208-D0A1-5EECC02465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8B028BC-9E9E-2CF3-946C-202C72A940B4}"/>
              </a:ext>
            </a:extLst>
          </p:cNvPr>
          <p:cNvSpPr>
            <a:spLocks noGrp="1"/>
          </p:cNvSpPr>
          <p:nvPr>
            <p:ph type="sldNum" sz="quarter" idx="12"/>
          </p:nvPr>
        </p:nvSpPr>
        <p:spPr/>
        <p:txBody>
          <a:bodyPr/>
          <a:lstStyle/>
          <a:p>
            <a:fld id="{65AD3DF7-F3E9-4B67-AD51-D68933287852}" type="slidenum">
              <a:rPr lang="en-US" smtClean="0"/>
              <a:t>‹#›</a:t>
            </a:fld>
            <a:endParaRPr lang="en-US"/>
          </a:p>
        </p:txBody>
      </p:sp>
    </p:spTree>
    <p:extLst>
      <p:ext uri="{BB962C8B-B14F-4D97-AF65-F5344CB8AC3E}">
        <p14:creationId xmlns:p14="http://schemas.microsoft.com/office/powerpoint/2010/main" val="3986491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A1E0CC-9C60-8156-D85A-2D17C4E191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76A85E3-4E5E-217E-D4D2-1A559A8551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BD4DBDC-76A9-F27E-2DF9-A8D77B5B8754}"/>
              </a:ext>
            </a:extLst>
          </p:cNvPr>
          <p:cNvSpPr>
            <a:spLocks noGrp="1"/>
          </p:cNvSpPr>
          <p:nvPr>
            <p:ph type="dt" sz="half" idx="10"/>
          </p:nvPr>
        </p:nvSpPr>
        <p:spPr/>
        <p:txBody>
          <a:bodyPr/>
          <a:lstStyle/>
          <a:p>
            <a:fld id="{25FC6356-08CC-4796-BA75-6EE81C24B90B}" type="datetimeFigureOut">
              <a:rPr lang="en-US" smtClean="0"/>
              <a:t>21/11/2024</a:t>
            </a:fld>
            <a:endParaRPr lang="en-US"/>
          </a:p>
        </p:txBody>
      </p:sp>
      <p:sp>
        <p:nvSpPr>
          <p:cNvPr id="5" name="Footer Placeholder 4">
            <a:extLst>
              <a:ext uri="{FF2B5EF4-FFF2-40B4-BE49-F238E27FC236}">
                <a16:creationId xmlns:a16="http://schemas.microsoft.com/office/drawing/2014/main" xmlns="" id="{7B22E81D-7561-7767-473B-4AEBEFD463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27CCC51-F485-9779-1E6D-B8A751678713}"/>
              </a:ext>
            </a:extLst>
          </p:cNvPr>
          <p:cNvSpPr>
            <a:spLocks noGrp="1"/>
          </p:cNvSpPr>
          <p:nvPr>
            <p:ph type="sldNum" sz="quarter" idx="12"/>
          </p:nvPr>
        </p:nvSpPr>
        <p:spPr/>
        <p:txBody>
          <a:bodyPr/>
          <a:lstStyle/>
          <a:p>
            <a:fld id="{65AD3DF7-F3E9-4B67-AD51-D68933287852}" type="slidenum">
              <a:rPr lang="en-US" smtClean="0"/>
              <a:t>‹#›</a:t>
            </a:fld>
            <a:endParaRPr lang="en-US"/>
          </a:p>
        </p:txBody>
      </p:sp>
    </p:spTree>
    <p:extLst>
      <p:ext uri="{BB962C8B-B14F-4D97-AF65-F5344CB8AC3E}">
        <p14:creationId xmlns:p14="http://schemas.microsoft.com/office/powerpoint/2010/main" val="1100890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CA6327-7098-DEE4-4BD1-10847AF38C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E30E986-9A9C-F77A-AFAD-F7692C582B0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4460D35-A41F-1536-15D2-DA6C9966AD9F}"/>
              </a:ext>
            </a:extLst>
          </p:cNvPr>
          <p:cNvSpPr>
            <a:spLocks noGrp="1"/>
          </p:cNvSpPr>
          <p:nvPr>
            <p:ph type="dt" sz="half" idx="10"/>
          </p:nvPr>
        </p:nvSpPr>
        <p:spPr/>
        <p:txBody>
          <a:bodyPr/>
          <a:lstStyle/>
          <a:p>
            <a:fld id="{25FC6356-08CC-4796-BA75-6EE81C24B90B}" type="datetimeFigureOut">
              <a:rPr lang="en-US" smtClean="0"/>
              <a:t>21/11/2024</a:t>
            </a:fld>
            <a:endParaRPr lang="en-US"/>
          </a:p>
        </p:txBody>
      </p:sp>
      <p:sp>
        <p:nvSpPr>
          <p:cNvPr id="5" name="Footer Placeholder 4">
            <a:extLst>
              <a:ext uri="{FF2B5EF4-FFF2-40B4-BE49-F238E27FC236}">
                <a16:creationId xmlns:a16="http://schemas.microsoft.com/office/drawing/2014/main" xmlns="" id="{3199F7C1-4776-78D0-CE29-89970E6B7E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CB04315-374E-311E-2552-89A0828ED005}"/>
              </a:ext>
            </a:extLst>
          </p:cNvPr>
          <p:cNvSpPr>
            <a:spLocks noGrp="1"/>
          </p:cNvSpPr>
          <p:nvPr>
            <p:ph type="sldNum" sz="quarter" idx="12"/>
          </p:nvPr>
        </p:nvSpPr>
        <p:spPr/>
        <p:txBody>
          <a:bodyPr/>
          <a:lstStyle/>
          <a:p>
            <a:fld id="{65AD3DF7-F3E9-4B67-AD51-D68933287852}" type="slidenum">
              <a:rPr lang="en-US" smtClean="0"/>
              <a:t>‹#›</a:t>
            </a:fld>
            <a:endParaRPr lang="en-US"/>
          </a:p>
        </p:txBody>
      </p:sp>
    </p:spTree>
    <p:extLst>
      <p:ext uri="{BB962C8B-B14F-4D97-AF65-F5344CB8AC3E}">
        <p14:creationId xmlns:p14="http://schemas.microsoft.com/office/powerpoint/2010/main" val="3899017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532C47-B29D-FAF5-74F0-1A9436ECE0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11210F7-DF70-D5F8-CBD9-8835030A9B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1915070-8EEE-3963-A1C8-FE71BB7122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76DD5E7-2FFF-8530-A6F6-F67758F000A8}"/>
              </a:ext>
            </a:extLst>
          </p:cNvPr>
          <p:cNvSpPr>
            <a:spLocks noGrp="1"/>
          </p:cNvSpPr>
          <p:nvPr>
            <p:ph type="dt" sz="half" idx="10"/>
          </p:nvPr>
        </p:nvSpPr>
        <p:spPr/>
        <p:txBody>
          <a:bodyPr/>
          <a:lstStyle/>
          <a:p>
            <a:fld id="{25FC6356-08CC-4796-BA75-6EE81C24B90B}" type="datetimeFigureOut">
              <a:rPr lang="en-US" smtClean="0"/>
              <a:t>21/11/2024</a:t>
            </a:fld>
            <a:endParaRPr lang="en-US"/>
          </a:p>
        </p:txBody>
      </p:sp>
      <p:sp>
        <p:nvSpPr>
          <p:cNvPr id="6" name="Footer Placeholder 5">
            <a:extLst>
              <a:ext uri="{FF2B5EF4-FFF2-40B4-BE49-F238E27FC236}">
                <a16:creationId xmlns:a16="http://schemas.microsoft.com/office/drawing/2014/main" xmlns="" id="{B45FEC79-C9D9-75C0-D2B1-1CA526B90A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323895B-C19F-345E-EB7A-2665C687B686}"/>
              </a:ext>
            </a:extLst>
          </p:cNvPr>
          <p:cNvSpPr>
            <a:spLocks noGrp="1"/>
          </p:cNvSpPr>
          <p:nvPr>
            <p:ph type="sldNum" sz="quarter" idx="12"/>
          </p:nvPr>
        </p:nvSpPr>
        <p:spPr/>
        <p:txBody>
          <a:bodyPr/>
          <a:lstStyle/>
          <a:p>
            <a:fld id="{65AD3DF7-F3E9-4B67-AD51-D68933287852}" type="slidenum">
              <a:rPr lang="en-US" smtClean="0"/>
              <a:t>‹#›</a:t>
            </a:fld>
            <a:endParaRPr lang="en-US"/>
          </a:p>
        </p:txBody>
      </p:sp>
    </p:spTree>
    <p:extLst>
      <p:ext uri="{BB962C8B-B14F-4D97-AF65-F5344CB8AC3E}">
        <p14:creationId xmlns:p14="http://schemas.microsoft.com/office/powerpoint/2010/main" val="560847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EDE68A-0B2B-3243-12CD-DC56E1EC8F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B3A3768-A58A-EDE7-EA9D-943F7C3272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1F7D75F-D20F-77F6-A36E-8C493C7F45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CB390D2-20BE-87C2-75B2-C9EA1E52AA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A501ED3-EF6B-0366-DBC8-493113B278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650EBEA-D226-63B2-63C4-197E099ACF81}"/>
              </a:ext>
            </a:extLst>
          </p:cNvPr>
          <p:cNvSpPr>
            <a:spLocks noGrp="1"/>
          </p:cNvSpPr>
          <p:nvPr>
            <p:ph type="dt" sz="half" idx="10"/>
          </p:nvPr>
        </p:nvSpPr>
        <p:spPr/>
        <p:txBody>
          <a:bodyPr/>
          <a:lstStyle/>
          <a:p>
            <a:fld id="{25FC6356-08CC-4796-BA75-6EE81C24B90B}" type="datetimeFigureOut">
              <a:rPr lang="en-US" smtClean="0"/>
              <a:t>21/11/2024</a:t>
            </a:fld>
            <a:endParaRPr lang="en-US"/>
          </a:p>
        </p:txBody>
      </p:sp>
      <p:sp>
        <p:nvSpPr>
          <p:cNvPr id="8" name="Footer Placeholder 7">
            <a:extLst>
              <a:ext uri="{FF2B5EF4-FFF2-40B4-BE49-F238E27FC236}">
                <a16:creationId xmlns:a16="http://schemas.microsoft.com/office/drawing/2014/main" xmlns="" id="{D60C7AE0-D7A6-A1E0-AF7F-34B257D8E6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8DF92C7-3B26-8782-1836-AAC1FD05A233}"/>
              </a:ext>
            </a:extLst>
          </p:cNvPr>
          <p:cNvSpPr>
            <a:spLocks noGrp="1"/>
          </p:cNvSpPr>
          <p:nvPr>
            <p:ph type="sldNum" sz="quarter" idx="12"/>
          </p:nvPr>
        </p:nvSpPr>
        <p:spPr/>
        <p:txBody>
          <a:bodyPr/>
          <a:lstStyle/>
          <a:p>
            <a:fld id="{65AD3DF7-F3E9-4B67-AD51-D68933287852}" type="slidenum">
              <a:rPr lang="en-US" smtClean="0"/>
              <a:t>‹#›</a:t>
            </a:fld>
            <a:endParaRPr lang="en-US"/>
          </a:p>
        </p:txBody>
      </p:sp>
    </p:spTree>
    <p:extLst>
      <p:ext uri="{BB962C8B-B14F-4D97-AF65-F5344CB8AC3E}">
        <p14:creationId xmlns:p14="http://schemas.microsoft.com/office/powerpoint/2010/main" val="2435111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161DCC-84CA-AFDE-A165-DEA4C63A4E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464919E-D018-4DFC-AC3A-3A96C0063AA4}"/>
              </a:ext>
            </a:extLst>
          </p:cNvPr>
          <p:cNvSpPr>
            <a:spLocks noGrp="1"/>
          </p:cNvSpPr>
          <p:nvPr>
            <p:ph type="dt" sz="half" idx="10"/>
          </p:nvPr>
        </p:nvSpPr>
        <p:spPr/>
        <p:txBody>
          <a:bodyPr/>
          <a:lstStyle/>
          <a:p>
            <a:fld id="{25FC6356-08CC-4796-BA75-6EE81C24B90B}" type="datetimeFigureOut">
              <a:rPr lang="en-US" smtClean="0"/>
              <a:t>21/11/2024</a:t>
            </a:fld>
            <a:endParaRPr lang="en-US"/>
          </a:p>
        </p:txBody>
      </p:sp>
      <p:sp>
        <p:nvSpPr>
          <p:cNvPr id="4" name="Footer Placeholder 3">
            <a:extLst>
              <a:ext uri="{FF2B5EF4-FFF2-40B4-BE49-F238E27FC236}">
                <a16:creationId xmlns:a16="http://schemas.microsoft.com/office/drawing/2014/main" xmlns="" id="{32D4820E-8508-A40A-2D56-8F2DCBDB0E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9304896-13A5-7203-B431-37C87D76D4FF}"/>
              </a:ext>
            </a:extLst>
          </p:cNvPr>
          <p:cNvSpPr>
            <a:spLocks noGrp="1"/>
          </p:cNvSpPr>
          <p:nvPr>
            <p:ph type="sldNum" sz="quarter" idx="12"/>
          </p:nvPr>
        </p:nvSpPr>
        <p:spPr/>
        <p:txBody>
          <a:bodyPr/>
          <a:lstStyle/>
          <a:p>
            <a:fld id="{65AD3DF7-F3E9-4B67-AD51-D68933287852}" type="slidenum">
              <a:rPr lang="en-US" smtClean="0"/>
              <a:t>‹#›</a:t>
            </a:fld>
            <a:endParaRPr lang="en-US"/>
          </a:p>
        </p:txBody>
      </p:sp>
    </p:spTree>
    <p:extLst>
      <p:ext uri="{BB962C8B-B14F-4D97-AF65-F5344CB8AC3E}">
        <p14:creationId xmlns:p14="http://schemas.microsoft.com/office/powerpoint/2010/main" val="2548068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79FC9F7-24D4-03B0-EDA7-DAAD4080E8B0}"/>
              </a:ext>
            </a:extLst>
          </p:cNvPr>
          <p:cNvSpPr>
            <a:spLocks noGrp="1"/>
          </p:cNvSpPr>
          <p:nvPr>
            <p:ph type="dt" sz="half" idx="10"/>
          </p:nvPr>
        </p:nvSpPr>
        <p:spPr/>
        <p:txBody>
          <a:bodyPr/>
          <a:lstStyle/>
          <a:p>
            <a:fld id="{25FC6356-08CC-4796-BA75-6EE81C24B90B}" type="datetimeFigureOut">
              <a:rPr lang="en-US" smtClean="0"/>
              <a:t>21/11/2024</a:t>
            </a:fld>
            <a:endParaRPr lang="en-US"/>
          </a:p>
        </p:txBody>
      </p:sp>
      <p:sp>
        <p:nvSpPr>
          <p:cNvPr id="3" name="Footer Placeholder 2">
            <a:extLst>
              <a:ext uri="{FF2B5EF4-FFF2-40B4-BE49-F238E27FC236}">
                <a16:creationId xmlns:a16="http://schemas.microsoft.com/office/drawing/2014/main" xmlns="" id="{498E65CD-4EAE-BFA2-4A26-74D74379C4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8F175C2-D764-E4BA-C6ED-99427A5E617B}"/>
              </a:ext>
            </a:extLst>
          </p:cNvPr>
          <p:cNvSpPr>
            <a:spLocks noGrp="1"/>
          </p:cNvSpPr>
          <p:nvPr>
            <p:ph type="sldNum" sz="quarter" idx="12"/>
          </p:nvPr>
        </p:nvSpPr>
        <p:spPr/>
        <p:txBody>
          <a:bodyPr/>
          <a:lstStyle/>
          <a:p>
            <a:fld id="{65AD3DF7-F3E9-4B67-AD51-D68933287852}" type="slidenum">
              <a:rPr lang="en-US" smtClean="0"/>
              <a:t>‹#›</a:t>
            </a:fld>
            <a:endParaRPr lang="en-US"/>
          </a:p>
        </p:txBody>
      </p:sp>
    </p:spTree>
    <p:extLst>
      <p:ext uri="{BB962C8B-B14F-4D97-AF65-F5344CB8AC3E}">
        <p14:creationId xmlns:p14="http://schemas.microsoft.com/office/powerpoint/2010/main" val="2804377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3FAAE8-869D-D569-428A-523E17C81F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5385E60-2571-D9F7-3704-8E419AE45A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4F4F608-775D-3EDF-CC46-1B3981121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D62D3AE-F01B-A06D-8626-3E285A87DAFE}"/>
              </a:ext>
            </a:extLst>
          </p:cNvPr>
          <p:cNvSpPr>
            <a:spLocks noGrp="1"/>
          </p:cNvSpPr>
          <p:nvPr>
            <p:ph type="dt" sz="half" idx="10"/>
          </p:nvPr>
        </p:nvSpPr>
        <p:spPr/>
        <p:txBody>
          <a:bodyPr/>
          <a:lstStyle/>
          <a:p>
            <a:fld id="{25FC6356-08CC-4796-BA75-6EE81C24B90B}" type="datetimeFigureOut">
              <a:rPr lang="en-US" smtClean="0"/>
              <a:t>21/11/2024</a:t>
            </a:fld>
            <a:endParaRPr lang="en-US"/>
          </a:p>
        </p:txBody>
      </p:sp>
      <p:sp>
        <p:nvSpPr>
          <p:cNvPr id="6" name="Footer Placeholder 5">
            <a:extLst>
              <a:ext uri="{FF2B5EF4-FFF2-40B4-BE49-F238E27FC236}">
                <a16:creationId xmlns:a16="http://schemas.microsoft.com/office/drawing/2014/main" xmlns="" id="{50D6C7C0-3BBD-4231-3655-EBEB7FAF24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BEF4E74-28A0-6BCB-E2DD-4A3E3A6E4FCE}"/>
              </a:ext>
            </a:extLst>
          </p:cNvPr>
          <p:cNvSpPr>
            <a:spLocks noGrp="1"/>
          </p:cNvSpPr>
          <p:nvPr>
            <p:ph type="sldNum" sz="quarter" idx="12"/>
          </p:nvPr>
        </p:nvSpPr>
        <p:spPr/>
        <p:txBody>
          <a:bodyPr/>
          <a:lstStyle/>
          <a:p>
            <a:fld id="{65AD3DF7-F3E9-4B67-AD51-D68933287852}" type="slidenum">
              <a:rPr lang="en-US" smtClean="0"/>
              <a:t>‹#›</a:t>
            </a:fld>
            <a:endParaRPr lang="en-US"/>
          </a:p>
        </p:txBody>
      </p:sp>
    </p:spTree>
    <p:extLst>
      <p:ext uri="{BB962C8B-B14F-4D97-AF65-F5344CB8AC3E}">
        <p14:creationId xmlns:p14="http://schemas.microsoft.com/office/powerpoint/2010/main" val="3046996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82AB5B-B248-486C-B6D9-08ADCA6522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532F89C-2346-7386-AC46-DD60F9D8E6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16A7E42-8A65-34CF-4308-020C4CFF58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6335D1E-65EF-0B86-1714-369B914BA957}"/>
              </a:ext>
            </a:extLst>
          </p:cNvPr>
          <p:cNvSpPr>
            <a:spLocks noGrp="1"/>
          </p:cNvSpPr>
          <p:nvPr>
            <p:ph type="dt" sz="half" idx="10"/>
          </p:nvPr>
        </p:nvSpPr>
        <p:spPr/>
        <p:txBody>
          <a:bodyPr/>
          <a:lstStyle/>
          <a:p>
            <a:fld id="{25FC6356-08CC-4796-BA75-6EE81C24B90B}" type="datetimeFigureOut">
              <a:rPr lang="en-US" smtClean="0"/>
              <a:t>21/11/2024</a:t>
            </a:fld>
            <a:endParaRPr lang="en-US"/>
          </a:p>
        </p:txBody>
      </p:sp>
      <p:sp>
        <p:nvSpPr>
          <p:cNvPr id="6" name="Footer Placeholder 5">
            <a:extLst>
              <a:ext uri="{FF2B5EF4-FFF2-40B4-BE49-F238E27FC236}">
                <a16:creationId xmlns:a16="http://schemas.microsoft.com/office/drawing/2014/main" xmlns="" id="{DF10003B-5E47-79A0-A634-C194EC73D0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D6F91EC-B103-2C26-341D-69A70AEFCCB9}"/>
              </a:ext>
            </a:extLst>
          </p:cNvPr>
          <p:cNvSpPr>
            <a:spLocks noGrp="1"/>
          </p:cNvSpPr>
          <p:nvPr>
            <p:ph type="sldNum" sz="quarter" idx="12"/>
          </p:nvPr>
        </p:nvSpPr>
        <p:spPr/>
        <p:txBody>
          <a:bodyPr/>
          <a:lstStyle/>
          <a:p>
            <a:fld id="{65AD3DF7-F3E9-4B67-AD51-D68933287852}" type="slidenum">
              <a:rPr lang="en-US" smtClean="0"/>
              <a:t>‹#›</a:t>
            </a:fld>
            <a:endParaRPr lang="en-US"/>
          </a:p>
        </p:txBody>
      </p:sp>
    </p:spTree>
    <p:extLst>
      <p:ext uri="{BB962C8B-B14F-4D97-AF65-F5344CB8AC3E}">
        <p14:creationId xmlns:p14="http://schemas.microsoft.com/office/powerpoint/2010/main" val="299203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xmlns="" id="{82124333-2670-7D60-620F-211ED15DAD6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F9359DCF-6E44-A45F-B139-B19C04AE8F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097A1C4-DD27-3B8E-8AA1-7182C15643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8926E17-0C01-16BC-F570-9F41D4B6CC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5FC6356-08CC-4796-BA75-6EE81C24B90B}" type="datetimeFigureOut">
              <a:rPr lang="en-US" smtClean="0"/>
              <a:t>21/11/2024</a:t>
            </a:fld>
            <a:endParaRPr lang="en-US"/>
          </a:p>
        </p:txBody>
      </p:sp>
      <p:sp>
        <p:nvSpPr>
          <p:cNvPr id="5" name="Footer Placeholder 4">
            <a:extLst>
              <a:ext uri="{FF2B5EF4-FFF2-40B4-BE49-F238E27FC236}">
                <a16:creationId xmlns:a16="http://schemas.microsoft.com/office/drawing/2014/main" xmlns="" id="{9590EB46-AEEE-974C-40B8-EE05021844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 id="{165A5460-A103-0F41-81C4-345E79B1B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5AD3DF7-F3E9-4B67-AD51-D68933287852}" type="slidenum">
              <a:rPr lang="en-US" smtClean="0"/>
              <a:t>‹#›</a:t>
            </a:fld>
            <a:endParaRPr lang="en-US"/>
          </a:p>
        </p:txBody>
      </p:sp>
      <p:pic>
        <p:nvPicPr>
          <p:cNvPr id="1026" name="Picture 2" descr="Picture background">
            <a:extLst>
              <a:ext uri="{FF2B5EF4-FFF2-40B4-BE49-F238E27FC236}">
                <a16:creationId xmlns:a16="http://schemas.microsoft.com/office/drawing/2014/main" xmlns="" id="{48A10728-EB81-295F-8451-1535F607A95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6116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1735" y="342769"/>
            <a:ext cx="11777133" cy="1969766"/>
          </a:xfrm>
          <a:prstGeom prst="rect">
            <a:avLst/>
          </a:prstGeom>
          <a:noFill/>
        </p:spPr>
        <p:txBody>
          <a:bodyPr wrap="square" lIns="121917" tIns="60958" rIns="121917" bIns="6095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a:latin typeface="Times New Roman" pitchFamily="18" charset="0"/>
                <a:cs typeface="Times New Roman" pitchFamily="18" charset="0"/>
              </a:rPr>
              <a:t>Thứ </a:t>
            </a:r>
            <a:r>
              <a:rPr lang="en-US" sz="4000" b="1" smtClean="0">
                <a:latin typeface="Times New Roman" pitchFamily="18" charset="0"/>
                <a:cs typeface="Times New Roman" pitchFamily="18" charset="0"/>
              </a:rPr>
              <a:t>ba, </a:t>
            </a:r>
            <a:r>
              <a:rPr lang="en-US" sz="4000" b="1">
                <a:latin typeface="Times New Roman" pitchFamily="18" charset="0"/>
                <a:cs typeface="Times New Roman" pitchFamily="18" charset="0"/>
              </a:rPr>
              <a:t>ngày </a:t>
            </a:r>
            <a:r>
              <a:rPr lang="en-US" sz="4000" b="1" smtClean="0">
                <a:latin typeface="Times New Roman" pitchFamily="18" charset="0"/>
                <a:cs typeface="Times New Roman" pitchFamily="18" charset="0"/>
              </a:rPr>
              <a:t>10 </a:t>
            </a:r>
            <a:r>
              <a:rPr lang="en-US" sz="4000" b="1">
                <a:latin typeface="Times New Roman" pitchFamily="18" charset="0"/>
                <a:cs typeface="Times New Roman" pitchFamily="18" charset="0"/>
              </a:rPr>
              <a:t>tháng 12 năm 2024</a:t>
            </a:r>
          </a:p>
          <a:p>
            <a:pPr algn="ctr"/>
            <a:r>
              <a:rPr lang="en-US" sz="4000" b="1" u="sng">
                <a:latin typeface="Times New Roman" pitchFamily="18" charset="0"/>
                <a:cs typeface="Times New Roman" pitchFamily="18" charset="0"/>
              </a:rPr>
              <a:t>Tiếng Việt</a:t>
            </a:r>
          </a:p>
          <a:p>
            <a:pPr algn="ctr"/>
            <a:r>
              <a:rPr lang="en-US" sz="4000" b="1">
                <a:solidFill>
                  <a:srgbClr val="FF0000"/>
                </a:solidFill>
                <a:latin typeface="Times New Roman" pitchFamily="18" charset="0"/>
                <a:cs typeface="Times New Roman" pitchFamily="18" charset="0"/>
              </a:rPr>
              <a:t>Viết:   Bài văn kể chuyện sáng tạo </a:t>
            </a:r>
            <a:r>
              <a:rPr lang="en-US" sz="4000" b="1" i="1">
                <a:solidFill>
                  <a:srgbClr val="FF0000"/>
                </a:solidFill>
                <a:latin typeface="Times New Roman" pitchFamily="18" charset="0"/>
                <a:cs typeface="Times New Roman" pitchFamily="18" charset="0"/>
              </a:rPr>
              <a:t>(tiếp theo)</a:t>
            </a:r>
            <a:endParaRPr lang="en-US" sz="40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46034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63513"/>
            <a:ext cx="11747500" cy="1325562"/>
          </a:xfrm>
          <a:prstGeom prst="rect">
            <a:avLst/>
          </a:prstGeom>
        </p:spPr>
        <p:txBody>
          <a:bodyPr vert="horz" lIns="91440" tIns="45720" rIns="91440" bIns="45720" rtlCol="0" anchor="ctr">
            <a:noAutofit/>
          </a:bodyPr>
          <a:lstStyle/>
          <a:p>
            <a:pPr algn="just"/>
            <a:r>
              <a:rPr lang="en-US" sz="2800" b="1" dirty="0">
                <a:solidFill>
                  <a:srgbClr val="F94A29"/>
                </a:solidFill>
                <a:latin typeface="+mn-lt"/>
              </a:rPr>
              <a:t>1. </a:t>
            </a:r>
            <a:r>
              <a:rPr lang="en-US" sz="2800" b="1" dirty="0" err="1">
                <a:solidFill>
                  <a:srgbClr val="F94A29"/>
                </a:solidFill>
                <a:latin typeface="+mn-lt"/>
              </a:rPr>
              <a:t>Sau</a:t>
            </a:r>
            <a:r>
              <a:rPr lang="en-US" sz="2800" b="1" dirty="0">
                <a:solidFill>
                  <a:srgbClr val="F94A29"/>
                </a:solidFill>
                <a:latin typeface="+mn-lt"/>
              </a:rPr>
              <a:t> </a:t>
            </a:r>
            <a:r>
              <a:rPr lang="en-US" sz="2800" b="1" dirty="0" err="1">
                <a:solidFill>
                  <a:srgbClr val="F94A29"/>
                </a:solidFill>
                <a:latin typeface="+mn-lt"/>
              </a:rPr>
              <a:t>khi</a:t>
            </a:r>
            <a:r>
              <a:rPr lang="en-US" sz="2800" b="1" dirty="0">
                <a:solidFill>
                  <a:srgbClr val="F94A29"/>
                </a:solidFill>
                <a:latin typeface="+mn-lt"/>
              </a:rPr>
              <a:t> </a:t>
            </a:r>
            <a:r>
              <a:rPr lang="en-US" sz="2800" b="1" dirty="0" err="1">
                <a:solidFill>
                  <a:srgbClr val="F94A29"/>
                </a:solidFill>
                <a:latin typeface="+mn-lt"/>
              </a:rPr>
              <a:t>đọc</a:t>
            </a:r>
            <a:r>
              <a:rPr lang="en-US" sz="2800" b="1" dirty="0">
                <a:solidFill>
                  <a:srgbClr val="F94A29"/>
                </a:solidFill>
                <a:latin typeface="+mn-lt"/>
              </a:rPr>
              <a:t> </a:t>
            </a:r>
            <a:r>
              <a:rPr lang="en-US" sz="2800" b="1" dirty="0" err="1">
                <a:solidFill>
                  <a:srgbClr val="F94A29"/>
                </a:solidFill>
                <a:latin typeface="+mn-lt"/>
              </a:rPr>
              <a:t>xong</a:t>
            </a:r>
            <a:r>
              <a:rPr lang="en-US" sz="2800" b="1" dirty="0">
                <a:solidFill>
                  <a:srgbClr val="F94A29"/>
                </a:solidFill>
                <a:latin typeface="+mn-lt"/>
              </a:rPr>
              <a:t> </a:t>
            </a:r>
            <a:r>
              <a:rPr lang="en-US" sz="2800" b="1" dirty="0" err="1">
                <a:solidFill>
                  <a:srgbClr val="F94A29"/>
                </a:solidFill>
                <a:latin typeface="+mn-lt"/>
              </a:rPr>
              <a:t>bài</a:t>
            </a:r>
            <a:r>
              <a:rPr lang="en-US" sz="2800" b="1" dirty="0">
                <a:solidFill>
                  <a:srgbClr val="F94A29"/>
                </a:solidFill>
                <a:latin typeface="+mn-lt"/>
              </a:rPr>
              <a:t> “Ai </a:t>
            </a:r>
            <a:r>
              <a:rPr lang="en-US" sz="2800" b="1" dirty="0" err="1">
                <a:solidFill>
                  <a:srgbClr val="F94A29"/>
                </a:solidFill>
                <a:latin typeface="+mn-lt"/>
              </a:rPr>
              <a:t>tài</a:t>
            </a:r>
            <a:r>
              <a:rPr lang="en-US" sz="2800" b="1" dirty="0">
                <a:solidFill>
                  <a:srgbClr val="F94A29"/>
                </a:solidFill>
                <a:latin typeface="+mn-lt"/>
              </a:rPr>
              <a:t> </a:t>
            </a:r>
            <a:r>
              <a:rPr lang="en-US" sz="2800" b="1" dirty="0" err="1">
                <a:solidFill>
                  <a:srgbClr val="F94A29"/>
                </a:solidFill>
                <a:latin typeface="+mn-lt"/>
              </a:rPr>
              <a:t>giỏi</a:t>
            </a:r>
            <a:r>
              <a:rPr lang="en-US" sz="2800" b="1" dirty="0">
                <a:solidFill>
                  <a:srgbClr val="F94A29"/>
                </a:solidFill>
                <a:latin typeface="+mn-lt"/>
              </a:rPr>
              <a:t> </a:t>
            </a:r>
            <a:r>
              <a:rPr lang="en-US" sz="2800" b="1" dirty="0" err="1">
                <a:solidFill>
                  <a:srgbClr val="F94A29"/>
                </a:solidFill>
                <a:latin typeface="+mn-lt"/>
              </a:rPr>
              <a:t>nhất</a:t>
            </a:r>
            <a:r>
              <a:rPr lang="en-US" sz="2800" b="1" dirty="0">
                <a:solidFill>
                  <a:srgbClr val="F94A29"/>
                </a:solidFill>
                <a:latin typeface="+mn-lt"/>
              </a:rPr>
              <a:t>” ở </a:t>
            </a:r>
            <a:r>
              <a:rPr lang="en-US" sz="2800" b="1" dirty="0" err="1">
                <a:solidFill>
                  <a:srgbClr val="F94A29"/>
                </a:solidFill>
                <a:latin typeface="+mn-lt"/>
              </a:rPr>
              <a:t>trang</a:t>
            </a:r>
            <a:r>
              <a:rPr lang="en-US" sz="2800" b="1" dirty="0">
                <a:solidFill>
                  <a:srgbClr val="F94A29"/>
                </a:solidFill>
                <a:latin typeface="+mn-lt"/>
              </a:rPr>
              <a:t> 96, 97 (</a:t>
            </a:r>
            <a:r>
              <a:rPr lang="en-US" sz="2800" b="1" dirty="0" err="1">
                <a:solidFill>
                  <a:srgbClr val="F94A29"/>
                </a:solidFill>
                <a:latin typeface="+mn-lt"/>
              </a:rPr>
              <a:t>Tiếng</a:t>
            </a:r>
            <a:r>
              <a:rPr lang="en-US" sz="2800" b="1" dirty="0">
                <a:solidFill>
                  <a:srgbClr val="F94A29"/>
                </a:solidFill>
                <a:latin typeface="+mn-lt"/>
              </a:rPr>
              <a:t> </a:t>
            </a:r>
            <a:r>
              <a:rPr lang="en-US" sz="2800" b="1" dirty="0" err="1">
                <a:solidFill>
                  <a:srgbClr val="F94A29"/>
                </a:solidFill>
                <a:latin typeface="+mn-lt"/>
              </a:rPr>
              <a:t>Việt</a:t>
            </a:r>
            <a:r>
              <a:rPr lang="en-US" sz="2800" b="1" dirty="0">
                <a:solidFill>
                  <a:srgbClr val="F94A29"/>
                </a:solidFill>
                <a:latin typeface="+mn-lt"/>
              </a:rPr>
              <a:t> 4, </a:t>
            </a:r>
            <a:r>
              <a:rPr lang="en-US" sz="2800" b="1" dirty="0" err="1">
                <a:solidFill>
                  <a:srgbClr val="F94A29"/>
                </a:solidFill>
                <a:latin typeface="+mn-lt"/>
              </a:rPr>
              <a:t>tập</a:t>
            </a:r>
            <a:r>
              <a:rPr lang="en-US" sz="2800" b="1" dirty="0">
                <a:solidFill>
                  <a:srgbClr val="F94A29"/>
                </a:solidFill>
                <a:latin typeface="+mn-lt"/>
              </a:rPr>
              <a:t> </a:t>
            </a:r>
            <a:r>
              <a:rPr lang="en-US" sz="2800" b="1" dirty="0" err="1">
                <a:solidFill>
                  <a:srgbClr val="F94A29"/>
                </a:solidFill>
                <a:latin typeface="+mn-lt"/>
              </a:rPr>
              <a:t>một</a:t>
            </a:r>
            <a:r>
              <a:rPr lang="en-US" sz="2800" b="1" dirty="0">
                <a:solidFill>
                  <a:srgbClr val="F94A29"/>
                </a:solidFill>
                <a:latin typeface="+mn-lt"/>
              </a:rPr>
              <a:t>), </a:t>
            </a:r>
            <a:r>
              <a:rPr lang="en-US" sz="2800" b="1" dirty="0" err="1">
                <a:solidFill>
                  <a:srgbClr val="F94A29"/>
                </a:solidFill>
                <a:latin typeface="+mn-lt"/>
              </a:rPr>
              <a:t>một</a:t>
            </a:r>
            <a:r>
              <a:rPr lang="en-US" sz="2800" b="1" dirty="0">
                <a:solidFill>
                  <a:srgbClr val="F94A29"/>
                </a:solidFill>
                <a:latin typeface="+mn-lt"/>
              </a:rPr>
              <a:t> </a:t>
            </a:r>
            <a:r>
              <a:rPr lang="en-US" sz="2800" b="1" dirty="0" err="1">
                <a:solidFill>
                  <a:srgbClr val="F94A29"/>
                </a:solidFill>
                <a:latin typeface="+mn-lt"/>
              </a:rPr>
              <a:t>bạn</a:t>
            </a:r>
            <a:r>
              <a:rPr lang="en-US" sz="2800" b="1" dirty="0">
                <a:solidFill>
                  <a:srgbClr val="F94A29"/>
                </a:solidFill>
                <a:latin typeface="+mn-lt"/>
              </a:rPr>
              <a:t> </a:t>
            </a:r>
            <a:r>
              <a:rPr lang="en-US" sz="2800" b="1" dirty="0" err="1">
                <a:solidFill>
                  <a:srgbClr val="F94A29"/>
                </a:solidFill>
                <a:latin typeface="+mn-lt"/>
              </a:rPr>
              <a:t>nhỏ</a:t>
            </a:r>
            <a:r>
              <a:rPr lang="en-US" sz="2800" b="1" dirty="0">
                <a:solidFill>
                  <a:srgbClr val="F94A29"/>
                </a:solidFill>
                <a:latin typeface="+mn-lt"/>
              </a:rPr>
              <a:t> </a:t>
            </a:r>
            <a:r>
              <a:rPr lang="en-US" sz="2800" b="1" dirty="0" err="1">
                <a:solidFill>
                  <a:srgbClr val="F94A29"/>
                </a:solidFill>
                <a:latin typeface="+mn-lt"/>
              </a:rPr>
              <a:t>đã</a:t>
            </a:r>
            <a:r>
              <a:rPr lang="en-US" sz="2800" b="1" dirty="0">
                <a:solidFill>
                  <a:srgbClr val="F94A29"/>
                </a:solidFill>
                <a:latin typeface="+mn-lt"/>
              </a:rPr>
              <a:t> </a:t>
            </a:r>
            <a:r>
              <a:rPr lang="en-US" sz="2800" b="1" dirty="0" err="1">
                <a:solidFill>
                  <a:srgbClr val="F94A29"/>
                </a:solidFill>
                <a:latin typeface="+mn-lt"/>
              </a:rPr>
              <a:t>tưởng</a:t>
            </a:r>
            <a:r>
              <a:rPr lang="en-US" sz="2800" b="1" dirty="0">
                <a:solidFill>
                  <a:srgbClr val="F94A29"/>
                </a:solidFill>
                <a:latin typeface="+mn-lt"/>
              </a:rPr>
              <a:t> </a:t>
            </a:r>
            <a:r>
              <a:rPr lang="en-US" sz="2800" b="1" dirty="0" err="1">
                <a:solidFill>
                  <a:srgbClr val="F94A29"/>
                </a:solidFill>
                <a:latin typeface="+mn-lt"/>
              </a:rPr>
              <a:t>tượng</a:t>
            </a:r>
            <a:r>
              <a:rPr lang="en-US" sz="2800" b="1" dirty="0">
                <a:solidFill>
                  <a:srgbClr val="F94A29"/>
                </a:solidFill>
                <a:latin typeface="+mn-lt"/>
              </a:rPr>
              <a:t> </a:t>
            </a:r>
            <a:r>
              <a:rPr lang="en-US" sz="2800" b="1" dirty="0" err="1">
                <a:solidFill>
                  <a:srgbClr val="F94A29"/>
                </a:solidFill>
                <a:latin typeface="+mn-lt"/>
              </a:rPr>
              <a:t>và</a:t>
            </a:r>
            <a:r>
              <a:rPr lang="en-US" sz="2800" b="1" dirty="0">
                <a:solidFill>
                  <a:srgbClr val="F94A29"/>
                </a:solidFill>
                <a:latin typeface="+mn-lt"/>
              </a:rPr>
              <a:t> </a:t>
            </a:r>
            <a:r>
              <a:rPr lang="en-US" sz="2800" b="1" dirty="0" err="1">
                <a:solidFill>
                  <a:srgbClr val="F94A29"/>
                </a:solidFill>
                <a:latin typeface="+mn-lt"/>
              </a:rPr>
              <a:t>viết</a:t>
            </a:r>
            <a:r>
              <a:rPr lang="en-US" sz="2800" b="1" dirty="0">
                <a:solidFill>
                  <a:srgbClr val="F94A29"/>
                </a:solidFill>
                <a:latin typeface="+mn-lt"/>
              </a:rPr>
              <a:t> </a:t>
            </a:r>
            <a:r>
              <a:rPr lang="en-US" sz="2800" b="1" dirty="0" err="1">
                <a:solidFill>
                  <a:srgbClr val="F94A29"/>
                </a:solidFill>
                <a:latin typeface="+mn-lt"/>
              </a:rPr>
              <a:t>thêm</a:t>
            </a:r>
            <a:r>
              <a:rPr lang="en-US" sz="2800" b="1" dirty="0">
                <a:solidFill>
                  <a:srgbClr val="F94A29"/>
                </a:solidFill>
                <a:latin typeface="+mn-lt"/>
              </a:rPr>
              <a:t> </a:t>
            </a:r>
            <a:r>
              <a:rPr lang="en-US" sz="2800" b="1" dirty="0" err="1">
                <a:solidFill>
                  <a:srgbClr val="F94A29"/>
                </a:solidFill>
                <a:latin typeface="+mn-lt"/>
              </a:rPr>
              <a:t>đoạn</a:t>
            </a:r>
            <a:r>
              <a:rPr lang="en-US" sz="2800" b="1" dirty="0">
                <a:solidFill>
                  <a:srgbClr val="F94A29"/>
                </a:solidFill>
                <a:latin typeface="+mn-lt"/>
              </a:rPr>
              <a:t> </a:t>
            </a:r>
            <a:r>
              <a:rPr lang="en-US" sz="2800" b="1" dirty="0" err="1">
                <a:solidFill>
                  <a:srgbClr val="F94A29"/>
                </a:solidFill>
                <a:latin typeface="+mn-lt"/>
              </a:rPr>
              <a:t>kết</a:t>
            </a:r>
            <a:r>
              <a:rPr lang="en-US" sz="2800" b="1" dirty="0">
                <a:solidFill>
                  <a:srgbClr val="F94A29"/>
                </a:solidFill>
                <a:latin typeface="+mn-lt"/>
              </a:rPr>
              <a:t> </a:t>
            </a:r>
            <a:r>
              <a:rPr lang="en-US" sz="2800" b="1" dirty="0" err="1">
                <a:solidFill>
                  <a:srgbClr val="F94A29"/>
                </a:solidFill>
                <a:latin typeface="+mn-lt"/>
              </a:rPr>
              <a:t>cho</a:t>
            </a:r>
            <a:r>
              <a:rPr lang="en-US" sz="2800" b="1" dirty="0">
                <a:solidFill>
                  <a:srgbClr val="F94A29"/>
                </a:solidFill>
                <a:latin typeface="+mn-lt"/>
              </a:rPr>
              <a:t> </a:t>
            </a:r>
            <a:r>
              <a:rPr lang="en-US" sz="2800" b="1" dirty="0" err="1">
                <a:solidFill>
                  <a:srgbClr val="F94A29"/>
                </a:solidFill>
                <a:latin typeface="+mn-lt"/>
              </a:rPr>
              <a:t>câu</a:t>
            </a:r>
            <a:r>
              <a:rPr lang="en-US" sz="2800" b="1" dirty="0">
                <a:solidFill>
                  <a:srgbClr val="F94A29"/>
                </a:solidFill>
                <a:latin typeface="+mn-lt"/>
              </a:rPr>
              <a:t> </a:t>
            </a:r>
            <a:r>
              <a:rPr lang="en-US" sz="2800" b="1" dirty="0" err="1">
                <a:solidFill>
                  <a:srgbClr val="F94A29"/>
                </a:solidFill>
                <a:latin typeface="+mn-lt"/>
              </a:rPr>
              <a:t>chuyện</a:t>
            </a:r>
            <a:r>
              <a:rPr lang="en-US" sz="2800" b="1" dirty="0">
                <a:solidFill>
                  <a:srgbClr val="F94A29"/>
                </a:solidFill>
                <a:latin typeface="+mn-lt"/>
              </a:rPr>
              <a:t>. </a:t>
            </a:r>
            <a:r>
              <a:rPr lang="en-US" sz="2800" b="1" dirty="0" err="1">
                <a:solidFill>
                  <a:srgbClr val="F94A29"/>
                </a:solidFill>
                <a:latin typeface="+mn-lt"/>
              </a:rPr>
              <a:t>Đọc</a:t>
            </a:r>
            <a:r>
              <a:rPr lang="en-US" sz="2800" b="1" dirty="0">
                <a:solidFill>
                  <a:srgbClr val="F94A29"/>
                </a:solidFill>
                <a:latin typeface="+mn-lt"/>
              </a:rPr>
              <a:t> </a:t>
            </a:r>
            <a:r>
              <a:rPr lang="en-US" sz="2800" b="1" dirty="0" err="1">
                <a:solidFill>
                  <a:srgbClr val="F94A29"/>
                </a:solidFill>
                <a:latin typeface="+mn-lt"/>
              </a:rPr>
              <a:t>đoạn</a:t>
            </a:r>
            <a:r>
              <a:rPr lang="en-US" sz="2800" b="1" dirty="0">
                <a:solidFill>
                  <a:srgbClr val="F94A29"/>
                </a:solidFill>
                <a:latin typeface="+mn-lt"/>
              </a:rPr>
              <a:t> </a:t>
            </a:r>
            <a:r>
              <a:rPr lang="en-US" sz="2800" b="1" dirty="0" err="1">
                <a:solidFill>
                  <a:srgbClr val="F94A29"/>
                </a:solidFill>
                <a:latin typeface="+mn-lt"/>
              </a:rPr>
              <a:t>văn</a:t>
            </a:r>
            <a:r>
              <a:rPr lang="en-US" sz="2800" b="1" dirty="0">
                <a:solidFill>
                  <a:srgbClr val="F94A29"/>
                </a:solidFill>
                <a:latin typeface="+mn-lt"/>
              </a:rPr>
              <a:t> </a:t>
            </a:r>
            <a:r>
              <a:rPr lang="en-US" sz="2800" b="1" dirty="0" err="1">
                <a:solidFill>
                  <a:srgbClr val="F94A29"/>
                </a:solidFill>
                <a:latin typeface="+mn-lt"/>
              </a:rPr>
              <a:t>bạn</a:t>
            </a:r>
            <a:r>
              <a:rPr lang="en-US" sz="2800" b="1" dirty="0">
                <a:solidFill>
                  <a:srgbClr val="F94A29"/>
                </a:solidFill>
                <a:latin typeface="+mn-lt"/>
              </a:rPr>
              <a:t> </a:t>
            </a:r>
            <a:r>
              <a:rPr lang="en-US" sz="2800" b="1" dirty="0" err="1">
                <a:solidFill>
                  <a:srgbClr val="F94A29"/>
                </a:solidFill>
                <a:latin typeface="+mn-lt"/>
              </a:rPr>
              <a:t>nhỏ</a:t>
            </a:r>
            <a:r>
              <a:rPr lang="en-US" sz="2800" b="1" dirty="0">
                <a:solidFill>
                  <a:srgbClr val="F94A29"/>
                </a:solidFill>
                <a:latin typeface="+mn-lt"/>
              </a:rPr>
              <a:t> </a:t>
            </a:r>
            <a:r>
              <a:rPr lang="en-US" sz="2800" b="1" dirty="0" err="1">
                <a:solidFill>
                  <a:srgbClr val="F94A29"/>
                </a:solidFill>
                <a:latin typeface="+mn-lt"/>
              </a:rPr>
              <a:t>đã</a:t>
            </a:r>
            <a:r>
              <a:rPr lang="en-US" sz="2800" b="1" dirty="0">
                <a:solidFill>
                  <a:srgbClr val="F94A29"/>
                </a:solidFill>
                <a:latin typeface="+mn-lt"/>
              </a:rPr>
              <a:t> </a:t>
            </a:r>
            <a:r>
              <a:rPr lang="en-US" sz="2800" b="1" dirty="0" err="1">
                <a:solidFill>
                  <a:srgbClr val="F94A29"/>
                </a:solidFill>
                <a:latin typeface="+mn-lt"/>
              </a:rPr>
              <a:t>viết</a:t>
            </a:r>
            <a:r>
              <a:rPr lang="en-US" sz="2800" b="1" dirty="0">
                <a:solidFill>
                  <a:srgbClr val="F94A29"/>
                </a:solidFill>
                <a:latin typeface="+mn-lt"/>
              </a:rPr>
              <a:t> </a:t>
            </a:r>
            <a:r>
              <a:rPr lang="en-US" sz="2800" b="1" dirty="0" err="1">
                <a:solidFill>
                  <a:srgbClr val="F94A29"/>
                </a:solidFill>
                <a:latin typeface="+mn-lt"/>
              </a:rPr>
              <a:t>dưới</a:t>
            </a:r>
            <a:r>
              <a:rPr lang="en-US" sz="2800" b="1" dirty="0">
                <a:solidFill>
                  <a:srgbClr val="F94A29"/>
                </a:solidFill>
                <a:latin typeface="+mn-lt"/>
              </a:rPr>
              <a:t> </a:t>
            </a:r>
            <a:r>
              <a:rPr lang="en-US" sz="2800" b="1" dirty="0" err="1">
                <a:solidFill>
                  <a:srgbClr val="F94A29"/>
                </a:solidFill>
                <a:latin typeface="+mn-lt"/>
              </a:rPr>
              <a:t>đây</a:t>
            </a:r>
            <a:r>
              <a:rPr lang="en-US" sz="2800" b="1" dirty="0">
                <a:solidFill>
                  <a:srgbClr val="F94A29"/>
                </a:solidFill>
                <a:latin typeface="+mn-lt"/>
              </a:rPr>
              <a:t> </a:t>
            </a:r>
            <a:r>
              <a:rPr lang="en-US" sz="2800" b="1" dirty="0" err="1">
                <a:solidFill>
                  <a:srgbClr val="F94A29"/>
                </a:solidFill>
                <a:latin typeface="+mn-lt"/>
              </a:rPr>
              <a:t>và</a:t>
            </a:r>
            <a:r>
              <a:rPr lang="en-US" sz="2800" b="1" dirty="0">
                <a:solidFill>
                  <a:srgbClr val="F94A29"/>
                </a:solidFill>
                <a:latin typeface="+mn-lt"/>
              </a:rPr>
              <a:t> </a:t>
            </a:r>
            <a:r>
              <a:rPr lang="en-US" sz="2800" b="1" dirty="0" err="1">
                <a:solidFill>
                  <a:srgbClr val="F94A29"/>
                </a:solidFill>
                <a:latin typeface="+mn-lt"/>
              </a:rPr>
              <a:t>trả</a:t>
            </a:r>
            <a:r>
              <a:rPr lang="en-US" sz="2800" b="1" dirty="0">
                <a:solidFill>
                  <a:srgbClr val="F94A29"/>
                </a:solidFill>
                <a:latin typeface="+mn-lt"/>
              </a:rPr>
              <a:t> </a:t>
            </a:r>
            <a:r>
              <a:rPr lang="en-US" sz="2800" b="1" dirty="0" err="1">
                <a:solidFill>
                  <a:srgbClr val="F94A29"/>
                </a:solidFill>
                <a:latin typeface="+mn-lt"/>
              </a:rPr>
              <a:t>lời</a:t>
            </a:r>
            <a:r>
              <a:rPr lang="en-US" sz="2800" b="1" dirty="0">
                <a:solidFill>
                  <a:srgbClr val="F94A29"/>
                </a:solidFill>
                <a:latin typeface="+mn-lt"/>
              </a:rPr>
              <a:t> </a:t>
            </a:r>
            <a:r>
              <a:rPr lang="en-US" sz="2800" b="1" dirty="0" err="1">
                <a:solidFill>
                  <a:srgbClr val="F94A29"/>
                </a:solidFill>
                <a:latin typeface="+mn-lt"/>
              </a:rPr>
              <a:t>câu</a:t>
            </a:r>
            <a:r>
              <a:rPr lang="en-US" sz="2800" b="1" dirty="0">
                <a:solidFill>
                  <a:srgbClr val="F94A29"/>
                </a:solidFill>
                <a:latin typeface="+mn-lt"/>
              </a:rPr>
              <a:t> </a:t>
            </a:r>
            <a:r>
              <a:rPr lang="en-US" sz="2800" b="1" dirty="0" err="1">
                <a:solidFill>
                  <a:srgbClr val="F94A29"/>
                </a:solidFill>
                <a:latin typeface="+mn-lt"/>
              </a:rPr>
              <a:t>hỏi</a:t>
            </a:r>
            <a:r>
              <a:rPr lang="en-US" sz="2800" b="1" dirty="0">
                <a:solidFill>
                  <a:srgbClr val="F94A29"/>
                </a:solidFill>
                <a:latin typeface="+mn-lt"/>
              </a:rPr>
              <a:t>:</a:t>
            </a:r>
          </a:p>
        </p:txBody>
      </p:sp>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ounded Rectangle 4"/>
          <p:cNvSpPr/>
          <p:nvPr/>
        </p:nvSpPr>
        <p:spPr>
          <a:xfrm>
            <a:off x="219075" y="209550"/>
            <a:ext cx="11753850" cy="6400800"/>
          </a:xfrm>
          <a:prstGeom prst="roundRect">
            <a:avLst>
              <a:gd name="adj" fmla="val 89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itle 1"/>
          <p:cNvSpPr txBox="1">
            <a:spLocks/>
          </p:cNvSpPr>
          <p:nvPr/>
        </p:nvSpPr>
        <p:spPr>
          <a:xfrm>
            <a:off x="380998" y="551793"/>
            <a:ext cx="11366501" cy="6463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457200" algn="just" defTabSz="914400" rtl="0" eaLnBrk="1" fontAlgn="auto" latinLnBrk="0" hangingPunct="1">
              <a:lnSpc>
                <a:spcPct val="100000"/>
              </a:lnSpc>
              <a:spcBef>
                <a:spcPct val="0"/>
              </a:spcBef>
              <a:spcAft>
                <a:spcPts val="60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Arial" panose="020B0604020202020204" pitchFamily="34" charset="0"/>
              <a:ea typeface="+mj-ea"/>
              <a:cs typeface="+mj-cs"/>
            </a:endParaRPr>
          </a:p>
          <a:p>
            <a:pPr marL="0" marR="0" lvl="0" indent="457200" algn="just" defTabSz="914400" rtl="0" eaLnBrk="1" fontAlgn="auto" latinLnBrk="0" hangingPunct="1">
              <a:lnSpc>
                <a:spcPct val="100000"/>
              </a:lnSpc>
              <a:spcBef>
                <a:spcPct val="0"/>
              </a:spcBef>
              <a:spcAft>
                <a:spcPts val="60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Arial" panose="020B0604020202020204" pitchFamily="34" charset="0"/>
              <a:ea typeface="+mj-ea"/>
              <a:cs typeface="+mj-cs"/>
            </a:endParaRPr>
          </a:p>
          <a:p>
            <a:pPr marL="0" marR="0" lvl="0" indent="457200" algn="just" defTabSz="914400" rtl="0" eaLnBrk="1" fontAlgn="auto" latinLnBrk="0" hangingPunct="1">
              <a:lnSpc>
                <a:spcPct val="100000"/>
              </a:lnSpc>
              <a:spcBef>
                <a:spcPct val="0"/>
              </a:spcBef>
              <a:spcAft>
                <a:spcPts val="600"/>
              </a:spcAft>
              <a:buClrTx/>
              <a:buSzTx/>
              <a:buFontTx/>
              <a:buNone/>
              <a:tabLst/>
              <a:defRPr/>
            </a:pPr>
            <a:r>
              <a:rPr kumimoji="0" lang="vi-VN" sz="3200" b="1" i="0" u="none" strike="noStrike" kern="1200" cap="none" spc="0" normalizeH="0" baseline="0" noProof="0">
                <a:ln>
                  <a:noFill/>
                </a:ln>
                <a:solidFill>
                  <a:prstClr val="black"/>
                </a:solidFill>
                <a:effectLst/>
                <a:uLnTx/>
                <a:uFillTx/>
                <a:latin typeface="Arial" panose="020B0604020202020204" pitchFamily="34" charset="0"/>
                <a:ea typeface="+mj-ea"/>
                <a:cs typeface="+mj-cs"/>
              </a:rPr>
              <a:t>– Khi đặt mình vào vai nhân vật, bạn có những lời nói, ý nghĩ, hành</a:t>
            </a:r>
            <a:r>
              <a:rPr kumimoji="0" lang="en-US" sz="3200" b="1" i="0" u="none" strike="noStrike" kern="1200" cap="none" spc="0" normalizeH="0" baseline="0" noProof="0">
                <a:ln>
                  <a:noFill/>
                </a:ln>
                <a:solidFill>
                  <a:prstClr val="black"/>
                </a:solidFill>
                <a:effectLst/>
                <a:uLnTx/>
                <a:uFillTx/>
                <a:latin typeface="Aptos" panose="02110004020202020204"/>
                <a:ea typeface="+mj-ea"/>
                <a:cs typeface="+mj-cs"/>
              </a:rPr>
              <a:t> </a:t>
            </a:r>
            <a:r>
              <a:rPr kumimoji="0" lang="vi-VN" sz="3200" b="1" i="0" u="none" strike="noStrike" kern="1200" cap="none" spc="0" normalizeH="0" baseline="0" noProof="0">
                <a:ln>
                  <a:noFill/>
                </a:ln>
                <a:solidFill>
                  <a:prstClr val="black"/>
                </a:solidFill>
                <a:effectLst/>
                <a:uLnTx/>
                <a:uFillTx/>
                <a:latin typeface="Arial" panose="020B0604020202020204" pitchFamily="34" charset="0"/>
                <a:ea typeface="+mj-ea"/>
                <a:cs typeface="+mj-cs"/>
              </a:rPr>
              <a:t>động,... hoặc thể hiện tình cảm, cảm xúc gì?</a:t>
            </a:r>
            <a:endParaRPr kumimoji="0" lang="en-US" sz="3200" b="1" i="0" u="none" strike="noStrike" kern="1200" cap="none" spc="0" normalizeH="0" baseline="0" noProof="0">
              <a:ln>
                <a:noFill/>
              </a:ln>
              <a:solidFill>
                <a:prstClr val="black"/>
              </a:solidFill>
              <a:effectLst/>
              <a:uLnTx/>
              <a:uFillTx/>
              <a:latin typeface="Arial" panose="020B0604020202020204" pitchFamily="34" charset="0"/>
              <a:ea typeface="+mj-ea"/>
              <a:cs typeface="+mj-cs"/>
            </a:endParaRPr>
          </a:p>
          <a:p>
            <a:pPr marL="0" marR="0" lvl="0" indent="457200" algn="just" defTabSz="914400" rtl="0" eaLnBrk="1" fontAlgn="auto" latinLnBrk="0" hangingPunct="1">
              <a:lnSpc>
                <a:spcPct val="100000"/>
              </a:lnSpc>
              <a:spcBef>
                <a:spcPct val="0"/>
              </a:spcBef>
              <a:spcAft>
                <a:spcPts val="60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Arial" panose="020B0604020202020204" pitchFamily="34" charset="0"/>
              <a:ea typeface="+mj-ea"/>
              <a:cs typeface="+mj-cs"/>
            </a:endParaRPr>
          </a:p>
        </p:txBody>
      </p:sp>
      <p:sp>
        <p:nvSpPr>
          <p:cNvPr id="8" name="Arrow: Right 7">
            <a:extLst>
              <a:ext uri="{FF2B5EF4-FFF2-40B4-BE49-F238E27FC236}">
                <a16:creationId xmlns:a16="http://schemas.microsoft.com/office/drawing/2014/main" xmlns="" id="{21A0B0B9-FFCB-DB34-DDD4-C7C231C9EDC2}"/>
              </a:ext>
            </a:extLst>
          </p:cNvPr>
          <p:cNvSpPr/>
          <p:nvPr/>
        </p:nvSpPr>
        <p:spPr>
          <a:xfrm>
            <a:off x="368846" y="1698625"/>
            <a:ext cx="788276" cy="378372"/>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Rectangle: Rounded Corners 8">
            <a:extLst>
              <a:ext uri="{FF2B5EF4-FFF2-40B4-BE49-F238E27FC236}">
                <a16:creationId xmlns:a16="http://schemas.microsoft.com/office/drawing/2014/main" xmlns="" id="{80C9971A-6586-FD86-2091-316D53703E82}"/>
              </a:ext>
            </a:extLst>
          </p:cNvPr>
          <p:cNvSpPr/>
          <p:nvPr/>
        </p:nvSpPr>
        <p:spPr>
          <a:xfrm>
            <a:off x="835572" y="2076997"/>
            <a:ext cx="10670627" cy="408786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FF0000"/>
                </a:solidFill>
                <a:effectLst/>
                <a:uLnTx/>
                <a:uFillTx/>
                <a:latin typeface="Arial" panose="020B0604020202020204" pitchFamily="34" charset="0"/>
                <a:ea typeface="+mn-ea"/>
                <a:cs typeface="+mn-cs"/>
              </a:rPr>
              <a:t>• Lời nói: </a:t>
            </a:r>
            <a:r>
              <a:rPr kumimoji="0" lang="vi-VN" sz="2800" b="0" i="0" u="none" strike="noStrike" kern="1200" cap="none" spc="0" normalizeH="0" baseline="0" noProof="0">
                <a:ln>
                  <a:noFill/>
                </a:ln>
                <a:solidFill>
                  <a:srgbClr val="0079FF"/>
                </a:solidFill>
                <a:effectLst/>
                <a:uLnTx/>
                <a:uFillTx/>
                <a:latin typeface="Arial" panose="020B0604020202020204" pitchFamily="34" charset="0"/>
                <a:ea typeface="+mn-ea"/>
                <a:cs typeface="+mn-cs"/>
              </a:rPr>
              <a:t>Cháu thích lắm, nhất là màu tím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FF0000"/>
                </a:solidFill>
                <a:effectLst/>
                <a:uLnTx/>
                <a:uFillTx/>
                <a:latin typeface="Arial" panose="020B0604020202020204" pitchFamily="34" charset="0"/>
                <a:ea typeface="+mn-ea"/>
                <a:cs typeface="+mn-cs"/>
              </a:rPr>
              <a:t>• Ý nghĩ: </a:t>
            </a:r>
            <a:r>
              <a:rPr kumimoji="0" lang="vi-VN" sz="2800" b="0" i="0" u="none" strike="noStrike" kern="1200" cap="none" spc="0" normalizeH="0" baseline="0" noProof="0">
                <a:ln>
                  <a:noFill/>
                </a:ln>
                <a:solidFill>
                  <a:srgbClr val="0079FF"/>
                </a:solidFill>
                <a:effectLst/>
                <a:uLnTx/>
                <a:uFillTx/>
                <a:latin typeface="Arial" panose="020B0604020202020204" pitchFamily="34" charset="0"/>
                <a:ea typeface="+mn-ea"/>
                <a:cs typeface="+mn-cs"/>
              </a:rPr>
              <a:t>Nếu những đám mây có màu xanh thì thật tuyệt!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FF0000"/>
                </a:solidFill>
                <a:effectLst/>
                <a:uLnTx/>
                <a:uFillTx/>
                <a:latin typeface="Arial" panose="020B0604020202020204" pitchFamily="34" charset="0"/>
                <a:ea typeface="+mn-ea"/>
                <a:cs typeface="+mn-cs"/>
              </a:rPr>
              <a:t>• Hành động:</a:t>
            </a:r>
            <a:r>
              <a:rPr kumimoji="0" lang="vi-VN" sz="2800" b="0" i="0" u="none" strike="noStrike" kern="1200" cap="none" spc="0" normalizeH="0" baseline="0" noProof="0">
                <a:ln>
                  <a:noFill/>
                </a:ln>
                <a:solidFill>
                  <a:srgbClr val="0079FF"/>
                </a:solidFill>
                <a:effectLst/>
                <a:uLnTx/>
                <a:uFillTx/>
                <a:latin typeface="Arial" panose="020B0604020202020204" pitchFamily="34" charset="0"/>
                <a:ea typeface="+mn-ea"/>
                <a:cs typeface="+mn-cs"/>
              </a:rPr>
              <a:t> Vươn mình đón những tia nắng đầu tiên; cố vươn mình lên để nhìn ngắm; rụt rè (trả lời); nói lời cảm ơn cô tiên rồi vươn lên cao; tự nhủ sẽ dùng những viên ngọc này vào việc có ích; dành tặng anh mướp viên ngọc màu vàng; ghé thăm mấy chị mào gà sắp nở hoa;…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FF0000"/>
                </a:solidFill>
                <a:effectLst/>
                <a:uLnTx/>
                <a:uFillTx/>
                <a:latin typeface="Arial" panose="020B0604020202020204" pitchFamily="34" charset="0"/>
                <a:ea typeface="+mn-ea"/>
                <a:cs typeface="+mn-cs"/>
              </a:rPr>
              <a:t>• Tình cảm, cảm xúc:</a:t>
            </a:r>
            <a:r>
              <a:rPr kumimoji="0" lang="vi-VN" sz="2800" b="0" i="0" u="none" strike="noStrike" kern="1200" cap="none" spc="0" normalizeH="0" baseline="0" noProof="0">
                <a:ln>
                  <a:noFill/>
                </a:ln>
                <a:solidFill>
                  <a:srgbClr val="0079FF"/>
                </a:solidFill>
                <a:effectLst/>
                <a:uLnTx/>
                <a:uFillTx/>
                <a:latin typeface="Arial" panose="020B0604020202020204" pitchFamily="34" charset="0"/>
                <a:ea typeface="+mn-ea"/>
                <a:cs typeface="+mn-cs"/>
              </a:rPr>
              <a:t> Hân hoan; sung sướng; vui sướng ngẩng đầu lên</a:t>
            </a:r>
            <a:r>
              <a:rPr lang="en-US" sz="2800">
                <a:solidFill>
                  <a:srgbClr val="0079FF"/>
                </a:solidFill>
                <a:latin typeface="Arial" panose="020B0604020202020204" pitchFamily="34" charset="0"/>
              </a:rPr>
              <a:t>....</a:t>
            </a:r>
            <a:endParaRPr kumimoji="0" lang="en-US" sz="2800" b="0" i="0" u="none" strike="noStrike" kern="1200" cap="none" spc="0" normalizeH="0" baseline="0" noProof="0">
              <a:ln>
                <a:noFill/>
              </a:ln>
              <a:solidFill>
                <a:srgbClr val="0079FF"/>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9482434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63513"/>
            <a:ext cx="11747500" cy="1325562"/>
          </a:xfrm>
          <a:prstGeom prst="rect">
            <a:avLst/>
          </a:prstGeom>
        </p:spPr>
        <p:txBody>
          <a:bodyPr vert="horz" lIns="91440" tIns="45720" rIns="91440" bIns="45720" rtlCol="0" anchor="ctr">
            <a:noAutofit/>
          </a:bodyPr>
          <a:lstStyle/>
          <a:p>
            <a:pPr algn="just"/>
            <a:r>
              <a:rPr lang="en-US" sz="2800" b="1" dirty="0">
                <a:solidFill>
                  <a:srgbClr val="F94A29"/>
                </a:solidFill>
                <a:latin typeface="+mn-lt"/>
              </a:rPr>
              <a:t>1. </a:t>
            </a:r>
            <a:r>
              <a:rPr lang="en-US" sz="2800" b="1" dirty="0" err="1">
                <a:solidFill>
                  <a:srgbClr val="F94A29"/>
                </a:solidFill>
                <a:latin typeface="+mn-lt"/>
              </a:rPr>
              <a:t>Sau</a:t>
            </a:r>
            <a:r>
              <a:rPr lang="en-US" sz="2800" b="1" dirty="0">
                <a:solidFill>
                  <a:srgbClr val="F94A29"/>
                </a:solidFill>
                <a:latin typeface="+mn-lt"/>
              </a:rPr>
              <a:t> </a:t>
            </a:r>
            <a:r>
              <a:rPr lang="en-US" sz="2800" b="1" dirty="0" err="1">
                <a:solidFill>
                  <a:srgbClr val="F94A29"/>
                </a:solidFill>
                <a:latin typeface="+mn-lt"/>
              </a:rPr>
              <a:t>khi</a:t>
            </a:r>
            <a:r>
              <a:rPr lang="en-US" sz="2800" b="1" dirty="0">
                <a:solidFill>
                  <a:srgbClr val="F94A29"/>
                </a:solidFill>
                <a:latin typeface="+mn-lt"/>
              </a:rPr>
              <a:t> </a:t>
            </a:r>
            <a:r>
              <a:rPr lang="en-US" sz="2800" b="1" dirty="0" err="1">
                <a:solidFill>
                  <a:srgbClr val="F94A29"/>
                </a:solidFill>
                <a:latin typeface="+mn-lt"/>
              </a:rPr>
              <a:t>đọc</a:t>
            </a:r>
            <a:r>
              <a:rPr lang="en-US" sz="2800" b="1" dirty="0">
                <a:solidFill>
                  <a:srgbClr val="F94A29"/>
                </a:solidFill>
                <a:latin typeface="+mn-lt"/>
              </a:rPr>
              <a:t> </a:t>
            </a:r>
            <a:r>
              <a:rPr lang="en-US" sz="2800" b="1" dirty="0" err="1">
                <a:solidFill>
                  <a:srgbClr val="F94A29"/>
                </a:solidFill>
                <a:latin typeface="+mn-lt"/>
              </a:rPr>
              <a:t>xong</a:t>
            </a:r>
            <a:r>
              <a:rPr lang="en-US" sz="2800" b="1" dirty="0">
                <a:solidFill>
                  <a:srgbClr val="F94A29"/>
                </a:solidFill>
                <a:latin typeface="+mn-lt"/>
              </a:rPr>
              <a:t> </a:t>
            </a:r>
            <a:r>
              <a:rPr lang="en-US" sz="2800" b="1" dirty="0" err="1">
                <a:solidFill>
                  <a:srgbClr val="F94A29"/>
                </a:solidFill>
                <a:latin typeface="+mn-lt"/>
              </a:rPr>
              <a:t>bài</a:t>
            </a:r>
            <a:r>
              <a:rPr lang="en-US" sz="2800" b="1" dirty="0">
                <a:solidFill>
                  <a:srgbClr val="F94A29"/>
                </a:solidFill>
                <a:latin typeface="+mn-lt"/>
              </a:rPr>
              <a:t> “Ai </a:t>
            </a:r>
            <a:r>
              <a:rPr lang="en-US" sz="2800" b="1" dirty="0" err="1">
                <a:solidFill>
                  <a:srgbClr val="F94A29"/>
                </a:solidFill>
                <a:latin typeface="+mn-lt"/>
              </a:rPr>
              <a:t>tài</a:t>
            </a:r>
            <a:r>
              <a:rPr lang="en-US" sz="2800" b="1" dirty="0">
                <a:solidFill>
                  <a:srgbClr val="F94A29"/>
                </a:solidFill>
                <a:latin typeface="+mn-lt"/>
              </a:rPr>
              <a:t> </a:t>
            </a:r>
            <a:r>
              <a:rPr lang="en-US" sz="2800" b="1" dirty="0" err="1">
                <a:solidFill>
                  <a:srgbClr val="F94A29"/>
                </a:solidFill>
                <a:latin typeface="+mn-lt"/>
              </a:rPr>
              <a:t>giỏi</a:t>
            </a:r>
            <a:r>
              <a:rPr lang="en-US" sz="2800" b="1" dirty="0">
                <a:solidFill>
                  <a:srgbClr val="F94A29"/>
                </a:solidFill>
                <a:latin typeface="+mn-lt"/>
              </a:rPr>
              <a:t> </a:t>
            </a:r>
            <a:r>
              <a:rPr lang="en-US" sz="2800" b="1" dirty="0" err="1">
                <a:solidFill>
                  <a:srgbClr val="F94A29"/>
                </a:solidFill>
                <a:latin typeface="+mn-lt"/>
              </a:rPr>
              <a:t>nhất</a:t>
            </a:r>
            <a:r>
              <a:rPr lang="en-US" sz="2800" b="1" dirty="0">
                <a:solidFill>
                  <a:srgbClr val="F94A29"/>
                </a:solidFill>
                <a:latin typeface="+mn-lt"/>
              </a:rPr>
              <a:t>” ở </a:t>
            </a:r>
            <a:r>
              <a:rPr lang="en-US" sz="2800" b="1" dirty="0" err="1">
                <a:solidFill>
                  <a:srgbClr val="F94A29"/>
                </a:solidFill>
                <a:latin typeface="+mn-lt"/>
              </a:rPr>
              <a:t>trang</a:t>
            </a:r>
            <a:r>
              <a:rPr lang="en-US" sz="2800" b="1" dirty="0">
                <a:solidFill>
                  <a:srgbClr val="F94A29"/>
                </a:solidFill>
                <a:latin typeface="+mn-lt"/>
              </a:rPr>
              <a:t> 96, 97 (</a:t>
            </a:r>
            <a:r>
              <a:rPr lang="en-US" sz="2800" b="1" dirty="0" err="1">
                <a:solidFill>
                  <a:srgbClr val="F94A29"/>
                </a:solidFill>
                <a:latin typeface="+mn-lt"/>
              </a:rPr>
              <a:t>Tiếng</a:t>
            </a:r>
            <a:r>
              <a:rPr lang="en-US" sz="2800" b="1" dirty="0">
                <a:solidFill>
                  <a:srgbClr val="F94A29"/>
                </a:solidFill>
                <a:latin typeface="+mn-lt"/>
              </a:rPr>
              <a:t> </a:t>
            </a:r>
            <a:r>
              <a:rPr lang="en-US" sz="2800" b="1" dirty="0" err="1">
                <a:solidFill>
                  <a:srgbClr val="F94A29"/>
                </a:solidFill>
                <a:latin typeface="+mn-lt"/>
              </a:rPr>
              <a:t>Việt</a:t>
            </a:r>
            <a:r>
              <a:rPr lang="en-US" sz="2800" b="1" dirty="0">
                <a:solidFill>
                  <a:srgbClr val="F94A29"/>
                </a:solidFill>
                <a:latin typeface="+mn-lt"/>
              </a:rPr>
              <a:t> 4, </a:t>
            </a:r>
            <a:r>
              <a:rPr lang="en-US" sz="2800" b="1" dirty="0" err="1">
                <a:solidFill>
                  <a:srgbClr val="F94A29"/>
                </a:solidFill>
                <a:latin typeface="+mn-lt"/>
              </a:rPr>
              <a:t>tập</a:t>
            </a:r>
            <a:r>
              <a:rPr lang="en-US" sz="2800" b="1" dirty="0">
                <a:solidFill>
                  <a:srgbClr val="F94A29"/>
                </a:solidFill>
                <a:latin typeface="+mn-lt"/>
              </a:rPr>
              <a:t> </a:t>
            </a:r>
            <a:r>
              <a:rPr lang="en-US" sz="2800" b="1" dirty="0" err="1">
                <a:solidFill>
                  <a:srgbClr val="F94A29"/>
                </a:solidFill>
                <a:latin typeface="+mn-lt"/>
              </a:rPr>
              <a:t>một</a:t>
            </a:r>
            <a:r>
              <a:rPr lang="en-US" sz="2800" b="1" dirty="0">
                <a:solidFill>
                  <a:srgbClr val="F94A29"/>
                </a:solidFill>
                <a:latin typeface="+mn-lt"/>
              </a:rPr>
              <a:t>), </a:t>
            </a:r>
            <a:r>
              <a:rPr lang="en-US" sz="2800" b="1" dirty="0" err="1">
                <a:solidFill>
                  <a:srgbClr val="F94A29"/>
                </a:solidFill>
                <a:latin typeface="+mn-lt"/>
              </a:rPr>
              <a:t>một</a:t>
            </a:r>
            <a:r>
              <a:rPr lang="en-US" sz="2800" b="1" dirty="0">
                <a:solidFill>
                  <a:srgbClr val="F94A29"/>
                </a:solidFill>
                <a:latin typeface="+mn-lt"/>
              </a:rPr>
              <a:t> </a:t>
            </a:r>
            <a:r>
              <a:rPr lang="en-US" sz="2800" b="1" dirty="0" err="1">
                <a:solidFill>
                  <a:srgbClr val="F94A29"/>
                </a:solidFill>
                <a:latin typeface="+mn-lt"/>
              </a:rPr>
              <a:t>bạn</a:t>
            </a:r>
            <a:r>
              <a:rPr lang="en-US" sz="2800" b="1" dirty="0">
                <a:solidFill>
                  <a:srgbClr val="F94A29"/>
                </a:solidFill>
                <a:latin typeface="+mn-lt"/>
              </a:rPr>
              <a:t> </a:t>
            </a:r>
            <a:r>
              <a:rPr lang="en-US" sz="2800" b="1" dirty="0" err="1">
                <a:solidFill>
                  <a:srgbClr val="F94A29"/>
                </a:solidFill>
                <a:latin typeface="+mn-lt"/>
              </a:rPr>
              <a:t>nhỏ</a:t>
            </a:r>
            <a:r>
              <a:rPr lang="en-US" sz="2800" b="1" dirty="0">
                <a:solidFill>
                  <a:srgbClr val="F94A29"/>
                </a:solidFill>
                <a:latin typeface="+mn-lt"/>
              </a:rPr>
              <a:t> </a:t>
            </a:r>
            <a:r>
              <a:rPr lang="en-US" sz="2800" b="1" dirty="0" err="1">
                <a:solidFill>
                  <a:srgbClr val="F94A29"/>
                </a:solidFill>
                <a:latin typeface="+mn-lt"/>
              </a:rPr>
              <a:t>đã</a:t>
            </a:r>
            <a:r>
              <a:rPr lang="en-US" sz="2800" b="1" dirty="0">
                <a:solidFill>
                  <a:srgbClr val="F94A29"/>
                </a:solidFill>
                <a:latin typeface="+mn-lt"/>
              </a:rPr>
              <a:t> </a:t>
            </a:r>
            <a:r>
              <a:rPr lang="en-US" sz="2800" b="1" dirty="0" err="1">
                <a:solidFill>
                  <a:srgbClr val="F94A29"/>
                </a:solidFill>
                <a:latin typeface="+mn-lt"/>
              </a:rPr>
              <a:t>tưởng</a:t>
            </a:r>
            <a:r>
              <a:rPr lang="en-US" sz="2800" b="1" dirty="0">
                <a:solidFill>
                  <a:srgbClr val="F94A29"/>
                </a:solidFill>
                <a:latin typeface="+mn-lt"/>
              </a:rPr>
              <a:t> </a:t>
            </a:r>
            <a:r>
              <a:rPr lang="en-US" sz="2800" b="1" dirty="0" err="1">
                <a:solidFill>
                  <a:srgbClr val="F94A29"/>
                </a:solidFill>
                <a:latin typeface="+mn-lt"/>
              </a:rPr>
              <a:t>tượng</a:t>
            </a:r>
            <a:r>
              <a:rPr lang="en-US" sz="2800" b="1" dirty="0">
                <a:solidFill>
                  <a:srgbClr val="F94A29"/>
                </a:solidFill>
                <a:latin typeface="+mn-lt"/>
              </a:rPr>
              <a:t> </a:t>
            </a:r>
            <a:r>
              <a:rPr lang="en-US" sz="2800" b="1" dirty="0" err="1">
                <a:solidFill>
                  <a:srgbClr val="F94A29"/>
                </a:solidFill>
                <a:latin typeface="+mn-lt"/>
              </a:rPr>
              <a:t>và</a:t>
            </a:r>
            <a:r>
              <a:rPr lang="en-US" sz="2800" b="1" dirty="0">
                <a:solidFill>
                  <a:srgbClr val="F94A29"/>
                </a:solidFill>
                <a:latin typeface="+mn-lt"/>
              </a:rPr>
              <a:t> </a:t>
            </a:r>
            <a:r>
              <a:rPr lang="en-US" sz="2800" b="1" dirty="0" err="1">
                <a:solidFill>
                  <a:srgbClr val="F94A29"/>
                </a:solidFill>
                <a:latin typeface="+mn-lt"/>
              </a:rPr>
              <a:t>viết</a:t>
            </a:r>
            <a:r>
              <a:rPr lang="en-US" sz="2800" b="1" dirty="0">
                <a:solidFill>
                  <a:srgbClr val="F94A29"/>
                </a:solidFill>
                <a:latin typeface="+mn-lt"/>
              </a:rPr>
              <a:t> </a:t>
            </a:r>
            <a:r>
              <a:rPr lang="en-US" sz="2800" b="1" dirty="0" err="1">
                <a:solidFill>
                  <a:srgbClr val="F94A29"/>
                </a:solidFill>
                <a:latin typeface="+mn-lt"/>
              </a:rPr>
              <a:t>thêm</a:t>
            </a:r>
            <a:r>
              <a:rPr lang="en-US" sz="2800" b="1" dirty="0">
                <a:solidFill>
                  <a:srgbClr val="F94A29"/>
                </a:solidFill>
                <a:latin typeface="+mn-lt"/>
              </a:rPr>
              <a:t> </a:t>
            </a:r>
            <a:r>
              <a:rPr lang="en-US" sz="2800" b="1" dirty="0" err="1">
                <a:solidFill>
                  <a:srgbClr val="F94A29"/>
                </a:solidFill>
                <a:latin typeface="+mn-lt"/>
              </a:rPr>
              <a:t>đoạn</a:t>
            </a:r>
            <a:r>
              <a:rPr lang="en-US" sz="2800" b="1" dirty="0">
                <a:solidFill>
                  <a:srgbClr val="F94A29"/>
                </a:solidFill>
                <a:latin typeface="+mn-lt"/>
              </a:rPr>
              <a:t> </a:t>
            </a:r>
            <a:r>
              <a:rPr lang="en-US" sz="2800" b="1" dirty="0" err="1">
                <a:solidFill>
                  <a:srgbClr val="F94A29"/>
                </a:solidFill>
                <a:latin typeface="+mn-lt"/>
              </a:rPr>
              <a:t>kết</a:t>
            </a:r>
            <a:r>
              <a:rPr lang="en-US" sz="2800" b="1" dirty="0">
                <a:solidFill>
                  <a:srgbClr val="F94A29"/>
                </a:solidFill>
                <a:latin typeface="+mn-lt"/>
              </a:rPr>
              <a:t> </a:t>
            </a:r>
            <a:r>
              <a:rPr lang="en-US" sz="2800" b="1" dirty="0" err="1">
                <a:solidFill>
                  <a:srgbClr val="F94A29"/>
                </a:solidFill>
                <a:latin typeface="+mn-lt"/>
              </a:rPr>
              <a:t>cho</a:t>
            </a:r>
            <a:r>
              <a:rPr lang="en-US" sz="2800" b="1" dirty="0">
                <a:solidFill>
                  <a:srgbClr val="F94A29"/>
                </a:solidFill>
                <a:latin typeface="+mn-lt"/>
              </a:rPr>
              <a:t> </a:t>
            </a:r>
            <a:r>
              <a:rPr lang="en-US" sz="2800" b="1" dirty="0" err="1">
                <a:solidFill>
                  <a:srgbClr val="F94A29"/>
                </a:solidFill>
                <a:latin typeface="+mn-lt"/>
              </a:rPr>
              <a:t>câu</a:t>
            </a:r>
            <a:r>
              <a:rPr lang="en-US" sz="2800" b="1" dirty="0">
                <a:solidFill>
                  <a:srgbClr val="F94A29"/>
                </a:solidFill>
                <a:latin typeface="+mn-lt"/>
              </a:rPr>
              <a:t> </a:t>
            </a:r>
            <a:r>
              <a:rPr lang="en-US" sz="2800" b="1" dirty="0" err="1">
                <a:solidFill>
                  <a:srgbClr val="F94A29"/>
                </a:solidFill>
                <a:latin typeface="+mn-lt"/>
              </a:rPr>
              <a:t>chuyện</a:t>
            </a:r>
            <a:r>
              <a:rPr lang="en-US" sz="2800" b="1" dirty="0">
                <a:solidFill>
                  <a:srgbClr val="F94A29"/>
                </a:solidFill>
                <a:latin typeface="+mn-lt"/>
              </a:rPr>
              <a:t>. </a:t>
            </a:r>
            <a:r>
              <a:rPr lang="en-US" sz="2800" b="1" dirty="0" err="1">
                <a:solidFill>
                  <a:srgbClr val="F94A29"/>
                </a:solidFill>
                <a:latin typeface="+mn-lt"/>
              </a:rPr>
              <a:t>Đọc</a:t>
            </a:r>
            <a:r>
              <a:rPr lang="en-US" sz="2800" b="1" dirty="0">
                <a:solidFill>
                  <a:srgbClr val="F94A29"/>
                </a:solidFill>
                <a:latin typeface="+mn-lt"/>
              </a:rPr>
              <a:t> </a:t>
            </a:r>
            <a:r>
              <a:rPr lang="en-US" sz="2800" b="1" dirty="0" err="1">
                <a:solidFill>
                  <a:srgbClr val="F94A29"/>
                </a:solidFill>
                <a:latin typeface="+mn-lt"/>
              </a:rPr>
              <a:t>đoạn</a:t>
            </a:r>
            <a:r>
              <a:rPr lang="en-US" sz="2800" b="1" dirty="0">
                <a:solidFill>
                  <a:srgbClr val="F94A29"/>
                </a:solidFill>
                <a:latin typeface="+mn-lt"/>
              </a:rPr>
              <a:t> </a:t>
            </a:r>
            <a:r>
              <a:rPr lang="en-US" sz="2800" b="1" dirty="0" err="1">
                <a:solidFill>
                  <a:srgbClr val="F94A29"/>
                </a:solidFill>
                <a:latin typeface="+mn-lt"/>
              </a:rPr>
              <a:t>văn</a:t>
            </a:r>
            <a:r>
              <a:rPr lang="en-US" sz="2800" b="1" dirty="0">
                <a:solidFill>
                  <a:srgbClr val="F94A29"/>
                </a:solidFill>
                <a:latin typeface="+mn-lt"/>
              </a:rPr>
              <a:t> </a:t>
            </a:r>
            <a:r>
              <a:rPr lang="en-US" sz="2800" b="1" dirty="0" err="1">
                <a:solidFill>
                  <a:srgbClr val="F94A29"/>
                </a:solidFill>
                <a:latin typeface="+mn-lt"/>
              </a:rPr>
              <a:t>bạn</a:t>
            </a:r>
            <a:r>
              <a:rPr lang="en-US" sz="2800" b="1" dirty="0">
                <a:solidFill>
                  <a:srgbClr val="F94A29"/>
                </a:solidFill>
                <a:latin typeface="+mn-lt"/>
              </a:rPr>
              <a:t> </a:t>
            </a:r>
            <a:r>
              <a:rPr lang="en-US" sz="2800" b="1" dirty="0" err="1">
                <a:solidFill>
                  <a:srgbClr val="F94A29"/>
                </a:solidFill>
                <a:latin typeface="+mn-lt"/>
              </a:rPr>
              <a:t>nhỏ</a:t>
            </a:r>
            <a:r>
              <a:rPr lang="en-US" sz="2800" b="1" dirty="0">
                <a:solidFill>
                  <a:srgbClr val="F94A29"/>
                </a:solidFill>
                <a:latin typeface="+mn-lt"/>
              </a:rPr>
              <a:t> </a:t>
            </a:r>
            <a:r>
              <a:rPr lang="en-US" sz="2800" b="1" dirty="0" err="1">
                <a:solidFill>
                  <a:srgbClr val="F94A29"/>
                </a:solidFill>
                <a:latin typeface="+mn-lt"/>
              </a:rPr>
              <a:t>đã</a:t>
            </a:r>
            <a:r>
              <a:rPr lang="en-US" sz="2800" b="1" dirty="0">
                <a:solidFill>
                  <a:srgbClr val="F94A29"/>
                </a:solidFill>
                <a:latin typeface="+mn-lt"/>
              </a:rPr>
              <a:t> </a:t>
            </a:r>
            <a:r>
              <a:rPr lang="en-US" sz="2800" b="1" dirty="0" err="1">
                <a:solidFill>
                  <a:srgbClr val="F94A29"/>
                </a:solidFill>
                <a:latin typeface="+mn-lt"/>
              </a:rPr>
              <a:t>viết</a:t>
            </a:r>
            <a:r>
              <a:rPr lang="en-US" sz="2800" b="1" dirty="0">
                <a:solidFill>
                  <a:srgbClr val="F94A29"/>
                </a:solidFill>
                <a:latin typeface="+mn-lt"/>
              </a:rPr>
              <a:t> </a:t>
            </a:r>
            <a:r>
              <a:rPr lang="en-US" sz="2800" b="1" dirty="0" err="1">
                <a:solidFill>
                  <a:srgbClr val="F94A29"/>
                </a:solidFill>
                <a:latin typeface="+mn-lt"/>
              </a:rPr>
              <a:t>dưới</a:t>
            </a:r>
            <a:r>
              <a:rPr lang="en-US" sz="2800" b="1" dirty="0">
                <a:solidFill>
                  <a:srgbClr val="F94A29"/>
                </a:solidFill>
                <a:latin typeface="+mn-lt"/>
              </a:rPr>
              <a:t> </a:t>
            </a:r>
            <a:r>
              <a:rPr lang="en-US" sz="2800" b="1" dirty="0" err="1">
                <a:solidFill>
                  <a:srgbClr val="F94A29"/>
                </a:solidFill>
                <a:latin typeface="+mn-lt"/>
              </a:rPr>
              <a:t>đây</a:t>
            </a:r>
            <a:r>
              <a:rPr lang="en-US" sz="2800" b="1" dirty="0">
                <a:solidFill>
                  <a:srgbClr val="F94A29"/>
                </a:solidFill>
                <a:latin typeface="+mn-lt"/>
              </a:rPr>
              <a:t> </a:t>
            </a:r>
            <a:r>
              <a:rPr lang="en-US" sz="2800" b="1" dirty="0" err="1">
                <a:solidFill>
                  <a:srgbClr val="F94A29"/>
                </a:solidFill>
                <a:latin typeface="+mn-lt"/>
              </a:rPr>
              <a:t>và</a:t>
            </a:r>
            <a:r>
              <a:rPr lang="en-US" sz="2800" b="1" dirty="0">
                <a:solidFill>
                  <a:srgbClr val="F94A29"/>
                </a:solidFill>
                <a:latin typeface="+mn-lt"/>
              </a:rPr>
              <a:t> </a:t>
            </a:r>
            <a:r>
              <a:rPr lang="en-US" sz="2800" b="1" dirty="0" err="1">
                <a:solidFill>
                  <a:srgbClr val="F94A29"/>
                </a:solidFill>
                <a:latin typeface="+mn-lt"/>
              </a:rPr>
              <a:t>trả</a:t>
            </a:r>
            <a:r>
              <a:rPr lang="en-US" sz="2800" b="1" dirty="0">
                <a:solidFill>
                  <a:srgbClr val="F94A29"/>
                </a:solidFill>
                <a:latin typeface="+mn-lt"/>
              </a:rPr>
              <a:t> </a:t>
            </a:r>
            <a:r>
              <a:rPr lang="en-US" sz="2800" b="1" dirty="0" err="1">
                <a:solidFill>
                  <a:srgbClr val="F94A29"/>
                </a:solidFill>
                <a:latin typeface="+mn-lt"/>
              </a:rPr>
              <a:t>lời</a:t>
            </a:r>
            <a:r>
              <a:rPr lang="en-US" sz="2800" b="1" dirty="0">
                <a:solidFill>
                  <a:srgbClr val="F94A29"/>
                </a:solidFill>
                <a:latin typeface="+mn-lt"/>
              </a:rPr>
              <a:t> </a:t>
            </a:r>
            <a:r>
              <a:rPr lang="en-US" sz="2800" b="1" dirty="0" err="1">
                <a:solidFill>
                  <a:srgbClr val="F94A29"/>
                </a:solidFill>
                <a:latin typeface="+mn-lt"/>
              </a:rPr>
              <a:t>câu</a:t>
            </a:r>
            <a:r>
              <a:rPr lang="en-US" sz="2800" b="1" dirty="0">
                <a:solidFill>
                  <a:srgbClr val="F94A29"/>
                </a:solidFill>
                <a:latin typeface="+mn-lt"/>
              </a:rPr>
              <a:t> </a:t>
            </a:r>
            <a:r>
              <a:rPr lang="en-US" sz="2800" b="1" dirty="0" err="1">
                <a:solidFill>
                  <a:srgbClr val="F94A29"/>
                </a:solidFill>
                <a:latin typeface="+mn-lt"/>
              </a:rPr>
              <a:t>hỏi</a:t>
            </a:r>
            <a:r>
              <a:rPr lang="en-US" sz="2800" b="1" dirty="0">
                <a:solidFill>
                  <a:srgbClr val="F94A29"/>
                </a:solidFill>
                <a:latin typeface="+mn-lt"/>
              </a:rPr>
              <a:t>:</a:t>
            </a:r>
          </a:p>
        </p:txBody>
      </p:sp>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ounded Rectangle 4"/>
          <p:cNvSpPr/>
          <p:nvPr/>
        </p:nvSpPr>
        <p:spPr>
          <a:xfrm>
            <a:off x="219075" y="209550"/>
            <a:ext cx="11753850" cy="6400800"/>
          </a:xfrm>
          <a:prstGeom prst="roundRect">
            <a:avLst>
              <a:gd name="adj" fmla="val 89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itle 1"/>
          <p:cNvSpPr txBox="1">
            <a:spLocks/>
          </p:cNvSpPr>
          <p:nvPr/>
        </p:nvSpPr>
        <p:spPr>
          <a:xfrm>
            <a:off x="380999" y="551793"/>
            <a:ext cx="11125200" cy="5517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457200" algn="just" defTabSz="914400" rtl="0" eaLnBrk="1" fontAlgn="auto" latinLnBrk="0" hangingPunct="1">
              <a:lnSpc>
                <a:spcPct val="100000"/>
              </a:lnSpc>
              <a:spcBef>
                <a:spcPct val="0"/>
              </a:spcBef>
              <a:spcAft>
                <a:spcPts val="60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Arial" panose="020B0604020202020204" pitchFamily="34" charset="0"/>
              <a:ea typeface="+mj-ea"/>
              <a:cs typeface="+mj-cs"/>
            </a:endParaRPr>
          </a:p>
          <a:p>
            <a:pPr marL="0" marR="0" lvl="0" indent="457200" algn="just" defTabSz="914400" rtl="0" eaLnBrk="1" fontAlgn="auto" latinLnBrk="0" hangingPunct="1">
              <a:lnSpc>
                <a:spcPct val="100000"/>
              </a:lnSpc>
              <a:spcBef>
                <a:spcPct val="0"/>
              </a:spcBef>
              <a:spcAft>
                <a:spcPts val="60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Arial" panose="020B0604020202020204" pitchFamily="34" charset="0"/>
              <a:ea typeface="+mj-ea"/>
              <a:cs typeface="+mj-cs"/>
            </a:endParaRPr>
          </a:p>
          <a:p>
            <a:pPr marL="0" marR="0" lvl="0" indent="457200" algn="just" defTabSz="914400" rtl="0" eaLnBrk="1" fontAlgn="auto" latinLnBrk="0" hangingPunct="1">
              <a:lnSpc>
                <a:spcPct val="100000"/>
              </a:lnSpc>
              <a:spcBef>
                <a:spcPct val="0"/>
              </a:spcBef>
              <a:spcAft>
                <a:spcPts val="600"/>
              </a:spcAft>
              <a:buClrTx/>
              <a:buSzTx/>
              <a:buFontTx/>
              <a:buNone/>
              <a:tabLst/>
              <a:defRPr/>
            </a:pPr>
            <a:r>
              <a:rPr kumimoji="0" lang="vi-VN" sz="3200" b="1" i="0" u="none" strike="noStrike" kern="1200" cap="none" spc="0" normalizeH="0" baseline="0" noProof="0">
                <a:ln>
                  <a:noFill/>
                </a:ln>
                <a:solidFill>
                  <a:prstClr val="black"/>
                </a:solidFill>
                <a:effectLst/>
                <a:uLnTx/>
                <a:uFillTx/>
                <a:latin typeface="Arial" panose="020B0604020202020204" pitchFamily="34" charset="0"/>
                <a:ea typeface="+mj-ea"/>
                <a:cs typeface="+mj-cs"/>
              </a:rPr>
              <a:t>– Những lời nói, ý nghĩ, hành động,... đó có phù hợp với nhân vật bạn</a:t>
            </a:r>
            <a:r>
              <a:rPr kumimoji="0" lang="en-US" sz="3200" b="1" i="0" u="none" strike="noStrike" kern="1200" cap="none" spc="0" normalizeH="0" baseline="0" noProof="0">
                <a:ln>
                  <a:noFill/>
                </a:ln>
                <a:solidFill>
                  <a:prstClr val="black"/>
                </a:solidFill>
                <a:effectLst/>
                <a:uLnTx/>
                <a:uFillTx/>
                <a:latin typeface="Aptos" panose="02110004020202020204"/>
                <a:ea typeface="+mj-ea"/>
                <a:cs typeface="+mj-cs"/>
              </a:rPr>
              <a:t> </a:t>
            </a:r>
            <a:r>
              <a:rPr kumimoji="0" lang="vi-VN" sz="3200" b="1" i="0" u="none" strike="noStrike" kern="1200" cap="none" spc="0" normalizeH="0" baseline="0" noProof="0">
                <a:ln>
                  <a:noFill/>
                </a:ln>
                <a:solidFill>
                  <a:prstClr val="black"/>
                </a:solidFill>
                <a:effectLst/>
                <a:uLnTx/>
                <a:uFillTx/>
                <a:latin typeface="Arial" panose="020B0604020202020204" pitchFamily="34" charset="0"/>
                <a:ea typeface="+mj-ea"/>
                <a:cs typeface="+mj-cs"/>
              </a:rPr>
              <a:t>mượn lời để kể hay không? Vì sao?</a:t>
            </a:r>
          </a:p>
        </p:txBody>
      </p:sp>
      <p:sp>
        <p:nvSpPr>
          <p:cNvPr id="8" name="Arrow: Right 7">
            <a:extLst>
              <a:ext uri="{FF2B5EF4-FFF2-40B4-BE49-F238E27FC236}">
                <a16:creationId xmlns:a16="http://schemas.microsoft.com/office/drawing/2014/main" xmlns="" id="{21A0B0B9-FFCB-DB34-DDD4-C7C231C9EDC2}"/>
              </a:ext>
            </a:extLst>
          </p:cNvPr>
          <p:cNvSpPr/>
          <p:nvPr/>
        </p:nvSpPr>
        <p:spPr>
          <a:xfrm>
            <a:off x="685801" y="3577239"/>
            <a:ext cx="788276" cy="378372"/>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Rectangle: Rounded Corners 8">
            <a:extLst>
              <a:ext uri="{FF2B5EF4-FFF2-40B4-BE49-F238E27FC236}">
                <a16:creationId xmlns:a16="http://schemas.microsoft.com/office/drawing/2014/main" xmlns="" id="{80C9971A-6586-FD86-2091-316D53703E82}"/>
              </a:ext>
            </a:extLst>
          </p:cNvPr>
          <p:cNvSpPr/>
          <p:nvPr/>
        </p:nvSpPr>
        <p:spPr>
          <a:xfrm>
            <a:off x="1693152" y="2333296"/>
            <a:ext cx="8324193" cy="299049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3200">
                <a:solidFill>
                  <a:srgbClr val="0079FF"/>
                </a:solidFill>
              </a:rPr>
              <a:t>Những lời nói, ý nghĩ, hành động,... đó phù hợp với nhân vật bạn mượn lời để kể, vì bạn đã đặt mình vào nhân vật và chọn những lời nói, ý nghĩ, hành động,… của riêng bìm bịp.</a:t>
            </a:r>
            <a:endParaRPr kumimoji="0" lang="en-US" sz="3200" b="0" i="0" u="none" strike="noStrike" kern="1200" cap="none" spc="0" normalizeH="0" baseline="0" noProof="0">
              <a:ln>
                <a:noFill/>
              </a:ln>
              <a:solidFill>
                <a:srgbClr val="0079FF"/>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5705716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63513"/>
            <a:ext cx="11747500" cy="1325562"/>
          </a:xfrm>
          <a:prstGeom prst="rect">
            <a:avLst/>
          </a:prstGeom>
        </p:spPr>
        <p:txBody>
          <a:bodyPr vert="horz" lIns="91440" tIns="45720" rIns="91440" bIns="45720" rtlCol="0" anchor="ctr">
            <a:noAutofit/>
          </a:bodyPr>
          <a:lstStyle/>
          <a:p>
            <a:pPr algn="just"/>
            <a:r>
              <a:rPr lang="en-US" sz="2800" b="1" dirty="0">
                <a:solidFill>
                  <a:srgbClr val="F94A29"/>
                </a:solidFill>
                <a:latin typeface="+mn-lt"/>
              </a:rPr>
              <a:t>1. </a:t>
            </a:r>
            <a:r>
              <a:rPr lang="en-US" sz="2800" b="1" dirty="0" err="1">
                <a:solidFill>
                  <a:srgbClr val="F94A29"/>
                </a:solidFill>
                <a:latin typeface="+mn-lt"/>
              </a:rPr>
              <a:t>Sau</a:t>
            </a:r>
            <a:r>
              <a:rPr lang="en-US" sz="2800" b="1" dirty="0">
                <a:solidFill>
                  <a:srgbClr val="F94A29"/>
                </a:solidFill>
                <a:latin typeface="+mn-lt"/>
              </a:rPr>
              <a:t> </a:t>
            </a:r>
            <a:r>
              <a:rPr lang="en-US" sz="2800" b="1" dirty="0" err="1">
                <a:solidFill>
                  <a:srgbClr val="F94A29"/>
                </a:solidFill>
                <a:latin typeface="+mn-lt"/>
              </a:rPr>
              <a:t>khi</a:t>
            </a:r>
            <a:r>
              <a:rPr lang="en-US" sz="2800" b="1" dirty="0">
                <a:solidFill>
                  <a:srgbClr val="F94A29"/>
                </a:solidFill>
                <a:latin typeface="+mn-lt"/>
              </a:rPr>
              <a:t> </a:t>
            </a:r>
            <a:r>
              <a:rPr lang="en-US" sz="2800" b="1" dirty="0" err="1">
                <a:solidFill>
                  <a:srgbClr val="F94A29"/>
                </a:solidFill>
                <a:latin typeface="+mn-lt"/>
              </a:rPr>
              <a:t>đọc</a:t>
            </a:r>
            <a:r>
              <a:rPr lang="en-US" sz="2800" b="1" dirty="0">
                <a:solidFill>
                  <a:srgbClr val="F94A29"/>
                </a:solidFill>
                <a:latin typeface="+mn-lt"/>
              </a:rPr>
              <a:t> </a:t>
            </a:r>
            <a:r>
              <a:rPr lang="en-US" sz="2800" b="1" dirty="0" err="1">
                <a:solidFill>
                  <a:srgbClr val="F94A29"/>
                </a:solidFill>
                <a:latin typeface="+mn-lt"/>
              </a:rPr>
              <a:t>xong</a:t>
            </a:r>
            <a:r>
              <a:rPr lang="en-US" sz="2800" b="1" dirty="0">
                <a:solidFill>
                  <a:srgbClr val="F94A29"/>
                </a:solidFill>
                <a:latin typeface="+mn-lt"/>
              </a:rPr>
              <a:t> </a:t>
            </a:r>
            <a:r>
              <a:rPr lang="en-US" sz="2800" b="1" dirty="0" err="1">
                <a:solidFill>
                  <a:srgbClr val="F94A29"/>
                </a:solidFill>
                <a:latin typeface="+mn-lt"/>
              </a:rPr>
              <a:t>bài</a:t>
            </a:r>
            <a:r>
              <a:rPr lang="en-US" sz="2800" b="1" dirty="0">
                <a:solidFill>
                  <a:srgbClr val="F94A29"/>
                </a:solidFill>
                <a:latin typeface="+mn-lt"/>
              </a:rPr>
              <a:t> “Ai </a:t>
            </a:r>
            <a:r>
              <a:rPr lang="en-US" sz="2800" b="1" dirty="0" err="1">
                <a:solidFill>
                  <a:srgbClr val="F94A29"/>
                </a:solidFill>
                <a:latin typeface="+mn-lt"/>
              </a:rPr>
              <a:t>tài</a:t>
            </a:r>
            <a:r>
              <a:rPr lang="en-US" sz="2800" b="1" dirty="0">
                <a:solidFill>
                  <a:srgbClr val="F94A29"/>
                </a:solidFill>
                <a:latin typeface="+mn-lt"/>
              </a:rPr>
              <a:t> </a:t>
            </a:r>
            <a:r>
              <a:rPr lang="en-US" sz="2800" b="1" dirty="0" err="1">
                <a:solidFill>
                  <a:srgbClr val="F94A29"/>
                </a:solidFill>
                <a:latin typeface="+mn-lt"/>
              </a:rPr>
              <a:t>giỏi</a:t>
            </a:r>
            <a:r>
              <a:rPr lang="en-US" sz="2800" b="1" dirty="0">
                <a:solidFill>
                  <a:srgbClr val="F94A29"/>
                </a:solidFill>
                <a:latin typeface="+mn-lt"/>
              </a:rPr>
              <a:t> </a:t>
            </a:r>
            <a:r>
              <a:rPr lang="en-US" sz="2800" b="1" dirty="0" err="1">
                <a:solidFill>
                  <a:srgbClr val="F94A29"/>
                </a:solidFill>
                <a:latin typeface="+mn-lt"/>
              </a:rPr>
              <a:t>nhất</a:t>
            </a:r>
            <a:r>
              <a:rPr lang="en-US" sz="2800" b="1" dirty="0">
                <a:solidFill>
                  <a:srgbClr val="F94A29"/>
                </a:solidFill>
                <a:latin typeface="+mn-lt"/>
              </a:rPr>
              <a:t>” ở </a:t>
            </a:r>
            <a:r>
              <a:rPr lang="en-US" sz="2800" b="1" dirty="0" err="1">
                <a:solidFill>
                  <a:srgbClr val="F94A29"/>
                </a:solidFill>
                <a:latin typeface="+mn-lt"/>
              </a:rPr>
              <a:t>trang</a:t>
            </a:r>
            <a:r>
              <a:rPr lang="en-US" sz="2800" b="1" dirty="0">
                <a:solidFill>
                  <a:srgbClr val="F94A29"/>
                </a:solidFill>
                <a:latin typeface="+mn-lt"/>
              </a:rPr>
              <a:t> 96, 97 (</a:t>
            </a:r>
            <a:r>
              <a:rPr lang="en-US" sz="2800" b="1" dirty="0" err="1">
                <a:solidFill>
                  <a:srgbClr val="F94A29"/>
                </a:solidFill>
                <a:latin typeface="+mn-lt"/>
              </a:rPr>
              <a:t>Tiếng</a:t>
            </a:r>
            <a:r>
              <a:rPr lang="en-US" sz="2800" b="1" dirty="0">
                <a:solidFill>
                  <a:srgbClr val="F94A29"/>
                </a:solidFill>
                <a:latin typeface="+mn-lt"/>
              </a:rPr>
              <a:t> </a:t>
            </a:r>
            <a:r>
              <a:rPr lang="en-US" sz="2800" b="1" dirty="0" err="1">
                <a:solidFill>
                  <a:srgbClr val="F94A29"/>
                </a:solidFill>
                <a:latin typeface="+mn-lt"/>
              </a:rPr>
              <a:t>Việt</a:t>
            </a:r>
            <a:r>
              <a:rPr lang="en-US" sz="2800" b="1" dirty="0">
                <a:solidFill>
                  <a:srgbClr val="F94A29"/>
                </a:solidFill>
                <a:latin typeface="+mn-lt"/>
              </a:rPr>
              <a:t> 4, </a:t>
            </a:r>
            <a:r>
              <a:rPr lang="en-US" sz="2800" b="1" dirty="0" err="1">
                <a:solidFill>
                  <a:srgbClr val="F94A29"/>
                </a:solidFill>
                <a:latin typeface="+mn-lt"/>
              </a:rPr>
              <a:t>tập</a:t>
            </a:r>
            <a:r>
              <a:rPr lang="en-US" sz="2800" b="1" dirty="0">
                <a:solidFill>
                  <a:srgbClr val="F94A29"/>
                </a:solidFill>
                <a:latin typeface="+mn-lt"/>
              </a:rPr>
              <a:t> </a:t>
            </a:r>
            <a:r>
              <a:rPr lang="en-US" sz="2800" b="1" dirty="0" err="1">
                <a:solidFill>
                  <a:srgbClr val="F94A29"/>
                </a:solidFill>
                <a:latin typeface="+mn-lt"/>
              </a:rPr>
              <a:t>một</a:t>
            </a:r>
            <a:r>
              <a:rPr lang="en-US" sz="2800" b="1" dirty="0">
                <a:solidFill>
                  <a:srgbClr val="F94A29"/>
                </a:solidFill>
                <a:latin typeface="+mn-lt"/>
              </a:rPr>
              <a:t>), </a:t>
            </a:r>
            <a:r>
              <a:rPr lang="en-US" sz="2800" b="1" dirty="0" err="1">
                <a:solidFill>
                  <a:srgbClr val="F94A29"/>
                </a:solidFill>
                <a:latin typeface="+mn-lt"/>
              </a:rPr>
              <a:t>một</a:t>
            </a:r>
            <a:r>
              <a:rPr lang="en-US" sz="2800" b="1" dirty="0">
                <a:solidFill>
                  <a:srgbClr val="F94A29"/>
                </a:solidFill>
                <a:latin typeface="+mn-lt"/>
              </a:rPr>
              <a:t> </a:t>
            </a:r>
            <a:r>
              <a:rPr lang="en-US" sz="2800" b="1" dirty="0" err="1">
                <a:solidFill>
                  <a:srgbClr val="F94A29"/>
                </a:solidFill>
                <a:latin typeface="+mn-lt"/>
              </a:rPr>
              <a:t>bạn</a:t>
            </a:r>
            <a:r>
              <a:rPr lang="en-US" sz="2800" b="1" dirty="0">
                <a:solidFill>
                  <a:srgbClr val="F94A29"/>
                </a:solidFill>
                <a:latin typeface="+mn-lt"/>
              </a:rPr>
              <a:t> </a:t>
            </a:r>
            <a:r>
              <a:rPr lang="en-US" sz="2800" b="1" dirty="0" err="1">
                <a:solidFill>
                  <a:srgbClr val="F94A29"/>
                </a:solidFill>
                <a:latin typeface="+mn-lt"/>
              </a:rPr>
              <a:t>nhỏ</a:t>
            </a:r>
            <a:r>
              <a:rPr lang="en-US" sz="2800" b="1" dirty="0">
                <a:solidFill>
                  <a:srgbClr val="F94A29"/>
                </a:solidFill>
                <a:latin typeface="+mn-lt"/>
              </a:rPr>
              <a:t> </a:t>
            </a:r>
            <a:r>
              <a:rPr lang="en-US" sz="2800" b="1" dirty="0" err="1">
                <a:solidFill>
                  <a:srgbClr val="F94A29"/>
                </a:solidFill>
                <a:latin typeface="+mn-lt"/>
              </a:rPr>
              <a:t>đã</a:t>
            </a:r>
            <a:r>
              <a:rPr lang="en-US" sz="2800" b="1" dirty="0">
                <a:solidFill>
                  <a:srgbClr val="F94A29"/>
                </a:solidFill>
                <a:latin typeface="+mn-lt"/>
              </a:rPr>
              <a:t> </a:t>
            </a:r>
            <a:r>
              <a:rPr lang="en-US" sz="2800" b="1" dirty="0" err="1">
                <a:solidFill>
                  <a:srgbClr val="F94A29"/>
                </a:solidFill>
                <a:latin typeface="+mn-lt"/>
              </a:rPr>
              <a:t>tưởng</a:t>
            </a:r>
            <a:r>
              <a:rPr lang="en-US" sz="2800" b="1" dirty="0">
                <a:solidFill>
                  <a:srgbClr val="F94A29"/>
                </a:solidFill>
                <a:latin typeface="+mn-lt"/>
              </a:rPr>
              <a:t> </a:t>
            </a:r>
            <a:r>
              <a:rPr lang="en-US" sz="2800" b="1" dirty="0" err="1">
                <a:solidFill>
                  <a:srgbClr val="F94A29"/>
                </a:solidFill>
                <a:latin typeface="+mn-lt"/>
              </a:rPr>
              <a:t>tượng</a:t>
            </a:r>
            <a:r>
              <a:rPr lang="en-US" sz="2800" b="1" dirty="0">
                <a:solidFill>
                  <a:srgbClr val="F94A29"/>
                </a:solidFill>
                <a:latin typeface="+mn-lt"/>
              </a:rPr>
              <a:t> </a:t>
            </a:r>
            <a:r>
              <a:rPr lang="en-US" sz="2800" b="1" dirty="0" err="1">
                <a:solidFill>
                  <a:srgbClr val="F94A29"/>
                </a:solidFill>
                <a:latin typeface="+mn-lt"/>
              </a:rPr>
              <a:t>và</a:t>
            </a:r>
            <a:r>
              <a:rPr lang="en-US" sz="2800" b="1" dirty="0">
                <a:solidFill>
                  <a:srgbClr val="F94A29"/>
                </a:solidFill>
                <a:latin typeface="+mn-lt"/>
              </a:rPr>
              <a:t> </a:t>
            </a:r>
            <a:r>
              <a:rPr lang="en-US" sz="2800" b="1" dirty="0" err="1">
                <a:solidFill>
                  <a:srgbClr val="F94A29"/>
                </a:solidFill>
                <a:latin typeface="+mn-lt"/>
              </a:rPr>
              <a:t>viết</a:t>
            </a:r>
            <a:r>
              <a:rPr lang="en-US" sz="2800" b="1" dirty="0">
                <a:solidFill>
                  <a:srgbClr val="F94A29"/>
                </a:solidFill>
                <a:latin typeface="+mn-lt"/>
              </a:rPr>
              <a:t> </a:t>
            </a:r>
            <a:r>
              <a:rPr lang="en-US" sz="2800" b="1" dirty="0" err="1">
                <a:solidFill>
                  <a:srgbClr val="F94A29"/>
                </a:solidFill>
                <a:latin typeface="+mn-lt"/>
              </a:rPr>
              <a:t>thêm</a:t>
            </a:r>
            <a:r>
              <a:rPr lang="en-US" sz="2800" b="1" dirty="0">
                <a:solidFill>
                  <a:srgbClr val="F94A29"/>
                </a:solidFill>
                <a:latin typeface="+mn-lt"/>
              </a:rPr>
              <a:t> </a:t>
            </a:r>
            <a:r>
              <a:rPr lang="en-US" sz="2800" b="1" dirty="0" err="1">
                <a:solidFill>
                  <a:srgbClr val="F94A29"/>
                </a:solidFill>
                <a:latin typeface="+mn-lt"/>
              </a:rPr>
              <a:t>đoạn</a:t>
            </a:r>
            <a:r>
              <a:rPr lang="en-US" sz="2800" b="1" dirty="0">
                <a:solidFill>
                  <a:srgbClr val="F94A29"/>
                </a:solidFill>
                <a:latin typeface="+mn-lt"/>
              </a:rPr>
              <a:t> </a:t>
            </a:r>
            <a:r>
              <a:rPr lang="en-US" sz="2800" b="1" dirty="0" err="1">
                <a:solidFill>
                  <a:srgbClr val="F94A29"/>
                </a:solidFill>
                <a:latin typeface="+mn-lt"/>
              </a:rPr>
              <a:t>kết</a:t>
            </a:r>
            <a:r>
              <a:rPr lang="en-US" sz="2800" b="1" dirty="0">
                <a:solidFill>
                  <a:srgbClr val="F94A29"/>
                </a:solidFill>
                <a:latin typeface="+mn-lt"/>
              </a:rPr>
              <a:t> </a:t>
            </a:r>
            <a:r>
              <a:rPr lang="en-US" sz="2800" b="1" dirty="0" err="1">
                <a:solidFill>
                  <a:srgbClr val="F94A29"/>
                </a:solidFill>
                <a:latin typeface="+mn-lt"/>
              </a:rPr>
              <a:t>cho</a:t>
            </a:r>
            <a:r>
              <a:rPr lang="en-US" sz="2800" b="1" dirty="0">
                <a:solidFill>
                  <a:srgbClr val="F94A29"/>
                </a:solidFill>
                <a:latin typeface="+mn-lt"/>
              </a:rPr>
              <a:t> </a:t>
            </a:r>
            <a:r>
              <a:rPr lang="en-US" sz="2800" b="1" dirty="0" err="1">
                <a:solidFill>
                  <a:srgbClr val="F94A29"/>
                </a:solidFill>
                <a:latin typeface="+mn-lt"/>
              </a:rPr>
              <a:t>câu</a:t>
            </a:r>
            <a:r>
              <a:rPr lang="en-US" sz="2800" b="1" dirty="0">
                <a:solidFill>
                  <a:srgbClr val="F94A29"/>
                </a:solidFill>
                <a:latin typeface="+mn-lt"/>
              </a:rPr>
              <a:t> </a:t>
            </a:r>
            <a:r>
              <a:rPr lang="en-US" sz="2800" b="1" dirty="0" err="1">
                <a:solidFill>
                  <a:srgbClr val="F94A29"/>
                </a:solidFill>
                <a:latin typeface="+mn-lt"/>
              </a:rPr>
              <a:t>chuyện</a:t>
            </a:r>
            <a:r>
              <a:rPr lang="en-US" sz="2800" b="1" dirty="0">
                <a:solidFill>
                  <a:srgbClr val="F94A29"/>
                </a:solidFill>
                <a:latin typeface="+mn-lt"/>
              </a:rPr>
              <a:t>. </a:t>
            </a:r>
            <a:r>
              <a:rPr lang="en-US" sz="2800" b="1" dirty="0" err="1">
                <a:solidFill>
                  <a:srgbClr val="F94A29"/>
                </a:solidFill>
                <a:latin typeface="+mn-lt"/>
              </a:rPr>
              <a:t>Đọc</a:t>
            </a:r>
            <a:r>
              <a:rPr lang="en-US" sz="2800" b="1" dirty="0">
                <a:solidFill>
                  <a:srgbClr val="F94A29"/>
                </a:solidFill>
                <a:latin typeface="+mn-lt"/>
              </a:rPr>
              <a:t> </a:t>
            </a:r>
            <a:r>
              <a:rPr lang="en-US" sz="2800" b="1" dirty="0" err="1">
                <a:solidFill>
                  <a:srgbClr val="F94A29"/>
                </a:solidFill>
                <a:latin typeface="+mn-lt"/>
              </a:rPr>
              <a:t>đoạn</a:t>
            </a:r>
            <a:r>
              <a:rPr lang="en-US" sz="2800" b="1" dirty="0">
                <a:solidFill>
                  <a:srgbClr val="F94A29"/>
                </a:solidFill>
                <a:latin typeface="+mn-lt"/>
              </a:rPr>
              <a:t> </a:t>
            </a:r>
            <a:r>
              <a:rPr lang="en-US" sz="2800" b="1" dirty="0" err="1">
                <a:solidFill>
                  <a:srgbClr val="F94A29"/>
                </a:solidFill>
                <a:latin typeface="+mn-lt"/>
              </a:rPr>
              <a:t>văn</a:t>
            </a:r>
            <a:r>
              <a:rPr lang="en-US" sz="2800" b="1" dirty="0">
                <a:solidFill>
                  <a:srgbClr val="F94A29"/>
                </a:solidFill>
                <a:latin typeface="+mn-lt"/>
              </a:rPr>
              <a:t> </a:t>
            </a:r>
            <a:r>
              <a:rPr lang="en-US" sz="2800" b="1" dirty="0" err="1">
                <a:solidFill>
                  <a:srgbClr val="F94A29"/>
                </a:solidFill>
                <a:latin typeface="+mn-lt"/>
              </a:rPr>
              <a:t>bạn</a:t>
            </a:r>
            <a:r>
              <a:rPr lang="en-US" sz="2800" b="1" dirty="0">
                <a:solidFill>
                  <a:srgbClr val="F94A29"/>
                </a:solidFill>
                <a:latin typeface="+mn-lt"/>
              </a:rPr>
              <a:t> </a:t>
            </a:r>
            <a:r>
              <a:rPr lang="en-US" sz="2800" b="1" dirty="0" err="1">
                <a:solidFill>
                  <a:srgbClr val="F94A29"/>
                </a:solidFill>
                <a:latin typeface="+mn-lt"/>
              </a:rPr>
              <a:t>nhỏ</a:t>
            </a:r>
            <a:r>
              <a:rPr lang="en-US" sz="2800" b="1" dirty="0">
                <a:solidFill>
                  <a:srgbClr val="F94A29"/>
                </a:solidFill>
                <a:latin typeface="+mn-lt"/>
              </a:rPr>
              <a:t> </a:t>
            </a:r>
            <a:r>
              <a:rPr lang="en-US" sz="2800" b="1" dirty="0" err="1">
                <a:solidFill>
                  <a:srgbClr val="F94A29"/>
                </a:solidFill>
                <a:latin typeface="+mn-lt"/>
              </a:rPr>
              <a:t>đã</a:t>
            </a:r>
            <a:r>
              <a:rPr lang="en-US" sz="2800" b="1" dirty="0">
                <a:solidFill>
                  <a:srgbClr val="F94A29"/>
                </a:solidFill>
                <a:latin typeface="+mn-lt"/>
              </a:rPr>
              <a:t> </a:t>
            </a:r>
            <a:r>
              <a:rPr lang="en-US" sz="2800" b="1" dirty="0" err="1">
                <a:solidFill>
                  <a:srgbClr val="F94A29"/>
                </a:solidFill>
                <a:latin typeface="+mn-lt"/>
              </a:rPr>
              <a:t>viết</a:t>
            </a:r>
            <a:r>
              <a:rPr lang="en-US" sz="2800" b="1" dirty="0">
                <a:solidFill>
                  <a:srgbClr val="F94A29"/>
                </a:solidFill>
                <a:latin typeface="+mn-lt"/>
              </a:rPr>
              <a:t> </a:t>
            </a:r>
            <a:r>
              <a:rPr lang="en-US" sz="2800" b="1" dirty="0" err="1">
                <a:solidFill>
                  <a:srgbClr val="F94A29"/>
                </a:solidFill>
                <a:latin typeface="+mn-lt"/>
              </a:rPr>
              <a:t>dưới</a:t>
            </a:r>
            <a:r>
              <a:rPr lang="en-US" sz="2800" b="1" dirty="0">
                <a:solidFill>
                  <a:srgbClr val="F94A29"/>
                </a:solidFill>
                <a:latin typeface="+mn-lt"/>
              </a:rPr>
              <a:t> </a:t>
            </a:r>
            <a:r>
              <a:rPr lang="en-US" sz="2800" b="1" dirty="0" err="1">
                <a:solidFill>
                  <a:srgbClr val="F94A29"/>
                </a:solidFill>
                <a:latin typeface="+mn-lt"/>
              </a:rPr>
              <a:t>đây</a:t>
            </a:r>
            <a:r>
              <a:rPr lang="en-US" sz="2800" b="1" dirty="0">
                <a:solidFill>
                  <a:srgbClr val="F94A29"/>
                </a:solidFill>
                <a:latin typeface="+mn-lt"/>
              </a:rPr>
              <a:t> </a:t>
            </a:r>
            <a:r>
              <a:rPr lang="en-US" sz="2800" b="1" dirty="0" err="1">
                <a:solidFill>
                  <a:srgbClr val="F94A29"/>
                </a:solidFill>
                <a:latin typeface="+mn-lt"/>
              </a:rPr>
              <a:t>và</a:t>
            </a:r>
            <a:r>
              <a:rPr lang="en-US" sz="2800" b="1" dirty="0">
                <a:solidFill>
                  <a:srgbClr val="F94A29"/>
                </a:solidFill>
                <a:latin typeface="+mn-lt"/>
              </a:rPr>
              <a:t> </a:t>
            </a:r>
            <a:r>
              <a:rPr lang="en-US" sz="2800" b="1" dirty="0" err="1">
                <a:solidFill>
                  <a:srgbClr val="F94A29"/>
                </a:solidFill>
                <a:latin typeface="+mn-lt"/>
              </a:rPr>
              <a:t>trả</a:t>
            </a:r>
            <a:r>
              <a:rPr lang="en-US" sz="2800" b="1" dirty="0">
                <a:solidFill>
                  <a:srgbClr val="F94A29"/>
                </a:solidFill>
                <a:latin typeface="+mn-lt"/>
              </a:rPr>
              <a:t> </a:t>
            </a:r>
            <a:r>
              <a:rPr lang="en-US" sz="2800" b="1" dirty="0" err="1">
                <a:solidFill>
                  <a:srgbClr val="F94A29"/>
                </a:solidFill>
                <a:latin typeface="+mn-lt"/>
              </a:rPr>
              <a:t>lời</a:t>
            </a:r>
            <a:r>
              <a:rPr lang="en-US" sz="2800" b="1" dirty="0">
                <a:solidFill>
                  <a:srgbClr val="F94A29"/>
                </a:solidFill>
                <a:latin typeface="+mn-lt"/>
              </a:rPr>
              <a:t> </a:t>
            </a:r>
            <a:r>
              <a:rPr lang="en-US" sz="2800" b="1" dirty="0" err="1">
                <a:solidFill>
                  <a:srgbClr val="F94A29"/>
                </a:solidFill>
                <a:latin typeface="+mn-lt"/>
              </a:rPr>
              <a:t>câu</a:t>
            </a:r>
            <a:r>
              <a:rPr lang="en-US" sz="2800" b="1" dirty="0">
                <a:solidFill>
                  <a:srgbClr val="F94A29"/>
                </a:solidFill>
                <a:latin typeface="+mn-lt"/>
              </a:rPr>
              <a:t> </a:t>
            </a:r>
            <a:r>
              <a:rPr lang="en-US" sz="2800" b="1" dirty="0" err="1">
                <a:solidFill>
                  <a:srgbClr val="F94A29"/>
                </a:solidFill>
                <a:latin typeface="+mn-lt"/>
              </a:rPr>
              <a:t>hỏi</a:t>
            </a:r>
            <a:r>
              <a:rPr lang="en-US" sz="2800" b="1" dirty="0">
                <a:solidFill>
                  <a:srgbClr val="F94A29"/>
                </a:solidFill>
                <a:latin typeface="+mn-lt"/>
              </a:rPr>
              <a:t>:</a:t>
            </a:r>
          </a:p>
        </p:txBody>
      </p:sp>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ounded Rectangle 4"/>
          <p:cNvSpPr/>
          <p:nvPr/>
        </p:nvSpPr>
        <p:spPr>
          <a:xfrm>
            <a:off x="219075" y="209550"/>
            <a:ext cx="11753850" cy="6400800"/>
          </a:xfrm>
          <a:prstGeom prst="roundRect">
            <a:avLst>
              <a:gd name="adj" fmla="val 89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itle 1"/>
          <p:cNvSpPr txBox="1">
            <a:spLocks/>
          </p:cNvSpPr>
          <p:nvPr/>
        </p:nvSpPr>
        <p:spPr>
          <a:xfrm>
            <a:off x="2959099" y="127794"/>
            <a:ext cx="5829301" cy="9372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457200" algn="just" defTabSz="914400" rtl="0" eaLnBrk="1" fontAlgn="auto" latinLnBrk="0" hangingPunct="1">
              <a:lnSpc>
                <a:spcPct val="100000"/>
              </a:lnSpc>
              <a:spcBef>
                <a:spcPct val="0"/>
              </a:spcBef>
              <a:spcAft>
                <a:spcPts val="600"/>
              </a:spcAft>
              <a:buClrTx/>
              <a:buSzTx/>
              <a:buFontTx/>
              <a:buNone/>
              <a:tabLst/>
              <a:defRPr/>
            </a:pPr>
            <a:r>
              <a:rPr kumimoji="0" lang="vi-VN" sz="4000" b="1" i="1" u="none" strike="noStrike" kern="1200" cap="none" spc="0" normalizeH="0" baseline="0" noProof="0">
                <a:ln>
                  <a:noFill/>
                </a:ln>
                <a:solidFill>
                  <a:srgbClr val="FF0000"/>
                </a:solidFill>
                <a:effectLst/>
                <a:uLnTx/>
                <a:uFillTx/>
                <a:latin typeface="Arial" panose="020B0604020202020204" pitchFamily="34" charset="0"/>
                <a:ea typeface="+mj-ea"/>
                <a:cs typeface="+mj-cs"/>
              </a:rPr>
              <a:t>So sánh hai bài viết:</a:t>
            </a:r>
            <a:endParaRPr kumimoji="0" lang="en-US" sz="4000" b="1" i="0" u="none" strike="noStrike" kern="1200" cap="none" spc="0" normalizeH="0" baseline="0" noProof="0">
              <a:ln>
                <a:noFill/>
              </a:ln>
              <a:solidFill>
                <a:prstClr val="black"/>
              </a:solidFill>
              <a:effectLst/>
              <a:uLnTx/>
              <a:uFillTx/>
              <a:latin typeface="Arial" panose="020B0604020202020204" pitchFamily="34" charset="0"/>
              <a:ea typeface="+mj-ea"/>
              <a:cs typeface="+mj-cs"/>
            </a:endParaRPr>
          </a:p>
        </p:txBody>
      </p:sp>
      <p:sp>
        <p:nvSpPr>
          <p:cNvPr id="6" name="Rectangle: Rounded Corners 5">
            <a:extLst>
              <a:ext uri="{FF2B5EF4-FFF2-40B4-BE49-F238E27FC236}">
                <a16:creationId xmlns:a16="http://schemas.microsoft.com/office/drawing/2014/main" xmlns="" id="{20DA9768-ABCE-84D3-6DB8-8008F8949FCA}"/>
              </a:ext>
            </a:extLst>
          </p:cNvPr>
          <p:cNvSpPr/>
          <p:nvPr/>
        </p:nvSpPr>
        <p:spPr>
          <a:xfrm>
            <a:off x="1248735" y="1010416"/>
            <a:ext cx="3420728" cy="1093842"/>
          </a:xfrm>
          <a:prstGeom prst="roundRect">
            <a:avLst/>
          </a:prstGeom>
          <a:solidFill>
            <a:srgbClr val="FFF89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200">
                <a:solidFill>
                  <a:srgbClr val="0079FF"/>
                </a:solidFill>
                <a:latin typeface="Arial" panose="020B0604020202020204" pitchFamily="34" charset="0"/>
              </a:rPr>
              <a:t>Truyện “Sự tích hoa bìm bịp”: </a:t>
            </a:r>
            <a:r>
              <a:rPr kumimoji="0" lang="en-US" sz="3200" b="0" i="0" u="none" strike="noStrike" kern="1200" cap="none" spc="0" normalizeH="0" noProof="0">
                <a:ln>
                  <a:noFill/>
                </a:ln>
                <a:solidFill>
                  <a:srgbClr val="0079FF"/>
                </a:solidFill>
                <a:effectLst/>
                <a:uLnTx/>
                <a:uFillTx/>
                <a:latin typeface="Arial" panose="020B0604020202020204" pitchFamily="34" charset="0"/>
                <a:ea typeface="+mn-ea"/>
                <a:cs typeface="+mn-cs"/>
              </a:rPr>
              <a:t> </a:t>
            </a:r>
            <a:endParaRPr kumimoji="0" lang="en-US" sz="3200" b="0" i="0" u="none" strike="noStrike" kern="1200" cap="none" spc="0" normalizeH="0" baseline="0" noProof="0">
              <a:ln>
                <a:noFill/>
              </a:ln>
              <a:solidFill>
                <a:srgbClr val="0079FF"/>
              </a:solidFill>
              <a:effectLst/>
              <a:uLnTx/>
              <a:uFillTx/>
              <a:latin typeface="Aptos" panose="02110004020202020204"/>
              <a:ea typeface="+mn-ea"/>
              <a:cs typeface="+mn-cs"/>
            </a:endParaRPr>
          </a:p>
        </p:txBody>
      </p:sp>
      <p:cxnSp>
        <p:nvCxnSpPr>
          <p:cNvPr id="9" name="Straight Connector 8">
            <a:extLst>
              <a:ext uri="{FF2B5EF4-FFF2-40B4-BE49-F238E27FC236}">
                <a16:creationId xmlns:a16="http://schemas.microsoft.com/office/drawing/2014/main" xmlns="" id="{94F497D0-0B1A-2CF3-0AAE-2A048BA86183}"/>
              </a:ext>
            </a:extLst>
          </p:cNvPr>
          <p:cNvCxnSpPr>
            <a:cxnSpLocks/>
          </p:cNvCxnSpPr>
          <p:nvPr/>
        </p:nvCxnSpPr>
        <p:spPr>
          <a:xfrm>
            <a:off x="5873749" y="2476500"/>
            <a:ext cx="1" cy="3966013"/>
          </a:xfrm>
          <a:prstGeom prst="line">
            <a:avLst/>
          </a:prstGeom>
          <a:ln w="57150">
            <a:prstDash val="lgDash"/>
          </a:ln>
        </p:spPr>
        <p:style>
          <a:lnRef idx="2">
            <a:schemeClr val="accent1"/>
          </a:lnRef>
          <a:fillRef idx="0">
            <a:schemeClr val="accent1"/>
          </a:fillRef>
          <a:effectRef idx="1">
            <a:schemeClr val="accent1"/>
          </a:effectRef>
          <a:fontRef idx="minor">
            <a:schemeClr val="tx1"/>
          </a:fontRef>
        </p:style>
      </p:cxnSp>
      <p:sp>
        <p:nvSpPr>
          <p:cNvPr id="10" name="Rectangle: Rounded Corners 9">
            <a:extLst>
              <a:ext uri="{FF2B5EF4-FFF2-40B4-BE49-F238E27FC236}">
                <a16:creationId xmlns:a16="http://schemas.microsoft.com/office/drawing/2014/main" xmlns="" id="{5208B1AC-198E-3A12-79D4-A032880CBCD3}"/>
              </a:ext>
            </a:extLst>
          </p:cNvPr>
          <p:cNvSpPr/>
          <p:nvPr/>
        </p:nvSpPr>
        <p:spPr>
          <a:xfrm>
            <a:off x="7481262" y="974671"/>
            <a:ext cx="4005887" cy="1129587"/>
          </a:xfrm>
          <a:prstGeom prst="roundRect">
            <a:avLst/>
          </a:prstGeom>
          <a:solidFill>
            <a:srgbClr val="FFF89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79FF"/>
                </a:solidFill>
                <a:effectLst/>
                <a:uLnTx/>
                <a:uFillTx/>
                <a:latin typeface="Arial" panose="020B0604020202020204" pitchFamily="34" charset="0"/>
                <a:ea typeface="+mn-ea"/>
                <a:cs typeface="+mn-cs"/>
              </a:rPr>
              <a:t>Bài</a:t>
            </a:r>
            <a:r>
              <a:rPr kumimoji="0" lang="en-US" sz="3200" b="0" i="0" u="none" strike="noStrike" kern="1200" cap="none" spc="0" normalizeH="0" noProof="0">
                <a:ln>
                  <a:noFill/>
                </a:ln>
                <a:solidFill>
                  <a:srgbClr val="0079FF"/>
                </a:solidFill>
                <a:effectLst/>
                <a:uLnTx/>
                <a:uFillTx/>
                <a:latin typeface="Arial" panose="020B0604020202020204" pitchFamily="34" charset="0"/>
                <a:ea typeface="+mn-ea"/>
                <a:cs typeface="+mn-cs"/>
              </a:rPr>
              <a:t> văn kể lại câu của </a:t>
            </a:r>
            <a:r>
              <a:rPr kumimoji="0" lang="en-US" sz="3200" b="0" i="0" u="none" strike="noStrike" kern="1200" cap="none" spc="0" normalizeH="0" baseline="0" noProof="0">
                <a:ln>
                  <a:noFill/>
                </a:ln>
                <a:solidFill>
                  <a:srgbClr val="0079FF"/>
                </a:solidFill>
                <a:effectLst/>
                <a:uLnTx/>
                <a:uFillTx/>
                <a:latin typeface="Arial" panose="020B0604020202020204" pitchFamily="34" charset="0"/>
                <a:ea typeface="+mn-ea"/>
                <a:cs typeface="+mn-cs"/>
              </a:rPr>
              <a:t>Bạn</a:t>
            </a:r>
            <a:r>
              <a:rPr kumimoji="0" lang="en-US" sz="3200" b="0" i="0" u="none" strike="noStrike" kern="1200" cap="none" spc="0" normalizeH="0" noProof="0">
                <a:ln>
                  <a:noFill/>
                </a:ln>
                <a:solidFill>
                  <a:srgbClr val="0079FF"/>
                </a:solidFill>
                <a:effectLst/>
                <a:uLnTx/>
                <a:uFillTx/>
                <a:latin typeface="Arial" panose="020B0604020202020204" pitchFamily="34" charset="0"/>
                <a:ea typeface="+mn-ea"/>
                <a:cs typeface="+mn-cs"/>
              </a:rPr>
              <a:t> Hương Thu</a:t>
            </a:r>
            <a:endParaRPr kumimoji="0" lang="en-US" sz="3200" b="0" i="0" u="none" strike="noStrike" kern="1200" cap="none" spc="0" normalizeH="0" baseline="0" noProof="0">
              <a:ln>
                <a:noFill/>
              </a:ln>
              <a:solidFill>
                <a:srgbClr val="0079FF"/>
              </a:solidFill>
              <a:effectLst/>
              <a:uLnTx/>
              <a:uFillTx/>
              <a:latin typeface="Aptos" panose="02110004020202020204"/>
              <a:ea typeface="+mn-ea"/>
              <a:cs typeface="+mn-cs"/>
            </a:endParaRPr>
          </a:p>
        </p:txBody>
      </p:sp>
      <p:sp>
        <p:nvSpPr>
          <p:cNvPr id="11" name="Title 1">
            <a:extLst>
              <a:ext uri="{FF2B5EF4-FFF2-40B4-BE49-F238E27FC236}">
                <a16:creationId xmlns:a16="http://schemas.microsoft.com/office/drawing/2014/main" xmlns="" id="{1157F3E6-DD2B-D6FC-51E3-CFD55B54F72C}"/>
              </a:ext>
            </a:extLst>
          </p:cNvPr>
          <p:cNvSpPr txBox="1">
            <a:spLocks/>
          </p:cNvSpPr>
          <p:nvPr/>
        </p:nvSpPr>
        <p:spPr>
          <a:xfrm>
            <a:off x="2959099" y="2154401"/>
            <a:ext cx="5403851" cy="937282"/>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457200" algn="just" defTabSz="914400" rtl="0" eaLnBrk="1" fontAlgn="auto" latinLnBrk="0" hangingPunct="1">
              <a:lnSpc>
                <a:spcPct val="100000"/>
              </a:lnSpc>
              <a:spcBef>
                <a:spcPct val="0"/>
              </a:spcBef>
              <a:spcAft>
                <a:spcPts val="600"/>
              </a:spcAft>
              <a:buClrTx/>
              <a:buSzTx/>
              <a:buFontTx/>
              <a:buNone/>
              <a:tabLst/>
              <a:defRPr/>
            </a:pPr>
            <a:r>
              <a:rPr kumimoji="0" lang="vi-VN" sz="4000" b="1" i="1" u="none" strike="noStrike" kern="1200" cap="none" spc="0" normalizeH="0" baseline="0" noProof="0">
                <a:ln>
                  <a:noFill/>
                </a:ln>
                <a:solidFill>
                  <a:srgbClr val="0070C0"/>
                </a:solidFill>
                <a:effectLst/>
                <a:uLnTx/>
                <a:uFillTx/>
                <a:latin typeface="Arial" panose="020B0604020202020204" pitchFamily="34" charset="0"/>
                <a:ea typeface="+mj-ea"/>
                <a:cs typeface="+mj-cs"/>
              </a:rPr>
              <a:t>Người kể chuyện:</a:t>
            </a:r>
            <a:endParaRPr kumimoji="0" lang="en-US" sz="4000" b="1" i="0" u="none" strike="noStrike" kern="1200" cap="none" spc="0" normalizeH="0" baseline="0" noProof="0">
              <a:ln>
                <a:noFill/>
              </a:ln>
              <a:solidFill>
                <a:srgbClr val="0070C0"/>
              </a:solidFill>
              <a:effectLst/>
              <a:uLnTx/>
              <a:uFillTx/>
              <a:latin typeface="Arial" panose="020B0604020202020204" pitchFamily="34" charset="0"/>
              <a:ea typeface="+mj-ea"/>
              <a:cs typeface="+mj-cs"/>
            </a:endParaRPr>
          </a:p>
        </p:txBody>
      </p:sp>
      <p:sp>
        <p:nvSpPr>
          <p:cNvPr id="14" name="Title 1">
            <a:extLst>
              <a:ext uri="{FF2B5EF4-FFF2-40B4-BE49-F238E27FC236}">
                <a16:creationId xmlns:a16="http://schemas.microsoft.com/office/drawing/2014/main" xmlns="" id="{820D39DF-D0D0-6FE2-CC32-9C29BB11D531}"/>
              </a:ext>
            </a:extLst>
          </p:cNvPr>
          <p:cNvSpPr txBox="1">
            <a:spLocks/>
          </p:cNvSpPr>
          <p:nvPr/>
        </p:nvSpPr>
        <p:spPr>
          <a:xfrm>
            <a:off x="663572" y="3476296"/>
            <a:ext cx="4765677" cy="937282"/>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indent="457200" algn="ctr">
              <a:lnSpc>
                <a:spcPct val="100000"/>
              </a:lnSpc>
              <a:spcAft>
                <a:spcPts val="600"/>
              </a:spcAft>
            </a:pPr>
            <a:r>
              <a:rPr lang="vi-VN" sz="4000" b="1">
                <a:solidFill>
                  <a:srgbClr val="7030A0"/>
                </a:solidFill>
                <a:latin typeface="Arial" panose="020B0604020202020204" pitchFamily="34" charset="0"/>
              </a:rPr>
              <a:t> Không rõ người kể chuyện.</a:t>
            </a:r>
            <a:endParaRPr kumimoji="0" lang="en-US" sz="4000" b="1" u="none" strike="noStrike" kern="1200" cap="none" spc="0" normalizeH="0" baseline="0" noProof="0">
              <a:ln>
                <a:noFill/>
              </a:ln>
              <a:solidFill>
                <a:srgbClr val="7030A0"/>
              </a:solidFill>
              <a:effectLst/>
              <a:uLnTx/>
              <a:uFillTx/>
              <a:latin typeface="Arial" panose="020B0604020202020204" pitchFamily="34" charset="0"/>
            </a:endParaRPr>
          </a:p>
        </p:txBody>
      </p:sp>
      <p:sp>
        <p:nvSpPr>
          <p:cNvPr id="15" name="Title 1">
            <a:extLst>
              <a:ext uri="{FF2B5EF4-FFF2-40B4-BE49-F238E27FC236}">
                <a16:creationId xmlns:a16="http://schemas.microsoft.com/office/drawing/2014/main" xmlns="" id="{3F645C03-E8BD-93B1-59C0-2686B40C5384}"/>
              </a:ext>
            </a:extLst>
          </p:cNvPr>
          <p:cNvSpPr txBox="1">
            <a:spLocks/>
          </p:cNvSpPr>
          <p:nvPr/>
        </p:nvSpPr>
        <p:spPr>
          <a:xfrm>
            <a:off x="6866731" y="3170156"/>
            <a:ext cx="3843338" cy="2059426"/>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indent="457200" algn="ctr">
              <a:lnSpc>
                <a:spcPct val="100000"/>
              </a:lnSpc>
              <a:spcAft>
                <a:spcPts val="600"/>
              </a:spcAft>
            </a:pPr>
            <a:r>
              <a:rPr lang="vi-VN" sz="4000" b="1">
                <a:solidFill>
                  <a:srgbClr val="7030A0"/>
                </a:solidFill>
                <a:latin typeface="Arial" panose="020B0604020202020204" pitchFamily="34" charset="0"/>
              </a:rPr>
              <a:t>Người kể chuyện là hoa bìm bịp.</a:t>
            </a:r>
            <a:endParaRPr kumimoji="0" lang="en-US" sz="4000" b="1" u="none" strike="noStrike" kern="1200" cap="none" spc="0" normalizeH="0" baseline="0" noProof="0">
              <a:ln>
                <a:noFill/>
              </a:ln>
              <a:solidFill>
                <a:srgbClr val="7030A0"/>
              </a:solidFill>
              <a:effectLst/>
              <a:uLnTx/>
              <a:uFillTx/>
              <a:latin typeface="Arial" panose="020B0604020202020204" pitchFamily="34" charset="0"/>
            </a:endParaRPr>
          </a:p>
        </p:txBody>
      </p:sp>
    </p:spTree>
    <p:extLst>
      <p:ext uri="{BB962C8B-B14F-4D97-AF65-F5344CB8AC3E}">
        <p14:creationId xmlns:p14="http://schemas.microsoft.com/office/powerpoint/2010/main" val="120047843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63513"/>
            <a:ext cx="11747500" cy="1325562"/>
          </a:xfrm>
          <a:prstGeom prst="rect">
            <a:avLst/>
          </a:prstGeom>
        </p:spPr>
        <p:txBody>
          <a:bodyPr vert="horz" lIns="91440" tIns="45720" rIns="91440" bIns="45720" rtlCol="0" anchor="ctr">
            <a:noAutofit/>
          </a:bodyPr>
          <a:lstStyle/>
          <a:p>
            <a:pPr algn="just"/>
            <a:r>
              <a:rPr lang="en-US" sz="2800" b="1" dirty="0">
                <a:solidFill>
                  <a:srgbClr val="F94A29"/>
                </a:solidFill>
                <a:latin typeface="+mn-lt"/>
              </a:rPr>
              <a:t>1. </a:t>
            </a:r>
            <a:r>
              <a:rPr lang="en-US" sz="2800" b="1" dirty="0" err="1">
                <a:solidFill>
                  <a:srgbClr val="F94A29"/>
                </a:solidFill>
                <a:latin typeface="+mn-lt"/>
              </a:rPr>
              <a:t>Sau</a:t>
            </a:r>
            <a:r>
              <a:rPr lang="en-US" sz="2800" b="1" dirty="0">
                <a:solidFill>
                  <a:srgbClr val="F94A29"/>
                </a:solidFill>
                <a:latin typeface="+mn-lt"/>
              </a:rPr>
              <a:t> </a:t>
            </a:r>
            <a:r>
              <a:rPr lang="en-US" sz="2800" b="1" dirty="0" err="1">
                <a:solidFill>
                  <a:srgbClr val="F94A29"/>
                </a:solidFill>
                <a:latin typeface="+mn-lt"/>
              </a:rPr>
              <a:t>khi</a:t>
            </a:r>
            <a:r>
              <a:rPr lang="en-US" sz="2800" b="1" dirty="0">
                <a:solidFill>
                  <a:srgbClr val="F94A29"/>
                </a:solidFill>
                <a:latin typeface="+mn-lt"/>
              </a:rPr>
              <a:t> </a:t>
            </a:r>
            <a:r>
              <a:rPr lang="en-US" sz="2800" b="1" dirty="0" err="1">
                <a:solidFill>
                  <a:srgbClr val="F94A29"/>
                </a:solidFill>
                <a:latin typeface="+mn-lt"/>
              </a:rPr>
              <a:t>đọc</a:t>
            </a:r>
            <a:r>
              <a:rPr lang="en-US" sz="2800" b="1" dirty="0">
                <a:solidFill>
                  <a:srgbClr val="F94A29"/>
                </a:solidFill>
                <a:latin typeface="+mn-lt"/>
              </a:rPr>
              <a:t> </a:t>
            </a:r>
            <a:r>
              <a:rPr lang="en-US" sz="2800" b="1" dirty="0" err="1">
                <a:solidFill>
                  <a:srgbClr val="F94A29"/>
                </a:solidFill>
                <a:latin typeface="+mn-lt"/>
              </a:rPr>
              <a:t>xong</a:t>
            </a:r>
            <a:r>
              <a:rPr lang="en-US" sz="2800" b="1" dirty="0">
                <a:solidFill>
                  <a:srgbClr val="F94A29"/>
                </a:solidFill>
                <a:latin typeface="+mn-lt"/>
              </a:rPr>
              <a:t> </a:t>
            </a:r>
            <a:r>
              <a:rPr lang="en-US" sz="2800" b="1" dirty="0" err="1">
                <a:solidFill>
                  <a:srgbClr val="F94A29"/>
                </a:solidFill>
                <a:latin typeface="+mn-lt"/>
              </a:rPr>
              <a:t>bài</a:t>
            </a:r>
            <a:r>
              <a:rPr lang="en-US" sz="2800" b="1" dirty="0">
                <a:solidFill>
                  <a:srgbClr val="F94A29"/>
                </a:solidFill>
                <a:latin typeface="+mn-lt"/>
              </a:rPr>
              <a:t> “Ai </a:t>
            </a:r>
            <a:r>
              <a:rPr lang="en-US" sz="2800" b="1" dirty="0" err="1">
                <a:solidFill>
                  <a:srgbClr val="F94A29"/>
                </a:solidFill>
                <a:latin typeface="+mn-lt"/>
              </a:rPr>
              <a:t>tài</a:t>
            </a:r>
            <a:r>
              <a:rPr lang="en-US" sz="2800" b="1" dirty="0">
                <a:solidFill>
                  <a:srgbClr val="F94A29"/>
                </a:solidFill>
                <a:latin typeface="+mn-lt"/>
              </a:rPr>
              <a:t> </a:t>
            </a:r>
            <a:r>
              <a:rPr lang="en-US" sz="2800" b="1" dirty="0" err="1">
                <a:solidFill>
                  <a:srgbClr val="F94A29"/>
                </a:solidFill>
                <a:latin typeface="+mn-lt"/>
              </a:rPr>
              <a:t>giỏi</a:t>
            </a:r>
            <a:r>
              <a:rPr lang="en-US" sz="2800" b="1" dirty="0">
                <a:solidFill>
                  <a:srgbClr val="F94A29"/>
                </a:solidFill>
                <a:latin typeface="+mn-lt"/>
              </a:rPr>
              <a:t> </a:t>
            </a:r>
            <a:r>
              <a:rPr lang="en-US" sz="2800" b="1" dirty="0" err="1">
                <a:solidFill>
                  <a:srgbClr val="F94A29"/>
                </a:solidFill>
                <a:latin typeface="+mn-lt"/>
              </a:rPr>
              <a:t>nhất</a:t>
            </a:r>
            <a:r>
              <a:rPr lang="en-US" sz="2800" b="1" dirty="0">
                <a:solidFill>
                  <a:srgbClr val="F94A29"/>
                </a:solidFill>
                <a:latin typeface="+mn-lt"/>
              </a:rPr>
              <a:t>” ở </a:t>
            </a:r>
            <a:r>
              <a:rPr lang="en-US" sz="2800" b="1" dirty="0" err="1">
                <a:solidFill>
                  <a:srgbClr val="F94A29"/>
                </a:solidFill>
                <a:latin typeface="+mn-lt"/>
              </a:rPr>
              <a:t>trang</a:t>
            </a:r>
            <a:r>
              <a:rPr lang="en-US" sz="2800" b="1" dirty="0">
                <a:solidFill>
                  <a:srgbClr val="F94A29"/>
                </a:solidFill>
                <a:latin typeface="+mn-lt"/>
              </a:rPr>
              <a:t> 96, 97 (</a:t>
            </a:r>
            <a:r>
              <a:rPr lang="en-US" sz="2800" b="1" dirty="0" err="1">
                <a:solidFill>
                  <a:srgbClr val="F94A29"/>
                </a:solidFill>
                <a:latin typeface="+mn-lt"/>
              </a:rPr>
              <a:t>Tiếng</a:t>
            </a:r>
            <a:r>
              <a:rPr lang="en-US" sz="2800" b="1" dirty="0">
                <a:solidFill>
                  <a:srgbClr val="F94A29"/>
                </a:solidFill>
                <a:latin typeface="+mn-lt"/>
              </a:rPr>
              <a:t> </a:t>
            </a:r>
            <a:r>
              <a:rPr lang="en-US" sz="2800" b="1" dirty="0" err="1">
                <a:solidFill>
                  <a:srgbClr val="F94A29"/>
                </a:solidFill>
                <a:latin typeface="+mn-lt"/>
              </a:rPr>
              <a:t>Việt</a:t>
            </a:r>
            <a:r>
              <a:rPr lang="en-US" sz="2800" b="1" dirty="0">
                <a:solidFill>
                  <a:srgbClr val="F94A29"/>
                </a:solidFill>
                <a:latin typeface="+mn-lt"/>
              </a:rPr>
              <a:t> 4, </a:t>
            </a:r>
            <a:r>
              <a:rPr lang="en-US" sz="2800" b="1" dirty="0" err="1">
                <a:solidFill>
                  <a:srgbClr val="F94A29"/>
                </a:solidFill>
                <a:latin typeface="+mn-lt"/>
              </a:rPr>
              <a:t>tập</a:t>
            </a:r>
            <a:r>
              <a:rPr lang="en-US" sz="2800" b="1" dirty="0">
                <a:solidFill>
                  <a:srgbClr val="F94A29"/>
                </a:solidFill>
                <a:latin typeface="+mn-lt"/>
              </a:rPr>
              <a:t> </a:t>
            </a:r>
            <a:r>
              <a:rPr lang="en-US" sz="2800" b="1" dirty="0" err="1">
                <a:solidFill>
                  <a:srgbClr val="F94A29"/>
                </a:solidFill>
                <a:latin typeface="+mn-lt"/>
              </a:rPr>
              <a:t>một</a:t>
            </a:r>
            <a:r>
              <a:rPr lang="en-US" sz="2800" b="1" dirty="0">
                <a:solidFill>
                  <a:srgbClr val="F94A29"/>
                </a:solidFill>
                <a:latin typeface="+mn-lt"/>
              </a:rPr>
              <a:t>), </a:t>
            </a:r>
            <a:r>
              <a:rPr lang="en-US" sz="2800" b="1" dirty="0" err="1">
                <a:solidFill>
                  <a:srgbClr val="F94A29"/>
                </a:solidFill>
                <a:latin typeface="+mn-lt"/>
              </a:rPr>
              <a:t>một</a:t>
            </a:r>
            <a:r>
              <a:rPr lang="en-US" sz="2800" b="1" dirty="0">
                <a:solidFill>
                  <a:srgbClr val="F94A29"/>
                </a:solidFill>
                <a:latin typeface="+mn-lt"/>
              </a:rPr>
              <a:t> </a:t>
            </a:r>
            <a:r>
              <a:rPr lang="en-US" sz="2800" b="1" dirty="0" err="1">
                <a:solidFill>
                  <a:srgbClr val="F94A29"/>
                </a:solidFill>
                <a:latin typeface="+mn-lt"/>
              </a:rPr>
              <a:t>bạn</a:t>
            </a:r>
            <a:r>
              <a:rPr lang="en-US" sz="2800" b="1" dirty="0">
                <a:solidFill>
                  <a:srgbClr val="F94A29"/>
                </a:solidFill>
                <a:latin typeface="+mn-lt"/>
              </a:rPr>
              <a:t> </a:t>
            </a:r>
            <a:r>
              <a:rPr lang="en-US" sz="2800" b="1" dirty="0" err="1">
                <a:solidFill>
                  <a:srgbClr val="F94A29"/>
                </a:solidFill>
                <a:latin typeface="+mn-lt"/>
              </a:rPr>
              <a:t>nhỏ</a:t>
            </a:r>
            <a:r>
              <a:rPr lang="en-US" sz="2800" b="1" dirty="0">
                <a:solidFill>
                  <a:srgbClr val="F94A29"/>
                </a:solidFill>
                <a:latin typeface="+mn-lt"/>
              </a:rPr>
              <a:t> </a:t>
            </a:r>
            <a:r>
              <a:rPr lang="en-US" sz="2800" b="1" dirty="0" err="1">
                <a:solidFill>
                  <a:srgbClr val="F94A29"/>
                </a:solidFill>
                <a:latin typeface="+mn-lt"/>
              </a:rPr>
              <a:t>đã</a:t>
            </a:r>
            <a:r>
              <a:rPr lang="en-US" sz="2800" b="1" dirty="0">
                <a:solidFill>
                  <a:srgbClr val="F94A29"/>
                </a:solidFill>
                <a:latin typeface="+mn-lt"/>
              </a:rPr>
              <a:t> </a:t>
            </a:r>
            <a:r>
              <a:rPr lang="en-US" sz="2800" b="1" dirty="0" err="1">
                <a:solidFill>
                  <a:srgbClr val="F94A29"/>
                </a:solidFill>
                <a:latin typeface="+mn-lt"/>
              </a:rPr>
              <a:t>tưởng</a:t>
            </a:r>
            <a:r>
              <a:rPr lang="en-US" sz="2800" b="1" dirty="0">
                <a:solidFill>
                  <a:srgbClr val="F94A29"/>
                </a:solidFill>
                <a:latin typeface="+mn-lt"/>
              </a:rPr>
              <a:t> </a:t>
            </a:r>
            <a:r>
              <a:rPr lang="en-US" sz="2800" b="1" dirty="0" err="1">
                <a:solidFill>
                  <a:srgbClr val="F94A29"/>
                </a:solidFill>
                <a:latin typeface="+mn-lt"/>
              </a:rPr>
              <a:t>tượng</a:t>
            </a:r>
            <a:r>
              <a:rPr lang="en-US" sz="2800" b="1" dirty="0">
                <a:solidFill>
                  <a:srgbClr val="F94A29"/>
                </a:solidFill>
                <a:latin typeface="+mn-lt"/>
              </a:rPr>
              <a:t> </a:t>
            </a:r>
            <a:r>
              <a:rPr lang="en-US" sz="2800" b="1" dirty="0" err="1">
                <a:solidFill>
                  <a:srgbClr val="F94A29"/>
                </a:solidFill>
                <a:latin typeface="+mn-lt"/>
              </a:rPr>
              <a:t>và</a:t>
            </a:r>
            <a:r>
              <a:rPr lang="en-US" sz="2800" b="1" dirty="0">
                <a:solidFill>
                  <a:srgbClr val="F94A29"/>
                </a:solidFill>
                <a:latin typeface="+mn-lt"/>
              </a:rPr>
              <a:t> </a:t>
            </a:r>
            <a:r>
              <a:rPr lang="en-US" sz="2800" b="1" dirty="0" err="1">
                <a:solidFill>
                  <a:srgbClr val="F94A29"/>
                </a:solidFill>
                <a:latin typeface="+mn-lt"/>
              </a:rPr>
              <a:t>viết</a:t>
            </a:r>
            <a:r>
              <a:rPr lang="en-US" sz="2800" b="1" dirty="0">
                <a:solidFill>
                  <a:srgbClr val="F94A29"/>
                </a:solidFill>
                <a:latin typeface="+mn-lt"/>
              </a:rPr>
              <a:t> </a:t>
            </a:r>
            <a:r>
              <a:rPr lang="en-US" sz="2800" b="1" dirty="0" err="1">
                <a:solidFill>
                  <a:srgbClr val="F94A29"/>
                </a:solidFill>
                <a:latin typeface="+mn-lt"/>
              </a:rPr>
              <a:t>thêm</a:t>
            </a:r>
            <a:r>
              <a:rPr lang="en-US" sz="2800" b="1" dirty="0">
                <a:solidFill>
                  <a:srgbClr val="F94A29"/>
                </a:solidFill>
                <a:latin typeface="+mn-lt"/>
              </a:rPr>
              <a:t> </a:t>
            </a:r>
            <a:r>
              <a:rPr lang="en-US" sz="2800" b="1" dirty="0" err="1">
                <a:solidFill>
                  <a:srgbClr val="F94A29"/>
                </a:solidFill>
                <a:latin typeface="+mn-lt"/>
              </a:rPr>
              <a:t>đoạn</a:t>
            </a:r>
            <a:r>
              <a:rPr lang="en-US" sz="2800" b="1" dirty="0">
                <a:solidFill>
                  <a:srgbClr val="F94A29"/>
                </a:solidFill>
                <a:latin typeface="+mn-lt"/>
              </a:rPr>
              <a:t> </a:t>
            </a:r>
            <a:r>
              <a:rPr lang="en-US" sz="2800" b="1" dirty="0" err="1">
                <a:solidFill>
                  <a:srgbClr val="F94A29"/>
                </a:solidFill>
                <a:latin typeface="+mn-lt"/>
              </a:rPr>
              <a:t>kết</a:t>
            </a:r>
            <a:r>
              <a:rPr lang="en-US" sz="2800" b="1" dirty="0">
                <a:solidFill>
                  <a:srgbClr val="F94A29"/>
                </a:solidFill>
                <a:latin typeface="+mn-lt"/>
              </a:rPr>
              <a:t> </a:t>
            </a:r>
            <a:r>
              <a:rPr lang="en-US" sz="2800" b="1" dirty="0" err="1">
                <a:solidFill>
                  <a:srgbClr val="F94A29"/>
                </a:solidFill>
                <a:latin typeface="+mn-lt"/>
              </a:rPr>
              <a:t>cho</a:t>
            </a:r>
            <a:r>
              <a:rPr lang="en-US" sz="2800" b="1" dirty="0">
                <a:solidFill>
                  <a:srgbClr val="F94A29"/>
                </a:solidFill>
                <a:latin typeface="+mn-lt"/>
              </a:rPr>
              <a:t> </a:t>
            </a:r>
            <a:r>
              <a:rPr lang="en-US" sz="2800" b="1" dirty="0" err="1">
                <a:solidFill>
                  <a:srgbClr val="F94A29"/>
                </a:solidFill>
                <a:latin typeface="+mn-lt"/>
              </a:rPr>
              <a:t>câu</a:t>
            </a:r>
            <a:r>
              <a:rPr lang="en-US" sz="2800" b="1" dirty="0">
                <a:solidFill>
                  <a:srgbClr val="F94A29"/>
                </a:solidFill>
                <a:latin typeface="+mn-lt"/>
              </a:rPr>
              <a:t> </a:t>
            </a:r>
            <a:r>
              <a:rPr lang="en-US" sz="2800" b="1" dirty="0" err="1">
                <a:solidFill>
                  <a:srgbClr val="F94A29"/>
                </a:solidFill>
                <a:latin typeface="+mn-lt"/>
              </a:rPr>
              <a:t>chuyện</a:t>
            </a:r>
            <a:r>
              <a:rPr lang="en-US" sz="2800" b="1" dirty="0">
                <a:solidFill>
                  <a:srgbClr val="F94A29"/>
                </a:solidFill>
                <a:latin typeface="+mn-lt"/>
              </a:rPr>
              <a:t>. </a:t>
            </a:r>
            <a:r>
              <a:rPr lang="en-US" sz="2800" b="1" dirty="0" err="1">
                <a:solidFill>
                  <a:srgbClr val="F94A29"/>
                </a:solidFill>
                <a:latin typeface="+mn-lt"/>
              </a:rPr>
              <a:t>Đọc</a:t>
            </a:r>
            <a:r>
              <a:rPr lang="en-US" sz="2800" b="1" dirty="0">
                <a:solidFill>
                  <a:srgbClr val="F94A29"/>
                </a:solidFill>
                <a:latin typeface="+mn-lt"/>
              </a:rPr>
              <a:t> </a:t>
            </a:r>
            <a:r>
              <a:rPr lang="en-US" sz="2800" b="1" dirty="0" err="1">
                <a:solidFill>
                  <a:srgbClr val="F94A29"/>
                </a:solidFill>
                <a:latin typeface="+mn-lt"/>
              </a:rPr>
              <a:t>đoạn</a:t>
            </a:r>
            <a:r>
              <a:rPr lang="en-US" sz="2800" b="1" dirty="0">
                <a:solidFill>
                  <a:srgbClr val="F94A29"/>
                </a:solidFill>
                <a:latin typeface="+mn-lt"/>
              </a:rPr>
              <a:t> </a:t>
            </a:r>
            <a:r>
              <a:rPr lang="en-US" sz="2800" b="1" dirty="0" err="1">
                <a:solidFill>
                  <a:srgbClr val="F94A29"/>
                </a:solidFill>
                <a:latin typeface="+mn-lt"/>
              </a:rPr>
              <a:t>văn</a:t>
            </a:r>
            <a:r>
              <a:rPr lang="en-US" sz="2800" b="1" dirty="0">
                <a:solidFill>
                  <a:srgbClr val="F94A29"/>
                </a:solidFill>
                <a:latin typeface="+mn-lt"/>
              </a:rPr>
              <a:t> </a:t>
            </a:r>
            <a:r>
              <a:rPr lang="en-US" sz="2800" b="1" dirty="0" err="1">
                <a:solidFill>
                  <a:srgbClr val="F94A29"/>
                </a:solidFill>
                <a:latin typeface="+mn-lt"/>
              </a:rPr>
              <a:t>bạn</a:t>
            </a:r>
            <a:r>
              <a:rPr lang="en-US" sz="2800" b="1" dirty="0">
                <a:solidFill>
                  <a:srgbClr val="F94A29"/>
                </a:solidFill>
                <a:latin typeface="+mn-lt"/>
              </a:rPr>
              <a:t> </a:t>
            </a:r>
            <a:r>
              <a:rPr lang="en-US" sz="2800" b="1" dirty="0" err="1">
                <a:solidFill>
                  <a:srgbClr val="F94A29"/>
                </a:solidFill>
                <a:latin typeface="+mn-lt"/>
              </a:rPr>
              <a:t>nhỏ</a:t>
            </a:r>
            <a:r>
              <a:rPr lang="en-US" sz="2800" b="1" dirty="0">
                <a:solidFill>
                  <a:srgbClr val="F94A29"/>
                </a:solidFill>
                <a:latin typeface="+mn-lt"/>
              </a:rPr>
              <a:t> </a:t>
            </a:r>
            <a:r>
              <a:rPr lang="en-US" sz="2800" b="1" dirty="0" err="1">
                <a:solidFill>
                  <a:srgbClr val="F94A29"/>
                </a:solidFill>
                <a:latin typeface="+mn-lt"/>
              </a:rPr>
              <a:t>đã</a:t>
            </a:r>
            <a:r>
              <a:rPr lang="en-US" sz="2800" b="1" dirty="0">
                <a:solidFill>
                  <a:srgbClr val="F94A29"/>
                </a:solidFill>
                <a:latin typeface="+mn-lt"/>
              </a:rPr>
              <a:t> </a:t>
            </a:r>
            <a:r>
              <a:rPr lang="en-US" sz="2800" b="1" dirty="0" err="1">
                <a:solidFill>
                  <a:srgbClr val="F94A29"/>
                </a:solidFill>
                <a:latin typeface="+mn-lt"/>
              </a:rPr>
              <a:t>viết</a:t>
            </a:r>
            <a:r>
              <a:rPr lang="en-US" sz="2800" b="1" dirty="0">
                <a:solidFill>
                  <a:srgbClr val="F94A29"/>
                </a:solidFill>
                <a:latin typeface="+mn-lt"/>
              </a:rPr>
              <a:t> </a:t>
            </a:r>
            <a:r>
              <a:rPr lang="en-US" sz="2800" b="1" dirty="0" err="1">
                <a:solidFill>
                  <a:srgbClr val="F94A29"/>
                </a:solidFill>
                <a:latin typeface="+mn-lt"/>
              </a:rPr>
              <a:t>dưới</a:t>
            </a:r>
            <a:r>
              <a:rPr lang="en-US" sz="2800" b="1" dirty="0">
                <a:solidFill>
                  <a:srgbClr val="F94A29"/>
                </a:solidFill>
                <a:latin typeface="+mn-lt"/>
              </a:rPr>
              <a:t> </a:t>
            </a:r>
            <a:r>
              <a:rPr lang="en-US" sz="2800" b="1" dirty="0" err="1">
                <a:solidFill>
                  <a:srgbClr val="F94A29"/>
                </a:solidFill>
                <a:latin typeface="+mn-lt"/>
              </a:rPr>
              <a:t>đây</a:t>
            </a:r>
            <a:r>
              <a:rPr lang="en-US" sz="2800" b="1" dirty="0">
                <a:solidFill>
                  <a:srgbClr val="F94A29"/>
                </a:solidFill>
                <a:latin typeface="+mn-lt"/>
              </a:rPr>
              <a:t> </a:t>
            </a:r>
            <a:r>
              <a:rPr lang="en-US" sz="2800" b="1" dirty="0" err="1">
                <a:solidFill>
                  <a:srgbClr val="F94A29"/>
                </a:solidFill>
                <a:latin typeface="+mn-lt"/>
              </a:rPr>
              <a:t>và</a:t>
            </a:r>
            <a:r>
              <a:rPr lang="en-US" sz="2800" b="1" dirty="0">
                <a:solidFill>
                  <a:srgbClr val="F94A29"/>
                </a:solidFill>
                <a:latin typeface="+mn-lt"/>
              </a:rPr>
              <a:t> </a:t>
            </a:r>
            <a:r>
              <a:rPr lang="en-US" sz="2800" b="1" dirty="0" err="1">
                <a:solidFill>
                  <a:srgbClr val="F94A29"/>
                </a:solidFill>
                <a:latin typeface="+mn-lt"/>
              </a:rPr>
              <a:t>trả</a:t>
            </a:r>
            <a:r>
              <a:rPr lang="en-US" sz="2800" b="1" dirty="0">
                <a:solidFill>
                  <a:srgbClr val="F94A29"/>
                </a:solidFill>
                <a:latin typeface="+mn-lt"/>
              </a:rPr>
              <a:t> </a:t>
            </a:r>
            <a:r>
              <a:rPr lang="en-US" sz="2800" b="1" dirty="0" err="1">
                <a:solidFill>
                  <a:srgbClr val="F94A29"/>
                </a:solidFill>
                <a:latin typeface="+mn-lt"/>
              </a:rPr>
              <a:t>lời</a:t>
            </a:r>
            <a:r>
              <a:rPr lang="en-US" sz="2800" b="1" dirty="0">
                <a:solidFill>
                  <a:srgbClr val="F94A29"/>
                </a:solidFill>
                <a:latin typeface="+mn-lt"/>
              </a:rPr>
              <a:t> </a:t>
            </a:r>
            <a:r>
              <a:rPr lang="en-US" sz="2800" b="1" dirty="0" err="1">
                <a:solidFill>
                  <a:srgbClr val="F94A29"/>
                </a:solidFill>
                <a:latin typeface="+mn-lt"/>
              </a:rPr>
              <a:t>câu</a:t>
            </a:r>
            <a:r>
              <a:rPr lang="en-US" sz="2800" b="1" dirty="0">
                <a:solidFill>
                  <a:srgbClr val="F94A29"/>
                </a:solidFill>
                <a:latin typeface="+mn-lt"/>
              </a:rPr>
              <a:t> </a:t>
            </a:r>
            <a:r>
              <a:rPr lang="en-US" sz="2800" b="1" dirty="0" err="1">
                <a:solidFill>
                  <a:srgbClr val="F94A29"/>
                </a:solidFill>
                <a:latin typeface="+mn-lt"/>
              </a:rPr>
              <a:t>hỏi</a:t>
            </a:r>
            <a:r>
              <a:rPr lang="en-US" sz="2800" b="1" dirty="0">
                <a:solidFill>
                  <a:srgbClr val="F94A29"/>
                </a:solidFill>
                <a:latin typeface="+mn-lt"/>
              </a:rPr>
              <a:t>:</a:t>
            </a:r>
          </a:p>
        </p:txBody>
      </p:sp>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ounded Rectangle 4"/>
          <p:cNvSpPr/>
          <p:nvPr/>
        </p:nvSpPr>
        <p:spPr>
          <a:xfrm>
            <a:off x="219075" y="209550"/>
            <a:ext cx="11753850" cy="6400800"/>
          </a:xfrm>
          <a:prstGeom prst="roundRect">
            <a:avLst>
              <a:gd name="adj" fmla="val 89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itle 1"/>
          <p:cNvSpPr txBox="1">
            <a:spLocks/>
          </p:cNvSpPr>
          <p:nvPr/>
        </p:nvSpPr>
        <p:spPr>
          <a:xfrm>
            <a:off x="2959099" y="127794"/>
            <a:ext cx="5829301" cy="9372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457200" algn="just" defTabSz="914400" rtl="0" eaLnBrk="1" fontAlgn="auto" latinLnBrk="0" hangingPunct="1">
              <a:lnSpc>
                <a:spcPct val="100000"/>
              </a:lnSpc>
              <a:spcBef>
                <a:spcPct val="0"/>
              </a:spcBef>
              <a:spcAft>
                <a:spcPts val="600"/>
              </a:spcAft>
              <a:buClrTx/>
              <a:buSzTx/>
              <a:buFontTx/>
              <a:buNone/>
              <a:tabLst/>
              <a:defRPr/>
            </a:pPr>
            <a:r>
              <a:rPr kumimoji="0" lang="vi-VN" sz="4000" b="1" i="1" u="none" strike="noStrike" kern="1200" cap="none" spc="0" normalizeH="0" baseline="0" noProof="0">
                <a:ln>
                  <a:noFill/>
                </a:ln>
                <a:solidFill>
                  <a:srgbClr val="FF0000"/>
                </a:solidFill>
                <a:effectLst/>
                <a:uLnTx/>
                <a:uFillTx/>
                <a:latin typeface="Arial" panose="020B0604020202020204" pitchFamily="34" charset="0"/>
                <a:ea typeface="+mj-ea"/>
                <a:cs typeface="+mj-cs"/>
              </a:rPr>
              <a:t>So sánh hai bài viết:</a:t>
            </a:r>
            <a:endParaRPr kumimoji="0" lang="en-US" sz="4000" b="1" i="0" u="none" strike="noStrike" kern="1200" cap="none" spc="0" normalizeH="0" baseline="0" noProof="0">
              <a:ln>
                <a:noFill/>
              </a:ln>
              <a:solidFill>
                <a:prstClr val="black"/>
              </a:solidFill>
              <a:effectLst/>
              <a:uLnTx/>
              <a:uFillTx/>
              <a:latin typeface="Arial" panose="020B0604020202020204" pitchFamily="34" charset="0"/>
              <a:ea typeface="+mj-ea"/>
              <a:cs typeface="+mj-cs"/>
            </a:endParaRPr>
          </a:p>
        </p:txBody>
      </p:sp>
      <p:sp>
        <p:nvSpPr>
          <p:cNvPr id="6" name="Rectangle: Rounded Corners 5">
            <a:extLst>
              <a:ext uri="{FF2B5EF4-FFF2-40B4-BE49-F238E27FC236}">
                <a16:creationId xmlns:a16="http://schemas.microsoft.com/office/drawing/2014/main" xmlns="" id="{20DA9768-ABCE-84D3-6DB8-8008F8949FCA}"/>
              </a:ext>
            </a:extLst>
          </p:cNvPr>
          <p:cNvSpPr/>
          <p:nvPr/>
        </p:nvSpPr>
        <p:spPr>
          <a:xfrm>
            <a:off x="1248735" y="1010416"/>
            <a:ext cx="3420728" cy="1093842"/>
          </a:xfrm>
          <a:prstGeom prst="roundRect">
            <a:avLst/>
          </a:prstGeom>
          <a:solidFill>
            <a:srgbClr val="FFF89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79FF"/>
                </a:solidFill>
                <a:effectLst/>
                <a:uLnTx/>
                <a:uFillTx/>
                <a:latin typeface="Arial" panose="020B0604020202020204" pitchFamily="34" charset="0"/>
                <a:ea typeface="+mn-ea"/>
                <a:cs typeface="+mn-cs"/>
              </a:rPr>
              <a:t>Truyện “Sự tích hoa bìm bịp”:  </a:t>
            </a:r>
            <a:endParaRPr kumimoji="0" lang="en-US" sz="3200" b="0" i="0" u="none" strike="noStrike" kern="1200" cap="none" spc="0" normalizeH="0" baseline="0" noProof="0">
              <a:ln>
                <a:noFill/>
              </a:ln>
              <a:solidFill>
                <a:srgbClr val="0079FF"/>
              </a:solidFill>
              <a:effectLst/>
              <a:uLnTx/>
              <a:uFillTx/>
              <a:latin typeface="Aptos" panose="02110004020202020204"/>
              <a:ea typeface="+mn-ea"/>
              <a:cs typeface="+mn-cs"/>
            </a:endParaRPr>
          </a:p>
        </p:txBody>
      </p:sp>
      <p:cxnSp>
        <p:nvCxnSpPr>
          <p:cNvPr id="9" name="Straight Connector 8">
            <a:extLst>
              <a:ext uri="{FF2B5EF4-FFF2-40B4-BE49-F238E27FC236}">
                <a16:creationId xmlns:a16="http://schemas.microsoft.com/office/drawing/2014/main" xmlns="" id="{94F497D0-0B1A-2CF3-0AAE-2A048BA86183}"/>
              </a:ext>
            </a:extLst>
          </p:cNvPr>
          <p:cNvCxnSpPr>
            <a:cxnSpLocks/>
          </p:cNvCxnSpPr>
          <p:nvPr/>
        </p:nvCxnSpPr>
        <p:spPr>
          <a:xfrm>
            <a:off x="5873749" y="2476500"/>
            <a:ext cx="1" cy="3966013"/>
          </a:xfrm>
          <a:prstGeom prst="line">
            <a:avLst/>
          </a:prstGeom>
          <a:ln w="57150">
            <a:prstDash val="lgDash"/>
          </a:ln>
        </p:spPr>
        <p:style>
          <a:lnRef idx="2">
            <a:schemeClr val="accent1"/>
          </a:lnRef>
          <a:fillRef idx="0">
            <a:schemeClr val="accent1"/>
          </a:fillRef>
          <a:effectRef idx="1">
            <a:schemeClr val="accent1"/>
          </a:effectRef>
          <a:fontRef idx="minor">
            <a:schemeClr val="tx1"/>
          </a:fontRef>
        </p:style>
      </p:cxnSp>
      <p:sp>
        <p:nvSpPr>
          <p:cNvPr id="10" name="Rectangle: Rounded Corners 9">
            <a:extLst>
              <a:ext uri="{FF2B5EF4-FFF2-40B4-BE49-F238E27FC236}">
                <a16:creationId xmlns:a16="http://schemas.microsoft.com/office/drawing/2014/main" xmlns="" id="{5208B1AC-198E-3A12-79D4-A032880CBCD3}"/>
              </a:ext>
            </a:extLst>
          </p:cNvPr>
          <p:cNvSpPr/>
          <p:nvPr/>
        </p:nvSpPr>
        <p:spPr>
          <a:xfrm>
            <a:off x="7481262" y="974671"/>
            <a:ext cx="4005887" cy="1129587"/>
          </a:xfrm>
          <a:prstGeom prst="roundRect">
            <a:avLst/>
          </a:prstGeom>
          <a:solidFill>
            <a:srgbClr val="FFF89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79FF"/>
                </a:solidFill>
                <a:effectLst/>
                <a:uLnTx/>
                <a:uFillTx/>
                <a:latin typeface="Arial" panose="020B0604020202020204" pitchFamily="34" charset="0"/>
                <a:ea typeface="+mn-ea"/>
                <a:cs typeface="+mn-cs"/>
              </a:rPr>
              <a:t>Bài văn kể lại câu của Bạn Hương Thu</a:t>
            </a:r>
            <a:endParaRPr kumimoji="0" lang="en-US" sz="3200" b="0" i="0" u="none" strike="noStrike" kern="1200" cap="none" spc="0" normalizeH="0" baseline="0" noProof="0">
              <a:ln>
                <a:noFill/>
              </a:ln>
              <a:solidFill>
                <a:srgbClr val="0079FF"/>
              </a:solidFill>
              <a:effectLst/>
              <a:uLnTx/>
              <a:uFillTx/>
              <a:latin typeface="Aptos" panose="02110004020202020204"/>
              <a:ea typeface="+mn-ea"/>
              <a:cs typeface="+mn-cs"/>
            </a:endParaRPr>
          </a:p>
        </p:txBody>
      </p:sp>
      <p:sp>
        <p:nvSpPr>
          <p:cNvPr id="11" name="Title 1">
            <a:extLst>
              <a:ext uri="{FF2B5EF4-FFF2-40B4-BE49-F238E27FC236}">
                <a16:creationId xmlns:a16="http://schemas.microsoft.com/office/drawing/2014/main" xmlns="" id="{1157F3E6-DD2B-D6FC-51E3-CFD55B54F72C}"/>
              </a:ext>
            </a:extLst>
          </p:cNvPr>
          <p:cNvSpPr txBox="1">
            <a:spLocks/>
          </p:cNvSpPr>
          <p:nvPr/>
        </p:nvSpPr>
        <p:spPr>
          <a:xfrm>
            <a:off x="2314574" y="2154401"/>
            <a:ext cx="7118350" cy="937282"/>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indent="457200" algn="just">
              <a:lnSpc>
                <a:spcPct val="100000"/>
              </a:lnSpc>
              <a:spcAft>
                <a:spcPts val="600"/>
              </a:spcAft>
            </a:pPr>
            <a:r>
              <a:rPr lang="vi-VN" sz="4000" b="1" i="1">
                <a:solidFill>
                  <a:srgbClr val="0070C0"/>
                </a:solidFill>
                <a:latin typeface="Arial" panose="020B0604020202020204" pitchFamily="34" charset="0"/>
              </a:rPr>
              <a:t>Nội dung của câu chuyện: </a:t>
            </a:r>
            <a:endParaRPr kumimoji="0" lang="en-US" sz="4000" b="1" i="0" u="none" strike="noStrike" kern="1200" cap="none" spc="0" normalizeH="0" baseline="0" noProof="0">
              <a:ln>
                <a:noFill/>
              </a:ln>
              <a:solidFill>
                <a:srgbClr val="0070C0"/>
              </a:solidFill>
              <a:effectLst/>
              <a:uLnTx/>
              <a:uFillTx/>
              <a:latin typeface="Arial" panose="020B0604020202020204" pitchFamily="34" charset="0"/>
              <a:ea typeface="+mj-ea"/>
              <a:cs typeface="+mj-cs"/>
            </a:endParaRPr>
          </a:p>
        </p:txBody>
      </p:sp>
      <p:sp>
        <p:nvSpPr>
          <p:cNvPr id="14" name="Title 1">
            <a:extLst>
              <a:ext uri="{FF2B5EF4-FFF2-40B4-BE49-F238E27FC236}">
                <a16:creationId xmlns:a16="http://schemas.microsoft.com/office/drawing/2014/main" xmlns="" id="{820D39DF-D0D0-6FE2-CC32-9C29BB11D531}"/>
              </a:ext>
            </a:extLst>
          </p:cNvPr>
          <p:cNvSpPr txBox="1">
            <a:spLocks/>
          </p:cNvSpPr>
          <p:nvPr/>
        </p:nvSpPr>
        <p:spPr>
          <a:xfrm>
            <a:off x="644523" y="3704896"/>
            <a:ext cx="4765677" cy="937282"/>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indent="457200" algn="ctr">
              <a:lnSpc>
                <a:spcPct val="100000"/>
              </a:lnSpc>
              <a:spcAft>
                <a:spcPts val="600"/>
              </a:spcAft>
            </a:pPr>
            <a:r>
              <a:rPr lang="en-US" sz="4000" b="1">
                <a:solidFill>
                  <a:srgbClr val="7030A0"/>
                </a:solidFill>
                <a:latin typeface="Arial" panose="020B0604020202020204" pitchFamily="34" charset="0"/>
              </a:rPr>
              <a:t>G</a:t>
            </a:r>
            <a:r>
              <a:rPr lang="vi-VN" sz="4000" b="1">
                <a:solidFill>
                  <a:srgbClr val="7030A0"/>
                </a:solidFill>
                <a:latin typeface="Arial" panose="020B0604020202020204" pitchFamily="34" charset="0"/>
              </a:rPr>
              <a:t>iải thích lí do vì sao hoa bìm bịp có màu tím.</a:t>
            </a:r>
            <a:endParaRPr kumimoji="0" lang="en-US" sz="4000" b="1" i="0" u="none" strike="noStrike" kern="1200" cap="none" spc="0" normalizeH="0" baseline="0" noProof="0">
              <a:ln>
                <a:noFill/>
              </a:ln>
              <a:solidFill>
                <a:srgbClr val="7030A0"/>
              </a:solidFill>
              <a:effectLst/>
              <a:uLnTx/>
              <a:uFillTx/>
              <a:latin typeface="Arial" panose="020B0604020202020204" pitchFamily="34" charset="0"/>
              <a:ea typeface="+mj-ea"/>
              <a:cs typeface="+mj-cs"/>
            </a:endParaRPr>
          </a:p>
        </p:txBody>
      </p:sp>
      <p:sp>
        <p:nvSpPr>
          <p:cNvPr id="3" name="Title 1">
            <a:extLst>
              <a:ext uri="{FF2B5EF4-FFF2-40B4-BE49-F238E27FC236}">
                <a16:creationId xmlns:a16="http://schemas.microsoft.com/office/drawing/2014/main" xmlns="" id="{6C865211-8495-CA2D-5446-844E742A4F65}"/>
              </a:ext>
            </a:extLst>
          </p:cNvPr>
          <p:cNvSpPr txBox="1">
            <a:spLocks/>
          </p:cNvSpPr>
          <p:nvPr/>
        </p:nvSpPr>
        <p:spPr>
          <a:xfrm>
            <a:off x="6405561" y="3733142"/>
            <a:ext cx="4765677" cy="937282"/>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indent="457200" algn="ctr">
              <a:lnSpc>
                <a:spcPct val="100000"/>
              </a:lnSpc>
              <a:spcAft>
                <a:spcPts val="600"/>
              </a:spcAft>
            </a:pPr>
            <a:r>
              <a:rPr lang="en-US" sz="4000" b="1">
                <a:solidFill>
                  <a:srgbClr val="7030A0"/>
                </a:solidFill>
                <a:latin typeface="Arial" panose="020B0604020202020204" pitchFamily="34" charset="0"/>
              </a:rPr>
              <a:t>G</a:t>
            </a:r>
            <a:r>
              <a:rPr lang="vi-VN" sz="4000" b="1">
                <a:solidFill>
                  <a:srgbClr val="7030A0"/>
                </a:solidFill>
                <a:latin typeface="Arial" panose="020B0604020202020204" pitchFamily="34" charset="0"/>
              </a:rPr>
              <a:t>iải thích lí do vì sao hoa bìm bịp có màu tím.</a:t>
            </a:r>
            <a:endParaRPr kumimoji="0" lang="en-US" sz="4000" b="1" i="0" u="none" strike="noStrike" kern="1200" cap="none" spc="0" normalizeH="0" baseline="0" noProof="0">
              <a:ln>
                <a:noFill/>
              </a:ln>
              <a:solidFill>
                <a:srgbClr val="7030A0"/>
              </a:solidFill>
              <a:effectLst/>
              <a:uLnTx/>
              <a:uFillTx/>
              <a:latin typeface="Arial" panose="020B0604020202020204" pitchFamily="34" charset="0"/>
              <a:ea typeface="+mj-ea"/>
              <a:cs typeface="+mj-cs"/>
            </a:endParaRPr>
          </a:p>
        </p:txBody>
      </p:sp>
      <p:sp>
        <p:nvSpPr>
          <p:cNvPr id="8" name="Arrow: Right 7">
            <a:extLst>
              <a:ext uri="{FF2B5EF4-FFF2-40B4-BE49-F238E27FC236}">
                <a16:creationId xmlns:a16="http://schemas.microsoft.com/office/drawing/2014/main" xmlns="" id="{71DC61D5-5B20-8408-1D47-644C92AE6215}"/>
              </a:ext>
            </a:extLst>
          </p:cNvPr>
          <p:cNvSpPr/>
          <p:nvPr/>
        </p:nvSpPr>
        <p:spPr>
          <a:xfrm>
            <a:off x="2101412" y="5694142"/>
            <a:ext cx="788276" cy="378372"/>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Rounded Corners 11">
            <a:extLst>
              <a:ext uri="{FF2B5EF4-FFF2-40B4-BE49-F238E27FC236}">
                <a16:creationId xmlns:a16="http://schemas.microsoft.com/office/drawing/2014/main" xmlns="" id="{D0A6F477-06B8-3D1F-F812-7F059ACED2F5}"/>
              </a:ext>
            </a:extLst>
          </p:cNvPr>
          <p:cNvSpPr/>
          <p:nvPr/>
        </p:nvSpPr>
        <p:spPr>
          <a:xfrm>
            <a:off x="3027361" y="5399360"/>
            <a:ext cx="5499371" cy="96793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3600" b="1">
                <a:solidFill>
                  <a:srgbClr val="0079FF"/>
                </a:solidFill>
              </a:rPr>
              <a:t>NỘI DUNG GIỐNG NHAU</a:t>
            </a:r>
            <a:endParaRPr kumimoji="0" lang="en-US" sz="3600" b="1" i="0" u="none" strike="noStrike" kern="1200" cap="none" spc="0" normalizeH="0" baseline="0" noProof="0">
              <a:ln>
                <a:noFill/>
              </a:ln>
              <a:solidFill>
                <a:srgbClr val="0079FF"/>
              </a:solidFill>
              <a:effectLst/>
              <a:uLnTx/>
              <a:uFillTx/>
              <a:latin typeface="Aptos" panose="02110004020202020204"/>
            </a:endParaRPr>
          </a:p>
        </p:txBody>
      </p:sp>
    </p:spTree>
    <p:extLst>
      <p:ext uri="{BB962C8B-B14F-4D97-AF65-F5344CB8AC3E}">
        <p14:creationId xmlns:p14="http://schemas.microsoft.com/office/powerpoint/2010/main" val="262261885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3" grpId="0" animBg="1"/>
      <p:bldP spid="8"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63513"/>
            <a:ext cx="11747500" cy="1325562"/>
          </a:xfrm>
          <a:prstGeom prst="rect">
            <a:avLst/>
          </a:prstGeom>
        </p:spPr>
        <p:txBody>
          <a:bodyPr vert="horz" lIns="91440" tIns="45720" rIns="91440" bIns="45720" rtlCol="0" anchor="ctr">
            <a:noAutofit/>
          </a:bodyPr>
          <a:lstStyle/>
          <a:p>
            <a:pPr algn="just"/>
            <a:r>
              <a:rPr lang="en-US" sz="2800" b="1" dirty="0">
                <a:solidFill>
                  <a:srgbClr val="F94A29"/>
                </a:solidFill>
                <a:latin typeface="+mn-lt"/>
              </a:rPr>
              <a:t>1. </a:t>
            </a:r>
            <a:r>
              <a:rPr lang="en-US" sz="2800" b="1" dirty="0" err="1">
                <a:solidFill>
                  <a:srgbClr val="F94A29"/>
                </a:solidFill>
                <a:latin typeface="+mn-lt"/>
              </a:rPr>
              <a:t>Sau</a:t>
            </a:r>
            <a:r>
              <a:rPr lang="en-US" sz="2800" b="1" dirty="0">
                <a:solidFill>
                  <a:srgbClr val="F94A29"/>
                </a:solidFill>
                <a:latin typeface="+mn-lt"/>
              </a:rPr>
              <a:t> </a:t>
            </a:r>
            <a:r>
              <a:rPr lang="en-US" sz="2800" b="1" dirty="0" err="1">
                <a:solidFill>
                  <a:srgbClr val="F94A29"/>
                </a:solidFill>
                <a:latin typeface="+mn-lt"/>
              </a:rPr>
              <a:t>khi</a:t>
            </a:r>
            <a:r>
              <a:rPr lang="en-US" sz="2800" b="1" dirty="0">
                <a:solidFill>
                  <a:srgbClr val="F94A29"/>
                </a:solidFill>
                <a:latin typeface="+mn-lt"/>
              </a:rPr>
              <a:t> </a:t>
            </a:r>
            <a:r>
              <a:rPr lang="en-US" sz="2800" b="1" dirty="0" err="1">
                <a:solidFill>
                  <a:srgbClr val="F94A29"/>
                </a:solidFill>
                <a:latin typeface="+mn-lt"/>
              </a:rPr>
              <a:t>đọc</a:t>
            </a:r>
            <a:r>
              <a:rPr lang="en-US" sz="2800" b="1" dirty="0">
                <a:solidFill>
                  <a:srgbClr val="F94A29"/>
                </a:solidFill>
                <a:latin typeface="+mn-lt"/>
              </a:rPr>
              <a:t> </a:t>
            </a:r>
            <a:r>
              <a:rPr lang="en-US" sz="2800" b="1" dirty="0" err="1">
                <a:solidFill>
                  <a:srgbClr val="F94A29"/>
                </a:solidFill>
                <a:latin typeface="+mn-lt"/>
              </a:rPr>
              <a:t>xong</a:t>
            </a:r>
            <a:r>
              <a:rPr lang="en-US" sz="2800" b="1" dirty="0">
                <a:solidFill>
                  <a:srgbClr val="F94A29"/>
                </a:solidFill>
                <a:latin typeface="+mn-lt"/>
              </a:rPr>
              <a:t> </a:t>
            </a:r>
            <a:r>
              <a:rPr lang="en-US" sz="2800" b="1" dirty="0" err="1">
                <a:solidFill>
                  <a:srgbClr val="F94A29"/>
                </a:solidFill>
                <a:latin typeface="+mn-lt"/>
              </a:rPr>
              <a:t>bài</a:t>
            </a:r>
            <a:r>
              <a:rPr lang="en-US" sz="2800" b="1" dirty="0">
                <a:solidFill>
                  <a:srgbClr val="F94A29"/>
                </a:solidFill>
                <a:latin typeface="+mn-lt"/>
              </a:rPr>
              <a:t> “Ai </a:t>
            </a:r>
            <a:r>
              <a:rPr lang="en-US" sz="2800" b="1" dirty="0" err="1">
                <a:solidFill>
                  <a:srgbClr val="F94A29"/>
                </a:solidFill>
                <a:latin typeface="+mn-lt"/>
              </a:rPr>
              <a:t>tài</a:t>
            </a:r>
            <a:r>
              <a:rPr lang="en-US" sz="2800" b="1" dirty="0">
                <a:solidFill>
                  <a:srgbClr val="F94A29"/>
                </a:solidFill>
                <a:latin typeface="+mn-lt"/>
              </a:rPr>
              <a:t> </a:t>
            </a:r>
            <a:r>
              <a:rPr lang="en-US" sz="2800" b="1" dirty="0" err="1">
                <a:solidFill>
                  <a:srgbClr val="F94A29"/>
                </a:solidFill>
                <a:latin typeface="+mn-lt"/>
              </a:rPr>
              <a:t>giỏi</a:t>
            </a:r>
            <a:r>
              <a:rPr lang="en-US" sz="2800" b="1" dirty="0">
                <a:solidFill>
                  <a:srgbClr val="F94A29"/>
                </a:solidFill>
                <a:latin typeface="+mn-lt"/>
              </a:rPr>
              <a:t> </a:t>
            </a:r>
            <a:r>
              <a:rPr lang="en-US" sz="2800" b="1" dirty="0" err="1">
                <a:solidFill>
                  <a:srgbClr val="F94A29"/>
                </a:solidFill>
                <a:latin typeface="+mn-lt"/>
              </a:rPr>
              <a:t>nhất</a:t>
            </a:r>
            <a:r>
              <a:rPr lang="en-US" sz="2800" b="1" dirty="0">
                <a:solidFill>
                  <a:srgbClr val="F94A29"/>
                </a:solidFill>
                <a:latin typeface="+mn-lt"/>
              </a:rPr>
              <a:t>” ở </a:t>
            </a:r>
            <a:r>
              <a:rPr lang="en-US" sz="2800" b="1" dirty="0" err="1">
                <a:solidFill>
                  <a:srgbClr val="F94A29"/>
                </a:solidFill>
                <a:latin typeface="+mn-lt"/>
              </a:rPr>
              <a:t>trang</a:t>
            </a:r>
            <a:r>
              <a:rPr lang="en-US" sz="2800" b="1" dirty="0">
                <a:solidFill>
                  <a:srgbClr val="F94A29"/>
                </a:solidFill>
                <a:latin typeface="+mn-lt"/>
              </a:rPr>
              <a:t> 96, 97 (</a:t>
            </a:r>
            <a:r>
              <a:rPr lang="en-US" sz="2800" b="1" dirty="0" err="1">
                <a:solidFill>
                  <a:srgbClr val="F94A29"/>
                </a:solidFill>
                <a:latin typeface="+mn-lt"/>
              </a:rPr>
              <a:t>Tiếng</a:t>
            </a:r>
            <a:r>
              <a:rPr lang="en-US" sz="2800" b="1" dirty="0">
                <a:solidFill>
                  <a:srgbClr val="F94A29"/>
                </a:solidFill>
                <a:latin typeface="+mn-lt"/>
              </a:rPr>
              <a:t> </a:t>
            </a:r>
            <a:r>
              <a:rPr lang="en-US" sz="2800" b="1" dirty="0" err="1">
                <a:solidFill>
                  <a:srgbClr val="F94A29"/>
                </a:solidFill>
                <a:latin typeface="+mn-lt"/>
              </a:rPr>
              <a:t>Việt</a:t>
            </a:r>
            <a:r>
              <a:rPr lang="en-US" sz="2800" b="1" dirty="0">
                <a:solidFill>
                  <a:srgbClr val="F94A29"/>
                </a:solidFill>
                <a:latin typeface="+mn-lt"/>
              </a:rPr>
              <a:t> 4, </a:t>
            </a:r>
            <a:r>
              <a:rPr lang="en-US" sz="2800" b="1" dirty="0" err="1">
                <a:solidFill>
                  <a:srgbClr val="F94A29"/>
                </a:solidFill>
                <a:latin typeface="+mn-lt"/>
              </a:rPr>
              <a:t>tập</a:t>
            </a:r>
            <a:r>
              <a:rPr lang="en-US" sz="2800" b="1" dirty="0">
                <a:solidFill>
                  <a:srgbClr val="F94A29"/>
                </a:solidFill>
                <a:latin typeface="+mn-lt"/>
              </a:rPr>
              <a:t> </a:t>
            </a:r>
            <a:r>
              <a:rPr lang="en-US" sz="2800" b="1" dirty="0" err="1">
                <a:solidFill>
                  <a:srgbClr val="F94A29"/>
                </a:solidFill>
                <a:latin typeface="+mn-lt"/>
              </a:rPr>
              <a:t>một</a:t>
            </a:r>
            <a:r>
              <a:rPr lang="en-US" sz="2800" b="1" dirty="0">
                <a:solidFill>
                  <a:srgbClr val="F94A29"/>
                </a:solidFill>
                <a:latin typeface="+mn-lt"/>
              </a:rPr>
              <a:t>), </a:t>
            </a:r>
            <a:r>
              <a:rPr lang="en-US" sz="2800" b="1" dirty="0" err="1">
                <a:solidFill>
                  <a:srgbClr val="F94A29"/>
                </a:solidFill>
                <a:latin typeface="+mn-lt"/>
              </a:rPr>
              <a:t>một</a:t>
            </a:r>
            <a:r>
              <a:rPr lang="en-US" sz="2800" b="1" dirty="0">
                <a:solidFill>
                  <a:srgbClr val="F94A29"/>
                </a:solidFill>
                <a:latin typeface="+mn-lt"/>
              </a:rPr>
              <a:t> </a:t>
            </a:r>
            <a:r>
              <a:rPr lang="en-US" sz="2800" b="1" dirty="0" err="1">
                <a:solidFill>
                  <a:srgbClr val="F94A29"/>
                </a:solidFill>
                <a:latin typeface="+mn-lt"/>
              </a:rPr>
              <a:t>bạn</a:t>
            </a:r>
            <a:r>
              <a:rPr lang="en-US" sz="2800" b="1" dirty="0">
                <a:solidFill>
                  <a:srgbClr val="F94A29"/>
                </a:solidFill>
                <a:latin typeface="+mn-lt"/>
              </a:rPr>
              <a:t> </a:t>
            </a:r>
            <a:r>
              <a:rPr lang="en-US" sz="2800" b="1" dirty="0" err="1">
                <a:solidFill>
                  <a:srgbClr val="F94A29"/>
                </a:solidFill>
                <a:latin typeface="+mn-lt"/>
              </a:rPr>
              <a:t>nhỏ</a:t>
            </a:r>
            <a:r>
              <a:rPr lang="en-US" sz="2800" b="1" dirty="0">
                <a:solidFill>
                  <a:srgbClr val="F94A29"/>
                </a:solidFill>
                <a:latin typeface="+mn-lt"/>
              </a:rPr>
              <a:t> </a:t>
            </a:r>
            <a:r>
              <a:rPr lang="en-US" sz="2800" b="1" dirty="0" err="1">
                <a:solidFill>
                  <a:srgbClr val="F94A29"/>
                </a:solidFill>
                <a:latin typeface="+mn-lt"/>
              </a:rPr>
              <a:t>đã</a:t>
            </a:r>
            <a:r>
              <a:rPr lang="en-US" sz="2800" b="1" dirty="0">
                <a:solidFill>
                  <a:srgbClr val="F94A29"/>
                </a:solidFill>
                <a:latin typeface="+mn-lt"/>
              </a:rPr>
              <a:t> </a:t>
            </a:r>
            <a:r>
              <a:rPr lang="en-US" sz="2800" b="1" dirty="0" err="1">
                <a:solidFill>
                  <a:srgbClr val="F94A29"/>
                </a:solidFill>
                <a:latin typeface="+mn-lt"/>
              </a:rPr>
              <a:t>tưởng</a:t>
            </a:r>
            <a:r>
              <a:rPr lang="en-US" sz="2800" b="1" dirty="0">
                <a:solidFill>
                  <a:srgbClr val="F94A29"/>
                </a:solidFill>
                <a:latin typeface="+mn-lt"/>
              </a:rPr>
              <a:t> </a:t>
            </a:r>
            <a:r>
              <a:rPr lang="en-US" sz="2800" b="1" dirty="0" err="1">
                <a:solidFill>
                  <a:srgbClr val="F94A29"/>
                </a:solidFill>
                <a:latin typeface="+mn-lt"/>
              </a:rPr>
              <a:t>tượng</a:t>
            </a:r>
            <a:r>
              <a:rPr lang="en-US" sz="2800" b="1" dirty="0">
                <a:solidFill>
                  <a:srgbClr val="F94A29"/>
                </a:solidFill>
                <a:latin typeface="+mn-lt"/>
              </a:rPr>
              <a:t> </a:t>
            </a:r>
            <a:r>
              <a:rPr lang="en-US" sz="2800" b="1" dirty="0" err="1">
                <a:solidFill>
                  <a:srgbClr val="F94A29"/>
                </a:solidFill>
                <a:latin typeface="+mn-lt"/>
              </a:rPr>
              <a:t>và</a:t>
            </a:r>
            <a:r>
              <a:rPr lang="en-US" sz="2800" b="1" dirty="0">
                <a:solidFill>
                  <a:srgbClr val="F94A29"/>
                </a:solidFill>
                <a:latin typeface="+mn-lt"/>
              </a:rPr>
              <a:t> </a:t>
            </a:r>
            <a:r>
              <a:rPr lang="en-US" sz="2800" b="1" dirty="0" err="1">
                <a:solidFill>
                  <a:srgbClr val="F94A29"/>
                </a:solidFill>
                <a:latin typeface="+mn-lt"/>
              </a:rPr>
              <a:t>viết</a:t>
            </a:r>
            <a:r>
              <a:rPr lang="en-US" sz="2800" b="1" dirty="0">
                <a:solidFill>
                  <a:srgbClr val="F94A29"/>
                </a:solidFill>
                <a:latin typeface="+mn-lt"/>
              </a:rPr>
              <a:t> </a:t>
            </a:r>
            <a:r>
              <a:rPr lang="en-US" sz="2800" b="1" dirty="0" err="1">
                <a:solidFill>
                  <a:srgbClr val="F94A29"/>
                </a:solidFill>
                <a:latin typeface="+mn-lt"/>
              </a:rPr>
              <a:t>thêm</a:t>
            </a:r>
            <a:r>
              <a:rPr lang="en-US" sz="2800" b="1" dirty="0">
                <a:solidFill>
                  <a:srgbClr val="F94A29"/>
                </a:solidFill>
                <a:latin typeface="+mn-lt"/>
              </a:rPr>
              <a:t> </a:t>
            </a:r>
            <a:r>
              <a:rPr lang="en-US" sz="2800" b="1" dirty="0" err="1">
                <a:solidFill>
                  <a:srgbClr val="F94A29"/>
                </a:solidFill>
                <a:latin typeface="+mn-lt"/>
              </a:rPr>
              <a:t>đoạn</a:t>
            </a:r>
            <a:r>
              <a:rPr lang="en-US" sz="2800" b="1" dirty="0">
                <a:solidFill>
                  <a:srgbClr val="F94A29"/>
                </a:solidFill>
                <a:latin typeface="+mn-lt"/>
              </a:rPr>
              <a:t> </a:t>
            </a:r>
            <a:r>
              <a:rPr lang="en-US" sz="2800" b="1" dirty="0" err="1">
                <a:solidFill>
                  <a:srgbClr val="F94A29"/>
                </a:solidFill>
                <a:latin typeface="+mn-lt"/>
              </a:rPr>
              <a:t>kết</a:t>
            </a:r>
            <a:r>
              <a:rPr lang="en-US" sz="2800" b="1" dirty="0">
                <a:solidFill>
                  <a:srgbClr val="F94A29"/>
                </a:solidFill>
                <a:latin typeface="+mn-lt"/>
              </a:rPr>
              <a:t> </a:t>
            </a:r>
            <a:r>
              <a:rPr lang="en-US" sz="2800" b="1" dirty="0" err="1">
                <a:solidFill>
                  <a:srgbClr val="F94A29"/>
                </a:solidFill>
                <a:latin typeface="+mn-lt"/>
              </a:rPr>
              <a:t>cho</a:t>
            </a:r>
            <a:r>
              <a:rPr lang="en-US" sz="2800" b="1" dirty="0">
                <a:solidFill>
                  <a:srgbClr val="F94A29"/>
                </a:solidFill>
                <a:latin typeface="+mn-lt"/>
              </a:rPr>
              <a:t> </a:t>
            </a:r>
            <a:r>
              <a:rPr lang="en-US" sz="2800" b="1" dirty="0" err="1">
                <a:solidFill>
                  <a:srgbClr val="F94A29"/>
                </a:solidFill>
                <a:latin typeface="+mn-lt"/>
              </a:rPr>
              <a:t>câu</a:t>
            </a:r>
            <a:r>
              <a:rPr lang="en-US" sz="2800" b="1" dirty="0">
                <a:solidFill>
                  <a:srgbClr val="F94A29"/>
                </a:solidFill>
                <a:latin typeface="+mn-lt"/>
              </a:rPr>
              <a:t> </a:t>
            </a:r>
            <a:r>
              <a:rPr lang="en-US" sz="2800" b="1" dirty="0" err="1">
                <a:solidFill>
                  <a:srgbClr val="F94A29"/>
                </a:solidFill>
                <a:latin typeface="+mn-lt"/>
              </a:rPr>
              <a:t>chuyện</a:t>
            </a:r>
            <a:r>
              <a:rPr lang="en-US" sz="2800" b="1" dirty="0">
                <a:solidFill>
                  <a:srgbClr val="F94A29"/>
                </a:solidFill>
                <a:latin typeface="+mn-lt"/>
              </a:rPr>
              <a:t>. </a:t>
            </a:r>
            <a:r>
              <a:rPr lang="en-US" sz="2800" b="1" dirty="0" err="1">
                <a:solidFill>
                  <a:srgbClr val="F94A29"/>
                </a:solidFill>
                <a:latin typeface="+mn-lt"/>
              </a:rPr>
              <a:t>Đọc</a:t>
            </a:r>
            <a:r>
              <a:rPr lang="en-US" sz="2800" b="1" dirty="0">
                <a:solidFill>
                  <a:srgbClr val="F94A29"/>
                </a:solidFill>
                <a:latin typeface="+mn-lt"/>
              </a:rPr>
              <a:t> </a:t>
            </a:r>
            <a:r>
              <a:rPr lang="en-US" sz="2800" b="1" dirty="0" err="1">
                <a:solidFill>
                  <a:srgbClr val="F94A29"/>
                </a:solidFill>
                <a:latin typeface="+mn-lt"/>
              </a:rPr>
              <a:t>đoạn</a:t>
            </a:r>
            <a:r>
              <a:rPr lang="en-US" sz="2800" b="1" dirty="0">
                <a:solidFill>
                  <a:srgbClr val="F94A29"/>
                </a:solidFill>
                <a:latin typeface="+mn-lt"/>
              </a:rPr>
              <a:t> </a:t>
            </a:r>
            <a:r>
              <a:rPr lang="en-US" sz="2800" b="1" dirty="0" err="1">
                <a:solidFill>
                  <a:srgbClr val="F94A29"/>
                </a:solidFill>
                <a:latin typeface="+mn-lt"/>
              </a:rPr>
              <a:t>văn</a:t>
            </a:r>
            <a:r>
              <a:rPr lang="en-US" sz="2800" b="1" dirty="0">
                <a:solidFill>
                  <a:srgbClr val="F94A29"/>
                </a:solidFill>
                <a:latin typeface="+mn-lt"/>
              </a:rPr>
              <a:t> </a:t>
            </a:r>
            <a:r>
              <a:rPr lang="en-US" sz="2800" b="1" dirty="0" err="1">
                <a:solidFill>
                  <a:srgbClr val="F94A29"/>
                </a:solidFill>
                <a:latin typeface="+mn-lt"/>
              </a:rPr>
              <a:t>bạn</a:t>
            </a:r>
            <a:r>
              <a:rPr lang="en-US" sz="2800" b="1" dirty="0">
                <a:solidFill>
                  <a:srgbClr val="F94A29"/>
                </a:solidFill>
                <a:latin typeface="+mn-lt"/>
              </a:rPr>
              <a:t> </a:t>
            </a:r>
            <a:r>
              <a:rPr lang="en-US" sz="2800" b="1" dirty="0" err="1">
                <a:solidFill>
                  <a:srgbClr val="F94A29"/>
                </a:solidFill>
                <a:latin typeface="+mn-lt"/>
              </a:rPr>
              <a:t>nhỏ</a:t>
            </a:r>
            <a:r>
              <a:rPr lang="en-US" sz="2800" b="1" dirty="0">
                <a:solidFill>
                  <a:srgbClr val="F94A29"/>
                </a:solidFill>
                <a:latin typeface="+mn-lt"/>
              </a:rPr>
              <a:t> </a:t>
            </a:r>
            <a:r>
              <a:rPr lang="en-US" sz="2800" b="1" dirty="0" err="1">
                <a:solidFill>
                  <a:srgbClr val="F94A29"/>
                </a:solidFill>
                <a:latin typeface="+mn-lt"/>
              </a:rPr>
              <a:t>đã</a:t>
            </a:r>
            <a:r>
              <a:rPr lang="en-US" sz="2800" b="1" dirty="0">
                <a:solidFill>
                  <a:srgbClr val="F94A29"/>
                </a:solidFill>
                <a:latin typeface="+mn-lt"/>
              </a:rPr>
              <a:t> </a:t>
            </a:r>
            <a:r>
              <a:rPr lang="en-US" sz="2800" b="1" dirty="0" err="1">
                <a:solidFill>
                  <a:srgbClr val="F94A29"/>
                </a:solidFill>
                <a:latin typeface="+mn-lt"/>
              </a:rPr>
              <a:t>viết</a:t>
            </a:r>
            <a:r>
              <a:rPr lang="en-US" sz="2800" b="1" dirty="0">
                <a:solidFill>
                  <a:srgbClr val="F94A29"/>
                </a:solidFill>
                <a:latin typeface="+mn-lt"/>
              </a:rPr>
              <a:t> </a:t>
            </a:r>
            <a:r>
              <a:rPr lang="en-US" sz="2800" b="1" dirty="0" err="1">
                <a:solidFill>
                  <a:srgbClr val="F94A29"/>
                </a:solidFill>
                <a:latin typeface="+mn-lt"/>
              </a:rPr>
              <a:t>dưới</a:t>
            </a:r>
            <a:r>
              <a:rPr lang="en-US" sz="2800" b="1" dirty="0">
                <a:solidFill>
                  <a:srgbClr val="F94A29"/>
                </a:solidFill>
                <a:latin typeface="+mn-lt"/>
              </a:rPr>
              <a:t> </a:t>
            </a:r>
            <a:r>
              <a:rPr lang="en-US" sz="2800" b="1" dirty="0" err="1">
                <a:solidFill>
                  <a:srgbClr val="F94A29"/>
                </a:solidFill>
                <a:latin typeface="+mn-lt"/>
              </a:rPr>
              <a:t>đây</a:t>
            </a:r>
            <a:r>
              <a:rPr lang="en-US" sz="2800" b="1" dirty="0">
                <a:solidFill>
                  <a:srgbClr val="F94A29"/>
                </a:solidFill>
                <a:latin typeface="+mn-lt"/>
              </a:rPr>
              <a:t> </a:t>
            </a:r>
            <a:r>
              <a:rPr lang="en-US" sz="2800" b="1" dirty="0" err="1">
                <a:solidFill>
                  <a:srgbClr val="F94A29"/>
                </a:solidFill>
                <a:latin typeface="+mn-lt"/>
              </a:rPr>
              <a:t>và</a:t>
            </a:r>
            <a:r>
              <a:rPr lang="en-US" sz="2800" b="1" dirty="0">
                <a:solidFill>
                  <a:srgbClr val="F94A29"/>
                </a:solidFill>
                <a:latin typeface="+mn-lt"/>
              </a:rPr>
              <a:t> </a:t>
            </a:r>
            <a:r>
              <a:rPr lang="en-US" sz="2800" b="1" dirty="0" err="1">
                <a:solidFill>
                  <a:srgbClr val="F94A29"/>
                </a:solidFill>
                <a:latin typeface="+mn-lt"/>
              </a:rPr>
              <a:t>trả</a:t>
            </a:r>
            <a:r>
              <a:rPr lang="en-US" sz="2800" b="1" dirty="0">
                <a:solidFill>
                  <a:srgbClr val="F94A29"/>
                </a:solidFill>
                <a:latin typeface="+mn-lt"/>
              </a:rPr>
              <a:t> </a:t>
            </a:r>
            <a:r>
              <a:rPr lang="en-US" sz="2800" b="1" dirty="0" err="1">
                <a:solidFill>
                  <a:srgbClr val="F94A29"/>
                </a:solidFill>
                <a:latin typeface="+mn-lt"/>
              </a:rPr>
              <a:t>lời</a:t>
            </a:r>
            <a:r>
              <a:rPr lang="en-US" sz="2800" b="1" dirty="0">
                <a:solidFill>
                  <a:srgbClr val="F94A29"/>
                </a:solidFill>
                <a:latin typeface="+mn-lt"/>
              </a:rPr>
              <a:t> </a:t>
            </a:r>
            <a:r>
              <a:rPr lang="en-US" sz="2800" b="1" dirty="0" err="1">
                <a:solidFill>
                  <a:srgbClr val="F94A29"/>
                </a:solidFill>
                <a:latin typeface="+mn-lt"/>
              </a:rPr>
              <a:t>câu</a:t>
            </a:r>
            <a:r>
              <a:rPr lang="en-US" sz="2800" b="1" dirty="0">
                <a:solidFill>
                  <a:srgbClr val="F94A29"/>
                </a:solidFill>
                <a:latin typeface="+mn-lt"/>
              </a:rPr>
              <a:t> </a:t>
            </a:r>
            <a:r>
              <a:rPr lang="en-US" sz="2800" b="1" dirty="0" err="1">
                <a:solidFill>
                  <a:srgbClr val="F94A29"/>
                </a:solidFill>
                <a:latin typeface="+mn-lt"/>
              </a:rPr>
              <a:t>hỏi</a:t>
            </a:r>
            <a:r>
              <a:rPr lang="en-US" sz="2800" b="1" dirty="0">
                <a:solidFill>
                  <a:srgbClr val="F94A29"/>
                </a:solidFill>
                <a:latin typeface="+mn-lt"/>
              </a:rPr>
              <a:t>:</a:t>
            </a:r>
          </a:p>
        </p:txBody>
      </p:sp>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ounded Rectangle 4"/>
          <p:cNvSpPr/>
          <p:nvPr/>
        </p:nvSpPr>
        <p:spPr>
          <a:xfrm>
            <a:off x="219075" y="209550"/>
            <a:ext cx="11753850" cy="6400800"/>
          </a:xfrm>
          <a:prstGeom prst="roundRect">
            <a:avLst>
              <a:gd name="adj" fmla="val 89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itle 1"/>
          <p:cNvSpPr txBox="1">
            <a:spLocks/>
          </p:cNvSpPr>
          <p:nvPr/>
        </p:nvSpPr>
        <p:spPr>
          <a:xfrm>
            <a:off x="2959099" y="127794"/>
            <a:ext cx="5829301" cy="9372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457200" algn="just" defTabSz="914400" rtl="0" eaLnBrk="1" fontAlgn="auto" latinLnBrk="0" hangingPunct="1">
              <a:lnSpc>
                <a:spcPct val="100000"/>
              </a:lnSpc>
              <a:spcBef>
                <a:spcPct val="0"/>
              </a:spcBef>
              <a:spcAft>
                <a:spcPts val="600"/>
              </a:spcAft>
              <a:buClrTx/>
              <a:buSzTx/>
              <a:buFontTx/>
              <a:buNone/>
              <a:tabLst/>
              <a:defRPr/>
            </a:pPr>
            <a:r>
              <a:rPr kumimoji="0" lang="vi-VN" sz="4000" b="1" i="1" u="none" strike="noStrike" kern="1200" cap="none" spc="0" normalizeH="0" baseline="0" noProof="0">
                <a:ln>
                  <a:noFill/>
                </a:ln>
                <a:solidFill>
                  <a:srgbClr val="FF0000"/>
                </a:solidFill>
                <a:effectLst/>
                <a:uLnTx/>
                <a:uFillTx/>
                <a:latin typeface="Arial" panose="020B0604020202020204" pitchFamily="34" charset="0"/>
                <a:ea typeface="+mj-ea"/>
                <a:cs typeface="+mj-cs"/>
              </a:rPr>
              <a:t>So sánh hai bài viết:</a:t>
            </a:r>
            <a:endParaRPr kumimoji="0" lang="en-US" sz="4000" b="1" i="0" u="none" strike="noStrike" kern="1200" cap="none" spc="0" normalizeH="0" baseline="0" noProof="0">
              <a:ln>
                <a:noFill/>
              </a:ln>
              <a:solidFill>
                <a:prstClr val="black"/>
              </a:solidFill>
              <a:effectLst/>
              <a:uLnTx/>
              <a:uFillTx/>
              <a:latin typeface="Arial" panose="020B0604020202020204" pitchFamily="34" charset="0"/>
              <a:ea typeface="+mj-ea"/>
              <a:cs typeface="+mj-cs"/>
            </a:endParaRPr>
          </a:p>
        </p:txBody>
      </p:sp>
      <p:sp>
        <p:nvSpPr>
          <p:cNvPr id="6" name="Rectangle: Rounded Corners 5">
            <a:extLst>
              <a:ext uri="{FF2B5EF4-FFF2-40B4-BE49-F238E27FC236}">
                <a16:creationId xmlns:a16="http://schemas.microsoft.com/office/drawing/2014/main" xmlns="" id="{20DA9768-ABCE-84D3-6DB8-8008F8949FCA}"/>
              </a:ext>
            </a:extLst>
          </p:cNvPr>
          <p:cNvSpPr/>
          <p:nvPr/>
        </p:nvSpPr>
        <p:spPr>
          <a:xfrm>
            <a:off x="1248735" y="1010416"/>
            <a:ext cx="3420728" cy="1093842"/>
          </a:xfrm>
          <a:prstGeom prst="roundRect">
            <a:avLst/>
          </a:prstGeom>
          <a:solidFill>
            <a:srgbClr val="FFF89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79FF"/>
                </a:solidFill>
                <a:effectLst/>
                <a:uLnTx/>
                <a:uFillTx/>
                <a:latin typeface="Arial" panose="020B0604020202020204" pitchFamily="34" charset="0"/>
                <a:ea typeface="+mn-ea"/>
                <a:cs typeface="+mn-cs"/>
              </a:rPr>
              <a:t>Truyện “Sự tích hoa bìm bịp”:  </a:t>
            </a:r>
            <a:endParaRPr kumimoji="0" lang="en-US" sz="3200" b="0" i="0" u="none" strike="noStrike" kern="1200" cap="none" spc="0" normalizeH="0" baseline="0" noProof="0">
              <a:ln>
                <a:noFill/>
              </a:ln>
              <a:solidFill>
                <a:srgbClr val="0079FF"/>
              </a:solidFill>
              <a:effectLst/>
              <a:uLnTx/>
              <a:uFillTx/>
              <a:latin typeface="Aptos" panose="02110004020202020204"/>
              <a:ea typeface="+mn-ea"/>
              <a:cs typeface="+mn-cs"/>
            </a:endParaRPr>
          </a:p>
        </p:txBody>
      </p:sp>
      <p:cxnSp>
        <p:nvCxnSpPr>
          <p:cNvPr id="9" name="Straight Connector 8">
            <a:extLst>
              <a:ext uri="{FF2B5EF4-FFF2-40B4-BE49-F238E27FC236}">
                <a16:creationId xmlns:a16="http://schemas.microsoft.com/office/drawing/2014/main" xmlns="" id="{94F497D0-0B1A-2CF3-0AAE-2A048BA86183}"/>
              </a:ext>
            </a:extLst>
          </p:cNvPr>
          <p:cNvCxnSpPr>
            <a:cxnSpLocks/>
          </p:cNvCxnSpPr>
          <p:nvPr/>
        </p:nvCxnSpPr>
        <p:spPr>
          <a:xfrm>
            <a:off x="5873749" y="2476500"/>
            <a:ext cx="1" cy="3966013"/>
          </a:xfrm>
          <a:prstGeom prst="line">
            <a:avLst/>
          </a:prstGeom>
          <a:ln w="57150">
            <a:prstDash val="lgDash"/>
          </a:ln>
        </p:spPr>
        <p:style>
          <a:lnRef idx="2">
            <a:schemeClr val="accent1"/>
          </a:lnRef>
          <a:fillRef idx="0">
            <a:schemeClr val="accent1"/>
          </a:fillRef>
          <a:effectRef idx="1">
            <a:schemeClr val="accent1"/>
          </a:effectRef>
          <a:fontRef idx="minor">
            <a:schemeClr val="tx1"/>
          </a:fontRef>
        </p:style>
      </p:cxnSp>
      <p:sp>
        <p:nvSpPr>
          <p:cNvPr id="10" name="Rectangle: Rounded Corners 9">
            <a:extLst>
              <a:ext uri="{FF2B5EF4-FFF2-40B4-BE49-F238E27FC236}">
                <a16:creationId xmlns:a16="http://schemas.microsoft.com/office/drawing/2014/main" xmlns="" id="{5208B1AC-198E-3A12-79D4-A032880CBCD3}"/>
              </a:ext>
            </a:extLst>
          </p:cNvPr>
          <p:cNvSpPr/>
          <p:nvPr/>
        </p:nvSpPr>
        <p:spPr>
          <a:xfrm>
            <a:off x="7481262" y="974671"/>
            <a:ext cx="4005887" cy="1129587"/>
          </a:xfrm>
          <a:prstGeom prst="roundRect">
            <a:avLst/>
          </a:prstGeom>
          <a:solidFill>
            <a:srgbClr val="FFF89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79FF"/>
                </a:solidFill>
                <a:effectLst/>
                <a:uLnTx/>
                <a:uFillTx/>
                <a:latin typeface="Arial" panose="020B0604020202020204" pitchFamily="34" charset="0"/>
                <a:ea typeface="+mn-ea"/>
                <a:cs typeface="+mn-cs"/>
              </a:rPr>
              <a:t>Bài văn kể lại câu của Bạn Hương Thu</a:t>
            </a:r>
            <a:endParaRPr kumimoji="0" lang="en-US" sz="3200" b="0" i="0" u="none" strike="noStrike" kern="1200" cap="none" spc="0" normalizeH="0" baseline="0" noProof="0">
              <a:ln>
                <a:noFill/>
              </a:ln>
              <a:solidFill>
                <a:srgbClr val="0079FF"/>
              </a:solidFill>
              <a:effectLst/>
              <a:uLnTx/>
              <a:uFillTx/>
              <a:latin typeface="Aptos" panose="02110004020202020204"/>
              <a:ea typeface="+mn-ea"/>
              <a:cs typeface="+mn-cs"/>
            </a:endParaRPr>
          </a:p>
        </p:txBody>
      </p:sp>
      <p:sp>
        <p:nvSpPr>
          <p:cNvPr id="11" name="Title 1">
            <a:extLst>
              <a:ext uri="{FF2B5EF4-FFF2-40B4-BE49-F238E27FC236}">
                <a16:creationId xmlns:a16="http://schemas.microsoft.com/office/drawing/2014/main" xmlns="" id="{1157F3E6-DD2B-D6FC-51E3-CFD55B54F72C}"/>
              </a:ext>
            </a:extLst>
          </p:cNvPr>
          <p:cNvSpPr txBox="1">
            <a:spLocks/>
          </p:cNvSpPr>
          <p:nvPr/>
        </p:nvSpPr>
        <p:spPr>
          <a:xfrm>
            <a:off x="2314574" y="2154401"/>
            <a:ext cx="7118350" cy="937282"/>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indent="457200" algn="just">
              <a:lnSpc>
                <a:spcPct val="100000"/>
              </a:lnSpc>
              <a:spcAft>
                <a:spcPts val="600"/>
              </a:spcAft>
            </a:pPr>
            <a:r>
              <a:rPr lang="vi-VN" sz="4000" b="1" i="1">
                <a:solidFill>
                  <a:srgbClr val="0070C0"/>
                </a:solidFill>
                <a:latin typeface="Arial" panose="020B0604020202020204" pitchFamily="34" charset="0"/>
              </a:rPr>
              <a:t>Ý nghĩa của câu chuyện: </a:t>
            </a:r>
            <a:endParaRPr kumimoji="0" lang="en-US" sz="4000" b="1" i="0" u="none" strike="noStrike" kern="1200" cap="none" spc="0" normalizeH="0" baseline="0" noProof="0">
              <a:ln>
                <a:noFill/>
              </a:ln>
              <a:solidFill>
                <a:srgbClr val="0070C0"/>
              </a:solidFill>
              <a:effectLst/>
              <a:uLnTx/>
              <a:uFillTx/>
              <a:latin typeface="Arial" panose="020B0604020202020204" pitchFamily="34" charset="0"/>
              <a:ea typeface="+mj-ea"/>
              <a:cs typeface="+mj-cs"/>
            </a:endParaRPr>
          </a:p>
        </p:txBody>
      </p:sp>
      <p:sp>
        <p:nvSpPr>
          <p:cNvPr id="14" name="Title 1">
            <a:extLst>
              <a:ext uri="{FF2B5EF4-FFF2-40B4-BE49-F238E27FC236}">
                <a16:creationId xmlns:a16="http://schemas.microsoft.com/office/drawing/2014/main" xmlns="" id="{820D39DF-D0D0-6FE2-CC32-9C29BB11D531}"/>
              </a:ext>
            </a:extLst>
          </p:cNvPr>
          <p:cNvSpPr txBox="1">
            <a:spLocks/>
          </p:cNvSpPr>
          <p:nvPr/>
        </p:nvSpPr>
        <p:spPr>
          <a:xfrm>
            <a:off x="644523" y="3704896"/>
            <a:ext cx="4765677" cy="937282"/>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indent="457200" algn="ctr">
              <a:lnSpc>
                <a:spcPct val="100000"/>
              </a:lnSpc>
              <a:spcAft>
                <a:spcPts val="600"/>
              </a:spcAft>
            </a:pPr>
            <a:r>
              <a:rPr lang="en-US" sz="4000" b="1">
                <a:solidFill>
                  <a:srgbClr val="7030A0"/>
                </a:solidFill>
                <a:latin typeface="Arial" panose="020B0604020202020204" pitchFamily="34" charset="0"/>
              </a:rPr>
              <a:t>Ca ngợi vẻ đẹp của thiên nhiên</a:t>
            </a:r>
          </a:p>
        </p:txBody>
      </p:sp>
      <p:sp>
        <p:nvSpPr>
          <p:cNvPr id="3" name="Title 1">
            <a:extLst>
              <a:ext uri="{FF2B5EF4-FFF2-40B4-BE49-F238E27FC236}">
                <a16:creationId xmlns:a16="http://schemas.microsoft.com/office/drawing/2014/main" xmlns="" id="{6C865211-8495-CA2D-5446-844E742A4F65}"/>
              </a:ext>
            </a:extLst>
          </p:cNvPr>
          <p:cNvSpPr txBox="1">
            <a:spLocks/>
          </p:cNvSpPr>
          <p:nvPr/>
        </p:nvSpPr>
        <p:spPr>
          <a:xfrm>
            <a:off x="6405561" y="3733142"/>
            <a:ext cx="4765677" cy="937282"/>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indent="457200" algn="ctr">
              <a:lnSpc>
                <a:spcPct val="100000"/>
              </a:lnSpc>
              <a:spcAft>
                <a:spcPts val="600"/>
              </a:spcAft>
            </a:pPr>
            <a:r>
              <a:rPr lang="en-US" sz="4000" b="1">
                <a:solidFill>
                  <a:srgbClr val="7030A0"/>
                </a:solidFill>
                <a:latin typeface="Arial" panose="020B0604020202020204" pitchFamily="34" charset="0"/>
              </a:rPr>
              <a:t>Ca ngợi vẻ đẹp của thiên nhiên</a:t>
            </a:r>
          </a:p>
        </p:txBody>
      </p:sp>
      <p:sp>
        <p:nvSpPr>
          <p:cNvPr id="8" name="Arrow: Right 7">
            <a:extLst>
              <a:ext uri="{FF2B5EF4-FFF2-40B4-BE49-F238E27FC236}">
                <a16:creationId xmlns:a16="http://schemas.microsoft.com/office/drawing/2014/main" xmlns="" id="{71DC61D5-5B20-8408-1D47-644C92AE6215}"/>
              </a:ext>
            </a:extLst>
          </p:cNvPr>
          <p:cNvSpPr/>
          <p:nvPr/>
        </p:nvSpPr>
        <p:spPr>
          <a:xfrm>
            <a:off x="2101412" y="5694142"/>
            <a:ext cx="788276" cy="378372"/>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Rounded Corners 11">
            <a:extLst>
              <a:ext uri="{FF2B5EF4-FFF2-40B4-BE49-F238E27FC236}">
                <a16:creationId xmlns:a16="http://schemas.microsoft.com/office/drawing/2014/main" xmlns="" id="{D0A6F477-06B8-3D1F-F812-7F059ACED2F5}"/>
              </a:ext>
            </a:extLst>
          </p:cNvPr>
          <p:cNvSpPr/>
          <p:nvPr/>
        </p:nvSpPr>
        <p:spPr>
          <a:xfrm>
            <a:off x="3027361" y="5399360"/>
            <a:ext cx="5499371" cy="96793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a:solidFill>
                  <a:srgbClr val="0079FF"/>
                </a:solidFill>
                <a:latin typeface="Aptos" panose="02110004020202020204"/>
              </a:rPr>
              <a:t>Ý NGHĨA</a:t>
            </a:r>
            <a:r>
              <a:rPr kumimoji="0" lang="en-US" sz="3600" b="1" i="0" u="none" strike="noStrike" kern="1200" cap="none" spc="0" normalizeH="0" baseline="0" noProof="0">
                <a:ln>
                  <a:noFill/>
                </a:ln>
                <a:solidFill>
                  <a:srgbClr val="0079FF"/>
                </a:solidFill>
                <a:effectLst/>
                <a:uLnTx/>
                <a:uFillTx/>
                <a:latin typeface="Aptos" panose="02110004020202020204"/>
                <a:ea typeface="+mn-ea"/>
                <a:cs typeface="+mn-cs"/>
              </a:rPr>
              <a:t> GIỐNG NHAU</a:t>
            </a:r>
          </a:p>
        </p:txBody>
      </p:sp>
    </p:spTree>
    <p:extLst>
      <p:ext uri="{BB962C8B-B14F-4D97-AF65-F5344CB8AC3E}">
        <p14:creationId xmlns:p14="http://schemas.microsoft.com/office/powerpoint/2010/main" val="18247964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3" grpId="0" animBg="1"/>
      <p:bldP spid="8"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63513"/>
            <a:ext cx="11747500" cy="1325562"/>
          </a:xfrm>
          <a:prstGeom prst="rect">
            <a:avLst/>
          </a:prstGeom>
        </p:spPr>
        <p:txBody>
          <a:bodyPr vert="horz" lIns="91440" tIns="45720" rIns="91440" bIns="45720" rtlCol="0" anchor="ctr">
            <a:noAutofit/>
          </a:bodyPr>
          <a:lstStyle/>
          <a:p>
            <a:pPr algn="just"/>
            <a:r>
              <a:rPr lang="en-US" sz="2800" b="1" dirty="0">
                <a:solidFill>
                  <a:srgbClr val="F94A29"/>
                </a:solidFill>
                <a:latin typeface="+mn-lt"/>
              </a:rPr>
              <a:t>1. </a:t>
            </a:r>
            <a:r>
              <a:rPr lang="en-US" sz="2800" b="1" dirty="0" err="1">
                <a:solidFill>
                  <a:srgbClr val="F94A29"/>
                </a:solidFill>
                <a:latin typeface="+mn-lt"/>
              </a:rPr>
              <a:t>Sau</a:t>
            </a:r>
            <a:r>
              <a:rPr lang="en-US" sz="2800" b="1" dirty="0">
                <a:solidFill>
                  <a:srgbClr val="F94A29"/>
                </a:solidFill>
                <a:latin typeface="+mn-lt"/>
              </a:rPr>
              <a:t> </a:t>
            </a:r>
            <a:r>
              <a:rPr lang="en-US" sz="2800" b="1" dirty="0" err="1">
                <a:solidFill>
                  <a:srgbClr val="F94A29"/>
                </a:solidFill>
                <a:latin typeface="+mn-lt"/>
              </a:rPr>
              <a:t>khi</a:t>
            </a:r>
            <a:r>
              <a:rPr lang="en-US" sz="2800" b="1" dirty="0">
                <a:solidFill>
                  <a:srgbClr val="F94A29"/>
                </a:solidFill>
                <a:latin typeface="+mn-lt"/>
              </a:rPr>
              <a:t> </a:t>
            </a:r>
            <a:r>
              <a:rPr lang="en-US" sz="2800" b="1" dirty="0" err="1">
                <a:solidFill>
                  <a:srgbClr val="F94A29"/>
                </a:solidFill>
                <a:latin typeface="+mn-lt"/>
              </a:rPr>
              <a:t>đọc</a:t>
            </a:r>
            <a:r>
              <a:rPr lang="en-US" sz="2800" b="1" dirty="0">
                <a:solidFill>
                  <a:srgbClr val="F94A29"/>
                </a:solidFill>
                <a:latin typeface="+mn-lt"/>
              </a:rPr>
              <a:t> </a:t>
            </a:r>
            <a:r>
              <a:rPr lang="en-US" sz="2800" b="1" dirty="0" err="1">
                <a:solidFill>
                  <a:srgbClr val="F94A29"/>
                </a:solidFill>
                <a:latin typeface="+mn-lt"/>
              </a:rPr>
              <a:t>xong</a:t>
            </a:r>
            <a:r>
              <a:rPr lang="en-US" sz="2800" b="1" dirty="0">
                <a:solidFill>
                  <a:srgbClr val="F94A29"/>
                </a:solidFill>
                <a:latin typeface="+mn-lt"/>
              </a:rPr>
              <a:t> </a:t>
            </a:r>
            <a:r>
              <a:rPr lang="en-US" sz="2800" b="1" dirty="0" err="1">
                <a:solidFill>
                  <a:srgbClr val="F94A29"/>
                </a:solidFill>
                <a:latin typeface="+mn-lt"/>
              </a:rPr>
              <a:t>bài</a:t>
            </a:r>
            <a:r>
              <a:rPr lang="en-US" sz="2800" b="1" dirty="0">
                <a:solidFill>
                  <a:srgbClr val="F94A29"/>
                </a:solidFill>
                <a:latin typeface="+mn-lt"/>
              </a:rPr>
              <a:t> “Ai </a:t>
            </a:r>
            <a:r>
              <a:rPr lang="en-US" sz="2800" b="1" dirty="0" err="1">
                <a:solidFill>
                  <a:srgbClr val="F94A29"/>
                </a:solidFill>
                <a:latin typeface="+mn-lt"/>
              </a:rPr>
              <a:t>tài</a:t>
            </a:r>
            <a:r>
              <a:rPr lang="en-US" sz="2800" b="1" dirty="0">
                <a:solidFill>
                  <a:srgbClr val="F94A29"/>
                </a:solidFill>
                <a:latin typeface="+mn-lt"/>
              </a:rPr>
              <a:t> </a:t>
            </a:r>
            <a:r>
              <a:rPr lang="en-US" sz="2800" b="1" dirty="0" err="1">
                <a:solidFill>
                  <a:srgbClr val="F94A29"/>
                </a:solidFill>
                <a:latin typeface="+mn-lt"/>
              </a:rPr>
              <a:t>giỏi</a:t>
            </a:r>
            <a:r>
              <a:rPr lang="en-US" sz="2800" b="1" dirty="0">
                <a:solidFill>
                  <a:srgbClr val="F94A29"/>
                </a:solidFill>
                <a:latin typeface="+mn-lt"/>
              </a:rPr>
              <a:t> </a:t>
            </a:r>
            <a:r>
              <a:rPr lang="en-US" sz="2800" b="1" dirty="0" err="1">
                <a:solidFill>
                  <a:srgbClr val="F94A29"/>
                </a:solidFill>
                <a:latin typeface="+mn-lt"/>
              </a:rPr>
              <a:t>nhất</a:t>
            </a:r>
            <a:r>
              <a:rPr lang="en-US" sz="2800" b="1" dirty="0">
                <a:solidFill>
                  <a:srgbClr val="F94A29"/>
                </a:solidFill>
                <a:latin typeface="+mn-lt"/>
              </a:rPr>
              <a:t>” ở </a:t>
            </a:r>
            <a:r>
              <a:rPr lang="en-US" sz="2800" b="1" dirty="0" err="1">
                <a:solidFill>
                  <a:srgbClr val="F94A29"/>
                </a:solidFill>
                <a:latin typeface="+mn-lt"/>
              </a:rPr>
              <a:t>trang</a:t>
            </a:r>
            <a:r>
              <a:rPr lang="en-US" sz="2800" b="1" dirty="0">
                <a:solidFill>
                  <a:srgbClr val="F94A29"/>
                </a:solidFill>
                <a:latin typeface="+mn-lt"/>
              </a:rPr>
              <a:t> 96, 97 (</a:t>
            </a:r>
            <a:r>
              <a:rPr lang="en-US" sz="2800" b="1" dirty="0" err="1">
                <a:solidFill>
                  <a:srgbClr val="F94A29"/>
                </a:solidFill>
                <a:latin typeface="+mn-lt"/>
              </a:rPr>
              <a:t>Tiếng</a:t>
            </a:r>
            <a:r>
              <a:rPr lang="en-US" sz="2800" b="1" dirty="0">
                <a:solidFill>
                  <a:srgbClr val="F94A29"/>
                </a:solidFill>
                <a:latin typeface="+mn-lt"/>
              </a:rPr>
              <a:t> </a:t>
            </a:r>
            <a:r>
              <a:rPr lang="en-US" sz="2800" b="1" dirty="0" err="1">
                <a:solidFill>
                  <a:srgbClr val="F94A29"/>
                </a:solidFill>
                <a:latin typeface="+mn-lt"/>
              </a:rPr>
              <a:t>Việt</a:t>
            </a:r>
            <a:r>
              <a:rPr lang="en-US" sz="2800" b="1" dirty="0">
                <a:solidFill>
                  <a:srgbClr val="F94A29"/>
                </a:solidFill>
                <a:latin typeface="+mn-lt"/>
              </a:rPr>
              <a:t> 4, </a:t>
            </a:r>
            <a:r>
              <a:rPr lang="en-US" sz="2800" b="1" dirty="0" err="1">
                <a:solidFill>
                  <a:srgbClr val="F94A29"/>
                </a:solidFill>
                <a:latin typeface="+mn-lt"/>
              </a:rPr>
              <a:t>tập</a:t>
            </a:r>
            <a:r>
              <a:rPr lang="en-US" sz="2800" b="1" dirty="0">
                <a:solidFill>
                  <a:srgbClr val="F94A29"/>
                </a:solidFill>
                <a:latin typeface="+mn-lt"/>
              </a:rPr>
              <a:t> </a:t>
            </a:r>
            <a:r>
              <a:rPr lang="en-US" sz="2800" b="1" dirty="0" err="1">
                <a:solidFill>
                  <a:srgbClr val="F94A29"/>
                </a:solidFill>
                <a:latin typeface="+mn-lt"/>
              </a:rPr>
              <a:t>một</a:t>
            </a:r>
            <a:r>
              <a:rPr lang="en-US" sz="2800" b="1" dirty="0">
                <a:solidFill>
                  <a:srgbClr val="F94A29"/>
                </a:solidFill>
                <a:latin typeface="+mn-lt"/>
              </a:rPr>
              <a:t>), </a:t>
            </a:r>
            <a:r>
              <a:rPr lang="en-US" sz="2800" b="1" dirty="0" err="1">
                <a:solidFill>
                  <a:srgbClr val="F94A29"/>
                </a:solidFill>
                <a:latin typeface="+mn-lt"/>
              </a:rPr>
              <a:t>một</a:t>
            </a:r>
            <a:r>
              <a:rPr lang="en-US" sz="2800" b="1" dirty="0">
                <a:solidFill>
                  <a:srgbClr val="F94A29"/>
                </a:solidFill>
                <a:latin typeface="+mn-lt"/>
              </a:rPr>
              <a:t> </a:t>
            </a:r>
            <a:r>
              <a:rPr lang="en-US" sz="2800" b="1" dirty="0" err="1">
                <a:solidFill>
                  <a:srgbClr val="F94A29"/>
                </a:solidFill>
                <a:latin typeface="+mn-lt"/>
              </a:rPr>
              <a:t>bạn</a:t>
            </a:r>
            <a:r>
              <a:rPr lang="en-US" sz="2800" b="1" dirty="0">
                <a:solidFill>
                  <a:srgbClr val="F94A29"/>
                </a:solidFill>
                <a:latin typeface="+mn-lt"/>
              </a:rPr>
              <a:t> </a:t>
            </a:r>
            <a:r>
              <a:rPr lang="en-US" sz="2800" b="1" dirty="0" err="1">
                <a:solidFill>
                  <a:srgbClr val="F94A29"/>
                </a:solidFill>
                <a:latin typeface="+mn-lt"/>
              </a:rPr>
              <a:t>nhỏ</a:t>
            </a:r>
            <a:r>
              <a:rPr lang="en-US" sz="2800" b="1" dirty="0">
                <a:solidFill>
                  <a:srgbClr val="F94A29"/>
                </a:solidFill>
                <a:latin typeface="+mn-lt"/>
              </a:rPr>
              <a:t> </a:t>
            </a:r>
            <a:r>
              <a:rPr lang="en-US" sz="2800" b="1" dirty="0" err="1">
                <a:solidFill>
                  <a:srgbClr val="F94A29"/>
                </a:solidFill>
                <a:latin typeface="+mn-lt"/>
              </a:rPr>
              <a:t>đã</a:t>
            </a:r>
            <a:r>
              <a:rPr lang="en-US" sz="2800" b="1" dirty="0">
                <a:solidFill>
                  <a:srgbClr val="F94A29"/>
                </a:solidFill>
                <a:latin typeface="+mn-lt"/>
              </a:rPr>
              <a:t> </a:t>
            </a:r>
            <a:r>
              <a:rPr lang="en-US" sz="2800" b="1" dirty="0" err="1">
                <a:solidFill>
                  <a:srgbClr val="F94A29"/>
                </a:solidFill>
                <a:latin typeface="+mn-lt"/>
              </a:rPr>
              <a:t>tưởng</a:t>
            </a:r>
            <a:r>
              <a:rPr lang="en-US" sz="2800" b="1" dirty="0">
                <a:solidFill>
                  <a:srgbClr val="F94A29"/>
                </a:solidFill>
                <a:latin typeface="+mn-lt"/>
              </a:rPr>
              <a:t> </a:t>
            </a:r>
            <a:r>
              <a:rPr lang="en-US" sz="2800" b="1" dirty="0" err="1">
                <a:solidFill>
                  <a:srgbClr val="F94A29"/>
                </a:solidFill>
                <a:latin typeface="+mn-lt"/>
              </a:rPr>
              <a:t>tượng</a:t>
            </a:r>
            <a:r>
              <a:rPr lang="en-US" sz="2800" b="1" dirty="0">
                <a:solidFill>
                  <a:srgbClr val="F94A29"/>
                </a:solidFill>
                <a:latin typeface="+mn-lt"/>
              </a:rPr>
              <a:t> </a:t>
            </a:r>
            <a:r>
              <a:rPr lang="en-US" sz="2800" b="1" dirty="0" err="1">
                <a:solidFill>
                  <a:srgbClr val="F94A29"/>
                </a:solidFill>
                <a:latin typeface="+mn-lt"/>
              </a:rPr>
              <a:t>và</a:t>
            </a:r>
            <a:r>
              <a:rPr lang="en-US" sz="2800" b="1" dirty="0">
                <a:solidFill>
                  <a:srgbClr val="F94A29"/>
                </a:solidFill>
                <a:latin typeface="+mn-lt"/>
              </a:rPr>
              <a:t> </a:t>
            </a:r>
            <a:r>
              <a:rPr lang="en-US" sz="2800" b="1" dirty="0" err="1">
                <a:solidFill>
                  <a:srgbClr val="F94A29"/>
                </a:solidFill>
                <a:latin typeface="+mn-lt"/>
              </a:rPr>
              <a:t>viết</a:t>
            </a:r>
            <a:r>
              <a:rPr lang="en-US" sz="2800" b="1" dirty="0">
                <a:solidFill>
                  <a:srgbClr val="F94A29"/>
                </a:solidFill>
                <a:latin typeface="+mn-lt"/>
              </a:rPr>
              <a:t> </a:t>
            </a:r>
            <a:r>
              <a:rPr lang="en-US" sz="2800" b="1" dirty="0" err="1">
                <a:solidFill>
                  <a:srgbClr val="F94A29"/>
                </a:solidFill>
                <a:latin typeface="+mn-lt"/>
              </a:rPr>
              <a:t>thêm</a:t>
            </a:r>
            <a:r>
              <a:rPr lang="en-US" sz="2800" b="1" dirty="0">
                <a:solidFill>
                  <a:srgbClr val="F94A29"/>
                </a:solidFill>
                <a:latin typeface="+mn-lt"/>
              </a:rPr>
              <a:t> </a:t>
            </a:r>
            <a:r>
              <a:rPr lang="en-US" sz="2800" b="1" dirty="0" err="1">
                <a:solidFill>
                  <a:srgbClr val="F94A29"/>
                </a:solidFill>
                <a:latin typeface="+mn-lt"/>
              </a:rPr>
              <a:t>đoạn</a:t>
            </a:r>
            <a:r>
              <a:rPr lang="en-US" sz="2800" b="1" dirty="0">
                <a:solidFill>
                  <a:srgbClr val="F94A29"/>
                </a:solidFill>
                <a:latin typeface="+mn-lt"/>
              </a:rPr>
              <a:t> </a:t>
            </a:r>
            <a:r>
              <a:rPr lang="en-US" sz="2800" b="1" dirty="0" err="1">
                <a:solidFill>
                  <a:srgbClr val="F94A29"/>
                </a:solidFill>
                <a:latin typeface="+mn-lt"/>
              </a:rPr>
              <a:t>kết</a:t>
            </a:r>
            <a:r>
              <a:rPr lang="en-US" sz="2800" b="1" dirty="0">
                <a:solidFill>
                  <a:srgbClr val="F94A29"/>
                </a:solidFill>
                <a:latin typeface="+mn-lt"/>
              </a:rPr>
              <a:t> </a:t>
            </a:r>
            <a:r>
              <a:rPr lang="en-US" sz="2800" b="1" dirty="0" err="1">
                <a:solidFill>
                  <a:srgbClr val="F94A29"/>
                </a:solidFill>
                <a:latin typeface="+mn-lt"/>
              </a:rPr>
              <a:t>cho</a:t>
            </a:r>
            <a:r>
              <a:rPr lang="en-US" sz="2800" b="1" dirty="0">
                <a:solidFill>
                  <a:srgbClr val="F94A29"/>
                </a:solidFill>
                <a:latin typeface="+mn-lt"/>
              </a:rPr>
              <a:t> </a:t>
            </a:r>
            <a:r>
              <a:rPr lang="en-US" sz="2800" b="1" dirty="0" err="1">
                <a:solidFill>
                  <a:srgbClr val="F94A29"/>
                </a:solidFill>
                <a:latin typeface="+mn-lt"/>
              </a:rPr>
              <a:t>câu</a:t>
            </a:r>
            <a:r>
              <a:rPr lang="en-US" sz="2800" b="1" dirty="0">
                <a:solidFill>
                  <a:srgbClr val="F94A29"/>
                </a:solidFill>
                <a:latin typeface="+mn-lt"/>
              </a:rPr>
              <a:t> </a:t>
            </a:r>
            <a:r>
              <a:rPr lang="en-US" sz="2800" b="1" dirty="0" err="1">
                <a:solidFill>
                  <a:srgbClr val="F94A29"/>
                </a:solidFill>
                <a:latin typeface="+mn-lt"/>
              </a:rPr>
              <a:t>chuyện</a:t>
            </a:r>
            <a:r>
              <a:rPr lang="en-US" sz="2800" b="1" dirty="0">
                <a:solidFill>
                  <a:srgbClr val="F94A29"/>
                </a:solidFill>
                <a:latin typeface="+mn-lt"/>
              </a:rPr>
              <a:t>. </a:t>
            </a:r>
            <a:r>
              <a:rPr lang="en-US" sz="2800" b="1" dirty="0" err="1">
                <a:solidFill>
                  <a:srgbClr val="F94A29"/>
                </a:solidFill>
                <a:latin typeface="+mn-lt"/>
              </a:rPr>
              <a:t>Đọc</a:t>
            </a:r>
            <a:r>
              <a:rPr lang="en-US" sz="2800" b="1" dirty="0">
                <a:solidFill>
                  <a:srgbClr val="F94A29"/>
                </a:solidFill>
                <a:latin typeface="+mn-lt"/>
              </a:rPr>
              <a:t> </a:t>
            </a:r>
            <a:r>
              <a:rPr lang="en-US" sz="2800" b="1" dirty="0" err="1">
                <a:solidFill>
                  <a:srgbClr val="F94A29"/>
                </a:solidFill>
                <a:latin typeface="+mn-lt"/>
              </a:rPr>
              <a:t>đoạn</a:t>
            </a:r>
            <a:r>
              <a:rPr lang="en-US" sz="2800" b="1" dirty="0">
                <a:solidFill>
                  <a:srgbClr val="F94A29"/>
                </a:solidFill>
                <a:latin typeface="+mn-lt"/>
              </a:rPr>
              <a:t> </a:t>
            </a:r>
            <a:r>
              <a:rPr lang="en-US" sz="2800" b="1" dirty="0" err="1">
                <a:solidFill>
                  <a:srgbClr val="F94A29"/>
                </a:solidFill>
                <a:latin typeface="+mn-lt"/>
              </a:rPr>
              <a:t>văn</a:t>
            </a:r>
            <a:r>
              <a:rPr lang="en-US" sz="2800" b="1" dirty="0">
                <a:solidFill>
                  <a:srgbClr val="F94A29"/>
                </a:solidFill>
                <a:latin typeface="+mn-lt"/>
              </a:rPr>
              <a:t> </a:t>
            </a:r>
            <a:r>
              <a:rPr lang="en-US" sz="2800" b="1" dirty="0" err="1">
                <a:solidFill>
                  <a:srgbClr val="F94A29"/>
                </a:solidFill>
                <a:latin typeface="+mn-lt"/>
              </a:rPr>
              <a:t>bạn</a:t>
            </a:r>
            <a:r>
              <a:rPr lang="en-US" sz="2800" b="1" dirty="0">
                <a:solidFill>
                  <a:srgbClr val="F94A29"/>
                </a:solidFill>
                <a:latin typeface="+mn-lt"/>
              </a:rPr>
              <a:t> </a:t>
            </a:r>
            <a:r>
              <a:rPr lang="en-US" sz="2800" b="1" dirty="0" err="1">
                <a:solidFill>
                  <a:srgbClr val="F94A29"/>
                </a:solidFill>
                <a:latin typeface="+mn-lt"/>
              </a:rPr>
              <a:t>nhỏ</a:t>
            </a:r>
            <a:r>
              <a:rPr lang="en-US" sz="2800" b="1" dirty="0">
                <a:solidFill>
                  <a:srgbClr val="F94A29"/>
                </a:solidFill>
                <a:latin typeface="+mn-lt"/>
              </a:rPr>
              <a:t> </a:t>
            </a:r>
            <a:r>
              <a:rPr lang="en-US" sz="2800" b="1" dirty="0" err="1">
                <a:solidFill>
                  <a:srgbClr val="F94A29"/>
                </a:solidFill>
                <a:latin typeface="+mn-lt"/>
              </a:rPr>
              <a:t>đã</a:t>
            </a:r>
            <a:r>
              <a:rPr lang="en-US" sz="2800" b="1" dirty="0">
                <a:solidFill>
                  <a:srgbClr val="F94A29"/>
                </a:solidFill>
                <a:latin typeface="+mn-lt"/>
              </a:rPr>
              <a:t> </a:t>
            </a:r>
            <a:r>
              <a:rPr lang="en-US" sz="2800" b="1" dirty="0" err="1">
                <a:solidFill>
                  <a:srgbClr val="F94A29"/>
                </a:solidFill>
                <a:latin typeface="+mn-lt"/>
              </a:rPr>
              <a:t>viết</a:t>
            </a:r>
            <a:r>
              <a:rPr lang="en-US" sz="2800" b="1" dirty="0">
                <a:solidFill>
                  <a:srgbClr val="F94A29"/>
                </a:solidFill>
                <a:latin typeface="+mn-lt"/>
              </a:rPr>
              <a:t> </a:t>
            </a:r>
            <a:r>
              <a:rPr lang="en-US" sz="2800" b="1" dirty="0" err="1">
                <a:solidFill>
                  <a:srgbClr val="F94A29"/>
                </a:solidFill>
                <a:latin typeface="+mn-lt"/>
              </a:rPr>
              <a:t>dưới</a:t>
            </a:r>
            <a:r>
              <a:rPr lang="en-US" sz="2800" b="1" dirty="0">
                <a:solidFill>
                  <a:srgbClr val="F94A29"/>
                </a:solidFill>
                <a:latin typeface="+mn-lt"/>
              </a:rPr>
              <a:t> </a:t>
            </a:r>
            <a:r>
              <a:rPr lang="en-US" sz="2800" b="1" dirty="0" err="1">
                <a:solidFill>
                  <a:srgbClr val="F94A29"/>
                </a:solidFill>
                <a:latin typeface="+mn-lt"/>
              </a:rPr>
              <a:t>đây</a:t>
            </a:r>
            <a:r>
              <a:rPr lang="en-US" sz="2800" b="1" dirty="0">
                <a:solidFill>
                  <a:srgbClr val="F94A29"/>
                </a:solidFill>
                <a:latin typeface="+mn-lt"/>
              </a:rPr>
              <a:t> </a:t>
            </a:r>
            <a:r>
              <a:rPr lang="en-US" sz="2800" b="1" dirty="0" err="1">
                <a:solidFill>
                  <a:srgbClr val="F94A29"/>
                </a:solidFill>
                <a:latin typeface="+mn-lt"/>
              </a:rPr>
              <a:t>và</a:t>
            </a:r>
            <a:r>
              <a:rPr lang="en-US" sz="2800" b="1" dirty="0">
                <a:solidFill>
                  <a:srgbClr val="F94A29"/>
                </a:solidFill>
                <a:latin typeface="+mn-lt"/>
              </a:rPr>
              <a:t> </a:t>
            </a:r>
            <a:r>
              <a:rPr lang="en-US" sz="2800" b="1" dirty="0" err="1">
                <a:solidFill>
                  <a:srgbClr val="F94A29"/>
                </a:solidFill>
                <a:latin typeface="+mn-lt"/>
              </a:rPr>
              <a:t>trả</a:t>
            </a:r>
            <a:r>
              <a:rPr lang="en-US" sz="2800" b="1" dirty="0">
                <a:solidFill>
                  <a:srgbClr val="F94A29"/>
                </a:solidFill>
                <a:latin typeface="+mn-lt"/>
              </a:rPr>
              <a:t> </a:t>
            </a:r>
            <a:r>
              <a:rPr lang="en-US" sz="2800" b="1" dirty="0" err="1">
                <a:solidFill>
                  <a:srgbClr val="F94A29"/>
                </a:solidFill>
                <a:latin typeface="+mn-lt"/>
              </a:rPr>
              <a:t>lời</a:t>
            </a:r>
            <a:r>
              <a:rPr lang="en-US" sz="2800" b="1" dirty="0">
                <a:solidFill>
                  <a:srgbClr val="F94A29"/>
                </a:solidFill>
                <a:latin typeface="+mn-lt"/>
              </a:rPr>
              <a:t> </a:t>
            </a:r>
            <a:r>
              <a:rPr lang="en-US" sz="2800" b="1" dirty="0" err="1">
                <a:solidFill>
                  <a:srgbClr val="F94A29"/>
                </a:solidFill>
                <a:latin typeface="+mn-lt"/>
              </a:rPr>
              <a:t>câu</a:t>
            </a:r>
            <a:r>
              <a:rPr lang="en-US" sz="2800" b="1" dirty="0">
                <a:solidFill>
                  <a:srgbClr val="F94A29"/>
                </a:solidFill>
                <a:latin typeface="+mn-lt"/>
              </a:rPr>
              <a:t> </a:t>
            </a:r>
            <a:r>
              <a:rPr lang="en-US" sz="2800" b="1" dirty="0" err="1">
                <a:solidFill>
                  <a:srgbClr val="F94A29"/>
                </a:solidFill>
                <a:latin typeface="+mn-lt"/>
              </a:rPr>
              <a:t>hỏi</a:t>
            </a:r>
            <a:r>
              <a:rPr lang="en-US" sz="2800" b="1" dirty="0">
                <a:solidFill>
                  <a:srgbClr val="F94A29"/>
                </a:solidFill>
                <a:latin typeface="+mn-lt"/>
              </a:rPr>
              <a:t>:</a:t>
            </a:r>
          </a:p>
        </p:txBody>
      </p:sp>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ounded Rectangle 4"/>
          <p:cNvSpPr/>
          <p:nvPr/>
        </p:nvSpPr>
        <p:spPr>
          <a:xfrm>
            <a:off x="219075" y="209550"/>
            <a:ext cx="11753850" cy="6400800"/>
          </a:xfrm>
          <a:prstGeom prst="roundRect">
            <a:avLst>
              <a:gd name="adj" fmla="val 89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Rectangle: Rounded Corners 8">
            <a:extLst>
              <a:ext uri="{FF2B5EF4-FFF2-40B4-BE49-F238E27FC236}">
                <a16:creationId xmlns:a16="http://schemas.microsoft.com/office/drawing/2014/main" xmlns="" id="{80C9971A-6586-FD86-2091-316D53703E82}"/>
              </a:ext>
            </a:extLst>
          </p:cNvPr>
          <p:cNvSpPr/>
          <p:nvPr/>
        </p:nvSpPr>
        <p:spPr>
          <a:xfrm>
            <a:off x="771525" y="1052512"/>
            <a:ext cx="10648950" cy="475297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4000" b="1">
                <a:solidFill>
                  <a:srgbClr val="0070C0"/>
                </a:solidFill>
              </a:rPr>
              <a:t>	</a:t>
            </a:r>
            <a:r>
              <a:rPr lang="vi-VN" sz="4000" b="1">
                <a:solidFill>
                  <a:srgbClr val="0070C0"/>
                </a:solidFill>
              </a:rPr>
              <a:t>Bài văn kể chuyện sáng tạo</a:t>
            </a:r>
            <a:r>
              <a:rPr lang="vi-VN" sz="4000">
                <a:solidFill>
                  <a:schemeClr val="tx1"/>
                </a:solidFill>
              </a:rPr>
              <a:t> còn được viết bằng cách mượn lời của một nhân vật trong câu chuyện để kể lại câu chuyện đó. </a:t>
            </a:r>
          </a:p>
          <a:p>
            <a:pPr lvl="0" algn="just"/>
            <a:r>
              <a:rPr lang="en-US" sz="4000">
                <a:solidFill>
                  <a:schemeClr val="tx1"/>
                </a:solidFill>
              </a:rPr>
              <a:t>	</a:t>
            </a:r>
            <a:r>
              <a:rPr lang="vi-VN" sz="4000">
                <a:solidFill>
                  <a:schemeClr val="tx1"/>
                </a:solidFill>
              </a:rPr>
              <a:t>Khi kể chuyện bằng lời của một nhân vật, có thể xưng tôi, tớ,... và đặt mình vào vai nhân vật để thể hiện lời nói, ý nghĩ hoặc bày tỏ ý kiến nhận xét, đánh giá,... phù hợp.</a:t>
            </a:r>
            <a:endParaRPr kumimoji="0" lang="en-US" sz="4000" b="0" i="0" u="none" strike="noStrike" kern="1200" cap="none" spc="0" normalizeH="0" baseline="0" noProof="0">
              <a:ln>
                <a:noFill/>
              </a:ln>
              <a:solidFill>
                <a:schemeClr val="tx1"/>
              </a:solidFill>
              <a:effectLst/>
              <a:uLnTx/>
              <a:uFillTx/>
              <a:latin typeface="Aptos" panose="02110004020202020204"/>
            </a:endParaRPr>
          </a:p>
        </p:txBody>
      </p:sp>
      <p:pic>
        <p:nvPicPr>
          <p:cNvPr id="2050" name="Picture 2" descr="Hình ảnh ý Tưởng Bóng đèn PNG , ý Kiến, Bóng đèn, Nguồn Cảm ...">
            <a:extLst>
              <a:ext uri="{FF2B5EF4-FFF2-40B4-BE49-F238E27FC236}">
                <a16:creationId xmlns:a16="http://schemas.microsoft.com/office/drawing/2014/main" xmlns="" id="{9220FE66-BEB1-C752-E68F-74ABD067E9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100"/>
            <a:ext cx="2266950" cy="226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67136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63513"/>
            <a:ext cx="11747500" cy="1325562"/>
          </a:xfrm>
          <a:prstGeom prst="rect">
            <a:avLst/>
          </a:prstGeom>
        </p:spPr>
        <p:txBody>
          <a:bodyPr vert="horz" lIns="91440" tIns="45720" rIns="91440" bIns="45720" rtlCol="0" anchor="ctr">
            <a:noAutofit/>
          </a:bodyPr>
          <a:lstStyle/>
          <a:p>
            <a:pPr algn="just"/>
            <a:r>
              <a:rPr lang="en-US" sz="2800" b="1" dirty="0">
                <a:solidFill>
                  <a:srgbClr val="F94A29"/>
                </a:solidFill>
                <a:latin typeface="+mn-lt"/>
              </a:rPr>
              <a:t>1. </a:t>
            </a:r>
            <a:r>
              <a:rPr lang="en-US" sz="2800" b="1" dirty="0" err="1">
                <a:solidFill>
                  <a:srgbClr val="F94A29"/>
                </a:solidFill>
                <a:latin typeface="+mn-lt"/>
              </a:rPr>
              <a:t>Sau</a:t>
            </a:r>
            <a:r>
              <a:rPr lang="en-US" sz="2800" b="1" dirty="0">
                <a:solidFill>
                  <a:srgbClr val="F94A29"/>
                </a:solidFill>
                <a:latin typeface="+mn-lt"/>
              </a:rPr>
              <a:t> </a:t>
            </a:r>
            <a:r>
              <a:rPr lang="en-US" sz="2800" b="1" dirty="0" err="1">
                <a:solidFill>
                  <a:srgbClr val="F94A29"/>
                </a:solidFill>
                <a:latin typeface="+mn-lt"/>
              </a:rPr>
              <a:t>khi</a:t>
            </a:r>
            <a:r>
              <a:rPr lang="en-US" sz="2800" b="1" dirty="0">
                <a:solidFill>
                  <a:srgbClr val="F94A29"/>
                </a:solidFill>
                <a:latin typeface="+mn-lt"/>
              </a:rPr>
              <a:t> </a:t>
            </a:r>
            <a:r>
              <a:rPr lang="en-US" sz="2800" b="1" dirty="0" err="1">
                <a:solidFill>
                  <a:srgbClr val="F94A29"/>
                </a:solidFill>
                <a:latin typeface="+mn-lt"/>
              </a:rPr>
              <a:t>đọc</a:t>
            </a:r>
            <a:r>
              <a:rPr lang="en-US" sz="2800" b="1" dirty="0">
                <a:solidFill>
                  <a:srgbClr val="F94A29"/>
                </a:solidFill>
                <a:latin typeface="+mn-lt"/>
              </a:rPr>
              <a:t> </a:t>
            </a:r>
            <a:r>
              <a:rPr lang="en-US" sz="2800" b="1" dirty="0" err="1">
                <a:solidFill>
                  <a:srgbClr val="F94A29"/>
                </a:solidFill>
                <a:latin typeface="+mn-lt"/>
              </a:rPr>
              <a:t>xong</a:t>
            </a:r>
            <a:r>
              <a:rPr lang="en-US" sz="2800" b="1" dirty="0">
                <a:solidFill>
                  <a:srgbClr val="F94A29"/>
                </a:solidFill>
                <a:latin typeface="+mn-lt"/>
              </a:rPr>
              <a:t> </a:t>
            </a:r>
            <a:r>
              <a:rPr lang="en-US" sz="2800" b="1" dirty="0" err="1">
                <a:solidFill>
                  <a:srgbClr val="F94A29"/>
                </a:solidFill>
                <a:latin typeface="+mn-lt"/>
              </a:rPr>
              <a:t>bài</a:t>
            </a:r>
            <a:r>
              <a:rPr lang="en-US" sz="2800" b="1" dirty="0">
                <a:solidFill>
                  <a:srgbClr val="F94A29"/>
                </a:solidFill>
                <a:latin typeface="+mn-lt"/>
              </a:rPr>
              <a:t> “Ai </a:t>
            </a:r>
            <a:r>
              <a:rPr lang="en-US" sz="2800" b="1" dirty="0" err="1">
                <a:solidFill>
                  <a:srgbClr val="F94A29"/>
                </a:solidFill>
                <a:latin typeface="+mn-lt"/>
              </a:rPr>
              <a:t>tài</a:t>
            </a:r>
            <a:r>
              <a:rPr lang="en-US" sz="2800" b="1" dirty="0">
                <a:solidFill>
                  <a:srgbClr val="F94A29"/>
                </a:solidFill>
                <a:latin typeface="+mn-lt"/>
              </a:rPr>
              <a:t> </a:t>
            </a:r>
            <a:r>
              <a:rPr lang="en-US" sz="2800" b="1" dirty="0" err="1">
                <a:solidFill>
                  <a:srgbClr val="F94A29"/>
                </a:solidFill>
                <a:latin typeface="+mn-lt"/>
              </a:rPr>
              <a:t>giỏi</a:t>
            </a:r>
            <a:r>
              <a:rPr lang="en-US" sz="2800" b="1" dirty="0">
                <a:solidFill>
                  <a:srgbClr val="F94A29"/>
                </a:solidFill>
                <a:latin typeface="+mn-lt"/>
              </a:rPr>
              <a:t> </a:t>
            </a:r>
            <a:r>
              <a:rPr lang="en-US" sz="2800" b="1" dirty="0" err="1">
                <a:solidFill>
                  <a:srgbClr val="F94A29"/>
                </a:solidFill>
                <a:latin typeface="+mn-lt"/>
              </a:rPr>
              <a:t>nhất</a:t>
            </a:r>
            <a:r>
              <a:rPr lang="en-US" sz="2800" b="1" dirty="0">
                <a:solidFill>
                  <a:srgbClr val="F94A29"/>
                </a:solidFill>
                <a:latin typeface="+mn-lt"/>
              </a:rPr>
              <a:t>” ở </a:t>
            </a:r>
            <a:r>
              <a:rPr lang="en-US" sz="2800" b="1" dirty="0" err="1">
                <a:solidFill>
                  <a:srgbClr val="F94A29"/>
                </a:solidFill>
                <a:latin typeface="+mn-lt"/>
              </a:rPr>
              <a:t>trang</a:t>
            </a:r>
            <a:r>
              <a:rPr lang="en-US" sz="2800" b="1" dirty="0">
                <a:solidFill>
                  <a:srgbClr val="F94A29"/>
                </a:solidFill>
                <a:latin typeface="+mn-lt"/>
              </a:rPr>
              <a:t> 96, 97 (</a:t>
            </a:r>
            <a:r>
              <a:rPr lang="en-US" sz="2800" b="1" dirty="0" err="1">
                <a:solidFill>
                  <a:srgbClr val="F94A29"/>
                </a:solidFill>
                <a:latin typeface="+mn-lt"/>
              </a:rPr>
              <a:t>Tiếng</a:t>
            </a:r>
            <a:r>
              <a:rPr lang="en-US" sz="2800" b="1" dirty="0">
                <a:solidFill>
                  <a:srgbClr val="F94A29"/>
                </a:solidFill>
                <a:latin typeface="+mn-lt"/>
              </a:rPr>
              <a:t> </a:t>
            </a:r>
            <a:r>
              <a:rPr lang="en-US" sz="2800" b="1" dirty="0" err="1">
                <a:solidFill>
                  <a:srgbClr val="F94A29"/>
                </a:solidFill>
                <a:latin typeface="+mn-lt"/>
              </a:rPr>
              <a:t>Việt</a:t>
            </a:r>
            <a:r>
              <a:rPr lang="en-US" sz="2800" b="1" dirty="0">
                <a:solidFill>
                  <a:srgbClr val="F94A29"/>
                </a:solidFill>
                <a:latin typeface="+mn-lt"/>
              </a:rPr>
              <a:t> 4, </a:t>
            </a:r>
            <a:r>
              <a:rPr lang="en-US" sz="2800" b="1" dirty="0" err="1">
                <a:solidFill>
                  <a:srgbClr val="F94A29"/>
                </a:solidFill>
                <a:latin typeface="+mn-lt"/>
              </a:rPr>
              <a:t>tập</a:t>
            </a:r>
            <a:r>
              <a:rPr lang="en-US" sz="2800" b="1" dirty="0">
                <a:solidFill>
                  <a:srgbClr val="F94A29"/>
                </a:solidFill>
                <a:latin typeface="+mn-lt"/>
              </a:rPr>
              <a:t> </a:t>
            </a:r>
            <a:r>
              <a:rPr lang="en-US" sz="2800" b="1" dirty="0" err="1">
                <a:solidFill>
                  <a:srgbClr val="F94A29"/>
                </a:solidFill>
                <a:latin typeface="+mn-lt"/>
              </a:rPr>
              <a:t>một</a:t>
            </a:r>
            <a:r>
              <a:rPr lang="en-US" sz="2800" b="1" dirty="0">
                <a:solidFill>
                  <a:srgbClr val="F94A29"/>
                </a:solidFill>
                <a:latin typeface="+mn-lt"/>
              </a:rPr>
              <a:t>), </a:t>
            </a:r>
            <a:r>
              <a:rPr lang="en-US" sz="2800" b="1" dirty="0" err="1">
                <a:solidFill>
                  <a:srgbClr val="F94A29"/>
                </a:solidFill>
                <a:latin typeface="+mn-lt"/>
              </a:rPr>
              <a:t>một</a:t>
            </a:r>
            <a:r>
              <a:rPr lang="en-US" sz="2800" b="1" dirty="0">
                <a:solidFill>
                  <a:srgbClr val="F94A29"/>
                </a:solidFill>
                <a:latin typeface="+mn-lt"/>
              </a:rPr>
              <a:t> </a:t>
            </a:r>
            <a:r>
              <a:rPr lang="en-US" sz="2800" b="1" dirty="0" err="1">
                <a:solidFill>
                  <a:srgbClr val="F94A29"/>
                </a:solidFill>
                <a:latin typeface="+mn-lt"/>
              </a:rPr>
              <a:t>bạn</a:t>
            </a:r>
            <a:r>
              <a:rPr lang="en-US" sz="2800" b="1" dirty="0">
                <a:solidFill>
                  <a:srgbClr val="F94A29"/>
                </a:solidFill>
                <a:latin typeface="+mn-lt"/>
              </a:rPr>
              <a:t> </a:t>
            </a:r>
            <a:r>
              <a:rPr lang="en-US" sz="2800" b="1" dirty="0" err="1">
                <a:solidFill>
                  <a:srgbClr val="F94A29"/>
                </a:solidFill>
                <a:latin typeface="+mn-lt"/>
              </a:rPr>
              <a:t>nhỏ</a:t>
            </a:r>
            <a:r>
              <a:rPr lang="en-US" sz="2800" b="1" dirty="0">
                <a:solidFill>
                  <a:srgbClr val="F94A29"/>
                </a:solidFill>
                <a:latin typeface="+mn-lt"/>
              </a:rPr>
              <a:t> </a:t>
            </a:r>
            <a:r>
              <a:rPr lang="en-US" sz="2800" b="1" dirty="0" err="1">
                <a:solidFill>
                  <a:srgbClr val="F94A29"/>
                </a:solidFill>
                <a:latin typeface="+mn-lt"/>
              </a:rPr>
              <a:t>đã</a:t>
            </a:r>
            <a:r>
              <a:rPr lang="en-US" sz="2800" b="1" dirty="0">
                <a:solidFill>
                  <a:srgbClr val="F94A29"/>
                </a:solidFill>
                <a:latin typeface="+mn-lt"/>
              </a:rPr>
              <a:t> </a:t>
            </a:r>
            <a:r>
              <a:rPr lang="en-US" sz="2800" b="1" dirty="0" err="1">
                <a:solidFill>
                  <a:srgbClr val="F94A29"/>
                </a:solidFill>
                <a:latin typeface="+mn-lt"/>
              </a:rPr>
              <a:t>tưởng</a:t>
            </a:r>
            <a:r>
              <a:rPr lang="en-US" sz="2800" b="1" dirty="0">
                <a:solidFill>
                  <a:srgbClr val="F94A29"/>
                </a:solidFill>
                <a:latin typeface="+mn-lt"/>
              </a:rPr>
              <a:t> </a:t>
            </a:r>
            <a:r>
              <a:rPr lang="en-US" sz="2800" b="1" dirty="0" err="1">
                <a:solidFill>
                  <a:srgbClr val="F94A29"/>
                </a:solidFill>
                <a:latin typeface="+mn-lt"/>
              </a:rPr>
              <a:t>tượng</a:t>
            </a:r>
            <a:r>
              <a:rPr lang="en-US" sz="2800" b="1" dirty="0">
                <a:solidFill>
                  <a:srgbClr val="F94A29"/>
                </a:solidFill>
                <a:latin typeface="+mn-lt"/>
              </a:rPr>
              <a:t> </a:t>
            </a:r>
            <a:r>
              <a:rPr lang="en-US" sz="2800" b="1" dirty="0" err="1">
                <a:solidFill>
                  <a:srgbClr val="F94A29"/>
                </a:solidFill>
                <a:latin typeface="+mn-lt"/>
              </a:rPr>
              <a:t>và</a:t>
            </a:r>
            <a:r>
              <a:rPr lang="en-US" sz="2800" b="1" dirty="0">
                <a:solidFill>
                  <a:srgbClr val="F94A29"/>
                </a:solidFill>
                <a:latin typeface="+mn-lt"/>
              </a:rPr>
              <a:t> </a:t>
            </a:r>
            <a:r>
              <a:rPr lang="en-US" sz="2800" b="1" dirty="0" err="1">
                <a:solidFill>
                  <a:srgbClr val="F94A29"/>
                </a:solidFill>
                <a:latin typeface="+mn-lt"/>
              </a:rPr>
              <a:t>viết</a:t>
            </a:r>
            <a:r>
              <a:rPr lang="en-US" sz="2800" b="1" dirty="0">
                <a:solidFill>
                  <a:srgbClr val="F94A29"/>
                </a:solidFill>
                <a:latin typeface="+mn-lt"/>
              </a:rPr>
              <a:t> </a:t>
            </a:r>
            <a:r>
              <a:rPr lang="en-US" sz="2800" b="1" dirty="0" err="1">
                <a:solidFill>
                  <a:srgbClr val="F94A29"/>
                </a:solidFill>
                <a:latin typeface="+mn-lt"/>
              </a:rPr>
              <a:t>thêm</a:t>
            </a:r>
            <a:r>
              <a:rPr lang="en-US" sz="2800" b="1" dirty="0">
                <a:solidFill>
                  <a:srgbClr val="F94A29"/>
                </a:solidFill>
                <a:latin typeface="+mn-lt"/>
              </a:rPr>
              <a:t> </a:t>
            </a:r>
            <a:r>
              <a:rPr lang="en-US" sz="2800" b="1" dirty="0" err="1">
                <a:solidFill>
                  <a:srgbClr val="F94A29"/>
                </a:solidFill>
                <a:latin typeface="+mn-lt"/>
              </a:rPr>
              <a:t>đoạn</a:t>
            </a:r>
            <a:r>
              <a:rPr lang="en-US" sz="2800" b="1" dirty="0">
                <a:solidFill>
                  <a:srgbClr val="F94A29"/>
                </a:solidFill>
                <a:latin typeface="+mn-lt"/>
              </a:rPr>
              <a:t> </a:t>
            </a:r>
            <a:r>
              <a:rPr lang="en-US" sz="2800" b="1" dirty="0" err="1">
                <a:solidFill>
                  <a:srgbClr val="F94A29"/>
                </a:solidFill>
                <a:latin typeface="+mn-lt"/>
              </a:rPr>
              <a:t>kết</a:t>
            </a:r>
            <a:r>
              <a:rPr lang="en-US" sz="2800" b="1" dirty="0">
                <a:solidFill>
                  <a:srgbClr val="F94A29"/>
                </a:solidFill>
                <a:latin typeface="+mn-lt"/>
              </a:rPr>
              <a:t> </a:t>
            </a:r>
            <a:r>
              <a:rPr lang="en-US" sz="2800" b="1" dirty="0" err="1">
                <a:solidFill>
                  <a:srgbClr val="F94A29"/>
                </a:solidFill>
                <a:latin typeface="+mn-lt"/>
              </a:rPr>
              <a:t>cho</a:t>
            </a:r>
            <a:r>
              <a:rPr lang="en-US" sz="2800" b="1" dirty="0">
                <a:solidFill>
                  <a:srgbClr val="F94A29"/>
                </a:solidFill>
                <a:latin typeface="+mn-lt"/>
              </a:rPr>
              <a:t> </a:t>
            </a:r>
            <a:r>
              <a:rPr lang="en-US" sz="2800" b="1" dirty="0" err="1">
                <a:solidFill>
                  <a:srgbClr val="F94A29"/>
                </a:solidFill>
                <a:latin typeface="+mn-lt"/>
              </a:rPr>
              <a:t>câu</a:t>
            </a:r>
            <a:r>
              <a:rPr lang="en-US" sz="2800" b="1" dirty="0">
                <a:solidFill>
                  <a:srgbClr val="F94A29"/>
                </a:solidFill>
                <a:latin typeface="+mn-lt"/>
              </a:rPr>
              <a:t> </a:t>
            </a:r>
            <a:r>
              <a:rPr lang="en-US" sz="2800" b="1" dirty="0" err="1">
                <a:solidFill>
                  <a:srgbClr val="F94A29"/>
                </a:solidFill>
                <a:latin typeface="+mn-lt"/>
              </a:rPr>
              <a:t>chuyện</a:t>
            </a:r>
            <a:r>
              <a:rPr lang="en-US" sz="2800" b="1" dirty="0">
                <a:solidFill>
                  <a:srgbClr val="F94A29"/>
                </a:solidFill>
                <a:latin typeface="+mn-lt"/>
              </a:rPr>
              <a:t>. </a:t>
            </a:r>
            <a:r>
              <a:rPr lang="en-US" sz="2800" b="1" dirty="0" err="1">
                <a:solidFill>
                  <a:srgbClr val="F94A29"/>
                </a:solidFill>
                <a:latin typeface="+mn-lt"/>
              </a:rPr>
              <a:t>Đọc</a:t>
            </a:r>
            <a:r>
              <a:rPr lang="en-US" sz="2800" b="1" dirty="0">
                <a:solidFill>
                  <a:srgbClr val="F94A29"/>
                </a:solidFill>
                <a:latin typeface="+mn-lt"/>
              </a:rPr>
              <a:t> </a:t>
            </a:r>
            <a:r>
              <a:rPr lang="en-US" sz="2800" b="1" dirty="0" err="1">
                <a:solidFill>
                  <a:srgbClr val="F94A29"/>
                </a:solidFill>
                <a:latin typeface="+mn-lt"/>
              </a:rPr>
              <a:t>đoạn</a:t>
            </a:r>
            <a:r>
              <a:rPr lang="en-US" sz="2800" b="1" dirty="0">
                <a:solidFill>
                  <a:srgbClr val="F94A29"/>
                </a:solidFill>
                <a:latin typeface="+mn-lt"/>
              </a:rPr>
              <a:t> </a:t>
            </a:r>
            <a:r>
              <a:rPr lang="en-US" sz="2800" b="1" dirty="0" err="1">
                <a:solidFill>
                  <a:srgbClr val="F94A29"/>
                </a:solidFill>
                <a:latin typeface="+mn-lt"/>
              </a:rPr>
              <a:t>văn</a:t>
            </a:r>
            <a:r>
              <a:rPr lang="en-US" sz="2800" b="1" dirty="0">
                <a:solidFill>
                  <a:srgbClr val="F94A29"/>
                </a:solidFill>
                <a:latin typeface="+mn-lt"/>
              </a:rPr>
              <a:t> </a:t>
            </a:r>
            <a:r>
              <a:rPr lang="en-US" sz="2800" b="1" dirty="0" err="1">
                <a:solidFill>
                  <a:srgbClr val="F94A29"/>
                </a:solidFill>
                <a:latin typeface="+mn-lt"/>
              </a:rPr>
              <a:t>bạn</a:t>
            </a:r>
            <a:r>
              <a:rPr lang="en-US" sz="2800" b="1" dirty="0">
                <a:solidFill>
                  <a:srgbClr val="F94A29"/>
                </a:solidFill>
                <a:latin typeface="+mn-lt"/>
              </a:rPr>
              <a:t> </a:t>
            </a:r>
            <a:r>
              <a:rPr lang="en-US" sz="2800" b="1" dirty="0" err="1">
                <a:solidFill>
                  <a:srgbClr val="F94A29"/>
                </a:solidFill>
                <a:latin typeface="+mn-lt"/>
              </a:rPr>
              <a:t>nhỏ</a:t>
            </a:r>
            <a:r>
              <a:rPr lang="en-US" sz="2800" b="1" dirty="0">
                <a:solidFill>
                  <a:srgbClr val="F94A29"/>
                </a:solidFill>
                <a:latin typeface="+mn-lt"/>
              </a:rPr>
              <a:t> </a:t>
            </a:r>
            <a:r>
              <a:rPr lang="en-US" sz="2800" b="1" dirty="0" err="1">
                <a:solidFill>
                  <a:srgbClr val="F94A29"/>
                </a:solidFill>
                <a:latin typeface="+mn-lt"/>
              </a:rPr>
              <a:t>đã</a:t>
            </a:r>
            <a:r>
              <a:rPr lang="en-US" sz="2800" b="1" dirty="0">
                <a:solidFill>
                  <a:srgbClr val="F94A29"/>
                </a:solidFill>
                <a:latin typeface="+mn-lt"/>
              </a:rPr>
              <a:t> </a:t>
            </a:r>
            <a:r>
              <a:rPr lang="en-US" sz="2800" b="1" dirty="0" err="1">
                <a:solidFill>
                  <a:srgbClr val="F94A29"/>
                </a:solidFill>
                <a:latin typeface="+mn-lt"/>
              </a:rPr>
              <a:t>viết</a:t>
            </a:r>
            <a:r>
              <a:rPr lang="en-US" sz="2800" b="1" dirty="0">
                <a:solidFill>
                  <a:srgbClr val="F94A29"/>
                </a:solidFill>
                <a:latin typeface="+mn-lt"/>
              </a:rPr>
              <a:t> </a:t>
            </a:r>
            <a:r>
              <a:rPr lang="en-US" sz="2800" b="1" dirty="0" err="1">
                <a:solidFill>
                  <a:srgbClr val="F94A29"/>
                </a:solidFill>
                <a:latin typeface="+mn-lt"/>
              </a:rPr>
              <a:t>dưới</a:t>
            </a:r>
            <a:r>
              <a:rPr lang="en-US" sz="2800" b="1" dirty="0">
                <a:solidFill>
                  <a:srgbClr val="F94A29"/>
                </a:solidFill>
                <a:latin typeface="+mn-lt"/>
              </a:rPr>
              <a:t> </a:t>
            </a:r>
            <a:r>
              <a:rPr lang="en-US" sz="2800" b="1" dirty="0" err="1">
                <a:solidFill>
                  <a:srgbClr val="F94A29"/>
                </a:solidFill>
                <a:latin typeface="+mn-lt"/>
              </a:rPr>
              <a:t>đây</a:t>
            </a:r>
            <a:r>
              <a:rPr lang="en-US" sz="2800" b="1" dirty="0">
                <a:solidFill>
                  <a:srgbClr val="F94A29"/>
                </a:solidFill>
                <a:latin typeface="+mn-lt"/>
              </a:rPr>
              <a:t> </a:t>
            </a:r>
            <a:r>
              <a:rPr lang="en-US" sz="2800" b="1" dirty="0" err="1">
                <a:solidFill>
                  <a:srgbClr val="F94A29"/>
                </a:solidFill>
                <a:latin typeface="+mn-lt"/>
              </a:rPr>
              <a:t>và</a:t>
            </a:r>
            <a:r>
              <a:rPr lang="en-US" sz="2800" b="1" dirty="0">
                <a:solidFill>
                  <a:srgbClr val="F94A29"/>
                </a:solidFill>
                <a:latin typeface="+mn-lt"/>
              </a:rPr>
              <a:t> </a:t>
            </a:r>
            <a:r>
              <a:rPr lang="en-US" sz="2800" b="1" dirty="0" err="1">
                <a:solidFill>
                  <a:srgbClr val="F94A29"/>
                </a:solidFill>
                <a:latin typeface="+mn-lt"/>
              </a:rPr>
              <a:t>trả</a:t>
            </a:r>
            <a:r>
              <a:rPr lang="en-US" sz="2800" b="1" dirty="0">
                <a:solidFill>
                  <a:srgbClr val="F94A29"/>
                </a:solidFill>
                <a:latin typeface="+mn-lt"/>
              </a:rPr>
              <a:t> </a:t>
            </a:r>
            <a:r>
              <a:rPr lang="en-US" sz="2800" b="1" dirty="0" err="1">
                <a:solidFill>
                  <a:srgbClr val="F94A29"/>
                </a:solidFill>
                <a:latin typeface="+mn-lt"/>
              </a:rPr>
              <a:t>lời</a:t>
            </a:r>
            <a:r>
              <a:rPr lang="en-US" sz="2800" b="1" dirty="0">
                <a:solidFill>
                  <a:srgbClr val="F94A29"/>
                </a:solidFill>
                <a:latin typeface="+mn-lt"/>
              </a:rPr>
              <a:t> </a:t>
            </a:r>
            <a:r>
              <a:rPr lang="en-US" sz="2800" b="1" dirty="0" err="1">
                <a:solidFill>
                  <a:srgbClr val="F94A29"/>
                </a:solidFill>
                <a:latin typeface="+mn-lt"/>
              </a:rPr>
              <a:t>câu</a:t>
            </a:r>
            <a:r>
              <a:rPr lang="en-US" sz="2800" b="1" dirty="0">
                <a:solidFill>
                  <a:srgbClr val="F94A29"/>
                </a:solidFill>
                <a:latin typeface="+mn-lt"/>
              </a:rPr>
              <a:t> </a:t>
            </a:r>
            <a:r>
              <a:rPr lang="en-US" sz="2800" b="1" dirty="0" err="1">
                <a:solidFill>
                  <a:srgbClr val="F94A29"/>
                </a:solidFill>
                <a:latin typeface="+mn-lt"/>
              </a:rPr>
              <a:t>hỏi</a:t>
            </a:r>
            <a:r>
              <a:rPr lang="en-US" sz="2800" b="1" dirty="0">
                <a:solidFill>
                  <a:srgbClr val="F94A29"/>
                </a:solidFill>
                <a:latin typeface="+mn-lt"/>
              </a:rPr>
              <a:t>:</a:t>
            </a:r>
          </a:p>
        </p:txBody>
      </p:sp>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ounded Rectangle 4"/>
          <p:cNvSpPr/>
          <p:nvPr/>
        </p:nvSpPr>
        <p:spPr>
          <a:xfrm>
            <a:off x="219075" y="209550"/>
            <a:ext cx="11753850" cy="6400800"/>
          </a:xfrm>
          <a:prstGeom prst="roundRect">
            <a:avLst>
              <a:gd name="adj" fmla="val 89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itle 1"/>
          <p:cNvSpPr txBox="1">
            <a:spLocks/>
          </p:cNvSpPr>
          <p:nvPr/>
        </p:nvSpPr>
        <p:spPr>
          <a:xfrm>
            <a:off x="380998" y="551792"/>
            <a:ext cx="11366501" cy="19056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457200" algn="just" defTabSz="914400" rtl="0" eaLnBrk="1" fontAlgn="auto" latinLnBrk="0" hangingPunct="1">
              <a:lnSpc>
                <a:spcPct val="100000"/>
              </a:lnSpc>
              <a:spcBef>
                <a:spcPct val="0"/>
              </a:spcBef>
              <a:spcAft>
                <a:spcPts val="600"/>
              </a:spcAft>
              <a:buClrTx/>
              <a:buSzTx/>
              <a:buFontTx/>
              <a:buNone/>
              <a:tabLst/>
              <a:defRPr/>
            </a:pPr>
            <a:r>
              <a:rPr kumimoji="0" lang="vi-VN" sz="3200" b="1" i="0" u="none" strike="noStrike" kern="1200" cap="none" spc="0" normalizeH="0" baseline="0" noProof="0">
                <a:ln>
                  <a:noFill/>
                </a:ln>
                <a:solidFill>
                  <a:srgbClr val="FF0000"/>
                </a:solidFill>
                <a:effectLst/>
                <a:uLnTx/>
                <a:uFillTx/>
                <a:latin typeface="Arial" panose="020B0604020202020204" pitchFamily="34" charset="0"/>
                <a:ea typeface="+mj-ea"/>
                <a:cs typeface="+mj-cs"/>
              </a:rPr>
              <a:t>2. </a:t>
            </a:r>
            <a:r>
              <a:rPr kumimoji="0" lang="vi-VN" sz="3200" b="1" i="0" u="none" strike="noStrike" kern="1200" cap="none" spc="0" normalizeH="0" baseline="0" noProof="0">
                <a:ln>
                  <a:noFill/>
                </a:ln>
                <a:solidFill>
                  <a:prstClr val="black"/>
                </a:solidFill>
                <a:effectLst/>
                <a:uLnTx/>
                <a:uFillTx/>
                <a:latin typeface="Arial" panose="020B0604020202020204" pitchFamily="34" charset="0"/>
                <a:ea typeface="+mj-ea"/>
                <a:cs typeface="+mj-cs"/>
              </a:rPr>
              <a:t>Cùng bạn trao đổi: Em có thể mượn lời của nhân vật nào khác để</a:t>
            </a:r>
            <a:r>
              <a:rPr kumimoji="0" lang="en-US" sz="3200" b="1" i="0" u="none" strike="noStrike" kern="1200" cap="none" spc="0" normalizeH="0" noProof="0">
                <a:ln>
                  <a:noFill/>
                </a:ln>
                <a:solidFill>
                  <a:prstClr val="black"/>
                </a:solidFill>
                <a:effectLst/>
                <a:uLnTx/>
                <a:uFillTx/>
                <a:latin typeface="Arial" panose="020B0604020202020204" pitchFamily="34" charset="0"/>
                <a:ea typeface="+mj-ea"/>
                <a:cs typeface="+mj-cs"/>
              </a:rPr>
              <a:t> </a:t>
            </a:r>
            <a:r>
              <a:rPr kumimoji="0" lang="vi-VN" sz="3200" b="1" i="0" u="none" strike="noStrike" kern="1200" cap="none" spc="0" normalizeH="0" baseline="0" noProof="0">
                <a:ln>
                  <a:noFill/>
                </a:ln>
                <a:solidFill>
                  <a:prstClr val="black"/>
                </a:solidFill>
                <a:effectLst/>
                <a:uLnTx/>
                <a:uFillTx/>
                <a:latin typeface="Arial" panose="020B0604020202020204" pitchFamily="34" charset="0"/>
                <a:ea typeface="+mj-ea"/>
                <a:cs typeface="+mj-cs"/>
              </a:rPr>
              <a:t>kể lại câu chuyện “Sự tích hoa bìm bịp”? Khi mượn lời của nhân</a:t>
            </a:r>
            <a:r>
              <a:rPr kumimoji="0" lang="en-US" sz="3200" b="1" i="0" u="none" strike="noStrike" kern="1200" cap="none" spc="0" normalizeH="0" noProof="0">
                <a:ln>
                  <a:noFill/>
                </a:ln>
                <a:solidFill>
                  <a:prstClr val="black"/>
                </a:solidFill>
                <a:effectLst/>
                <a:uLnTx/>
                <a:uFillTx/>
                <a:latin typeface="Arial" panose="020B0604020202020204" pitchFamily="34" charset="0"/>
                <a:ea typeface="+mj-ea"/>
                <a:cs typeface="+mj-cs"/>
              </a:rPr>
              <a:t> </a:t>
            </a:r>
            <a:r>
              <a:rPr kumimoji="0" lang="vi-VN" sz="3200" b="1" i="0" u="none" strike="noStrike" kern="1200" cap="none" spc="0" normalizeH="0" baseline="0" noProof="0">
                <a:ln>
                  <a:noFill/>
                </a:ln>
                <a:solidFill>
                  <a:prstClr val="black"/>
                </a:solidFill>
                <a:effectLst/>
                <a:uLnTx/>
                <a:uFillTx/>
                <a:latin typeface="Arial" panose="020B0604020202020204" pitchFamily="34" charset="0"/>
                <a:ea typeface="+mj-ea"/>
                <a:cs typeface="+mj-cs"/>
              </a:rPr>
              <a:t>vật đó, em cần lưu ý những gì?</a:t>
            </a:r>
            <a:endParaRPr kumimoji="0" lang="en-US" sz="3200" b="1" i="0" u="none" strike="noStrike" kern="1200" cap="none" spc="0" normalizeH="0" baseline="0" noProof="0">
              <a:ln>
                <a:noFill/>
              </a:ln>
              <a:solidFill>
                <a:prstClr val="black"/>
              </a:solidFill>
              <a:effectLst/>
              <a:uLnTx/>
              <a:uFillTx/>
              <a:latin typeface="Arial" panose="020B0604020202020204" pitchFamily="34" charset="0"/>
              <a:ea typeface="+mj-ea"/>
              <a:cs typeface="+mj-cs"/>
            </a:endParaRPr>
          </a:p>
        </p:txBody>
      </p:sp>
      <p:pic>
        <p:nvPicPr>
          <p:cNvPr id="6" name="Picture 5">
            <a:extLst>
              <a:ext uri="{FF2B5EF4-FFF2-40B4-BE49-F238E27FC236}">
                <a16:creationId xmlns:a16="http://schemas.microsoft.com/office/drawing/2014/main" xmlns="" id="{3C9FC07F-470F-8856-CC44-7048A224A1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681" r="13510" b="1"/>
          <a:stretch/>
        </p:blipFill>
        <p:spPr>
          <a:xfrm>
            <a:off x="653178" y="2952750"/>
            <a:ext cx="11094321" cy="903911"/>
          </a:xfrm>
          <a:prstGeom prst="rect">
            <a:avLst/>
          </a:prstGeom>
        </p:spPr>
      </p:pic>
      <p:pic>
        <p:nvPicPr>
          <p:cNvPr id="3074" name="Picture 2" descr="Hình ảnh Hoa Bìm Bìm Màu Tím Minh Họa Màu Nước PNG , Hoa, Hệ Thực Vật, Cánh Hoa  PNG trong suốt và Vector để tải xuống miễn phí">
            <a:extLst>
              <a:ext uri="{FF2B5EF4-FFF2-40B4-BE49-F238E27FC236}">
                <a16:creationId xmlns:a16="http://schemas.microsoft.com/office/drawing/2014/main" xmlns="" id="{8AFD4AED-8661-0F15-820B-45B5D4D9FD8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075" y="2563812"/>
            <a:ext cx="148590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ình ảnh Hoa Bìm Bìm Màu Tím Minh Họa Màu Nước PNG , Hoa, Hệ Thực Vật, Cánh Hoa  PNG trong suốt và Vector để tải xuống miễn phí">
            <a:extLst>
              <a:ext uri="{FF2B5EF4-FFF2-40B4-BE49-F238E27FC236}">
                <a16:creationId xmlns:a16="http://schemas.microsoft.com/office/drawing/2014/main" xmlns="" id="{7C4FB3F1-6274-1CD3-827B-DB4B72B2A9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0925" y="3429000"/>
            <a:ext cx="148590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ình ảnh Hoa Bìm Bìm Màu Tím Minh Họa Màu Nước PNG , Hoa, Hệ Thực Vật, Cánh Hoa  PNG trong suốt và Vector để tải xuống miễn phí">
            <a:extLst>
              <a:ext uri="{FF2B5EF4-FFF2-40B4-BE49-F238E27FC236}">
                <a16:creationId xmlns:a16="http://schemas.microsoft.com/office/drawing/2014/main" xmlns="" id="{2DB55A09-FB97-0F9F-61EF-575DDAD64F5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0187" y="3502649"/>
            <a:ext cx="1485900"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034353"/>
      </p:ext>
    </p:extLst>
  </p:cSld>
  <p:clrMapOvr>
    <a:masterClrMapping/>
  </p:clrMapOvr>
  <p:transition spd="slow">
    <p:random/>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218047"/>
            <a:ext cx="11747851" cy="367916"/>
          </a:xfrm>
        </p:spPr>
        <p:txBody>
          <a:bodyPr>
            <a:noAutofit/>
          </a:bodyPr>
          <a:lstStyle/>
          <a:p>
            <a:r>
              <a:rPr lang="en-US" sz="2800" b="1">
                <a:solidFill>
                  <a:srgbClr val="F24C3D"/>
                </a:solidFill>
                <a:latin typeface="+mn-lt"/>
              </a:rPr>
              <a:t>2. Thực hiện các yêu cầu sau:</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Rounded Rectangle 4"/>
          <p:cNvSpPr/>
          <p:nvPr/>
        </p:nvSpPr>
        <p:spPr>
          <a:xfrm>
            <a:off x="219075" y="209550"/>
            <a:ext cx="11753850" cy="6400800"/>
          </a:xfrm>
          <a:prstGeom prst="roundRect">
            <a:avLst>
              <a:gd name="adj" fmla="val 89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102809" y="581343"/>
            <a:ext cx="1695450" cy="591802"/>
            <a:chOff x="219075" y="1056404"/>
            <a:chExt cx="1695450" cy="591802"/>
          </a:xfrm>
        </p:grpSpPr>
        <p:sp>
          <p:nvSpPr>
            <p:cNvPr id="7" name="Title 1"/>
            <p:cNvSpPr txBox="1">
              <a:spLocks/>
            </p:cNvSpPr>
            <p:nvPr/>
          </p:nvSpPr>
          <p:spPr>
            <a:xfrm>
              <a:off x="219075" y="1056404"/>
              <a:ext cx="1678650" cy="5715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Aft>
                  <a:spcPts val="600"/>
                </a:spcAft>
              </a:pPr>
              <a:r>
                <a:rPr lang="en-US" sz="3600" b="1">
                  <a:ln w="117475">
                    <a:solidFill>
                      <a:schemeClr val="bg1"/>
                    </a:solidFill>
                  </a:ln>
                  <a:solidFill>
                    <a:schemeClr val="bg1"/>
                  </a:solidFill>
                  <a:effectLst>
                    <a:outerShdw blurRad="38100" dist="38100" dir="2700000" algn="tl">
                      <a:srgbClr val="000000">
                        <a:alpha val="43137"/>
                      </a:srgbClr>
                    </a:outerShdw>
                  </a:effectLst>
                  <a:latin typeface="LNTH-LuoLuoNotangYuanTi 1" pitchFamily="2" charset="-128"/>
                  <a:ea typeface="LNTH-LuoLuoNotangYuanTi 1" pitchFamily="2" charset="-128"/>
                  <a:cs typeface="LNTH-LuoLuoNotangYuanTi 1" pitchFamily="2" charset="-128"/>
                </a:rPr>
                <a:t>Gợi ý</a:t>
              </a:r>
            </a:p>
          </p:txBody>
        </p:sp>
        <p:sp>
          <p:nvSpPr>
            <p:cNvPr id="15" name="Title 1"/>
            <p:cNvSpPr txBox="1">
              <a:spLocks/>
            </p:cNvSpPr>
            <p:nvPr/>
          </p:nvSpPr>
          <p:spPr>
            <a:xfrm>
              <a:off x="235875" y="1076654"/>
              <a:ext cx="1678650" cy="5715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Aft>
                  <a:spcPts val="600"/>
                </a:spcAft>
              </a:pPr>
              <a:r>
                <a:rPr lang="en-US" sz="3600" b="1">
                  <a:ln>
                    <a:solidFill>
                      <a:schemeClr val="tx1"/>
                    </a:solidFill>
                  </a:ln>
                  <a:solidFill>
                    <a:srgbClr val="F6FA70"/>
                  </a:solidFill>
                  <a:latin typeface="LNTH-LuoLuoNotangYuanTi 1" pitchFamily="2" charset="-128"/>
                  <a:ea typeface="LNTH-LuoLuoNotangYuanTi 1" pitchFamily="2" charset="-128"/>
                  <a:cs typeface="LNTH-LuoLuoNotangYuanTi 1" pitchFamily="2" charset="-128"/>
                </a:rPr>
                <a:t>Gợi ý</a:t>
              </a:r>
            </a:p>
          </p:txBody>
        </p:sp>
      </p:grpSp>
      <p:grpSp>
        <p:nvGrpSpPr>
          <p:cNvPr id="23" name="Group 22"/>
          <p:cNvGrpSpPr/>
          <p:nvPr/>
        </p:nvGrpSpPr>
        <p:grpSpPr>
          <a:xfrm>
            <a:off x="5535439" y="900360"/>
            <a:ext cx="6361710" cy="6030123"/>
            <a:chOff x="5236547" y="887369"/>
            <a:chExt cx="6361710" cy="6030123"/>
          </a:xfrm>
        </p:grpSpPr>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6547" y="887369"/>
              <a:ext cx="6361710" cy="6030123"/>
            </a:xfrm>
            <a:prstGeom prst="rect">
              <a:avLst/>
            </a:prstGeom>
          </p:spPr>
        </p:pic>
        <p:sp>
          <p:nvSpPr>
            <p:cNvPr id="18" name="TextBox 17"/>
            <p:cNvSpPr txBox="1"/>
            <p:nvPr/>
          </p:nvSpPr>
          <p:spPr>
            <a:xfrm>
              <a:off x="6465944" y="2644742"/>
              <a:ext cx="4608436" cy="1965282"/>
            </a:xfrm>
            <a:prstGeom prst="rect">
              <a:avLst/>
            </a:prstGeom>
            <a:noFill/>
          </p:spPr>
          <p:txBody>
            <a:bodyPr wrap="square" rtlCol="0">
              <a:spAutoFit/>
            </a:bodyPr>
            <a:lstStyle>
              <a:defPPr>
                <a:defRPr lang="en-US"/>
              </a:defPPr>
              <a:lvl1pPr>
                <a:lnSpc>
                  <a:spcPct val="110000"/>
                </a:lnSpc>
                <a:defRPr sz="2800" b="1"/>
              </a:lvl1pPr>
            </a:lstStyle>
            <a:p>
              <a:r>
                <a:rPr lang="vi-VN"/>
                <a:t>Khi kể cần chú ý cách xưng hô, thể hiện lời nói, ý nghĩ, hành động,… phù hợp với nhân vật</a:t>
              </a:r>
              <a:endParaRPr lang="en-US"/>
            </a:p>
          </p:txBody>
        </p:sp>
      </p:grpSp>
      <p:grpSp>
        <p:nvGrpSpPr>
          <p:cNvPr id="28" name="Group 27"/>
          <p:cNvGrpSpPr/>
          <p:nvPr/>
        </p:nvGrpSpPr>
        <p:grpSpPr>
          <a:xfrm>
            <a:off x="-304802" y="1032699"/>
            <a:ext cx="6361710" cy="6030123"/>
            <a:chOff x="-420917" y="835692"/>
            <a:chExt cx="6361710" cy="6030123"/>
          </a:xfrm>
        </p:grpSpPr>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917" y="835692"/>
              <a:ext cx="6361710" cy="6030123"/>
            </a:xfrm>
            <a:prstGeom prst="rect">
              <a:avLst/>
            </a:prstGeom>
          </p:spPr>
        </p:pic>
        <p:sp>
          <p:nvSpPr>
            <p:cNvPr id="30" name="TextBox 29"/>
            <p:cNvSpPr txBox="1"/>
            <p:nvPr/>
          </p:nvSpPr>
          <p:spPr>
            <a:xfrm>
              <a:off x="712851" y="2587288"/>
              <a:ext cx="4736579" cy="1491306"/>
            </a:xfrm>
            <a:prstGeom prst="rect">
              <a:avLst/>
            </a:prstGeom>
            <a:noFill/>
          </p:spPr>
          <p:txBody>
            <a:bodyPr wrap="square" rtlCol="0">
              <a:spAutoFit/>
            </a:bodyPr>
            <a:lstStyle/>
            <a:p>
              <a:pPr>
                <a:lnSpc>
                  <a:spcPct val="110000"/>
                </a:lnSpc>
              </a:pPr>
              <a:r>
                <a:rPr lang="vi-VN" sz="2800" b="1"/>
                <a:t>Có thể mượn lời nhân vật cô tiên, mướp, hoặc mào gà để kể lại câu chuyện.</a:t>
              </a:r>
              <a:endParaRPr lang="en-US" sz="2800" b="1"/>
            </a:p>
          </p:txBody>
        </p:sp>
      </p:grpSp>
      <p:pic>
        <p:nvPicPr>
          <p:cNvPr id="6" name="Picture 5" descr="A group of flowers&#10;&#10;Description automatically generated with low confidence">
            <a:extLst>
              <a:ext uri="{FF2B5EF4-FFF2-40B4-BE49-F238E27FC236}">
                <a16:creationId xmlns:a16="http://schemas.microsoft.com/office/drawing/2014/main" xmlns="" id="{7F84BB14-D4C3-93AF-86FF-F34B54F384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19327" y="5069751"/>
            <a:ext cx="12125852" cy="1925401"/>
          </a:xfrm>
          <a:prstGeom prst="rect">
            <a:avLst/>
          </a:prstGeom>
        </p:spPr>
      </p:pic>
    </p:spTree>
    <p:extLst>
      <p:ext uri="{BB962C8B-B14F-4D97-AF65-F5344CB8AC3E}">
        <p14:creationId xmlns:p14="http://schemas.microsoft.com/office/powerpoint/2010/main" val="297679931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Tiếng ting ting.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anim calcmode="lin" valueType="num">
                                      <p:cBhvr>
                                        <p:cTn id="16" dur="500" fill="hold"/>
                                        <p:tgtEl>
                                          <p:spTgt spid="28"/>
                                        </p:tgtEl>
                                        <p:attrNameLst>
                                          <p:attrName>ppt_x</p:attrName>
                                        </p:attrNameLst>
                                      </p:cBhvr>
                                      <p:tavLst>
                                        <p:tav tm="0">
                                          <p:val>
                                            <p:strVal val="#ppt_x"/>
                                          </p:val>
                                        </p:tav>
                                        <p:tav tm="100000">
                                          <p:val>
                                            <p:strVal val="#ppt_x"/>
                                          </p:val>
                                        </p:tav>
                                      </p:tavLst>
                                    </p:anim>
                                    <p:anim calcmode="lin" valueType="num">
                                      <p:cBhvr>
                                        <p:cTn id="17" dur="450" decel="100000" fill="hold"/>
                                        <p:tgtEl>
                                          <p:spTgt spid="28"/>
                                        </p:tgtEl>
                                        <p:attrNameLst>
                                          <p:attrName>ppt_y</p:attrName>
                                        </p:attrNameLst>
                                      </p:cBhvr>
                                      <p:tavLst>
                                        <p:tav tm="0">
                                          <p:val>
                                            <p:strVal val="#ppt_y+1"/>
                                          </p:val>
                                        </p:tav>
                                        <p:tav tm="100000">
                                          <p:val>
                                            <p:strVal val="#ppt_y-.03"/>
                                          </p:val>
                                        </p:tav>
                                      </p:tavLst>
                                    </p:anim>
                                    <p:anim calcmode="lin" valueType="num">
                                      <p:cBhvr>
                                        <p:cTn id="18" dur="50" accel="100000" fill="hold">
                                          <p:stCondLst>
                                            <p:cond delay="450"/>
                                          </p:stCondLst>
                                        </p:cTn>
                                        <p:tgtEl>
                                          <p:spTgt spid="2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Tiếng ting ting.wav"/>
                                        </p:tgtEl>
                                      </p:cMediaNode>
                                    </p:audio>
                                  </p:sub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450" decel="100000" fill="hold"/>
                                        <p:tgtEl>
                                          <p:spTgt spid="23"/>
                                        </p:tgtEl>
                                        <p:attrNameLst>
                                          <p:attrName>ppt_y</p:attrName>
                                        </p:attrNameLst>
                                      </p:cBhvr>
                                      <p:tavLst>
                                        <p:tav tm="0">
                                          <p:val>
                                            <p:strVal val="#ppt_y+1"/>
                                          </p:val>
                                        </p:tav>
                                        <p:tav tm="100000">
                                          <p:val>
                                            <p:strVal val="#ppt_y-.03"/>
                                          </p:val>
                                        </p:tav>
                                      </p:tavLst>
                                    </p:anim>
                                    <p:anim calcmode="lin" valueType="num">
                                      <p:cBhvr>
                                        <p:cTn id="26" dur="50" accel="100000" fill="hold">
                                          <p:stCondLst>
                                            <p:cond delay="450"/>
                                          </p:stCondLst>
                                        </p:cTn>
                                        <p:tgtEl>
                                          <p:spTgt spid="2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Tiếng ting t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02742" y="-171906"/>
            <a:ext cx="6274707" cy="1986189"/>
          </a:xfrm>
        </p:spPr>
        <p:txBody>
          <a:bodyPr>
            <a:noAutofit/>
          </a:bodyPr>
          <a:lstStyle/>
          <a:p>
            <a:pPr algn="ctr">
              <a:lnSpc>
                <a:spcPct val="120000"/>
              </a:lnSpc>
            </a:pPr>
            <a:r>
              <a:rPr lang="en-US" sz="6600" b="1">
                <a:ln w="73025">
                  <a:solidFill>
                    <a:schemeClr val="bg1"/>
                  </a:solidFill>
                </a:ln>
                <a:solidFill>
                  <a:schemeClr val="bg1"/>
                </a:solidFill>
                <a:effectLst>
                  <a:outerShdw blurRad="38100" dist="38100" dir="2700000" algn="tl">
                    <a:srgbClr val="000000">
                      <a:alpha val="43137"/>
                    </a:srgbClr>
                  </a:outerShdw>
                </a:effectLst>
                <a:latin typeface="SVN-Gretoon" panose="02040603050506020204" pitchFamily="18" charset="0"/>
              </a:rPr>
              <a:t>Vận dụng</a:t>
            </a:r>
          </a:p>
        </p:txBody>
      </p:sp>
      <p:sp>
        <p:nvSpPr>
          <p:cNvPr id="5" name="Title 1"/>
          <p:cNvSpPr txBox="1">
            <a:spLocks/>
          </p:cNvSpPr>
          <p:nvPr/>
        </p:nvSpPr>
        <p:spPr>
          <a:xfrm>
            <a:off x="2475593" y="-382363"/>
            <a:ext cx="8915644" cy="2407105"/>
          </a:xfrm>
          <a:prstGeom prst="rect">
            <a:avLst/>
          </a:prstGeom>
        </p:spPr>
        <p:txBody>
          <a:bodyPr vert="horz" lIns="91440" tIns="45720" rIns="91440" bIns="45720" rtlCol="0" anchor="ctr">
            <a:noAutofit/>
          </a:bodyPr>
          <a:lstStyle>
            <a:lvl1pPr algn="ctr">
              <a:lnSpc>
                <a:spcPct val="120000"/>
              </a:lnSpc>
              <a:spcBef>
                <a:spcPct val="0"/>
              </a:spcBef>
              <a:buNone/>
              <a:defRPr sz="4400" b="1">
                <a:effectLst>
                  <a:outerShdw blurRad="38100" dist="38100" dir="2700000" algn="tl">
                    <a:srgbClr val="000000">
                      <a:alpha val="43137"/>
                    </a:srgbClr>
                  </a:outerShdw>
                </a:effectLst>
                <a:latin typeface="SVN-Gretoon" panose="02040603050506020204" pitchFamily="18" charset="0"/>
                <a:ea typeface="+mj-ea"/>
                <a:cs typeface="+mj-cs"/>
              </a:defRPr>
            </a:lvl1pPr>
          </a:lstStyle>
          <a:p>
            <a:r>
              <a:rPr lang="en-US" sz="6600">
                <a:solidFill>
                  <a:srgbClr val="FF8AAE"/>
                </a:solidFill>
                <a:effectLst/>
              </a:rPr>
              <a:t>Vận dụng</a:t>
            </a:r>
          </a:p>
        </p:txBody>
      </p:sp>
    </p:spTree>
    <p:extLst>
      <p:ext uri="{BB962C8B-B14F-4D97-AF65-F5344CB8AC3E}">
        <p14:creationId xmlns:p14="http://schemas.microsoft.com/office/powerpoint/2010/main" val="167730647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6585" y="762130"/>
            <a:ext cx="11747851" cy="909570"/>
          </a:xfrm>
        </p:spPr>
        <p:txBody>
          <a:bodyPr>
            <a:noAutofit/>
          </a:bodyPr>
          <a:lstStyle/>
          <a:p>
            <a:pPr algn="ctr"/>
            <a:r>
              <a:rPr lang="en-US" sz="2800" b="1">
                <a:latin typeface="+mn-lt"/>
              </a:rPr>
              <a:t>Viết 3 điều </a:t>
            </a:r>
            <a:r>
              <a:rPr lang="en-US" sz="3600" b="1">
                <a:solidFill>
                  <a:srgbClr val="00DFA2"/>
                </a:solidFill>
                <a:latin typeface="+mn-lt"/>
              </a:rPr>
              <a:t>nên</a:t>
            </a:r>
            <a:r>
              <a:rPr lang="en-US" sz="2800" b="1">
                <a:latin typeface="+mn-lt"/>
              </a:rPr>
              <a:t> làm và 3 điều </a:t>
            </a:r>
            <a:r>
              <a:rPr lang="en-US" sz="3600" b="1">
                <a:solidFill>
                  <a:srgbClr val="F24C3D"/>
                </a:solidFill>
                <a:latin typeface="+mn-lt"/>
              </a:rPr>
              <a:t>không nên </a:t>
            </a:r>
            <a:r>
              <a:rPr lang="en-US" sz="2800" b="1">
                <a:latin typeface="+mn-lt"/>
              </a:rPr>
              <a:t>làm để cuộc sống của con người </a:t>
            </a:r>
            <a:br>
              <a:rPr lang="en-US" sz="2800" b="1">
                <a:latin typeface="+mn-lt"/>
              </a:rPr>
            </a:br>
            <a:r>
              <a:rPr lang="en-US" sz="2800" b="1">
                <a:latin typeface="+mn-lt"/>
              </a:rPr>
              <a:t>ngày càng tốt đẹp.</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Rounded Rectangle 4"/>
          <p:cNvSpPr/>
          <p:nvPr/>
        </p:nvSpPr>
        <p:spPr>
          <a:xfrm>
            <a:off x="219075" y="214602"/>
            <a:ext cx="11753850" cy="6400800"/>
          </a:xfrm>
          <a:prstGeom prst="roundRect">
            <a:avLst>
              <a:gd name="adj" fmla="val 89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flowers&#10;&#10;Description automatically generated with low confidence">
            <a:extLst>
              <a:ext uri="{FF2B5EF4-FFF2-40B4-BE49-F238E27FC236}">
                <a16:creationId xmlns:a16="http://schemas.microsoft.com/office/drawing/2014/main" xmlns="" id="{7F84BB14-D4C3-93AF-86FF-F34B54F384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71416" y="5185862"/>
            <a:ext cx="12125852" cy="1925401"/>
          </a:xfrm>
          <a:prstGeom prst="rect">
            <a:avLst/>
          </a:prstGeom>
        </p:spPr>
      </p:pic>
      <p:sp>
        <p:nvSpPr>
          <p:cNvPr id="9" name="TextBox 8">
            <a:extLst>
              <a:ext uri="{FF2B5EF4-FFF2-40B4-BE49-F238E27FC236}">
                <a16:creationId xmlns:a16="http://schemas.microsoft.com/office/drawing/2014/main" xmlns="" id="{EEF770D6-CFAD-9E85-6882-07A09AE3FECA}"/>
              </a:ext>
            </a:extLst>
          </p:cNvPr>
          <p:cNvSpPr txBox="1"/>
          <p:nvPr/>
        </p:nvSpPr>
        <p:spPr>
          <a:xfrm>
            <a:off x="285223" y="963814"/>
            <a:ext cx="12125852" cy="707886"/>
          </a:xfrm>
          <a:prstGeom prst="rect">
            <a:avLst/>
          </a:prstGeom>
          <a:noFill/>
        </p:spPr>
        <p:txBody>
          <a:bodyPr wrap="square">
            <a:spAutoFit/>
          </a:bodyPr>
          <a:lstStyle/>
          <a:p>
            <a:r>
              <a:rPr lang="vi-VN" sz="4000"/>
              <a:t>Kể lại câu chuyện “Tiếng rao đêm” cho người thân.</a:t>
            </a:r>
            <a:endParaRPr lang="en-US" sz="4000"/>
          </a:p>
        </p:txBody>
      </p:sp>
      <p:pic>
        <p:nvPicPr>
          <p:cNvPr id="4100" name="Picture 4" descr="Hình ảnh Bà Và Mẹ Phòng Khách Cho Bé Gái Kể Chuyện PNG Miễn Phí Tải Về -  Lovepik">
            <a:extLst>
              <a:ext uri="{FF2B5EF4-FFF2-40B4-BE49-F238E27FC236}">
                <a16:creationId xmlns:a16="http://schemas.microsoft.com/office/drawing/2014/main" xmlns="" id="{C5AA0E9D-CC5E-4CB4-5B19-EACDD8A9B2F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8250" l="4167" r="93000">
                        <a14:foregroundMark x1="13583" y1="55250" x2="23583" y2="96417"/>
                        <a14:foregroundMark x1="9167" y1="81417" x2="15583" y2="91667"/>
                        <a14:foregroundMark x1="15583" y1="91667" x2="15583" y2="91667"/>
                        <a14:foregroundMark x1="43333" y1="81417" x2="92500" y2="90583"/>
                        <a14:foregroundMark x1="16083" y1="88917" x2="76917" y2="95250"/>
                        <a14:foregroundMark x1="76667" y1="86917" x2="93083" y2="97750"/>
                        <a14:foregroundMark x1="69167" y1="92750" x2="69750" y2="98333"/>
                        <a14:foregroundMark x1="45583" y1="90583" x2="45250" y2="91667"/>
                        <a14:foregroundMark x1="10000" y1="75583" x2="10833" y2="92750"/>
                        <a14:foregroundMark x1="4167" y1="88583" x2="10250" y2="90000"/>
                        <a14:foregroundMark x1="6417" y1="75250" x2="8917" y2="88583"/>
                        <a14:foregroundMark x1="8917" y1="88583" x2="8917" y2="88583"/>
                        <a14:foregroundMark x1="5583" y1="81417" x2="5250" y2="82750"/>
                        <a14:foregroundMark x1="17750" y1="57250" x2="17750" y2="57250"/>
                        <a14:foregroundMark x1="67250" y1="40833" x2="73333" y2="84417"/>
                        <a14:foregroundMark x1="73333" y1="84417" x2="73333" y2="84417"/>
                      </a14:backgroundRemoval>
                    </a14:imgEffect>
                  </a14:imgLayer>
                </a14:imgProps>
              </a:ext>
              <a:ext uri="{28A0092B-C50C-407E-A947-70E740481C1C}">
                <a14:useLocalDpi xmlns:a14="http://schemas.microsoft.com/office/drawing/2010/main" val="0"/>
              </a:ext>
            </a:extLst>
          </a:blip>
          <a:srcRect/>
          <a:stretch>
            <a:fillRect/>
          </a:stretch>
        </p:blipFill>
        <p:spPr bwMode="auto">
          <a:xfrm>
            <a:off x="2651510" y="-214602"/>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26109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ounded Rectangle 4"/>
          <p:cNvSpPr/>
          <p:nvPr/>
        </p:nvSpPr>
        <p:spPr>
          <a:xfrm>
            <a:off x="219075" y="209550"/>
            <a:ext cx="11753850" cy="6400800"/>
          </a:xfrm>
          <a:prstGeom prst="roundRect">
            <a:avLst>
              <a:gd name="adj" fmla="val 89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434865" y="1818895"/>
            <a:ext cx="11322269" cy="44873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57200" algn="ctr">
              <a:lnSpc>
                <a:spcPct val="100000"/>
              </a:lnSpc>
              <a:spcAft>
                <a:spcPts val="600"/>
              </a:spcAft>
            </a:pPr>
            <a:r>
              <a:rPr lang="vi-VN" sz="2800" b="1">
                <a:solidFill>
                  <a:srgbClr val="FF0000"/>
                </a:solidFill>
                <a:latin typeface="+mn-lt"/>
              </a:rPr>
              <a:t>Sự tích hoa bìm bịp</a:t>
            </a:r>
          </a:p>
          <a:p>
            <a:pPr indent="457200" algn="just">
              <a:lnSpc>
                <a:spcPct val="100000"/>
              </a:lnSpc>
              <a:spcAft>
                <a:spcPts val="600"/>
              </a:spcAft>
            </a:pPr>
            <a:r>
              <a:rPr lang="vi-VN" sz="2800" b="1">
                <a:latin typeface="+mn-lt"/>
              </a:rPr>
              <a:t>Ngày xưa, các loài hoa chưa có màu sắc như bây giờ.</a:t>
            </a:r>
            <a:r>
              <a:rPr lang="en-US" sz="2800" b="1">
                <a:latin typeface="+mn-lt"/>
              </a:rPr>
              <a:t> </a:t>
            </a:r>
            <a:r>
              <a:rPr lang="vi-VN" sz="2800" b="1">
                <a:latin typeface="+mn-lt"/>
              </a:rPr>
              <a:t>Bìm bịp cũng vậy.</a:t>
            </a:r>
          </a:p>
          <a:p>
            <a:pPr indent="457200" algn="just">
              <a:lnSpc>
                <a:spcPct val="100000"/>
              </a:lnSpc>
              <a:spcAft>
                <a:spcPts val="600"/>
              </a:spcAft>
            </a:pPr>
            <a:r>
              <a:rPr lang="vi-VN" sz="2800" b="1">
                <a:latin typeface="+mn-lt"/>
              </a:rPr>
              <a:t>Một hôm, bìm bịp nhìn thấy một cô tiên mặc váy</a:t>
            </a:r>
            <a:r>
              <a:rPr lang="en-US" sz="2800" b="1">
                <a:latin typeface="+mn-lt"/>
              </a:rPr>
              <a:t> </a:t>
            </a:r>
            <a:r>
              <a:rPr lang="vi-VN" sz="2800" b="1">
                <a:latin typeface="+mn-lt"/>
              </a:rPr>
              <a:t>áo nhiều màu sắc từ trên trời bay xuống. Nó cố vươn</a:t>
            </a:r>
            <a:r>
              <a:rPr lang="en-US" sz="2800" b="1">
                <a:latin typeface="+mn-lt"/>
              </a:rPr>
              <a:t> </a:t>
            </a:r>
            <a:r>
              <a:rPr lang="vi-VN" sz="2800" b="1">
                <a:latin typeface="+mn-lt"/>
              </a:rPr>
              <a:t>mình lên để ngắm cô tiên. Thấy vậy, cô tiên hỏi:</a:t>
            </a:r>
          </a:p>
          <a:p>
            <a:pPr indent="457200" algn="just">
              <a:lnSpc>
                <a:spcPct val="100000"/>
              </a:lnSpc>
              <a:spcAft>
                <a:spcPts val="600"/>
              </a:spcAft>
            </a:pPr>
            <a:r>
              <a:rPr lang="vi-VN" sz="2800" b="1">
                <a:latin typeface="+mn-lt"/>
              </a:rPr>
              <a:t>– Bìm bịp có thích màu áo của cô không?</a:t>
            </a:r>
          </a:p>
          <a:p>
            <a:pPr indent="457200" algn="just">
              <a:lnSpc>
                <a:spcPct val="100000"/>
              </a:lnSpc>
              <a:spcAft>
                <a:spcPts val="600"/>
              </a:spcAft>
            </a:pPr>
            <a:r>
              <a:rPr lang="vi-VN" sz="2800" b="1">
                <a:latin typeface="+mn-lt"/>
              </a:rPr>
              <a:t>Bìm bịp trả lời:</a:t>
            </a:r>
          </a:p>
          <a:p>
            <a:pPr indent="457200" algn="just">
              <a:lnSpc>
                <a:spcPct val="100000"/>
              </a:lnSpc>
              <a:spcAft>
                <a:spcPts val="600"/>
              </a:spcAft>
            </a:pPr>
            <a:r>
              <a:rPr lang="vi-VN" sz="2800" b="1">
                <a:latin typeface="+mn-lt"/>
              </a:rPr>
              <a:t>– Cháu thích lắm, nhất là màu tím ạ!</a:t>
            </a:r>
          </a:p>
        </p:txBody>
      </p:sp>
      <p:sp>
        <p:nvSpPr>
          <p:cNvPr id="9" name="Title 1"/>
          <p:cNvSpPr txBox="1">
            <a:spLocks/>
          </p:cNvSpPr>
          <p:nvPr/>
        </p:nvSpPr>
        <p:spPr>
          <a:xfrm>
            <a:off x="334611" y="351441"/>
            <a:ext cx="1174785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srgbClr val="FF00FF"/>
                </a:solidFill>
                <a:latin typeface="Times New Roman" pitchFamily="18" charset="0"/>
                <a:cs typeface="Times New Roman" pitchFamily="18" charset="0"/>
              </a:rPr>
              <a:t>1. </a:t>
            </a:r>
            <a:r>
              <a:rPr lang="en-US" sz="3200" b="1">
                <a:solidFill>
                  <a:srgbClr val="000000"/>
                </a:solidFill>
                <a:latin typeface="Times New Roman" pitchFamily="18" charset="0"/>
                <a:cs typeface="Times New Roman" pitchFamily="18" charset="0"/>
              </a:rPr>
              <a:t>Đọc truyện “Sự tích hoa bìm bịp” và bài văn kể lại câu chuyện</a:t>
            </a:r>
          </a:p>
          <a:p>
            <a:r>
              <a:rPr lang="vi-VN" sz="3200" b="1">
                <a:solidFill>
                  <a:srgbClr val="000000"/>
                </a:solidFill>
                <a:latin typeface="Times New Roman" pitchFamily="18" charset="0"/>
                <a:cs typeface="Times New Roman" pitchFamily="18" charset="0"/>
              </a:rPr>
              <a:t>“Sự tích hoa bìm bịp” của bạn Hương Thu rồi thực hiện yêu cầu:</a:t>
            </a:r>
            <a:endParaRPr lang="en-US" sz="3200" b="1" dirty="0">
              <a:solidFill>
                <a:srgbClr val="F94A29"/>
              </a:solidFill>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xmlns="" id="{DCB26F88-686A-A1EC-EA8D-7BF350D7124E}"/>
              </a:ext>
            </a:extLst>
          </p:cNvPr>
          <p:cNvPicPr>
            <a:picLocks noChangeAspect="1"/>
          </p:cNvPicPr>
          <p:nvPr/>
        </p:nvPicPr>
        <p:blipFill>
          <a:blip r:embed="rId2"/>
          <a:stretch>
            <a:fillRect/>
          </a:stretch>
        </p:blipFill>
        <p:spPr>
          <a:xfrm>
            <a:off x="8484385" y="4225160"/>
            <a:ext cx="2591341" cy="2081048"/>
          </a:xfrm>
          <a:prstGeom prst="rect">
            <a:avLst/>
          </a:prstGeom>
          <a:ln>
            <a:noFill/>
          </a:ln>
          <a:effectLst>
            <a:softEdge rad="112500"/>
          </a:effectLst>
        </p:spPr>
      </p:pic>
      <p:sp>
        <p:nvSpPr>
          <p:cNvPr id="2" name="Content Placeholder 1"/>
          <p:cNvSpPr>
            <a:spLocks noGrp="1"/>
          </p:cNvSpPr>
          <p:nvPr>
            <p:ph idx="1"/>
          </p:nvPr>
        </p:nvSpPr>
        <p:spPr>
          <a:xfrm>
            <a:off x="334611" y="1825625"/>
            <a:ext cx="11422523" cy="4351338"/>
          </a:xfrm>
        </p:spPr>
        <p:txBody>
          <a:bodyPr/>
          <a:lstStyle/>
          <a:p>
            <a:pPr marL="0" indent="0">
              <a:buNone/>
            </a:pP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16047383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454FF7E6-323E-E764-9F3B-E702E4321BDE}"/>
              </a:ext>
            </a:extLst>
          </p:cNvPr>
          <p:cNvGrpSpPr/>
          <p:nvPr/>
        </p:nvGrpSpPr>
        <p:grpSpPr>
          <a:xfrm>
            <a:off x="3969203" y="246743"/>
            <a:ext cx="7685770" cy="2554545"/>
            <a:chOff x="-716245" y="1869863"/>
            <a:chExt cx="7265378" cy="15973098"/>
          </a:xfrm>
        </p:grpSpPr>
        <p:sp>
          <p:nvSpPr>
            <p:cNvPr id="12" name="TextBox 11">
              <a:extLst>
                <a:ext uri="{FF2B5EF4-FFF2-40B4-BE49-F238E27FC236}">
                  <a16:creationId xmlns:a16="http://schemas.microsoft.com/office/drawing/2014/main" xmlns="" id="{63B49BFD-51BC-AB73-2A28-7F0444ECF426}"/>
                </a:ext>
              </a:extLst>
            </p:cNvPr>
            <p:cNvSpPr txBox="1"/>
            <p:nvPr/>
          </p:nvSpPr>
          <p:spPr>
            <a:xfrm>
              <a:off x="-716245" y="1869863"/>
              <a:ext cx="7265378" cy="15973098"/>
            </a:xfrm>
            <a:prstGeom prst="rect">
              <a:avLst/>
            </a:prstGeom>
            <a:noFill/>
          </p:spPr>
          <p:txBody>
            <a:bodyPr wrap="square">
              <a:spAutoFit/>
            </a:bodyPr>
            <a:lstStyle/>
            <a:p>
              <a:pPr algn="ctr"/>
              <a:r>
                <a:rPr lang="en-US" sz="8000" b="1">
                  <a:ln w="292100">
                    <a:solidFill>
                      <a:schemeClr val="bg1"/>
                    </a:solidFill>
                    <a:prstDash val="solid"/>
                  </a:ln>
                  <a:effectLst>
                    <a:outerShdw blurRad="12700" dist="38100" dir="2700000" algn="tl" rotWithShape="0">
                      <a:schemeClr val="accent5">
                        <a:lumMod val="60000"/>
                        <a:lumOff val="40000"/>
                      </a:schemeClr>
                    </a:outerShdw>
                  </a:effectLst>
                  <a:latin typeface="UVN Banh Mi" pitchFamily="2" charset="0"/>
                </a:rPr>
                <a:t>Tạm biệt và </a:t>
              </a:r>
              <a:br>
                <a:rPr lang="en-US" sz="8000" b="1">
                  <a:ln w="292100">
                    <a:solidFill>
                      <a:schemeClr val="bg1"/>
                    </a:solidFill>
                    <a:prstDash val="solid"/>
                  </a:ln>
                  <a:effectLst>
                    <a:outerShdw blurRad="12700" dist="38100" dir="2700000" algn="tl" rotWithShape="0">
                      <a:schemeClr val="accent5">
                        <a:lumMod val="60000"/>
                        <a:lumOff val="40000"/>
                      </a:schemeClr>
                    </a:outerShdw>
                  </a:effectLst>
                  <a:latin typeface="UVN Banh Mi" pitchFamily="2" charset="0"/>
                </a:rPr>
              </a:br>
              <a:r>
                <a:rPr lang="en-US" sz="8000" b="1">
                  <a:ln w="292100">
                    <a:solidFill>
                      <a:schemeClr val="bg1"/>
                    </a:solidFill>
                    <a:prstDash val="solid"/>
                  </a:ln>
                  <a:effectLst>
                    <a:outerShdw blurRad="12700" dist="38100" dir="2700000" algn="tl" rotWithShape="0">
                      <a:schemeClr val="accent5">
                        <a:lumMod val="60000"/>
                        <a:lumOff val="40000"/>
                      </a:schemeClr>
                    </a:outerShdw>
                  </a:effectLst>
                  <a:latin typeface="UVN Banh Mi" pitchFamily="2" charset="0"/>
                </a:rPr>
                <a:t>hẹn gặp lại</a:t>
              </a:r>
              <a:endParaRPr lang="en-US" sz="8000" b="1" dirty="0">
                <a:ln w="292100">
                  <a:solidFill>
                    <a:schemeClr val="bg1"/>
                  </a:solidFill>
                  <a:prstDash val="solid"/>
                </a:ln>
                <a:effectLst>
                  <a:outerShdw blurRad="12700" dist="38100" dir="2700000" algn="tl" rotWithShape="0">
                    <a:schemeClr val="accent5">
                      <a:lumMod val="60000"/>
                      <a:lumOff val="40000"/>
                    </a:schemeClr>
                  </a:outerShdw>
                </a:effectLst>
                <a:latin typeface="UVN Banh Mi" pitchFamily="2" charset="0"/>
              </a:endParaRPr>
            </a:p>
          </p:txBody>
        </p:sp>
        <p:sp>
          <p:nvSpPr>
            <p:cNvPr id="13" name="TextBox 12">
              <a:extLst>
                <a:ext uri="{FF2B5EF4-FFF2-40B4-BE49-F238E27FC236}">
                  <a16:creationId xmlns:a16="http://schemas.microsoft.com/office/drawing/2014/main" xmlns="" id="{BED9A64D-AD0D-6373-CF8F-A051D0E8D219}"/>
                </a:ext>
              </a:extLst>
            </p:cNvPr>
            <p:cNvSpPr txBox="1"/>
            <p:nvPr/>
          </p:nvSpPr>
          <p:spPr>
            <a:xfrm>
              <a:off x="-716245" y="1869863"/>
              <a:ext cx="7265376" cy="15973098"/>
            </a:xfrm>
            <a:prstGeom prst="rect">
              <a:avLst/>
            </a:prstGeom>
            <a:noFill/>
          </p:spPr>
          <p:txBody>
            <a:bodyPr wrap="square">
              <a:spAutoFit/>
            </a:bodyPr>
            <a:lstStyle/>
            <a:p>
              <a:pPr algn="ctr"/>
              <a:r>
                <a:rPr lang="en-US" sz="8000" b="1">
                  <a:ln w="9525">
                    <a:solidFill>
                      <a:schemeClr val="bg1"/>
                    </a:solidFill>
                    <a:prstDash val="solid"/>
                  </a:ln>
                  <a:gradFill>
                    <a:gsLst>
                      <a:gs pos="0">
                        <a:srgbClr val="FF0060"/>
                      </a:gs>
                      <a:gs pos="20000">
                        <a:srgbClr val="F94A29"/>
                      </a:gs>
                      <a:gs pos="41000">
                        <a:srgbClr val="FCE22A"/>
                      </a:gs>
                      <a:gs pos="95000">
                        <a:srgbClr val="D61355"/>
                      </a:gs>
                      <a:gs pos="78000">
                        <a:srgbClr val="0079FF"/>
                      </a:gs>
                      <a:gs pos="60000">
                        <a:srgbClr val="00DFA2"/>
                      </a:gs>
                    </a:gsLst>
                    <a:lin ang="21594000" scaled="0"/>
                  </a:gradFill>
                  <a:effectLst>
                    <a:outerShdw blurRad="12700" dist="38100" dir="2700000" algn="tl" rotWithShape="0">
                      <a:schemeClr val="accent5">
                        <a:lumMod val="60000"/>
                        <a:lumOff val="40000"/>
                      </a:schemeClr>
                    </a:outerShdw>
                  </a:effectLst>
                  <a:latin typeface="UVN Banh Mi" pitchFamily="2" charset="0"/>
                </a:rPr>
                <a:t>Tạm biệt và </a:t>
              </a:r>
              <a:br>
                <a:rPr lang="en-US" sz="8000" b="1">
                  <a:ln w="9525">
                    <a:solidFill>
                      <a:schemeClr val="bg1"/>
                    </a:solidFill>
                    <a:prstDash val="solid"/>
                  </a:ln>
                  <a:gradFill>
                    <a:gsLst>
                      <a:gs pos="0">
                        <a:srgbClr val="FF0060"/>
                      </a:gs>
                      <a:gs pos="20000">
                        <a:srgbClr val="F94A29"/>
                      </a:gs>
                      <a:gs pos="41000">
                        <a:srgbClr val="FCE22A"/>
                      </a:gs>
                      <a:gs pos="95000">
                        <a:srgbClr val="D61355"/>
                      </a:gs>
                      <a:gs pos="78000">
                        <a:srgbClr val="0079FF"/>
                      </a:gs>
                      <a:gs pos="60000">
                        <a:srgbClr val="00DFA2"/>
                      </a:gs>
                    </a:gsLst>
                    <a:lin ang="21594000" scaled="0"/>
                  </a:gradFill>
                  <a:effectLst>
                    <a:outerShdw blurRad="12700" dist="38100" dir="2700000" algn="tl" rotWithShape="0">
                      <a:schemeClr val="accent5">
                        <a:lumMod val="60000"/>
                        <a:lumOff val="40000"/>
                      </a:schemeClr>
                    </a:outerShdw>
                  </a:effectLst>
                  <a:latin typeface="UVN Banh Mi" pitchFamily="2" charset="0"/>
                </a:rPr>
              </a:br>
              <a:r>
                <a:rPr lang="en-US" sz="8000" b="1">
                  <a:ln w="9525">
                    <a:solidFill>
                      <a:schemeClr val="bg1"/>
                    </a:solidFill>
                    <a:prstDash val="solid"/>
                  </a:ln>
                  <a:gradFill>
                    <a:gsLst>
                      <a:gs pos="0">
                        <a:srgbClr val="FF0060"/>
                      </a:gs>
                      <a:gs pos="20000">
                        <a:srgbClr val="F94A29"/>
                      </a:gs>
                      <a:gs pos="41000">
                        <a:srgbClr val="FCE22A"/>
                      </a:gs>
                      <a:gs pos="95000">
                        <a:srgbClr val="D61355"/>
                      </a:gs>
                      <a:gs pos="78000">
                        <a:srgbClr val="0079FF"/>
                      </a:gs>
                      <a:gs pos="60000">
                        <a:srgbClr val="00DFA2"/>
                      </a:gs>
                    </a:gsLst>
                    <a:lin ang="21594000" scaled="0"/>
                  </a:gradFill>
                  <a:effectLst>
                    <a:outerShdw blurRad="12700" dist="38100" dir="2700000" algn="tl" rotWithShape="0">
                      <a:schemeClr val="accent5">
                        <a:lumMod val="60000"/>
                        <a:lumOff val="40000"/>
                      </a:schemeClr>
                    </a:outerShdw>
                  </a:effectLst>
                  <a:latin typeface="UVN Banh Mi" pitchFamily="2" charset="0"/>
                </a:rPr>
                <a:t>hẹn gặp lại</a:t>
              </a:r>
              <a:endParaRPr lang="en-US" sz="8000" b="1" dirty="0">
                <a:ln w="9525">
                  <a:solidFill>
                    <a:schemeClr val="bg1"/>
                  </a:solidFill>
                  <a:prstDash val="solid"/>
                </a:ln>
                <a:gradFill>
                  <a:gsLst>
                    <a:gs pos="0">
                      <a:srgbClr val="FF0060"/>
                    </a:gs>
                    <a:gs pos="20000">
                      <a:srgbClr val="F94A29"/>
                    </a:gs>
                    <a:gs pos="41000">
                      <a:srgbClr val="FCE22A"/>
                    </a:gs>
                    <a:gs pos="95000">
                      <a:srgbClr val="D61355"/>
                    </a:gs>
                    <a:gs pos="78000">
                      <a:srgbClr val="0079FF"/>
                    </a:gs>
                    <a:gs pos="60000">
                      <a:srgbClr val="00DFA2"/>
                    </a:gs>
                  </a:gsLst>
                  <a:lin ang="21594000" scaled="0"/>
                </a:gradFill>
                <a:effectLst>
                  <a:outerShdw blurRad="12700" dist="38100" dir="2700000" algn="tl" rotWithShape="0">
                    <a:schemeClr val="accent5">
                      <a:lumMod val="60000"/>
                      <a:lumOff val="40000"/>
                    </a:schemeClr>
                  </a:outerShdw>
                </a:effectLst>
                <a:latin typeface="UVN Banh Mi" pitchFamily="2" charset="0"/>
              </a:endParaRPr>
            </a:p>
          </p:txBody>
        </p:sp>
      </p:grpSp>
    </p:spTree>
    <p:extLst>
      <p:ext uri="{BB962C8B-B14F-4D97-AF65-F5344CB8AC3E}">
        <p14:creationId xmlns:p14="http://schemas.microsoft.com/office/powerpoint/2010/main" val="290941355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Tiếng yeah trẻ con.wav"/>
                                        </p:tgtEl>
                                      </p:cMediaNode>
                                    </p:audio>
                                  </p:subTnLst>
                                </p:cTn>
                              </p:par>
                            </p:childTnLst>
                          </p:cTn>
                        </p:par>
                        <p:par>
                          <p:cTn id="15" fill="hold">
                            <p:stCondLst>
                              <p:cond delay="1000"/>
                            </p:stCondLst>
                            <p:childTnLst>
                              <p:par>
                                <p:cTn id="16" presetID="32" presetClass="emph" presetSubtype="0" fill="hold" nodeType="afterEffect">
                                  <p:stCondLst>
                                    <p:cond delay="0"/>
                                  </p:stCondLst>
                                  <p:childTnLst>
                                    <p:animRot by="120000">
                                      <p:cBhvr>
                                        <p:cTn id="17" dur="50" fill="hold">
                                          <p:stCondLst>
                                            <p:cond delay="0"/>
                                          </p:stCondLst>
                                        </p:cTn>
                                        <p:tgtEl>
                                          <p:spTgt spid="10"/>
                                        </p:tgtEl>
                                        <p:attrNameLst>
                                          <p:attrName>r</p:attrName>
                                        </p:attrNameLst>
                                      </p:cBhvr>
                                    </p:animRot>
                                    <p:animRot by="-240000">
                                      <p:cBhvr>
                                        <p:cTn id="18" dur="100" fill="hold">
                                          <p:stCondLst>
                                            <p:cond delay="100"/>
                                          </p:stCondLst>
                                        </p:cTn>
                                        <p:tgtEl>
                                          <p:spTgt spid="10"/>
                                        </p:tgtEl>
                                        <p:attrNameLst>
                                          <p:attrName>r</p:attrName>
                                        </p:attrNameLst>
                                      </p:cBhvr>
                                    </p:animRot>
                                    <p:animRot by="240000">
                                      <p:cBhvr>
                                        <p:cTn id="19" dur="100" fill="hold">
                                          <p:stCondLst>
                                            <p:cond delay="200"/>
                                          </p:stCondLst>
                                        </p:cTn>
                                        <p:tgtEl>
                                          <p:spTgt spid="10"/>
                                        </p:tgtEl>
                                        <p:attrNameLst>
                                          <p:attrName>r</p:attrName>
                                        </p:attrNameLst>
                                      </p:cBhvr>
                                    </p:animRot>
                                    <p:animRot by="-240000">
                                      <p:cBhvr>
                                        <p:cTn id="20" dur="100" fill="hold">
                                          <p:stCondLst>
                                            <p:cond delay="300"/>
                                          </p:stCondLst>
                                        </p:cTn>
                                        <p:tgtEl>
                                          <p:spTgt spid="10"/>
                                        </p:tgtEl>
                                        <p:attrNameLst>
                                          <p:attrName>r</p:attrName>
                                        </p:attrNameLst>
                                      </p:cBhvr>
                                    </p:animRot>
                                    <p:animRot by="120000">
                                      <p:cBhvr>
                                        <p:cTn id="21" dur="100" fill="hold">
                                          <p:stCondLst>
                                            <p:cond delay="4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ounded Rectangle 4"/>
          <p:cNvSpPr/>
          <p:nvPr/>
        </p:nvSpPr>
        <p:spPr>
          <a:xfrm>
            <a:off x="219075" y="209550"/>
            <a:ext cx="11753850" cy="6400800"/>
          </a:xfrm>
          <a:prstGeom prst="roundRect">
            <a:avLst>
              <a:gd name="adj" fmla="val 89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itle 1"/>
          <p:cNvSpPr txBox="1">
            <a:spLocks/>
          </p:cNvSpPr>
          <p:nvPr/>
        </p:nvSpPr>
        <p:spPr>
          <a:xfrm>
            <a:off x="690398" y="1020214"/>
            <a:ext cx="10811203" cy="47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457200" algn="just" defTabSz="914400" rtl="0" eaLnBrk="1" fontAlgn="auto" latinLnBrk="0" hangingPunct="1">
              <a:lnSpc>
                <a:spcPct val="100000"/>
              </a:lnSpc>
              <a:spcBef>
                <a:spcPct val="0"/>
              </a:spcBef>
              <a:spcAft>
                <a:spcPts val="600"/>
              </a:spcAft>
              <a:buClrTx/>
              <a:buSzTx/>
              <a:buFontTx/>
              <a:buNone/>
              <a:tabLst/>
              <a:defRPr/>
            </a:pPr>
            <a:endParaRPr kumimoji="0" lang="en-US" sz="2800" b="1" i="0" u="none" strike="noStrike" kern="1200" cap="none" spc="0" normalizeH="0" baseline="0" noProof="0" smtClean="0">
              <a:ln>
                <a:noFill/>
              </a:ln>
              <a:solidFill>
                <a:prstClr val="black"/>
              </a:solidFill>
              <a:effectLst/>
              <a:uLnTx/>
              <a:uFillTx/>
              <a:latin typeface="Times New Roman" pitchFamily="18" charset="0"/>
              <a:cs typeface="Times New Roman" pitchFamily="18" charset="0"/>
            </a:endParaRPr>
          </a:p>
          <a:p>
            <a:pPr marL="0" marR="0" lvl="0" indent="457200" algn="just" defTabSz="914400" rtl="0" eaLnBrk="1" fontAlgn="auto" latinLnBrk="0" hangingPunct="1">
              <a:lnSpc>
                <a:spcPct val="100000"/>
              </a:lnSpc>
              <a:spcBef>
                <a:spcPct val="0"/>
              </a:spcBef>
              <a:spcAft>
                <a:spcPts val="600"/>
              </a:spcAft>
              <a:buClrTx/>
              <a:buSzTx/>
              <a:buFontTx/>
              <a:buNone/>
              <a:tabLst/>
              <a:defRPr/>
            </a:pPr>
            <a:r>
              <a:rPr kumimoji="0" lang="vi-VN" sz="2800" b="1" i="0" u="none" strike="noStrike" kern="1200" cap="none" spc="0" normalizeH="0" baseline="0" noProof="0" smtClean="0">
                <a:ln>
                  <a:noFill/>
                </a:ln>
                <a:solidFill>
                  <a:prstClr val="black"/>
                </a:solidFill>
                <a:effectLst/>
                <a:uLnTx/>
                <a:uFillTx/>
                <a:latin typeface="Times New Roman" pitchFamily="18" charset="0"/>
                <a:cs typeface="Times New Roman" pitchFamily="18" charset="0"/>
              </a:rPr>
              <a:t>Cô </a:t>
            </a:r>
            <a:r>
              <a:rPr kumimoji="0" lang="vi-VN" sz="2800" b="1" i="0" u="none" strike="noStrike" kern="1200" cap="none" spc="0" normalizeH="0" baseline="0" noProof="0">
                <a:ln>
                  <a:noFill/>
                </a:ln>
                <a:solidFill>
                  <a:prstClr val="black"/>
                </a:solidFill>
                <a:effectLst/>
                <a:uLnTx/>
                <a:uFillTx/>
                <a:latin typeface="Times New Roman" pitchFamily="18" charset="0"/>
                <a:cs typeface="Times New Roman" pitchFamily="18" charset="0"/>
              </a:rPr>
              <a:t>tiên dịu dàng:</a:t>
            </a:r>
          </a:p>
          <a:p>
            <a:pPr marL="0" marR="0" lvl="0" indent="457200" algn="just" defTabSz="914400" rtl="0" eaLnBrk="1" fontAlgn="auto" latinLnBrk="0" hangingPunct="1">
              <a:lnSpc>
                <a:spcPct val="100000"/>
              </a:lnSpc>
              <a:spcBef>
                <a:spcPct val="0"/>
              </a:spcBef>
              <a:spcAft>
                <a:spcPts val="600"/>
              </a:spcAft>
              <a:buClrTx/>
              <a:buSzTx/>
              <a:buFontTx/>
              <a:buNone/>
              <a:tabLst/>
              <a:defRPr/>
            </a:pPr>
            <a:r>
              <a:rPr kumimoji="0" lang="vi-VN" sz="2800" b="1" i="0" u="none" strike="noStrike" kern="1200" cap="none" spc="0" normalizeH="0" baseline="0" noProof="0">
                <a:ln>
                  <a:noFill/>
                </a:ln>
                <a:solidFill>
                  <a:prstClr val="black"/>
                </a:solidFill>
                <a:effectLst/>
                <a:uLnTx/>
                <a:uFillTx/>
                <a:latin typeface="Times New Roman" pitchFamily="18" charset="0"/>
                <a:cs typeface="Times New Roman" pitchFamily="18" charset="0"/>
              </a:rPr>
              <a:t>– Cô sẽ cho cháu bốn viên ngọc có thể</a:t>
            </a:r>
            <a:r>
              <a:rPr kumimoji="0" lang="en-US" sz="2800" b="1" i="0" u="none" strike="noStrike" kern="1200" cap="none" spc="0" normalizeH="0" noProof="0">
                <a:ln>
                  <a:noFill/>
                </a:ln>
                <a:solidFill>
                  <a:prstClr val="black"/>
                </a:solidFill>
                <a:effectLst/>
                <a:uLnTx/>
                <a:uFillTx/>
                <a:latin typeface="Times New Roman" pitchFamily="18" charset="0"/>
                <a:cs typeface="Times New Roman" pitchFamily="18" charset="0"/>
              </a:rPr>
              <a:t> </a:t>
            </a:r>
            <a:r>
              <a:rPr kumimoji="0" lang="vi-VN" sz="2800" b="1" i="0" u="none" strike="noStrike" kern="1200" cap="none" spc="0" normalizeH="0" baseline="0" noProof="0">
                <a:ln>
                  <a:noFill/>
                </a:ln>
                <a:solidFill>
                  <a:prstClr val="black"/>
                </a:solidFill>
                <a:effectLst/>
                <a:uLnTx/>
                <a:uFillTx/>
                <a:latin typeface="Times New Roman" pitchFamily="18" charset="0"/>
                <a:cs typeface="Times New Roman" pitchFamily="18" charset="0"/>
              </a:rPr>
              <a:t>hoá phép ra các màu yêu thích.</a:t>
            </a:r>
          </a:p>
          <a:p>
            <a:pPr marL="0" marR="0" lvl="0" indent="457200" algn="just" defTabSz="914400" rtl="0" eaLnBrk="1" fontAlgn="auto" latinLnBrk="0" hangingPunct="1">
              <a:lnSpc>
                <a:spcPct val="100000"/>
              </a:lnSpc>
              <a:spcBef>
                <a:spcPct val="0"/>
              </a:spcBef>
              <a:spcAft>
                <a:spcPts val="600"/>
              </a:spcAft>
              <a:buClrTx/>
              <a:buSzTx/>
              <a:buFontTx/>
              <a:buNone/>
              <a:tabLst/>
              <a:defRPr/>
            </a:pPr>
            <a:r>
              <a:rPr kumimoji="0" lang="vi-VN" sz="2800" b="1" i="0" u="none" strike="noStrike" kern="1200" cap="none" spc="0" normalizeH="0" baseline="0" noProof="0">
                <a:ln>
                  <a:noFill/>
                </a:ln>
                <a:solidFill>
                  <a:prstClr val="black"/>
                </a:solidFill>
                <a:effectLst/>
                <a:uLnTx/>
                <a:uFillTx/>
                <a:latin typeface="Times New Roman" pitchFamily="18" charset="0"/>
                <a:cs typeface="Times New Roman" pitchFamily="18" charset="0"/>
              </a:rPr>
              <a:t>Nhận những viên ngọc quý, bìm bịp</a:t>
            </a:r>
            <a:r>
              <a:rPr kumimoji="0" lang="en-US" sz="2800" b="1" i="0" u="none" strike="noStrike" kern="1200" cap="none" spc="0" normalizeH="0" noProof="0">
                <a:ln>
                  <a:noFill/>
                </a:ln>
                <a:solidFill>
                  <a:prstClr val="black"/>
                </a:solidFill>
                <a:effectLst/>
                <a:uLnTx/>
                <a:uFillTx/>
                <a:latin typeface="Times New Roman" pitchFamily="18" charset="0"/>
                <a:cs typeface="Times New Roman" pitchFamily="18" charset="0"/>
              </a:rPr>
              <a:t> </a:t>
            </a:r>
            <a:r>
              <a:rPr kumimoji="0" lang="vi-VN" sz="2800" b="1" i="0" u="none" strike="noStrike" kern="1200" cap="none" spc="0" normalizeH="0" baseline="0" noProof="0">
                <a:ln>
                  <a:noFill/>
                </a:ln>
                <a:solidFill>
                  <a:prstClr val="black"/>
                </a:solidFill>
                <a:effectLst/>
                <a:uLnTx/>
                <a:uFillTx/>
                <a:latin typeface="Times New Roman" pitchFamily="18" charset="0"/>
                <a:cs typeface="Times New Roman" pitchFamily="18" charset="0"/>
              </a:rPr>
              <a:t>cảm ơn cô tiên rồi vươn lên cao.</a:t>
            </a:r>
          </a:p>
          <a:p>
            <a:pPr marL="0" marR="0" lvl="0" indent="457200" algn="just" defTabSz="914400" rtl="0" eaLnBrk="1" fontAlgn="auto" latinLnBrk="0" hangingPunct="1">
              <a:lnSpc>
                <a:spcPct val="100000"/>
              </a:lnSpc>
              <a:spcBef>
                <a:spcPct val="0"/>
              </a:spcBef>
              <a:spcAft>
                <a:spcPts val="600"/>
              </a:spcAft>
              <a:buClrTx/>
              <a:buSzTx/>
              <a:buFontTx/>
              <a:buNone/>
              <a:tabLst/>
              <a:defRPr/>
            </a:pPr>
            <a:r>
              <a:rPr kumimoji="0" lang="vi-VN" sz="2800" b="1" i="0" u="none" strike="noStrike" kern="1200" cap="none" spc="0" normalizeH="0" baseline="0" noProof="0">
                <a:ln>
                  <a:noFill/>
                </a:ln>
                <a:solidFill>
                  <a:prstClr val="black"/>
                </a:solidFill>
                <a:effectLst/>
                <a:uLnTx/>
                <a:uFillTx/>
                <a:latin typeface="Times New Roman" pitchFamily="18" charset="0"/>
                <a:cs typeface="Times New Roman" pitchFamily="18" charset="0"/>
              </a:rPr>
              <a:t>Thấy trên giàn có chùm nụ mướp, nó tung viên ngọc vàng lên. Nụ mướp</a:t>
            </a:r>
            <a:r>
              <a:rPr kumimoji="0" lang="en-US" sz="2800" b="1" i="0" u="none" strike="noStrike" kern="1200" cap="none" spc="0" normalizeH="0" noProof="0">
                <a:ln>
                  <a:noFill/>
                </a:ln>
                <a:solidFill>
                  <a:prstClr val="black"/>
                </a:solidFill>
                <a:effectLst/>
                <a:uLnTx/>
                <a:uFillTx/>
                <a:latin typeface="Times New Roman" pitchFamily="18" charset="0"/>
                <a:cs typeface="Times New Roman" pitchFamily="18" charset="0"/>
              </a:rPr>
              <a:t> </a:t>
            </a:r>
            <a:r>
              <a:rPr kumimoji="0" lang="vi-VN" sz="2800" b="1" i="0" u="none" strike="noStrike" kern="1200" cap="none" spc="0" normalizeH="0" baseline="0" noProof="0">
                <a:ln>
                  <a:noFill/>
                </a:ln>
                <a:solidFill>
                  <a:prstClr val="black"/>
                </a:solidFill>
                <a:effectLst/>
                <a:uLnTx/>
                <a:uFillTx/>
                <a:latin typeface="Times New Roman" pitchFamily="18" charset="0"/>
                <a:cs typeface="Times New Roman" pitchFamily="18" charset="0"/>
              </a:rPr>
              <a:t>nở ra một đám hoa vàng rực rỡ.</a:t>
            </a:r>
          </a:p>
          <a:p>
            <a:pPr lvl="0" indent="457200" algn="just">
              <a:lnSpc>
                <a:spcPct val="100000"/>
              </a:lnSpc>
              <a:spcAft>
                <a:spcPts val="600"/>
              </a:spcAft>
            </a:pPr>
            <a:r>
              <a:rPr kumimoji="0" lang="vi-VN" sz="2800" b="1" i="0" u="none" strike="noStrike" kern="1200" cap="none" spc="0" normalizeH="0" baseline="0" noProof="0">
                <a:ln>
                  <a:noFill/>
                </a:ln>
                <a:solidFill>
                  <a:prstClr val="black"/>
                </a:solidFill>
                <a:effectLst/>
                <a:uLnTx/>
                <a:uFillTx/>
                <a:latin typeface="Times New Roman" pitchFamily="18" charset="0"/>
                <a:cs typeface="Times New Roman" pitchFamily="18" charset="0"/>
              </a:rPr>
              <a:t>Bìm bịp nghiêng người xuống, thấy</a:t>
            </a:r>
            <a:r>
              <a:rPr lang="en-US" sz="2800" b="1">
                <a:solidFill>
                  <a:prstClr val="black"/>
                </a:solidFill>
                <a:latin typeface="Times New Roman" pitchFamily="18" charset="0"/>
                <a:cs typeface="Times New Roman" pitchFamily="18" charset="0"/>
              </a:rPr>
              <a:t> mấy cây mào gà sắp nở hoa, nó liền tung lên viên ngọc màu đỏ. Thế là mào gà khoe sắc hoa thắm đỏ.</a:t>
            </a:r>
          </a:p>
          <a:p>
            <a:pPr lvl="0" indent="457200" algn="just">
              <a:lnSpc>
                <a:spcPct val="100000"/>
              </a:lnSpc>
              <a:spcAft>
                <a:spcPts val="600"/>
              </a:spcAft>
            </a:pPr>
            <a:r>
              <a:rPr lang="vi-VN" sz="2800" b="1">
                <a:solidFill>
                  <a:prstClr val="black"/>
                </a:solidFill>
                <a:latin typeface="Times New Roman" pitchFamily="18" charset="0"/>
                <a:cs typeface="Times New Roman" pitchFamily="18" charset="0"/>
              </a:rPr>
              <a:t>Bìm bịp nhìn lên trời, bắt gặp toàn mây trắng. Nó nghĩ thầm: “Phải điểm</a:t>
            </a:r>
            <a:r>
              <a:rPr lang="en-US" sz="2800" b="1">
                <a:solidFill>
                  <a:prstClr val="black"/>
                </a:solidFill>
                <a:latin typeface="Times New Roman" pitchFamily="18" charset="0"/>
                <a:cs typeface="Times New Roman" pitchFamily="18" charset="0"/>
              </a:rPr>
              <a:t> </a:t>
            </a:r>
            <a:r>
              <a:rPr lang="vi-VN" sz="2800" b="1">
                <a:solidFill>
                  <a:prstClr val="black"/>
                </a:solidFill>
                <a:latin typeface="Times New Roman" pitchFamily="18" charset="0"/>
                <a:cs typeface="Times New Roman" pitchFamily="18" charset="0"/>
              </a:rPr>
              <a:t>thêm màu mây xanh mới được!”. Nó tung lên trời viên ngọc thứ ba. Thoắt</a:t>
            </a:r>
            <a:r>
              <a:rPr lang="en-US" sz="2800" b="1">
                <a:solidFill>
                  <a:prstClr val="black"/>
                </a:solidFill>
                <a:latin typeface="Times New Roman" pitchFamily="18" charset="0"/>
                <a:cs typeface="Times New Roman" pitchFamily="18" charset="0"/>
              </a:rPr>
              <a:t> </a:t>
            </a:r>
            <a:r>
              <a:rPr lang="vi-VN" sz="2800" b="1">
                <a:solidFill>
                  <a:prstClr val="black"/>
                </a:solidFill>
                <a:latin typeface="Times New Roman" pitchFamily="18" charset="0"/>
                <a:cs typeface="Times New Roman" pitchFamily="18" charset="0"/>
              </a:rPr>
              <a:t>cái, bầu trời trở nên biếc xanh.</a:t>
            </a:r>
          </a:p>
          <a:p>
            <a:pPr lvl="0" indent="457200" algn="just">
              <a:lnSpc>
                <a:spcPct val="100000"/>
              </a:lnSpc>
              <a:spcAft>
                <a:spcPts val="600"/>
              </a:spcAft>
            </a:pPr>
            <a:r>
              <a:rPr lang="vi-VN" sz="2800" b="1">
                <a:solidFill>
                  <a:prstClr val="black"/>
                </a:solidFill>
                <a:latin typeface="Times New Roman" pitchFamily="18" charset="0"/>
                <a:cs typeface="Times New Roman" pitchFamily="18" charset="0"/>
              </a:rPr>
              <a:t>Bìm bịp chỉ còn lại viên ngọc màu tím, màu mà nó thích nhất. Nó liền tung</a:t>
            </a:r>
            <a:r>
              <a:rPr lang="en-US" sz="2800" b="1">
                <a:solidFill>
                  <a:prstClr val="black"/>
                </a:solidFill>
                <a:latin typeface="Times New Roman" pitchFamily="18" charset="0"/>
                <a:cs typeface="Times New Roman" pitchFamily="18" charset="0"/>
              </a:rPr>
              <a:t> </a:t>
            </a:r>
            <a:r>
              <a:rPr lang="vi-VN" sz="2800" b="1">
                <a:solidFill>
                  <a:prstClr val="black"/>
                </a:solidFill>
                <a:latin typeface="Times New Roman" pitchFamily="18" charset="0"/>
                <a:cs typeface="Times New Roman" pitchFamily="18" charset="0"/>
              </a:rPr>
              <a:t>viên ngọc tím lên đầu mình. Tức thì, bìm bịp đơm những nụ hoa tím ngắt.</a:t>
            </a:r>
          </a:p>
          <a:p>
            <a:pPr lvl="0" indent="457200" algn="just">
              <a:lnSpc>
                <a:spcPct val="100000"/>
              </a:lnSpc>
              <a:spcAft>
                <a:spcPts val="600"/>
              </a:spcAft>
            </a:pPr>
            <a:r>
              <a:rPr lang="en-US" sz="2800" b="1">
                <a:solidFill>
                  <a:prstClr val="black"/>
                </a:solidFill>
                <a:latin typeface="Times New Roman" pitchFamily="18" charset="0"/>
                <a:cs typeface="Times New Roman" pitchFamily="18" charset="0"/>
              </a:rPr>
              <a:t>					</a:t>
            </a:r>
            <a:endParaRPr kumimoji="0" lang="en-US" sz="2800" b="1" i="1"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257477545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ounded Rectangle 4"/>
          <p:cNvSpPr/>
          <p:nvPr/>
        </p:nvSpPr>
        <p:spPr>
          <a:xfrm>
            <a:off x="219075" y="209550"/>
            <a:ext cx="11753850" cy="6400800"/>
          </a:xfrm>
          <a:prstGeom prst="roundRect">
            <a:avLst>
              <a:gd name="adj" fmla="val 89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itle 1"/>
          <p:cNvSpPr txBox="1">
            <a:spLocks/>
          </p:cNvSpPr>
          <p:nvPr/>
        </p:nvSpPr>
        <p:spPr>
          <a:xfrm>
            <a:off x="434865" y="1087821"/>
            <a:ext cx="11322269" cy="51868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indent="457200" algn="ctr">
              <a:lnSpc>
                <a:spcPct val="100000"/>
              </a:lnSpc>
              <a:spcBef>
                <a:spcPts val="0"/>
              </a:spcBef>
              <a:spcAft>
                <a:spcPts val="600"/>
              </a:spcAft>
            </a:pPr>
            <a:r>
              <a:rPr lang="vi-VN" sz="3200" b="1">
                <a:solidFill>
                  <a:srgbClr val="FF0000"/>
                </a:solidFill>
                <a:ea typeface="+mn-ea"/>
                <a:cs typeface="+mn-cs"/>
              </a:rPr>
              <a:t>Sự tích hoa bìm bịp</a:t>
            </a:r>
          </a:p>
          <a:p>
            <a:pPr lvl="0" indent="457200" algn="just">
              <a:lnSpc>
                <a:spcPct val="100000"/>
              </a:lnSpc>
              <a:spcAft>
                <a:spcPts val="600"/>
              </a:spcAft>
            </a:pPr>
            <a:r>
              <a:rPr lang="vi-VN" sz="3200" b="1"/>
              <a:t>Sáng sớm, tôi vươn mình đón những tia nắng đầu tiên. Nhìn chiếc áo</a:t>
            </a:r>
            <a:r>
              <a:rPr lang="en-US" sz="3200" b="1"/>
              <a:t> </a:t>
            </a:r>
            <a:r>
              <a:rPr lang="vi-VN" sz="3200" b="1"/>
              <a:t>tím biêng biếc dưới ánh mặt trời, lòng tôi hân hoan. Chuyện xảy ra đối với</a:t>
            </a:r>
            <a:r>
              <a:rPr lang="en-US" sz="3200" b="1"/>
              <a:t> </a:t>
            </a:r>
            <a:r>
              <a:rPr lang="vi-VN" sz="3200" b="1"/>
              <a:t>tôi như một giấc mơ.</a:t>
            </a:r>
          </a:p>
          <a:p>
            <a:pPr lvl="0" indent="457200" algn="just">
              <a:lnSpc>
                <a:spcPct val="100000"/>
              </a:lnSpc>
              <a:spcAft>
                <a:spcPts val="600"/>
              </a:spcAft>
            </a:pPr>
            <a:r>
              <a:rPr lang="vi-VN" sz="3200" b="1"/>
              <a:t>Tôi là bìm bịp. Tôi sống cùng với anh mướp và chị mào gà trong một khu</a:t>
            </a:r>
            <a:r>
              <a:rPr lang="en-US" sz="3200" b="1"/>
              <a:t> </a:t>
            </a:r>
            <a:r>
              <a:rPr lang="vi-VN" sz="3200" b="1"/>
              <a:t>vườn nhỏ. Hôm ấy, khi đang vui đùa với các bạn, tôi nhìn thấy một cô tiên</a:t>
            </a:r>
            <a:r>
              <a:rPr lang="en-US" sz="3200" b="1"/>
              <a:t> </a:t>
            </a:r>
            <a:r>
              <a:rPr lang="vi-VN" sz="3200" b="1"/>
              <a:t>mặc một bộ váy áo màu sắc rực rỡ từ trên trời bay xuống. Thấy cô tiên xinh</a:t>
            </a:r>
            <a:r>
              <a:rPr lang="en-US" sz="3200" b="1"/>
              <a:t> </a:t>
            </a:r>
            <a:r>
              <a:rPr lang="vi-VN" sz="3200" b="1"/>
              <a:t>đẹp, tôi cố vươn mình lên để nhìn ngắm. Thấy vậy, cô tiên lại gần tôi và hỏi:</a:t>
            </a:r>
          </a:p>
          <a:p>
            <a:pPr lvl="0" indent="457200" algn="just">
              <a:lnSpc>
                <a:spcPct val="100000"/>
              </a:lnSpc>
              <a:spcAft>
                <a:spcPts val="600"/>
              </a:spcAft>
            </a:pPr>
            <a:r>
              <a:rPr lang="vi-VN" sz="3200" b="1"/>
              <a:t>– Bìm bịp có thích màu áo của cô không?</a:t>
            </a:r>
            <a:endParaRPr lang="en-US" sz="3200" b="1"/>
          </a:p>
          <a:p>
            <a:pPr lvl="0" indent="457200" algn="just">
              <a:lnSpc>
                <a:spcPct val="100000"/>
              </a:lnSpc>
              <a:spcAft>
                <a:spcPts val="600"/>
              </a:spcAft>
            </a:pPr>
            <a:r>
              <a:rPr lang="vi-VN" sz="3200" b="1"/>
              <a:t>Tôi rụt rè:</a:t>
            </a:r>
          </a:p>
          <a:p>
            <a:pPr lvl="0" indent="457200" algn="just">
              <a:lnSpc>
                <a:spcPct val="100000"/>
              </a:lnSpc>
              <a:spcAft>
                <a:spcPts val="600"/>
              </a:spcAft>
            </a:pPr>
            <a:r>
              <a:rPr lang="vi-VN" sz="3200" b="1"/>
              <a:t>– Cháu thích lắm, nhất là màu tím ạ!</a:t>
            </a:r>
          </a:p>
          <a:p>
            <a:pPr lvl="0" indent="457200" algn="just">
              <a:lnSpc>
                <a:spcPct val="100000"/>
              </a:lnSpc>
              <a:spcAft>
                <a:spcPts val="600"/>
              </a:spcAft>
            </a:pPr>
            <a:endParaRPr lang="vi-VN" sz="2800" b="1">
              <a:latin typeface="Arial" panose="020B0604020202020204" pitchFamily="34" charset="0"/>
            </a:endParaRPr>
          </a:p>
        </p:txBody>
      </p:sp>
      <p:pic>
        <p:nvPicPr>
          <p:cNvPr id="2" name="Picture 1">
            <a:extLst>
              <a:ext uri="{FF2B5EF4-FFF2-40B4-BE49-F238E27FC236}">
                <a16:creationId xmlns:a16="http://schemas.microsoft.com/office/drawing/2014/main" xmlns="" id="{CFFADD86-B620-6A6C-904F-8CA80D91DDE5}"/>
              </a:ext>
            </a:extLst>
          </p:cNvPr>
          <p:cNvPicPr>
            <a:picLocks noChangeAspect="1"/>
          </p:cNvPicPr>
          <p:nvPr/>
        </p:nvPicPr>
        <p:blipFill>
          <a:blip r:embed="rId2"/>
          <a:stretch>
            <a:fillRect/>
          </a:stretch>
        </p:blipFill>
        <p:spPr>
          <a:xfrm>
            <a:off x="8957350" y="4317453"/>
            <a:ext cx="2591341" cy="2081048"/>
          </a:xfrm>
          <a:prstGeom prst="rect">
            <a:avLst/>
          </a:prstGeom>
          <a:ln>
            <a:noFill/>
          </a:ln>
          <a:effectLst>
            <a:softEdge rad="112500"/>
          </a:effectLst>
        </p:spPr>
      </p:pic>
    </p:spTree>
    <p:extLst>
      <p:ext uri="{BB962C8B-B14F-4D97-AF65-F5344CB8AC3E}">
        <p14:creationId xmlns:p14="http://schemas.microsoft.com/office/powerpoint/2010/main" val="42650637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txBox="1">
            <a:spLocks/>
          </p:cNvSpPr>
          <p:nvPr/>
        </p:nvSpPr>
        <p:spPr>
          <a:xfrm>
            <a:off x="704850" y="1129004"/>
            <a:ext cx="11052284" cy="4619297"/>
          </a:xfrm>
          <a:prstGeom prst="rect">
            <a:avLst/>
          </a:prstGeom>
          <a:solidFill>
            <a:schemeClr val="bg1">
              <a:alpha val="72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457200" algn="just" defTabSz="914400" rtl="0" eaLnBrk="1" fontAlgn="auto" latinLnBrk="0" hangingPunct="1">
              <a:lnSpc>
                <a:spcPct val="100000"/>
              </a:lnSpc>
              <a:spcBef>
                <a:spcPct val="0"/>
              </a:spcBef>
              <a:spcAft>
                <a:spcPts val="600"/>
              </a:spcAft>
              <a:buClrTx/>
              <a:buSzTx/>
              <a:buFontTx/>
              <a:buNone/>
              <a:tabLst/>
              <a:defRPr/>
            </a:pPr>
            <a:r>
              <a:rPr kumimoji="0" lang="vi-VN" sz="3200" b="1" i="0" u="none" strike="noStrike" kern="1200" cap="none" spc="0" normalizeH="0" baseline="0" noProof="0">
                <a:ln>
                  <a:noFill/>
                </a:ln>
                <a:solidFill>
                  <a:prstClr val="black"/>
                </a:solidFill>
                <a:effectLst/>
                <a:uLnTx/>
                <a:uFillTx/>
                <a:ea typeface="+mj-ea"/>
                <a:cs typeface="+mj-cs"/>
              </a:rPr>
              <a:t>Cô tiên dịu dàng:</a:t>
            </a:r>
          </a:p>
          <a:p>
            <a:pPr marL="0" marR="0" lvl="0" indent="457200" algn="just" defTabSz="914400" rtl="0" eaLnBrk="1" fontAlgn="auto" latinLnBrk="0" hangingPunct="1">
              <a:lnSpc>
                <a:spcPct val="100000"/>
              </a:lnSpc>
              <a:spcBef>
                <a:spcPct val="0"/>
              </a:spcBef>
              <a:spcAft>
                <a:spcPts val="600"/>
              </a:spcAft>
              <a:buClrTx/>
              <a:buSzTx/>
              <a:buFontTx/>
              <a:buNone/>
              <a:tabLst/>
              <a:defRPr/>
            </a:pPr>
            <a:r>
              <a:rPr kumimoji="0" lang="vi-VN" sz="3200" b="1" i="0" u="none" strike="noStrike" kern="1200" cap="none" spc="0" normalizeH="0" baseline="0" noProof="0">
                <a:ln>
                  <a:noFill/>
                </a:ln>
                <a:solidFill>
                  <a:prstClr val="black"/>
                </a:solidFill>
                <a:effectLst/>
                <a:uLnTx/>
                <a:uFillTx/>
                <a:ea typeface="+mj-ea"/>
                <a:cs typeface="+mj-cs"/>
              </a:rPr>
              <a:t>– Cô sẽ cho cháu bốn viên ngọc có thể hoá phép ra các màu yêu thích.</a:t>
            </a:r>
          </a:p>
          <a:p>
            <a:pPr marL="0" marR="0" lvl="0" indent="457200" algn="just" defTabSz="914400" rtl="0" eaLnBrk="1" fontAlgn="auto" latinLnBrk="0" hangingPunct="1">
              <a:lnSpc>
                <a:spcPct val="100000"/>
              </a:lnSpc>
              <a:spcBef>
                <a:spcPct val="0"/>
              </a:spcBef>
              <a:spcAft>
                <a:spcPts val="600"/>
              </a:spcAft>
              <a:buClrTx/>
              <a:buSzTx/>
              <a:buFontTx/>
              <a:buNone/>
              <a:tabLst/>
              <a:defRPr/>
            </a:pPr>
            <a:r>
              <a:rPr kumimoji="0" lang="vi-VN" sz="3200" b="1" i="0" u="none" strike="noStrike" kern="1200" cap="none" spc="0" normalizeH="0" baseline="0" noProof="0">
                <a:ln>
                  <a:noFill/>
                </a:ln>
                <a:solidFill>
                  <a:prstClr val="black"/>
                </a:solidFill>
                <a:effectLst/>
                <a:uLnTx/>
                <a:uFillTx/>
                <a:ea typeface="+mj-ea"/>
                <a:cs typeface="+mj-cs"/>
              </a:rPr>
              <a:t>Tôi sung sướng nói lời cảm ơn cô tiên rồi vươn lên cao.</a:t>
            </a:r>
          </a:p>
          <a:p>
            <a:pPr marL="0" marR="0" lvl="0" indent="457200" algn="just" defTabSz="914400" rtl="0" eaLnBrk="1" fontAlgn="auto" latinLnBrk="0" hangingPunct="1">
              <a:lnSpc>
                <a:spcPct val="100000"/>
              </a:lnSpc>
              <a:spcBef>
                <a:spcPct val="0"/>
              </a:spcBef>
              <a:spcAft>
                <a:spcPts val="600"/>
              </a:spcAft>
              <a:buClrTx/>
              <a:buSzTx/>
              <a:buFontTx/>
              <a:buNone/>
              <a:tabLst/>
              <a:defRPr/>
            </a:pPr>
            <a:r>
              <a:rPr kumimoji="0" lang="vi-VN" sz="3200" b="1" i="0" u="none" strike="noStrike" kern="1200" cap="none" spc="0" normalizeH="0" baseline="0" noProof="0">
                <a:ln>
                  <a:noFill/>
                </a:ln>
                <a:solidFill>
                  <a:prstClr val="black"/>
                </a:solidFill>
                <a:effectLst/>
                <a:uLnTx/>
                <a:uFillTx/>
                <a:ea typeface="+mj-ea"/>
                <a:cs typeface="+mj-cs"/>
              </a:rPr>
              <a:t>Gặp anh mướp ở trên giàn, tôi tặng anh viên ngọc vàng. Anh mướp</a:t>
            </a:r>
            <a:r>
              <a:rPr kumimoji="0" lang="en-US" sz="3200" b="1" i="0" u="none" strike="noStrike" kern="1200" cap="none" spc="0" normalizeH="0" noProof="0">
                <a:ln>
                  <a:noFill/>
                </a:ln>
                <a:solidFill>
                  <a:prstClr val="black"/>
                </a:solidFill>
                <a:effectLst/>
                <a:uLnTx/>
                <a:uFillTx/>
                <a:ea typeface="+mj-ea"/>
                <a:cs typeface="+mj-cs"/>
              </a:rPr>
              <a:t> </a:t>
            </a:r>
            <a:r>
              <a:rPr kumimoji="0" lang="vi-VN" sz="3200" b="1" i="0" u="none" strike="noStrike" kern="1200" cap="none" spc="0" normalizeH="0" baseline="0" noProof="0">
                <a:ln>
                  <a:noFill/>
                </a:ln>
                <a:solidFill>
                  <a:prstClr val="black"/>
                </a:solidFill>
                <a:effectLst/>
                <a:uLnTx/>
                <a:uFillTx/>
                <a:ea typeface="+mj-ea"/>
                <a:cs typeface="+mj-cs"/>
              </a:rPr>
              <a:t>vươn tay ra đỡ lấy viên ngọc, tức thì, những nụ mướp xinh xắn bung nở</a:t>
            </a:r>
            <a:r>
              <a:rPr kumimoji="0" lang="en-US" sz="3200" b="1" i="0" u="none" strike="noStrike" kern="1200" cap="none" spc="0" normalizeH="0" noProof="0">
                <a:ln>
                  <a:noFill/>
                </a:ln>
                <a:solidFill>
                  <a:prstClr val="black"/>
                </a:solidFill>
                <a:effectLst/>
                <a:uLnTx/>
                <a:uFillTx/>
                <a:ea typeface="+mj-ea"/>
                <a:cs typeface="+mj-cs"/>
              </a:rPr>
              <a:t> </a:t>
            </a:r>
            <a:r>
              <a:rPr kumimoji="0" lang="vi-VN" sz="3200" b="1" i="0" u="none" strike="noStrike" kern="1200" cap="none" spc="0" normalizeH="0" baseline="0" noProof="0">
                <a:ln>
                  <a:noFill/>
                </a:ln>
                <a:solidFill>
                  <a:prstClr val="black"/>
                </a:solidFill>
                <a:effectLst/>
                <a:uLnTx/>
                <a:uFillTx/>
                <a:ea typeface="+mj-ea"/>
                <a:cs typeface="+mj-cs"/>
              </a:rPr>
              <a:t>những cánh vàng rực rỡ.</a:t>
            </a:r>
          </a:p>
          <a:p>
            <a:pPr marL="0" marR="0" lvl="0" indent="457200" algn="just" defTabSz="914400" rtl="0" eaLnBrk="1" fontAlgn="auto" latinLnBrk="0" hangingPunct="1">
              <a:lnSpc>
                <a:spcPct val="100000"/>
              </a:lnSpc>
              <a:spcBef>
                <a:spcPct val="0"/>
              </a:spcBef>
              <a:spcAft>
                <a:spcPts val="600"/>
              </a:spcAft>
              <a:buClrTx/>
              <a:buSzTx/>
              <a:buFontTx/>
              <a:buNone/>
              <a:tabLst/>
              <a:defRPr/>
            </a:pPr>
            <a:r>
              <a:rPr kumimoji="0" lang="vi-VN" sz="3200" b="1" i="0" u="none" strike="noStrike" kern="1200" cap="none" spc="0" normalizeH="0" baseline="0" noProof="0">
                <a:ln>
                  <a:noFill/>
                </a:ln>
                <a:solidFill>
                  <a:prstClr val="black"/>
                </a:solidFill>
                <a:effectLst/>
                <a:uLnTx/>
                <a:uFillTx/>
                <a:ea typeface="+mj-ea"/>
                <a:cs typeface="+mj-cs"/>
              </a:rPr>
              <a:t>Rời nhà anh mướp, tôi ghé thăm mấy chị mào gà sắp nở hoa. Nhận viên</a:t>
            </a:r>
            <a:r>
              <a:rPr kumimoji="0" lang="en-US" sz="3200" b="1" i="0" u="none" strike="noStrike" kern="1200" cap="none" spc="0" normalizeH="0" noProof="0">
                <a:ln>
                  <a:noFill/>
                </a:ln>
                <a:solidFill>
                  <a:prstClr val="black"/>
                </a:solidFill>
                <a:effectLst/>
                <a:uLnTx/>
                <a:uFillTx/>
                <a:ea typeface="+mj-ea"/>
                <a:cs typeface="+mj-cs"/>
              </a:rPr>
              <a:t> </a:t>
            </a:r>
            <a:r>
              <a:rPr kumimoji="0" lang="vi-VN" sz="3200" b="1" i="0" u="none" strike="noStrike" kern="1200" cap="none" spc="0" normalizeH="0" baseline="0" noProof="0">
                <a:ln>
                  <a:noFill/>
                </a:ln>
                <a:solidFill>
                  <a:prstClr val="black"/>
                </a:solidFill>
                <a:effectLst/>
                <a:uLnTx/>
                <a:uFillTx/>
                <a:ea typeface="+mj-ea"/>
                <a:cs typeface="+mj-cs"/>
              </a:rPr>
              <a:t>ngọc màu đỏ tôi tặng, mào gà kiêu hãnh khoe sắc hoa thắm đỏ.</a:t>
            </a:r>
          </a:p>
        </p:txBody>
      </p:sp>
    </p:spTree>
    <p:extLst>
      <p:ext uri="{BB962C8B-B14F-4D97-AF65-F5344CB8AC3E}">
        <p14:creationId xmlns:p14="http://schemas.microsoft.com/office/powerpoint/2010/main" val="249139921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ounded Rectangle 4"/>
          <p:cNvSpPr/>
          <p:nvPr/>
        </p:nvSpPr>
        <p:spPr>
          <a:xfrm>
            <a:off x="219075" y="209550"/>
            <a:ext cx="11753850" cy="6400800"/>
          </a:xfrm>
          <a:prstGeom prst="roundRect">
            <a:avLst>
              <a:gd name="adj" fmla="val 89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itle 1"/>
          <p:cNvSpPr txBox="1">
            <a:spLocks/>
          </p:cNvSpPr>
          <p:nvPr/>
        </p:nvSpPr>
        <p:spPr>
          <a:xfrm>
            <a:off x="434865" y="835572"/>
            <a:ext cx="11322269" cy="54706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indent="457200" algn="just">
              <a:lnSpc>
                <a:spcPct val="100000"/>
              </a:lnSpc>
              <a:spcAft>
                <a:spcPts val="600"/>
              </a:spcAft>
            </a:pPr>
            <a:r>
              <a:rPr lang="vi-VN" sz="3200" b="1">
                <a:solidFill>
                  <a:prstClr val="black"/>
                </a:solidFill>
              </a:rPr>
              <a:t>Tôi vui sướng ngẩng đầu lên. Lúc này, trên đầu tôi là bầu trời với những</a:t>
            </a:r>
            <a:r>
              <a:rPr lang="en-US" sz="3200" b="1">
                <a:solidFill>
                  <a:prstClr val="black"/>
                </a:solidFill>
              </a:rPr>
              <a:t> </a:t>
            </a:r>
            <a:r>
              <a:rPr lang="vi-VN" sz="3200" b="1">
                <a:solidFill>
                  <a:prstClr val="black"/>
                </a:solidFill>
              </a:rPr>
              <a:t>đám mây trắng bồng bềnh trôi. Tôi thầm nghĩ: “Nếu những đám mây có</a:t>
            </a:r>
            <a:r>
              <a:rPr lang="en-US" sz="3200" b="1">
                <a:solidFill>
                  <a:prstClr val="black"/>
                </a:solidFill>
              </a:rPr>
              <a:t> </a:t>
            </a:r>
            <a:r>
              <a:rPr lang="vi-VN" sz="3200" b="1">
                <a:solidFill>
                  <a:prstClr val="black"/>
                </a:solidFill>
              </a:rPr>
              <a:t>màu xanh thì thật tuyệt!”. Tôi tung lên trời viên ngọc thứ ba. Thoắt cái, bầu</a:t>
            </a:r>
            <a:r>
              <a:rPr lang="en-US" sz="3200" b="1">
                <a:solidFill>
                  <a:prstClr val="black"/>
                </a:solidFill>
              </a:rPr>
              <a:t> </a:t>
            </a:r>
            <a:r>
              <a:rPr lang="vi-VN" sz="3200" b="1">
                <a:solidFill>
                  <a:prstClr val="black"/>
                </a:solidFill>
              </a:rPr>
              <a:t>trời trở nên biếc xanh.</a:t>
            </a:r>
          </a:p>
          <a:p>
            <a:pPr lvl="0" indent="457200" algn="just">
              <a:lnSpc>
                <a:spcPct val="100000"/>
              </a:lnSpc>
              <a:spcAft>
                <a:spcPts val="600"/>
              </a:spcAft>
            </a:pPr>
            <a:r>
              <a:rPr lang="vi-VN" sz="3200" b="1">
                <a:solidFill>
                  <a:prstClr val="black"/>
                </a:solidFill>
              </a:rPr>
              <a:t>Lúc ấy, trên tay tôi chỉ còn lại duy nhất viên ngọc màu tím, màu mà tôi</a:t>
            </a:r>
            <a:r>
              <a:rPr lang="en-US" sz="3200" b="1">
                <a:solidFill>
                  <a:prstClr val="black"/>
                </a:solidFill>
              </a:rPr>
              <a:t> </a:t>
            </a:r>
            <a:r>
              <a:rPr lang="vi-VN" sz="3200" b="1">
                <a:solidFill>
                  <a:prstClr val="black"/>
                </a:solidFill>
              </a:rPr>
              <a:t>thích nhất. Tôi quyết định gắn viên ngọc tím lên đầu mình. Tức thì, những</a:t>
            </a:r>
            <a:r>
              <a:rPr lang="en-US" sz="3200" b="1">
                <a:solidFill>
                  <a:prstClr val="black"/>
                </a:solidFill>
              </a:rPr>
              <a:t> </a:t>
            </a:r>
            <a:r>
              <a:rPr lang="vi-VN" sz="3200" b="1">
                <a:solidFill>
                  <a:prstClr val="black"/>
                </a:solidFill>
              </a:rPr>
              <a:t>nụ hoa bé xinh trên áo tôi đơm màu tím ngắt.</a:t>
            </a:r>
          </a:p>
          <a:p>
            <a:pPr lvl="0" indent="457200" algn="just">
              <a:lnSpc>
                <a:spcPct val="100000"/>
              </a:lnSpc>
              <a:spcAft>
                <a:spcPts val="600"/>
              </a:spcAft>
            </a:pPr>
            <a:r>
              <a:rPr lang="vi-VN" sz="3200" b="1">
                <a:solidFill>
                  <a:prstClr val="black"/>
                </a:solidFill>
              </a:rPr>
              <a:t>Tôi, anh mướp và chị mào gà sung sướng nắm tay nhau vui hát.</a:t>
            </a:r>
            <a:endParaRPr lang="en-US" sz="3200" b="1">
              <a:solidFill>
                <a:prstClr val="black"/>
              </a:solidFill>
            </a:endParaRPr>
          </a:p>
          <a:p>
            <a:pPr lvl="0" indent="457200" algn="just">
              <a:lnSpc>
                <a:spcPct val="100000"/>
              </a:lnSpc>
              <a:spcAft>
                <a:spcPts val="600"/>
              </a:spcAft>
            </a:pPr>
            <a:r>
              <a:rPr lang="vi-VN" sz="3200" b="1">
                <a:solidFill>
                  <a:prstClr val="black"/>
                </a:solidFill>
              </a:rPr>
              <a:t>Từ đó, chúng tôi hứa sẽ cùng nhau đem những sắc màu rực rỡ làm đẹp</a:t>
            </a:r>
            <a:r>
              <a:rPr lang="en-US" sz="3200" b="1">
                <a:solidFill>
                  <a:prstClr val="black"/>
                </a:solidFill>
              </a:rPr>
              <a:t> </a:t>
            </a:r>
            <a:r>
              <a:rPr lang="vi-VN" sz="3200" b="1">
                <a:solidFill>
                  <a:prstClr val="black"/>
                </a:solidFill>
              </a:rPr>
              <a:t>cho cuộc sống mến yêu</a:t>
            </a:r>
            <a:endParaRPr lang="en-US" sz="3200" b="1">
              <a:solidFill>
                <a:prstClr val="black"/>
              </a:solidFill>
            </a:endParaRPr>
          </a:p>
          <a:p>
            <a:pPr lvl="0" indent="457200" algn="just">
              <a:lnSpc>
                <a:spcPct val="100000"/>
              </a:lnSpc>
              <a:spcAft>
                <a:spcPts val="600"/>
              </a:spcAft>
            </a:pPr>
            <a:r>
              <a:rPr lang="en-US" sz="3200" b="1">
                <a:solidFill>
                  <a:prstClr val="black"/>
                </a:solidFill>
              </a:rPr>
              <a:t>							</a:t>
            </a:r>
            <a:r>
              <a:rPr lang="vi-VN" sz="3200" b="1" i="1">
                <a:solidFill>
                  <a:prstClr val="black"/>
                </a:solidFill>
              </a:rPr>
              <a:t>Hương Thu</a:t>
            </a:r>
            <a:endParaRPr kumimoji="0" lang="vi-VN" sz="3200" b="1" i="1" u="none" strike="noStrike" kern="120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55150136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2075" y="163462"/>
            <a:ext cx="11747851" cy="1325563"/>
          </a:xfrm>
        </p:spPr>
        <p:txBody>
          <a:bodyPr vert="horz" lIns="91440" tIns="45720" rIns="91440" bIns="45720" rtlCol="0" anchor="ctr">
            <a:noAutofit/>
          </a:bodyPr>
          <a:lstStyle/>
          <a:p>
            <a:pPr algn="just"/>
            <a:r>
              <a:rPr lang="en-US" sz="2800" b="1" dirty="0">
                <a:solidFill>
                  <a:srgbClr val="F94A29"/>
                </a:solidFill>
                <a:latin typeface="Times New Roman" pitchFamily="18" charset="0"/>
                <a:cs typeface="Times New Roman" pitchFamily="18" charset="0"/>
              </a:rPr>
              <a:t>1. </a:t>
            </a:r>
            <a:r>
              <a:rPr lang="en-US" sz="2800" b="1" dirty="0" err="1">
                <a:solidFill>
                  <a:srgbClr val="F94A29"/>
                </a:solidFill>
                <a:latin typeface="Times New Roman" pitchFamily="18" charset="0"/>
                <a:cs typeface="Times New Roman" pitchFamily="18" charset="0"/>
              </a:rPr>
              <a:t>Sau</a:t>
            </a:r>
            <a:r>
              <a:rPr lang="en-US" sz="2800" b="1" dirty="0">
                <a:solidFill>
                  <a:srgbClr val="F94A29"/>
                </a:solidFill>
                <a:latin typeface="Times New Roman" pitchFamily="18" charset="0"/>
                <a:cs typeface="Times New Roman" pitchFamily="18" charset="0"/>
              </a:rPr>
              <a:t> </a:t>
            </a:r>
            <a:r>
              <a:rPr lang="en-US" sz="2800" b="1" dirty="0" err="1">
                <a:solidFill>
                  <a:srgbClr val="F94A29"/>
                </a:solidFill>
                <a:latin typeface="Times New Roman" pitchFamily="18" charset="0"/>
                <a:cs typeface="Times New Roman" pitchFamily="18" charset="0"/>
              </a:rPr>
              <a:t>khi</a:t>
            </a:r>
            <a:r>
              <a:rPr lang="en-US" sz="2800" b="1" dirty="0">
                <a:solidFill>
                  <a:srgbClr val="F94A29"/>
                </a:solidFill>
                <a:latin typeface="Times New Roman" pitchFamily="18" charset="0"/>
                <a:cs typeface="Times New Roman" pitchFamily="18" charset="0"/>
              </a:rPr>
              <a:t> </a:t>
            </a:r>
            <a:r>
              <a:rPr lang="en-US" sz="2800" b="1" dirty="0" err="1">
                <a:solidFill>
                  <a:srgbClr val="F94A29"/>
                </a:solidFill>
                <a:latin typeface="Times New Roman" pitchFamily="18" charset="0"/>
                <a:cs typeface="Times New Roman" pitchFamily="18" charset="0"/>
              </a:rPr>
              <a:t>đọc</a:t>
            </a:r>
            <a:r>
              <a:rPr lang="en-US" sz="2800" b="1" dirty="0">
                <a:solidFill>
                  <a:srgbClr val="F94A29"/>
                </a:solidFill>
                <a:latin typeface="Times New Roman" pitchFamily="18" charset="0"/>
                <a:cs typeface="Times New Roman" pitchFamily="18" charset="0"/>
              </a:rPr>
              <a:t> </a:t>
            </a:r>
            <a:r>
              <a:rPr lang="en-US" sz="2800" b="1" dirty="0" err="1">
                <a:solidFill>
                  <a:srgbClr val="F94A29"/>
                </a:solidFill>
                <a:latin typeface="Times New Roman" pitchFamily="18" charset="0"/>
                <a:cs typeface="Times New Roman" pitchFamily="18" charset="0"/>
              </a:rPr>
              <a:t>xong</a:t>
            </a:r>
            <a:r>
              <a:rPr lang="en-US" sz="2800" b="1" dirty="0">
                <a:solidFill>
                  <a:srgbClr val="F94A29"/>
                </a:solidFill>
                <a:latin typeface="Times New Roman" pitchFamily="18" charset="0"/>
                <a:cs typeface="Times New Roman" pitchFamily="18" charset="0"/>
              </a:rPr>
              <a:t> </a:t>
            </a:r>
            <a:r>
              <a:rPr lang="en-US" sz="2800" b="1" dirty="0" err="1">
                <a:solidFill>
                  <a:srgbClr val="F94A29"/>
                </a:solidFill>
                <a:latin typeface="Times New Roman" pitchFamily="18" charset="0"/>
                <a:cs typeface="Times New Roman" pitchFamily="18" charset="0"/>
              </a:rPr>
              <a:t>bài</a:t>
            </a:r>
            <a:r>
              <a:rPr lang="en-US" sz="2800" b="1" dirty="0">
                <a:solidFill>
                  <a:srgbClr val="F94A29"/>
                </a:solidFill>
                <a:latin typeface="Times New Roman" pitchFamily="18" charset="0"/>
                <a:cs typeface="Times New Roman" pitchFamily="18" charset="0"/>
              </a:rPr>
              <a:t> “Ai </a:t>
            </a:r>
            <a:r>
              <a:rPr lang="en-US" sz="2800" b="1" dirty="0" err="1">
                <a:solidFill>
                  <a:srgbClr val="F94A29"/>
                </a:solidFill>
                <a:latin typeface="Times New Roman" pitchFamily="18" charset="0"/>
                <a:cs typeface="Times New Roman" pitchFamily="18" charset="0"/>
              </a:rPr>
              <a:t>tài</a:t>
            </a:r>
            <a:r>
              <a:rPr lang="en-US" sz="2800" b="1" dirty="0">
                <a:solidFill>
                  <a:srgbClr val="F94A29"/>
                </a:solidFill>
                <a:latin typeface="Times New Roman" pitchFamily="18" charset="0"/>
                <a:cs typeface="Times New Roman" pitchFamily="18" charset="0"/>
              </a:rPr>
              <a:t> </a:t>
            </a:r>
            <a:r>
              <a:rPr lang="en-US" sz="2800" b="1" dirty="0" err="1">
                <a:solidFill>
                  <a:srgbClr val="F94A29"/>
                </a:solidFill>
                <a:latin typeface="Times New Roman" pitchFamily="18" charset="0"/>
                <a:cs typeface="Times New Roman" pitchFamily="18" charset="0"/>
              </a:rPr>
              <a:t>giỏi</a:t>
            </a:r>
            <a:r>
              <a:rPr lang="en-US" sz="2800" b="1" dirty="0">
                <a:solidFill>
                  <a:srgbClr val="F94A29"/>
                </a:solidFill>
                <a:latin typeface="Times New Roman" pitchFamily="18" charset="0"/>
                <a:cs typeface="Times New Roman" pitchFamily="18" charset="0"/>
              </a:rPr>
              <a:t> </a:t>
            </a:r>
            <a:r>
              <a:rPr lang="en-US" sz="2800" b="1" dirty="0" err="1">
                <a:solidFill>
                  <a:srgbClr val="F94A29"/>
                </a:solidFill>
                <a:latin typeface="Times New Roman" pitchFamily="18" charset="0"/>
                <a:cs typeface="Times New Roman" pitchFamily="18" charset="0"/>
              </a:rPr>
              <a:t>nhất</a:t>
            </a:r>
            <a:r>
              <a:rPr lang="en-US" sz="2800" b="1" dirty="0">
                <a:solidFill>
                  <a:srgbClr val="F94A29"/>
                </a:solidFill>
                <a:latin typeface="Times New Roman" pitchFamily="18" charset="0"/>
                <a:cs typeface="Times New Roman" pitchFamily="18" charset="0"/>
              </a:rPr>
              <a:t>” ở </a:t>
            </a:r>
            <a:r>
              <a:rPr lang="en-US" sz="2800" b="1" dirty="0" err="1">
                <a:solidFill>
                  <a:srgbClr val="F94A29"/>
                </a:solidFill>
                <a:latin typeface="Times New Roman" pitchFamily="18" charset="0"/>
                <a:cs typeface="Times New Roman" pitchFamily="18" charset="0"/>
              </a:rPr>
              <a:t>trang</a:t>
            </a:r>
            <a:r>
              <a:rPr lang="en-US" sz="2800" b="1" dirty="0">
                <a:solidFill>
                  <a:srgbClr val="F94A29"/>
                </a:solidFill>
                <a:latin typeface="Times New Roman" pitchFamily="18" charset="0"/>
                <a:cs typeface="Times New Roman" pitchFamily="18" charset="0"/>
              </a:rPr>
              <a:t> 96, 97 (</a:t>
            </a:r>
            <a:r>
              <a:rPr lang="en-US" sz="2800" b="1" dirty="0" err="1">
                <a:solidFill>
                  <a:srgbClr val="F94A29"/>
                </a:solidFill>
                <a:latin typeface="Times New Roman" pitchFamily="18" charset="0"/>
                <a:cs typeface="Times New Roman" pitchFamily="18" charset="0"/>
              </a:rPr>
              <a:t>Tiếng</a:t>
            </a:r>
            <a:r>
              <a:rPr lang="en-US" sz="2800" b="1" dirty="0">
                <a:solidFill>
                  <a:srgbClr val="F94A29"/>
                </a:solidFill>
                <a:latin typeface="Times New Roman" pitchFamily="18" charset="0"/>
                <a:cs typeface="Times New Roman" pitchFamily="18" charset="0"/>
              </a:rPr>
              <a:t> </a:t>
            </a:r>
            <a:r>
              <a:rPr lang="en-US" sz="2800" b="1" dirty="0" err="1">
                <a:solidFill>
                  <a:srgbClr val="F94A29"/>
                </a:solidFill>
                <a:latin typeface="Times New Roman" pitchFamily="18" charset="0"/>
                <a:cs typeface="Times New Roman" pitchFamily="18" charset="0"/>
              </a:rPr>
              <a:t>Việt</a:t>
            </a:r>
            <a:r>
              <a:rPr lang="en-US" sz="2800" b="1" dirty="0">
                <a:solidFill>
                  <a:srgbClr val="F94A29"/>
                </a:solidFill>
                <a:latin typeface="Times New Roman" pitchFamily="18" charset="0"/>
                <a:cs typeface="Times New Roman" pitchFamily="18" charset="0"/>
              </a:rPr>
              <a:t> 4, </a:t>
            </a:r>
            <a:r>
              <a:rPr lang="en-US" sz="2800" b="1" dirty="0" err="1">
                <a:solidFill>
                  <a:srgbClr val="F94A29"/>
                </a:solidFill>
                <a:latin typeface="Times New Roman" pitchFamily="18" charset="0"/>
                <a:cs typeface="Times New Roman" pitchFamily="18" charset="0"/>
              </a:rPr>
              <a:t>tập</a:t>
            </a:r>
            <a:r>
              <a:rPr lang="en-US" sz="2800" b="1" dirty="0">
                <a:solidFill>
                  <a:srgbClr val="F94A29"/>
                </a:solidFill>
                <a:latin typeface="Times New Roman" pitchFamily="18" charset="0"/>
                <a:cs typeface="Times New Roman" pitchFamily="18" charset="0"/>
              </a:rPr>
              <a:t> </a:t>
            </a:r>
            <a:r>
              <a:rPr lang="en-US" sz="2800" b="1" dirty="0" err="1">
                <a:solidFill>
                  <a:srgbClr val="F94A29"/>
                </a:solidFill>
                <a:latin typeface="Times New Roman" pitchFamily="18" charset="0"/>
                <a:cs typeface="Times New Roman" pitchFamily="18" charset="0"/>
              </a:rPr>
              <a:t>một</a:t>
            </a:r>
            <a:r>
              <a:rPr lang="en-US" sz="2800" b="1" dirty="0">
                <a:solidFill>
                  <a:srgbClr val="F94A29"/>
                </a:solidFill>
                <a:latin typeface="Times New Roman" pitchFamily="18" charset="0"/>
                <a:cs typeface="Times New Roman" pitchFamily="18" charset="0"/>
              </a:rPr>
              <a:t>), </a:t>
            </a:r>
            <a:r>
              <a:rPr lang="en-US" sz="2800" b="1" dirty="0" err="1">
                <a:solidFill>
                  <a:srgbClr val="F94A29"/>
                </a:solidFill>
                <a:latin typeface="Times New Roman" pitchFamily="18" charset="0"/>
                <a:cs typeface="Times New Roman" pitchFamily="18" charset="0"/>
              </a:rPr>
              <a:t>một</a:t>
            </a:r>
            <a:r>
              <a:rPr lang="en-US" sz="2800" b="1" dirty="0">
                <a:solidFill>
                  <a:srgbClr val="F94A29"/>
                </a:solidFill>
                <a:latin typeface="Times New Roman" pitchFamily="18" charset="0"/>
                <a:cs typeface="Times New Roman" pitchFamily="18" charset="0"/>
              </a:rPr>
              <a:t> </a:t>
            </a:r>
            <a:r>
              <a:rPr lang="en-US" sz="2800" b="1" dirty="0" err="1">
                <a:solidFill>
                  <a:srgbClr val="F94A29"/>
                </a:solidFill>
                <a:latin typeface="Times New Roman" pitchFamily="18" charset="0"/>
                <a:cs typeface="Times New Roman" pitchFamily="18" charset="0"/>
              </a:rPr>
              <a:t>bạn</a:t>
            </a:r>
            <a:r>
              <a:rPr lang="en-US" sz="2800" b="1" dirty="0">
                <a:solidFill>
                  <a:srgbClr val="F94A29"/>
                </a:solidFill>
                <a:latin typeface="Times New Roman" pitchFamily="18" charset="0"/>
                <a:cs typeface="Times New Roman" pitchFamily="18" charset="0"/>
              </a:rPr>
              <a:t> </a:t>
            </a:r>
            <a:r>
              <a:rPr lang="en-US" sz="2800" b="1" dirty="0" err="1">
                <a:solidFill>
                  <a:srgbClr val="F94A29"/>
                </a:solidFill>
                <a:latin typeface="Times New Roman" pitchFamily="18" charset="0"/>
                <a:cs typeface="Times New Roman" pitchFamily="18" charset="0"/>
              </a:rPr>
              <a:t>nhỏ</a:t>
            </a:r>
            <a:r>
              <a:rPr lang="en-US" sz="2800" b="1" dirty="0">
                <a:solidFill>
                  <a:srgbClr val="F94A29"/>
                </a:solidFill>
                <a:latin typeface="Times New Roman" pitchFamily="18" charset="0"/>
                <a:cs typeface="Times New Roman" pitchFamily="18" charset="0"/>
              </a:rPr>
              <a:t> </a:t>
            </a:r>
            <a:r>
              <a:rPr lang="en-US" sz="2800" b="1" dirty="0" err="1">
                <a:solidFill>
                  <a:srgbClr val="F94A29"/>
                </a:solidFill>
                <a:latin typeface="Times New Roman" pitchFamily="18" charset="0"/>
                <a:cs typeface="Times New Roman" pitchFamily="18" charset="0"/>
              </a:rPr>
              <a:t>đã</a:t>
            </a:r>
            <a:r>
              <a:rPr lang="en-US" sz="2800" b="1" dirty="0">
                <a:solidFill>
                  <a:srgbClr val="F94A29"/>
                </a:solidFill>
                <a:latin typeface="Times New Roman" pitchFamily="18" charset="0"/>
                <a:cs typeface="Times New Roman" pitchFamily="18" charset="0"/>
              </a:rPr>
              <a:t> </a:t>
            </a:r>
            <a:r>
              <a:rPr lang="en-US" sz="2800" b="1" dirty="0" err="1">
                <a:solidFill>
                  <a:srgbClr val="F94A29"/>
                </a:solidFill>
                <a:latin typeface="Times New Roman" pitchFamily="18" charset="0"/>
                <a:cs typeface="Times New Roman" pitchFamily="18" charset="0"/>
              </a:rPr>
              <a:t>tưởng</a:t>
            </a:r>
            <a:r>
              <a:rPr lang="en-US" sz="2800" b="1" dirty="0">
                <a:solidFill>
                  <a:srgbClr val="F94A29"/>
                </a:solidFill>
                <a:latin typeface="Times New Roman" pitchFamily="18" charset="0"/>
                <a:cs typeface="Times New Roman" pitchFamily="18" charset="0"/>
              </a:rPr>
              <a:t> </a:t>
            </a:r>
            <a:r>
              <a:rPr lang="en-US" sz="2800" b="1" dirty="0" err="1">
                <a:solidFill>
                  <a:srgbClr val="F94A29"/>
                </a:solidFill>
                <a:latin typeface="Times New Roman" pitchFamily="18" charset="0"/>
                <a:cs typeface="Times New Roman" pitchFamily="18" charset="0"/>
              </a:rPr>
              <a:t>tượng</a:t>
            </a:r>
            <a:r>
              <a:rPr lang="en-US" sz="2800" b="1" dirty="0">
                <a:solidFill>
                  <a:srgbClr val="F94A29"/>
                </a:solidFill>
                <a:latin typeface="Times New Roman" pitchFamily="18" charset="0"/>
                <a:cs typeface="Times New Roman" pitchFamily="18" charset="0"/>
              </a:rPr>
              <a:t> </a:t>
            </a:r>
            <a:r>
              <a:rPr lang="en-US" sz="2800" b="1" dirty="0" err="1">
                <a:solidFill>
                  <a:srgbClr val="F94A29"/>
                </a:solidFill>
                <a:latin typeface="Times New Roman" pitchFamily="18" charset="0"/>
                <a:cs typeface="Times New Roman" pitchFamily="18" charset="0"/>
              </a:rPr>
              <a:t>và</a:t>
            </a:r>
            <a:r>
              <a:rPr lang="en-US" sz="2800" b="1" dirty="0">
                <a:solidFill>
                  <a:srgbClr val="F94A29"/>
                </a:solidFill>
                <a:latin typeface="Times New Roman" pitchFamily="18" charset="0"/>
                <a:cs typeface="Times New Roman" pitchFamily="18" charset="0"/>
              </a:rPr>
              <a:t> </a:t>
            </a:r>
            <a:r>
              <a:rPr lang="en-US" sz="2800" b="1" dirty="0" err="1">
                <a:solidFill>
                  <a:srgbClr val="F94A29"/>
                </a:solidFill>
                <a:latin typeface="Times New Roman" pitchFamily="18" charset="0"/>
                <a:cs typeface="Times New Roman" pitchFamily="18" charset="0"/>
              </a:rPr>
              <a:t>viết</a:t>
            </a:r>
            <a:r>
              <a:rPr lang="en-US" sz="2800" b="1" dirty="0">
                <a:solidFill>
                  <a:srgbClr val="F94A29"/>
                </a:solidFill>
                <a:latin typeface="Times New Roman" pitchFamily="18" charset="0"/>
                <a:cs typeface="Times New Roman" pitchFamily="18" charset="0"/>
              </a:rPr>
              <a:t> </a:t>
            </a:r>
            <a:r>
              <a:rPr lang="en-US" sz="2800" b="1" dirty="0" err="1">
                <a:solidFill>
                  <a:srgbClr val="F94A29"/>
                </a:solidFill>
                <a:latin typeface="Times New Roman" pitchFamily="18" charset="0"/>
                <a:cs typeface="Times New Roman" pitchFamily="18" charset="0"/>
              </a:rPr>
              <a:t>thêm</a:t>
            </a:r>
            <a:r>
              <a:rPr lang="en-US" sz="2800" b="1" dirty="0">
                <a:solidFill>
                  <a:srgbClr val="F94A29"/>
                </a:solidFill>
                <a:latin typeface="Times New Roman" pitchFamily="18" charset="0"/>
                <a:cs typeface="Times New Roman" pitchFamily="18" charset="0"/>
              </a:rPr>
              <a:t> </a:t>
            </a:r>
            <a:r>
              <a:rPr lang="en-US" sz="2800" b="1" dirty="0" err="1">
                <a:solidFill>
                  <a:srgbClr val="F94A29"/>
                </a:solidFill>
                <a:latin typeface="Times New Roman" pitchFamily="18" charset="0"/>
                <a:cs typeface="Times New Roman" pitchFamily="18" charset="0"/>
              </a:rPr>
              <a:t>đoạn</a:t>
            </a:r>
            <a:r>
              <a:rPr lang="en-US" sz="2800" b="1" dirty="0">
                <a:solidFill>
                  <a:srgbClr val="F94A29"/>
                </a:solidFill>
                <a:latin typeface="Times New Roman" pitchFamily="18" charset="0"/>
                <a:cs typeface="Times New Roman" pitchFamily="18" charset="0"/>
              </a:rPr>
              <a:t> </a:t>
            </a:r>
            <a:r>
              <a:rPr lang="en-US" sz="2800" b="1" dirty="0" err="1">
                <a:solidFill>
                  <a:srgbClr val="F94A29"/>
                </a:solidFill>
                <a:latin typeface="Times New Roman" pitchFamily="18" charset="0"/>
                <a:cs typeface="Times New Roman" pitchFamily="18" charset="0"/>
              </a:rPr>
              <a:t>kết</a:t>
            </a:r>
            <a:r>
              <a:rPr lang="en-US" sz="2800" b="1" dirty="0">
                <a:solidFill>
                  <a:srgbClr val="F94A29"/>
                </a:solidFill>
                <a:latin typeface="Times New Roman" pitchFamily="18" charset="0"/>
                <a:cs typeface="Times New Roman" pitchFamily="18" charset="0"/>
              </a:rPr>
              <a:t> </a:t>
            </a:r>
            <a:r>
              <a:rPr lang="en-US" sz="2800" b="1" dirty="0" err="1">
                <a:solidFill>
                  <a:srgbClr val="F94A29"/>
                </a:solidFill>
                <a:latin typeface="Times New Roman" pitchFamily="18" charset="0"/>
                <a:cs typeface="Times New Roman" pitchFamily="18" charset="0"/>
              </a:rPr>
              <a:t>cho</a:t>
            </a:r>
            <a:r>
              <a:rPr lang="en-US" sz="2800" b="1" dirty="0">
                <a:solidFill>
                  <a:srgbClr val="F94A29"/>
                </a:solidFill>
                <a:latin typeface="Times New Roman" pitchFamily="18" charset="0"/>
                <a:cs typeface="Times New Roman" pitchFamily="18" charset="0"/>
              </a:rPr>
              <a:t> </a:t>
            </a:r>
            <a:r>
              <a:rPr lang="en-US" sz="2800" b="1" dirty="0" err="1">
                <a:solidFill>
                  <a:srgbClr val="F94A29"/>
                </a:solidFill>
                <a:latin typeface="Times New Roman" pitchFamily="18" charset="0"/>
                <a:cs typeface="Times New Roman" pitchFamily="18" charset="0"/>
              </a:rPr>
              <a:t>câu</a:t>
            </a:r>
            <a:r>
              <a:rPr lang="en-US" sz="2800" b="1" dirty="0">
                <a:solidFill>
                  <a:srgbClr val="F94A29"/>
                </a:solidFill>
                <a:latin typeface="Times New Roman" pitchFamily="18" charset="0"/>
                <a:cs typeface="Times New Roman" pitchFamily="18" charset="0"/>
              </a:rPr>
              <a:t> </a:t>
            </a:r>
            <a:r>
              <a:rPr lang="en-US" sz="2800" b="1" dirty="0" err="1">
                <a:solidFill>
                  <a:srgbClr val="F94A29"/>
                </a:solidFill>
                <a:latin typeface="Times New Roman" pitchFamily="18" charset="0"/>
                <a:cs typeface="Times New Roman" pitchFamily="18" charset="0"/>
              </a:rPr>
              <a:t>chuyện</a:t>
            </a:r>
            <a:r>
              <a:rPr lang="en-US" sz="2800" b="1" dirty="0">
                <a:solidFill>
                  <a:srgbClr val="F94A29"/>
                </a:solidFill>
                <a:latin typeface="Times New Roman" pitchFamily="18" charset="0"/>
                <a:cs typeface="Times New Roman" pitchFamily="18" charset="0"/>
              </a:rPr>
              <a:t>. </a:t>
            </a:r>
            <a:r>
              <a:rPr lang="en-US" sz="2800" b="1" dirty="0" err="1">
                <a:solidFill>
                  <a:srgbClr val="F94A29"/>
                </a:solidFill>
                <a:latin typeface="Times New Roman" pitchFamily="18" charset="0"/>
                <a:cs typeface="Times New Roman" pitchFamily="18" charset="0"/>
              </a:rPr>
              <a:t>Đọc</a:t>
            </a:r>
            <a:r>
              <a:rPr lang="en-US" sz="2800" b="1" dirty="0">
                <a:solidFill>
                  <a:srgbClr val="F94A29"/>
                </a:solidFill>
                <a:latin typeface="Times New Roman" pitchFamily="18" charset="0"/>
                <a:cs typeface="Times New Roman" pitchFamily="18" charset="0"/>
              </a:rPr>
              <a:t> </a:t>
            </a:r>
            <a:r>
              <a:rPr lang="en-US" sz="2800" b="1" dirty="0" err="1">
                <a:solidFill>
                  <a:srgbClr val="F94A29"/>
                </a:solidFill>
                <a:latin typeface="Times New Roman" pitchFamily="18" charset="0"/>
                <a:cs typeface="Times New Roman" pitchFamily="18" charset="0"/>
              </a:rPr>
              <a:t>đoạn</a:t>
            </a:r>
            <a:r>
              <a:rPr lang="en-US" sz="2800" b="1" dirty="0">
                <a:solidFill>
                  <a:srgbClr val="F94A29"/>
                </a:solidFill>
                <a:latin typeface="Times New Roman" pitchFamily="18" charset="0"/>
                <a:cs typeface="Times New Roman" pitchFamily="18" charset="0"/>
              </a:rPr>
              <a:t> </a:t>
            </a:r>
            <a:r>
              <a:rPr lang="en-US" sz="2800" b="1" dirty="0" err="1">
                <a:solidFill>
                  <a:srgbClr val="F94A29"/>
                </a:solidFill>
                <a:latin typeface="Times New Roman" pitchFamily="18" charset="0"/>
                <a:cs typeface="Times New Roman" pitchFamily="18" charset="0"/>
              </a:rPr>
              <a:t>văn</a:t>
            </a:r>
            <a:r>
              <a:rPr lang="en-US" sz="2800" b="1" dirty="0">
                <a:solidFill>
                  <a:srgbClr val="F94A29"/>
                </a:solidFill>
                <a:latin typeface="Times New Roman" pitchFamily="18" charset="0"/>
                <a:cs typeface="Times New Roman" pitchFamily="18" charset="0"/>
              </a:rPr>
              <a:t> </a:t>
            </a:r>
            <a:r>
              <a:rPr lang="en-US" sz="2800" b="1" dirty="0" err="1">
                <a:solidFill>
                  <a:srgbClr val="F94A29"/>
                </a:solidFill>
                <a:latin typeface="Times New Roman" pitchFamily="18" charset="0"/>
                <a:cs typeface="Times New Roman" pitchFamily="18" charset="0"/>
              </a:rPr>
              <a:t>bạn</a:t>
            </a:r>
            <a:r>
              <a:rPr lang="en-US" sz="2800" b="1" dirty="0">
                <a:solidFill>
                  <a:srgbClr val="F94A29"/>
                </a:solidFill>
                <a:latin typeface="Times New Roman" pitchFamily="18" charset="0"/>
                <a:cs typeface="Times New Roman" pitchFamily="18" charset="0"/>
              </a:rPr>
              <a:t> </a:t>
            </a:r>
            <a:r>
              <a:rPr lang="en-US" sz="2800" b="1" dirty="0" err="1">
                <a:solidFill>
                  <a:srgbClr val="F94A29"/>
                </a:solidFill>
                <a:latin typeface="Times New Roman" pitchFamily="18" charset="0"/>
                <a:cs typeface="Times New Roman" pitchFamily="18" charset="0"/>
              </a:rPr>
              <a:t>nhỏ</a:t>
            </a:r>
            <a:r>
              <a:rPr lang="en-US" sz="2800" b="1" dirty="0">
                <a:solidFill>
                  <a:srgbClr val="F94A29"/>
                </a:solidFill>
                <a:latin typeface="Times New Roman" pitchFamily="18" charset="0"/>
                <a:cs typeface="Times New Roman" pitchFamily="18" charset="0"/>
              </a:rPr>
              <a:t> </a:t>
            </a:r>
            <a:r>
              <a:rPr lang="en-US" sz="2800" b="1" dirty="0" err="1">
                <a:solidFill>
                  <a:srgbClr val="F94A29"/>
                </a:solidFill>
                <a:latin typeface="Times New Roman" pitchFamily="18" charset="0"/>
                <a:cs typeface="Times New Roman" pitchFamily="18" charset="0"/>
              </a:rPr>
              <a:t>đã</a:t>
            </a:r>
            <a:r>
              <a:rPr lang="en-US" sz="2800" b="1" dirty="0">
                <a:solidFill>
                  <a:srgbClr val="F94A29"/>
                </a:solidFill>
                <a:latin typeface="Times New Roman" pitchFamily="18" charset="0"/>
                <a:cs typeface="Times New Roman" pitchFamily="18" charset="0"/>
              </a:rPr>
              <a:t> </a:t>
            </a:r>
            <a:r>
              <a:rPr lang="en-US" sz="2800" b="1" dirty="0" err="1">
                <a:solidFill>
                  <a:srgbClr val="F94A29"/>
                </a:solidFill>
                <a:latin typeface="Times New Roman" pitchFamily="18" charset="0"/>
                <a:cs typeface="Times New Roman" pitchFamily="18" charset="0"/>
              </a:rPr>
              <a:t>viết</a:t>
            </a:r>
            <a:r>
              <a:rPr lang="en-US" sz="2800" b="1" dirty="0">
                <a:solidFill>
                  <a:srgbClr val="F94A29"/>
                </a:solidFill>
                <a:latin typeface="Times New Roman" pitchFamily="18" charset="0"/>
                <a:cs typeface="Times New Roman" pitchFamily="18" charset="0"/>
              </a:rPr>
              <a:t> </a:t>
            </a:r>
            <a:r>
              <a:rPr lang="en-US" sz="2800" b="1" dirty="0" err="1">
                <a:solidFill>
                  <a:srgbClr val="F94A29"/>
                </a:solidFill>
                <a:latin typeface="Times New Roman" pitchFamily="18" charset="0"/>
                <a:cs typeface="Times New Roman" pitchFamily="18" charset="0"/>
              </a:rPr>
              <a:t>dưới</a:t>
            </a:r>
            <a:r>
              <a:rPr lang="en-US" sz="2800" b="1" dirty="0">
                <a:solidFill>
                  <a:srgbClr val="F94A29"/>
                </a:solidFill>
                <a:latin typeface="Times New Roman" pitchFamily="18" charset="0"/>
                <a:cs typeface="Times New Roman" pitchFamily="18" charset="0"/>
              </a:rPr>
              <a:t> </a:t>
            </a:r>
            <a:r>
              <a:rPr lang="en-US" sz="2800" b="1" dirty="0" err="1">
                <a:solidFill>
                  <a:srgbClr val="F94A29"/>
                </a:solidFill>
                <a:latin typeface="Times New Roman" pitchFamily="18" charset="0"/>
                <a:cs typeface="Times New Roman" pitchFamily="18" charset="0"/>
              </a:rPr>
              <a:t>đây</a:t>
            </a:r>
            <a:r>
              <a:rPr lang="en-US" sz="2800" b="1" dirty="0">
                <a:solidFill>
                  <a:srgbClr val="F94A29"/>
                </a:solidFill>
                <a:latin typeface="Times New Roman" pitchFamily="18" charset="0"/>
                <a:cs typeface="Times New Roman" pitchFamily="18" charset="0"/>
              </a:rPr>
              <a:t> </a:t>
            </a:r>
            <a:r>
              <a:rPr lang="en-US" sz="2800" b="1" dirty="0" err="1">
                <a:solidFill>
                  <a:srgbClr val="F94A29"/>
                </a:solidFill>
                <a:latin typeface="Times New Roman" pitchFamily="18" charset="0"/>
                <a:cs typeface="Times New Roman" pitchFamily="18" charset="0"/>
              </a:rPr>
              <a:t>và</a:t>
            </a:r>
            <a:r>
              <a:rPr lang="en-US" sz="2800" b="1" dirty="0">
                <a:solidFill>
                  <a:srgbClr val="F94A29"/>
                </a:solidFill>
                <a:latin typeface="Times New Roman" pitchFamily="18" charset="0"/>
                <a:cs typeface="Times New Roman" pitchFamily="18" charset="0"/>
              </a:rPr>
              <a:t> </a:t>
            </a:r>
            <a:r>
              <a:rPr lang="en-US" sz="2800" b="1" dirty="0" err="1">
                <a:solidFill>
                  <a:srgbClr val="F94A29"/>
                </a:solidFill>
                <a:latin typeface="Times New Roman" pitchFamily="18" charset="0"/>
                <a:cs typeface="Times New Roman" pitchFamily="18" charset="0"/>
              </a:rPr>
              <a:t>trả</a:t>
            </a:r>
            <a:r>
              <a:rPr lang="en-US" sz="2800" b="1" dirty="0">
                <a:solidFill>
                  <a:srgbClr val="F94A29"/>
                </a:solidFill>
                <a:latin typeface="Times New Roman" pitchFamily="18" charset="0"/>
                <a:cs typeface="Times New Roman" pitchFamily="18" charset="0"/>
              </a:rPr>
              <a:t> </a:t>
            </a:r>
            <a:r>
              <a:rPr lang="en-US" sz="2800" b="1" dirty="0" err="1">
                <a:solidFill>
                  <a:srgbClr val="F94A29"/>
                </a:solidFill>
                <a:latin typeface="Times New Roman" pitchFamily="18" charset="0"/>
                <a:cs typeface="Times New Roman" pitchFamily="18" charset="0"/>
              </a:rPr>
              <a:t>lời</a:t>
            </a:r>
            <a:r>
              <a:rPr lang="en-US" sz="2800" b="1" dirty="0">
                <a:solidFill>
                  <a:srgbClr val="F94A29"/>
                </a:solidFill>
                <a:latin typeface="Times New Roman" pitchFamily="18" charset="0"/>
                <a:cs typeface="Times New Roman" pitchFamily="18" charset="0"/>
              </a:rPr>
              <a:t> </a:t>
            </a:r>
            <a:r>
              <a:rPr lang="en-US" sz="2800" b="1" dirty="0" err="1">
                <a:solidFill>
                  <a:srgbClr val="F94A29"/>
                </a:solidFill>
                <a:latin typeface="Times New Roman" pitchFamily="18" charset="0"/>
                <a:cs typeface="Times New Roman" pitchFamily="18" charset="0"/>
              </a:rPr>
              <a:t>câu</a:t>
            </a:r>
            <a:r>
              <a:rPr lang="en-US" sz="2800" b="1" dirty="0">
                <a:solidFill>
                  <a:srgbClr val="F94A29"/>
                </a:solidFill>
                <a:latin typeface="Times New Roman" pitchFamily="18" charset="0"/>
                <a:cs typeface="Times New Roman" pitchFamily="18" charset="0"/>
              </a:rPr>
              <a:t> </a:t>
            </a:r>
            <a:r>
              <a:rPr lang="en-US" sz="2800" b="1" dirty="0" err="1">
                <a:solidFill>
                  <a:srgbClr val="F94A29"/>
                </a:solidFill>
                <a:latin typeface="Times New Roman" pitchFamily="18" charset="0"/>
                <a:cs typeface="Times New Roman" pitchFamily="18" charset="0"/>
              </a:rPr>
              <a:t>hỏi</a:t>
            </a:r>
            <a:r>
              <a:rPr lang="en-US" sz="2800" b="1" dirty="0">
                <a:solidFill>
                  <a:srgbClr val="F94A29"/>
                </a:solidFill>
                <a:latin typeface="Times New Roman" pitchFamily="18" charset="0"/>
                <a:cs typeface="Times New Roman" pitchFamily="18" charset="0"/>
              </a:rPr>
              <a:t>:</a:t>
            </a:r>
          </a:p>
        </p:txBody>
      </p:sp>
      <p:sp>
        <p:nvSpPr>
          <p:cNvPr id="7" name="Title 1"/>
          <p:cNvSpPr txBox="1">
            <a:spLocks/>
          </p:cNvSpPr>
          <p:nvPr/>
        </p:nvSpPr>
        <p:spPr>
          <a:xfrm>
            <a:off x="380999" y="1970632"/>
            <a:ext cx="11125200" cy="3860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57200" algn="just">
              <a:lnSpc>
                <a:spcPct val="100000"/>
              </a:lnSpc>
              <a:spcAft>
                <a:spcPts val="600"/>
              </a:spcAft>
            </a:pPr>
            <a:endParaRPr lang="en-US" sz="2800" b="1" i="1" smtClean="0">
              <a:solidFill>
                <a:srgbClr val="FF0000"/>
              </a:solidFill>
              <a:latin typeface="+mn-lt"/>
            </a:endParaRPr>
          </a:p>
          <a:p>
            <a:pPr indent="457200" algn="just">
              <a:lnSpc>
                <a:spcPct val="100000"/>
              </a:lnSpc>
              <a:spcAft>
                <a:spcPts val="600"/>
              </a:spcAft>
            </a:pPr>
            <a:r>
              <a:rPr lang="vi-VN" sz="2800" b="1" i="1" smtClean="0">
                <a:solidFill>
                  <a:srgbClr val="FF0000"/>
                </a:solidFill>
                <a:latin typeface="Times New Roman" pitchFamily="18" charset="0"/>
                <a:cs typeface="Times New Roman" pitchFamily="18" charset="0"/>
              </a:rPr>
              <a:t>a</a:t>
            </a:r>
            <a:r>
              <a:rPr lang="vi-VN" sz="2800" b="1" i="1">
                <a:solidFill>
                  <a:srgbClr val="FF0000"/>
                </a:solidFill>
                <a:latin typeface="Times New Roman" pitchFamily="18" charset="0"/>
                <a:cs typeface="Times New Roman" pitchFamily="18" charset="0"/>
              </a:rPr>
              <a:t>. Tìm hiểu về cách bạn Hương Thu kể lại câu chuyện:</a:t>
            </a:r>
          </a:p>
          <a:p>
            <a:pPr indent="457200" algn="just">
              <a:lnSpc>
                <a:spcPct val="100000"/>
              </a:lnSpc>
              <a:spcAft>
                <a:spcPts val="600"/>
              </a:spcAft>
            </a:pPr>
            <a:r>
              <a:rPr lang="vi-VN" sz="2800" b="1">
                <a:latin typeface="Times New Roman" pitchFamily="18" charset="0"/>
                <a:cs typeface="Times New Roman" pitchFamily="18" charset="0"/>
              </a:rPr>
              <a:t>– Bạn xưng hô như thế nào khi kể chuyện?</a:t>
            </a:r>
          </a:p>
          <a:p>
            <a:pPr indent="457200" algn="just">
              <a:lnSpc>
                <a:spcPct val="100000"/>
              </a:lnSpc>
              <a:spcAft>
                <a:spcPts val="600"/>
              </a:spcAft>
            </a:pPr>
            <a:r>
              <a:rPr lang="vi-VN" sz="2800" b="1">
                <a:latin typeface="Times New Roman" pitchFamily="18" charset="0"/>
                <a:cs typeface="Times New Roman" pitchFamily="18" charset="0"/>
              </a:rPr>
              <a:t>– Khi đặt mình vào vai nhân vật, bạn có những lời nói, ý nghĩ, hành</a:t>
            </a:r>
            <a:r>
              <a:rPr lang="en-US" sz="2800" b="1">
                <a:latin typeface="Times New Roman" pitchFamily="18" charset="0"/>
                <a:cs typeface="Times New Roman" pitchFamily="18" charset="0"/>
              </a:rPr>
              <a:t> </a:t>
            </a:r>
            <a:r>
              <a:rPr lang="vi-VN" sz="2800" b="1">
                <a:latin typeface="Times New Roman" pitchFamily="18" charset="0"/>
                <a:cs typeface="Times New Roman" pitchFamily="18" charset="0"/>
              </a:rPr>
              <a:t>động,... hoặc thể hiện tình cảm, cảm xúc gì?</a:t>
            </a:r>
          </a:p>
          <a:p>
            <a:pPr indent="457200" algn="just">
              <a:lnSpc>
                <a:spcPct val="100000"/>
              </a:lnSpc>
              <a:spcAft>
                <a:spcPts val="600"/>
              </a:spcAft>
            </a:pPr>
            <a:r>
              <a:rPr lang="vi-VN" sz="2800" b="1">
                <a:latin typeface="Times New Roman" pitchFamily="18" charset="0"/>
                <a:cs typeface="Times New Roman" pitchFamily="18" charset="0"/>
              </a:rPr>
              <a:t>– Những lời nói, ý nghĩ, hành động,... đó có phù hợp với nhân vật bạn</a:t>
            </a:r>
            <a:r>
              <a:rPr lang="en-US" sz="2800" b="1">
                <a:latin typeface="Times New Roman" pitchFamily="18" charset="0"/>
                <a:cs typeface="Times New Roman" pitchFamily="18" charset="0"/>
              </a:rPr>
              <a:t> </a:t>
            </a:r>
            <a:r>
              <a:rPr lang="vi-VN" sz="2800" b="1">
                <a:latin typeface="Times New Roman" pitchFamily="18" charset="0"/>
                <a:cs typeface="Times New Roman" pitchFamily="18" charset="0"/>
              </a:rPr>
              <a:t>mượn lời để kể hay không? Vì sao?</a:t>
            </a:r>
          </a:p>
          <a:p>
            <a:pPr indent="457200" algn="just">
              <a:lnSpc>
                <a:spcPct val="100000"/>
              </a:lnSpc>
              <a:spcAft>
                <a:spcPts val="600"/>
              </a:spcAft>
            </a:pPr>
            <a:r>
              <a:rPr lang="vi-VN" sz="2800" b="1" i="1">
                <a:solidFill>
                  <a:srgbClr val="FF0000"/>
                </a:solidFill>
                <a:latin typeface="Times New Roman" pitchFamily="18" charset="0"/>
                <a:cs typeface="Times New Roman" pitchFamily="18" charset="0"/>
              </a:rPr>
              <a:t>b. So sánh hai bài viết theo các tiêu chí:</a:t>
            </a:r>
          </a:p>
          <a:p>
            <a:pPr indent="457200" algn="just">
              <a:lnSpc>
                <a:spcPct val="100000"/>
              </a:lnSpc>
              <a:spcAft>
                <a:spcPts val="600"/>
              </a:spcAft>
            </a:pPr>
            <a:r>
              <a:rPr lang="vi-VN" sz="2800" b="1">
                <a:latin typeface="Times New Roman" pitchFamily="18" charset="0"/>
                <a:cs typeface="Times New Roman" pitchFamily="18" charset="0"/>
              </a:rPr>
              <a:t>– Người kể chuyện.</a:t>
            </a:r>
          </a:p>
          <a:p>
            <a:pPr indent="457200" algn="just">
              <a:lnSpc>
                <a:spcPct val="100000"/>
              </a:lnSpc>
              <a:spcAft>
                <a:spcPts val="600"/>
              </a:spcAft>
            </a:pPr>
            <a:r>
              <a:rPr lang="vi-VN" sz="2800" b="1">
                <a:latin typeface="Times New Roman" pitchFamily="18" charset="0"/>
                <a:cs typeface="Times New Roman" pitchFamily="18" charset="0"/>
              </a:rPr>
              <a:t>– Nội dung của câu chuyện.</a:t>
            </a:r>
          </a:p>
          <a:p>
            <a:pPr indent="457200" algn="just">
              <a:lnSpc>
                <a:spcPct val="100000"/>
              </a:lnSpc>
              <a:spcAft>
                <a:spcPts val="600"/>
              </a:spcAft>
            </a:pPr>
            <a:r>
              <a:rPr lang="vi-VN" sz="2800" b="1">
                <a:latin typeface="Times New Roman" pitchFamily="18" charset="0"/>
                <a:cs typeface="Times New Roman" pitchFamily="18" charset="0"/>
              </a:rPr>
              <a:t>– Ý nghĩa của câu chuyện.</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4965744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6538"/>
            <a:ext cx="6213475" cy="750887"/>
          </a:xfrm>
          <a:prstGeom prst="rect">
            <a:avLst/>
          </a:prstGeom>
        </p:spPr>
        <p:txBody>
          <a:bodyPr>
            <a:noAutofit/>
          </a:bodyPr>
          <a:lstStyle/>
          <a:p>
            <a:pPr algn="ctr"/>
            <a:r>
              <a:rPr lang="en-US" b="1">
                <a:ln w="111125">
                  <a:solidFill>
                    <a:schemeClr val="bg1"/>
                  </a:solidFill>
                </a:ln>
                <a:solidFill>
                  <a:schemeClr val="bg1"/>
                </a:solidFill>
                <a:effectLst>
                  <a:outerShdw blurRad="38100" dist="38100" dir="2700000" algn="tl">
                    <a:srgbClr val="000000">
                      <a:alpha val="43137"/>
                    </a:srgbClr>
                  </a:outerShdw>
                </a:effectLst>
                <a:latin typeface="UTM Mother" panose="02040603050506020204" pitchFamily="18" charset="0"/>
              </a:rPr>
              <a:t>Thảo luận nhóm đôi</a:t>
            </a:r>
          </a:p>
        </p:txBody>
      </p:sp>
      <p:sp>
        <p:nvSpPr>
          <p:cNvPr id="5" name="Rounded Rectangle 4"/>
          <p:cNvSpPr/>
          <p:nvPr/>
        </p:nvSpPr>
        <p:spPr>
          <a:xfrm>
            <a:off x="219075" y="209550"/>
            <a:ext cx="11753850" cy="6400800"/>
          </a:xfrm>
          <a:prstGeom prst="roundRect">
            <a:avLst>
              <a:gd name="adj" fmla="val 89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3" name="Picture 12"/>
          <p:cNvPicPr>
            <a:picLocks noChangeAspect="1"/>
          </p:cNvPicPr>
          <p:nvPr/>
        </p:nvPicPr>
        <p:blipFill>
          <a:blip r:embed="rId2" cstate="print">
            <a:extLst>
              <a:ext uri="{BEBA8EAE-BF5A-486C-A8C5-ECC9F3942E4B}">
                <a14:imgProps xmlns:a14="http://schemas.microsoft.com/office/drawing/2010/main">
                  <a14:imgLayer r:embed="rId3">
                    <a14:imgEffect>
                      <a14:backgroundRemoval t="2787" b="93619" l="0" r="89912">
                        <a14:foregroundMark x1="32622" y1="85582" x2="32622" y2="85582"/>
                        <a14:foregroundMark x1="58984" y1="80008" x2="57437" y2="86672"/>
                        <a14:foregroundMark x1="54418" y1="86147" x2="54418" y2="86147"/>
                        <a14:foregroundMark x1="40722" y1="82229" x2="40722" y2="82229"/>
                        <a14:foregroundMark x1="41753" y1="80856" x2="41753" y2="80856"/>
                        <a14:foregroundMark x1="60972" y1="88611" x2="39764" y2="89459"/>
                        <a14:foregroundMark x1="39249" y1="40307" x2="37703" y2="56422"/>
                        <a14:foregroundMark x1="47349" y1="36672" x2="47865" y2="45315"/>
                        <a14:foregroundMark x1="42784" y1="38893" x2="42784" y2="38893"/>
                        <a14:foregroundMark x1="55449" y1="80574" x2="55449" y2="80574"/>
                        <a14:foregroundMark x1="54418" y1="79725" x2="55965" y2="85582"/>
                      </a14:backgroundRemoval>
                    </a14:imgEffect>
                  </a14:imgLayer>
                </a14:imgProps>
              </a:ext>
              <a:ext uri="{28A0092B-C50C-407E-A947-70E740481C1C}">
                <a14:useLocalDpi xmlns:a14="http://schemas.microsoft.com/office/drawing/2010/main" val="0"/>
              </a:ext>
            </a:extLst>
          </a:blip>
          <a:stretch>
            <a:fillRect/>
          </a:stretch>
        </p:blipFill>
        <p:spPr>
          <a:xfrm flipH="1">
            <a:off x="3214541" y="2696484"/>
            <a:ext cx="2139104" cy="3899864"/>
          </a:xfrm>
          <a:prstGeom prst="rect">
            <a:avLst/>
          </a:prstGeom>
          <a:effectLst>
            <a:outerShdw blurRad="76200" dir="13500000" sy="23000" kx="1200000" algn="br" rotWithShape="0">
              <a:prstClr val="black">
                <a:alpha val="20000"/>
              </a:prstClr>
            </a:outerShdw>
          </a:effectLst>
        </p:spPr>
      </p:pic>
      <p:sp>
        <p:nvSpPr>
          <p:cNvPr id="16" name="Title 1"/>
          <p:cNvSpPr txBox="1">
            <a:spLocks/>
          </p:cNvSpPr>
          <p:nvPr/>
        </p:nvSpPr>
        <p:spPr>
          <a:xfrm>
            <a:off x="3005603" y="255919"/>
            <a:ext cx="6214394" cy="750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solidFill>
                    <a:prstClr val="black"/>
                  </a:solidFill>
                </a:ln>
                <a:solidFill>
                  <a:srgbClr val="00DFA2"/>
                </a:solidFill>
                <a:effectLst/>
                <a:uLnTx/>
                <a:uFillTx/>
                <a:latin typeface="UTM Mother" panose="02040603050506020204" pitchFamily="18" charset="0"/>
                <a:ea typeface="+mj-ea"/>
                <a:cs typeface="+mj-cs"/>
              </a:rPr>
              <a:t>Thảo luận nhóm đôi</a:t>
            </a:r>
          </a:p>
        </p:txBody>
      </p:sp>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0" b="98747" l="0" r="93242">
                        <a14:foregroundMark x1="10326" y1="86863" x2="29613" y2="88804"/>
                        <a14:foregroundMark x1="30144" y1="74050" x2="28626" y2="86863"/>
                        <a14:foregroundMark x1="45330" y1="89612" x2="69324" y2="86015"/>
                        <a14:foregroundMark x1="70843" y1="84640" x2="68261" y2="89086"/>
                        <a14:foregroundMark x1="72969" y1="85166" x2="58314" y2="89086"/>
                        <a14:foregroundMark x1="55733" y1="86863" x2="55733" y2="86863"/>
                        <a14:foregroundMark x1="52620" y1="87672" x2="48975" y2="89086"/>
                        <a14:foregroundMark x1="55733" y1="72110" x2="63554" y2="85449"/>
                        <a14:foregroundMark x1="35915" y1="28779" x2="35383" y2="58529"/>
                        <a14:foregroundMark x1="12453" y1="86015" x2="12453" y2="86015"/>
                        <a14:foregroundMark x1="13971" y1="83508" x2="10858" y2="86297"/>
                        <a14:foregroundMark x1="54670" y1="86297" x2="43736" y2="88521"/>
                        <a14:foregroundMark x1="50494" y1="85166" x2="43736" y2="86863"/>
                        <a14:foregroundMark x1="52620" y1="89895" x2="65148" y2="89086"/>
                        <a14:foregroundMark x1="49506" y1="90744" x2="56796" y2="89895"/>
                        <a14:foregroundMark x1="10326" y1="86580" x2="19210" y2="88804"/>
                        <a14:foregroundMark x1="37434" y1="87106" x2="19742" y2="88521"/>
                        <a14:foregroundMark x1="25968" y1="89329" x2="12453" y2="87389"/>
                        <a14:foregroundMark x1="8732" y1="86863" x2="11921" y2="89086"/>
                      </a14:backgroundRemoval>
                    </a14:imgEffect>
                  </a14:imgLayer>
                </a14:imgProps>
              </a:ext>
              <a:ext uri="{28A0092B-C50C-407E-A947-70E740481C1C}">
                <a14:useLocalDpi xmlns:a14="http://schemas.microsoft.com/office/drawing/2010/main" val="0"/>
              </a:ext>
            </a:extLst>
          </a:blip>
          <a:stretch>
            <a:fillRect/>
          </a:stretch>
        </p:blipFill>
        <p:spPr>
          <a:xfrm>
            <a:off x="5957332" y="2819203"/>
            <a:ext cx="1976599" cy="3713494"/>
          </a:xfrm>
          <a:prstGeom prst="rect">
            <a:avLst/>
          </a:prstGeom>
          <a:effectLst>
            <a:outerShdw blurRad="76200" dir="18900000" sy="23000" kx="-1200000" algn="bl" rotWithShape="0">
              <a:prstClr val="black">
                <a:alpha val="20000"/>
              </a:prstClr>
            </a:outerShdw>
          </a:effectLst>
        </p:spPr>
      </p:pic>
      <p:pic>
        <p:nvPicPr>
          <p:cNvPr id="6" name="Picture 5" descr="A group of flowers&#10;&#10;Description automatically generated with low confidence">
            <a:extLst>
              <a:ext uri="{FF2B5EF4-FFF2-40B4-BE49-F238E27FC236}">
                <a16:creationId xmlns:a16="http://schemas.microsoft.com/office/drawing/2014/main" xmlns="" id="{7F84BB14-D4C3-93AF-86FF-F34B54F384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19327" y="5069751"/>
            <a:ext cx="12125852" cy="1925401"/>
          </a:xfrm>
          <a:prstGeom prst="rect">
            <a:avLst/>
          </a:prstGeom>
        </p:spPr>
      </p:pic>
    </p:spTree>
    <p:extLst>
      <p:ext uri="{BB962C8B-B14F-4D97-AF65-F5344CB8AC3E}">
        <p14:creationId xmlns:p14="http://schemas.microsoft.com/office/powerpoint/2010/main" val="116838828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450" decel="100000" fill="hold"/>
                                        <p:tgtEl>
                                          <p:spTgt spid="13"/>
                                        </p:tgtEl>
                                        <p:attrNameLst>
                                          <p:attrName>ppt_y</p:attrName>
                                        </p:attrNameLst>
                                      </p:cBhvr>
                                      <p:tavLst>
                                        <p:tav tm="0">
                                          <p:val>
                                            <p:strVal val="#ppt_y+1"/>
                                          </p:val>
                                        </p:tav>
                                        <p:tav tm="100000">
                                          <p:val>
                                            <p:strVal val="#ppt_y-.03"/>
                                          </p:val>
                                        </p:tav>
                                      </p:tavLst>
                                    </p:anim>
                                    <p:anim calcmode="lin" valueType="num">
                                      <p:cBhvr>
                                        <p:cTn id="15" dur="50" accel="100000" fill="hold">
                                          <p:stCondLst>
                                            <p:cond delay="450"/>
                                          </p:stCondLst>
                                        </p:cTn>
                                        <p:tgtEl>
                                          <p:spTgt spid="13"/>
                                        </p:tgtEl>
                                        <p:attrNameLst>
                                          <p:attrName>ppt_y</p:attrName>
                                        </p:attrNameLst>
                                      </p:cBhvr>
                                      <p:tavLst>
                                        <p:tav tm="0">
                                          <p:val>
                                            <p:strVal val="#ppt_y-.03"/>
                                          </p:val>
                                        </p:tav>
                                        <p:tav tm="100000">
                                          <p:val>
                                            <p:strVal val="#ppt_y"/>
                                          </p:val>
                                        </p:tav>
                                      </p:tavLst>
                                    </p:anim>
                                  </p:childTnLst>
                                </p:cTn>
                              </p:par>
                              <p:par>
                                <p:cTn id="16" presetID="37"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anim calcmode="lin" valueType="num">
                                      <p:cBhvr>
                                        <p:cTn id="19" dur="500" fill="hold"/>
                                        <p:tgtEl>
                                          <p:spTgt spid="3"/>
                                        </p:tgtEl>
                                        <p:attrNameLst>
                                          <p:attrName>ppt_x</p:attrName>
                                        </p:attrNameLst>
                                      </p:cBhvr>
                                      <p:tavLst>
                                        <p:tav tm="0">
                                          <p:val>
                                            <p:strVal val="#ppt_x"/>
                                          </p:val>
                                        </p:tav>
                                        <p:tav tm="100000">
                                          <p:val>
                                            <p:strVal val="#ppt_x"/>
                                          </p:val>
                                        </p:tav>
                                      </p:tavLst>
                                    </p:anim>
                                    <p:anim calcmode="lin" valueType="num">
                                      <p:cBhvr>
                                        <p:cTn id="20" dur="450" decel="100000" fill="hold"/>
                                        <p:tgtEl>
                                          <p:spTgt spid="3"/>
                                        </p:tgtEl>
                                        <p:attrNameLst>
                                          <p:attrName>ppt_y</p:attrName>
                                        </p:attrNameLst>
                                      </p:cBhvr>
                                      <p:tavLst>
                                        <p:tav tm="0">
                                          <p:val>
                                            <p:strVal val="#ppt_y+1"/>
                                          </p:val>
                                        </p:tav>
                                        <p:tav tm="100000">
                                          <p:val>
                                            <p:strVal val="#ppt_y-.03"/>
                                          </p:val>
                                        </p:tav>
                                      </p:tavLst>
                                    </p:anim>
                                    <p:anim calcmode="lin" valueType="num">
                                      <p:cBhvr>
                                        <p:cTn id="21" dur="50" accel="100000" fill="hold">
                                          <p:stCondLst>
                                            <p:cond delay="45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63513"/>
            <a:ext cx="11747500" cy="1325562"/>
          </a:xfrm>
          <a:prstGeom prst="rect">
            <a:avLst/>
          </a:prstGeom>
        </p:spPr>
        <p:txBody>
          <a:bodyPr vert="horz" lIns="91440" tIns="45720" rIns="91440" bIns="45720" rtlCol="0" anchor="ctr">
            <a:noAutofit/>
          </a:bodyPr>
          <a:lstStyle/>
          <a:p>
            <a:pPr algn="just"/>
            <a:r>
              <a:rPr lang="en-US" sz="2800" b="1" dirty="0">
                <a:solidFill>
                  <a:srgbClr val="F94A29"/>
                </a:solidFill>
                <a:latin typeface="+mn-lt"/>
              </a:rPr>
              <a:t>1. </a:t>
            </a:r>
            <a:r>
              <a:rPr lang="en-US" sz="2800" b="1" dirty="0" err="1">
                <a:solidFill>
                  <a:srgbClr val="F94A29"/>
                </a:solidFill>
                <a:latin typeface="+mn-lt"/>
              </a:rPr>
              <a:t>Sau</a:t>
            </a:r>
            <a:r>
              <a:rPr lang="en-US" sz="2800" b="1" dirty="0">
                <a:solidFill>
                  <a:srgbClr val="F94A29"/>
                </a:solidFill>
                <a:latin typeface="+mn-lt"/>
              </a:rPr>
              <a:t> </a:t>
            </a:r>
            <a:r>
              <a:rPr lang="en-US" sz="2800" b="1" dirty="0" err="1">
                <a:solidFill>
                  <a:srgbClr val="F94A29"/>
                </a:solidFill>
                <a:latin typeface="+mn-lt"/>
              </a:rPr>
              <a:t>khi</a:t>
            </a:r>
            <a:r>
              <a:rPr lang="en-US" sz="2800" b="1" dirty="0">
                <a:solidFill>
                  <a:srgbClr val="F94A29"/>
                </a:solidFill>
                <a:latin typeface="+mn-lt"/>
              </a:rPr>
              <a:t> </a:t>
            </a:r>
            <a:r>
              <a:rPr lang="en-US" sz="2800" b="1" dirty="0" err="1">
                <a:solidFill>
                  <a:srgbClr val="F94A29"/>
                </a:solidFill>
                <a:latin typeface="+mn-lt"/>
              </a:rPr>
              <a:t>đọc</a:t>
            </a:r>
            <a:r>
              <a:rPr lang="en-US" sz="2800" b="1" dirty="0">
                <a:solidFill>
                  <a:srgbClr val="F94A29"/>
                </a:solidFill>
                <a:latin typeface="+mn-lt"/>
              </a:rPr>
              <a:t> </a:t>
            </a:r>
            <a:r>
              <a:rPr lang="en-US" sz="2800" b="1" dirty="0" err="1">
                <a:solidFill>
                  <a:srgbClr val="F94A29"/>
                </a:solidFill>
                <a:latin typeface="+mn-lt"/>
              </a:rPr>
              <a:t>xong</a:t>
            </a:r>
            <a:r>
              <a:rPr lang="en-US" sz="2800" b="1" dirty="0">
                <a:solidFill>
                  <a:srgbClr val="F94A29"/>
                </a:solidFill>
                <a:latin typeface="+mn-lt"/>
              </a:rPr>
              <a:t> </a:t>
            </a:r>
            <a:r>
              <a:rPr lang="en-US" sz="2800" b="1" dirty="0" err="1">
                <a:solidFill>
                  <a:srgbClr val="F94A29"/>
                </a:solidFill>
                <a:latin typeface="+mn-lt"/>
              </a:rPr>
              <a:t>bài</a:t>
            </a:r>
            <a:r>
              <a:rPr lang="en-US" sz="2800" b="1" dirty="0">
                <a:solidFill>
                  <a:srgbClr val="F94A29"/>
                </a:solidFill>
                <a:latin typeface="+mn-lt"/>
              </a:rPr>
              <a:t> “Ai </a:t>
            </a:r>
            <a:r>
              <a:rPr lang="en-US" sz="2800" b="1" dirty="0" err="1">
                <a:solidFill>
                  <a:srgbClr val="F94A29"/>
                </a:solidFill>
                <a:latin typeface="+mn-lt"/>
              </a:rPr>
              <a:t>tài</a:t>
            </a:r>
            <a:r>
              <a:rPr lang="en-US" sz="2800" b="1" dirty="0">
                <a:solidFill>
                  <a:srgbClr val="F94A29"/>
                </a:solidFill>
                <a:latin typeface="+mn-lt"/>
              </a:rPr>
              <a:t> </a:t>
            </a:r>
            <a:r>
              <a:rPr lang="en-US" sz="2800" b="1" dirty="0" err="1">
                <a:solidFill>
                  <a:srgbClr val="F94A29"/>
                </a:solidFill>
                <a:latin typeface="+mn-lt"/>
              </a:rPr>
              <a:t>giỏi</a:t>
            </a:r>
            <a:r>
              <a:rPr lang="en-US" sz="2800" b="1" dirty="0">
                <a:solidFill>
                  <a:srgbClr val="F94A29"/>
                </a:solidFill>
                <a:latin typeface="+mn-lt"/>
              </a:rPr>
              <a:t> </a:t>
            </a:r>
            <a:r>
              <a:rPr lang="en-US" sz="2800" b="1" dirty="0" err="1">
                <a:solidFill>
                  <a:srgbClr val="F94A29"/>
                </a:solidFill>
                <a:latin typeface="+mn-lt"/>
              </a:rPr>
              <a:t>nhất</a:t>
            </a:r>
            <a:r>
              <a:rPr lang="en-US" sz="2800" b="1" dirty="0">
                <a:solidFill>
                  <a:srgbClr val="F94A29"/>
                </a:solidFill>
                <a:latin typeface="+mn-lt"/>
              </a:rPr>
              <a:t>” ở </a:t>
            </a:r>
            <a:r>
              <a:rPr lang="en-US" sz="2800" b="1" dirty="0" err="1">
                <a:solidFill>
                  <a:srgbClr val="F94A29"/>
                </a:solidFill>
                <a:latin typeface="+mn-lt"/>
              </a:rPr>
              <a:t>trang</a:t>
            </a:r>
            <a:r>
              <a:rPr lang="en-US" sz="2800" b="1" dirty="0">
                <a:solidFill>
                  <a:srgbClr val="F94A29"/>
                </a:solidFill>
                <a:latin typeface="+mn-lt"/>
              </a:rPr>
              <a:t> 96, 97 (</a:t>
            </a:r>
            <a:r>
              <a:rPr lang="en-US" sz="2800" b="1" dirty="0" err="1">
                <a:solidFill>
                  <a:srgbClr val="F94A29"/>
                </a:solidFill>
                <a:latin typeface="+mn-lt"/>
              </a:rPr>
              <a:t>Tiếng</a:t>
            </a:r>
            <a:r>
              <a:rPr lang="en-US" sz="2800" b="1" dirty="0">
                <a:solidFill>
                  <a:srgbClr val="F94A29"/>
                </a:solidFill>
                <a:latin typeface="+mn-lt"/>
              </a:rPr>
              <a:t> </a:t>
            </a:r>
            <a:r>
              <a:rPr lang="en-US" sz="2800" b="1" dirty="0" err="1">
                <a:solidFill>
                  <a:srgbClr val="F94A29"/>
                </a:solidFill>
                <a:latin typeface="+mn-lt"/>
              </a:rPr>
              <a:t>Việt</a:t>
            </a:r>
            <a:r>
              <a:rPr lang="en-US" sz="2800" b="1" dirty="0">
                <a:solidFill>
                  <a:srgbClr val="F94A29"/>
                </a:solidFill>
                <a:latin typeface="+mn-lt"/>
              </a:rPr>
              <a:t> 4, </a:t>
            </a:r>
            <a:r>
              <a:rPr lang="en-US" sz="2800" b="1" dirty="0" err="1">
                <a:solidFill>
                  <a:srgbClr val="F94A29"/>
                </a:solidFill>
                <a:latin typeface="+mn-lt"/>
              </a:rPr>
              <a:t>tập</a:t>
            </a:r>
            <a:r>
              <a:rPr lang="en-US" sz="2800" b="1" dirty="0">
                <a:solidFill>
                  <a:srgbClr val="F94A29"/>
                </a:solidFill>
                <a:latin typeface="+mn-lt"/>
              </a:rPr>
              <a:t> </a:t>
            </a:r>
            <a:r>
              <a:rPr lang="en-US" sz="2800" b="1" dirty="0" err="1">
                <a:solidFill>
                  <a:srgbClr val="F94A29"/>
                </a:solidFill>
                <a:latin typeface="+mn-lt"/>
              </a:rPr>
              <a:t>một</a:t>
            </a:r>
            <a:r>
              <a:rPr lang="en-US" sz="2800" b="1" dirty="0">
                <a:solidFill>
                  <a:srgbClr val="F94A29"/>
                </a:solidFill>
                <a:latin typeface="+mn-lt"/>
              </a:rPr>
              <a:t>), </a:t>
            </a:r>
            <a:r>
              <a:rPr lang="en-US" sz="2800" b="1" dirty="0" err="1">
                <a:solidFill>
                  <a:srgbClr val="F94A29"/>
                </a:solidFill>
                <a:latin typeface="+mn-lt"/>
              </a:rPr>
              <a:t>một</a:t>
            </a:r>
            <a:r>
              <a:rPr lang="en-US" sz="2800" b="1" dirty="0">
                <a:solidFill>
                  <a:srgbClr val="F94A29"/>
                </a:solidFill>
                <a:latin typeface="+mn-lt"/>
              </a:rPr>
              <a:t> </a:t>
            </a:r>
            <a:r>
              <a:rPr lang="en-US" sz="2800" b="1" dirty="0" err="1">
                <a:solidFill>
                  <a:srgbClr val="F94A29"/>
                </a:solidFill>
                <a:latin typeface="+mn-lt"/>
              </a:rPr>
              <a:t>bạn</a:t>
            </a:r>
            <a:r>
              <a:rPr lang="en-US" sz="2800" b="1" dirty="0">
                <a:solidFill>
                  <a:srgbClr val="F94A29"/>
                </a:solidFill>
                <a:latin typeface="+mn-lt"/>
              </a:rPr>
              <a:t> </a:t>
            </a:r>
            <a:r>
              <a:rPr lang="en-US" sz="2800" b="1" dirty="0" err="1">
                <a:solidFill>
                  <a:srgbClr val="F94A29"/>
                </a:solidFill>
                <a:latin typeface="+mn-lt"/>
              </a:rPr>
              <a:t>nhỏ</a:t>
            </a:r>
            <a:r>
              <a:rPr lang="en-US" sz="2800" b="1" dirty="0">
                <a:solidFill>
                  <a:srgbClr val="F94A29"/>
                </a:solidFill>
                <a:latin typeface="+mn-lt"/>
              </a:rPr>
              <a:t> </a:t>
            </a:r>
            <a:r>
              <a:rPr lang="en-US" sz="2800" b="1" dirty="0" err="1">
                <a:solidFill>
                  <a:srgbClr val="F94A29"/>
                </a:solidFill>
                <a:latin typeface="+mn-lt"/>
              </a:rPr>
              <a:t>đã</a:t>
            </a:r>
            <a:r>
              <a:rPr lang="en-US" sz="2800" b="1" dirty="0">
                <a:solidFill>
                  <a:srgbClr val="F94A29"/>
                </a:solidFill>
                <a:latin typeface="+mn-lt"/>
              </a:rPr>
              <a:t> </a:t>
            </a:r>
            <a:r>
              <a:rPr lang="en-US" sz="2800" b="1" dirty="0" err="1">
                <a:solidFill>
                  <a:srgbClr val="F94A29"/>
                </a:solidFill>
                <a:latin typeface="+mn-lt"/>
              </a:rPr>
              <a:t>tưởng</a:t>
            </a:r>
            <a:r>
              <a:rPr lang="en-US" sz="2800" b="1" dirty="0">
                <a:solidFill>
                  <a:srgbClr val="F94A29"/>
                </a:solidFill>
                <a:latin typeface="+mn-lt"/>
              </a:rPr>
              <a:t> </a:t>
            </a:r>
            <a:r>
              <a:rPr lang="en-US" sz="2800" b="1" dirty="0" err="1">
                <a:solidFill>
                  <a:srgbClr val="F94A29"/>
                </a:solidFill>
                <a:latin typeface="+mn-lt"/>
              </a:rPr>
              <a:t>tượng</a:t>
            </a:r>
            <a:r>
              <a:rPr lang="en-US" sz="2800" b="1" dirty="0">
                <a:solidFill>
                  <a:srgbClr val="F94A29"/>
                </a:solidFill>
                <a:latin typeface="+mn-lt"/>
              </a:rPr>
              <a:t> </a:t>
            </a:r>
            <a:r>
              <a:rPr lang="en-US" sz="2800" b="1" dirty="0" err="1">
                <a:solidFill>
                  <a:srgbClr val="F94A29"/>
                </a:solidFill>
                <a:latin typeface="+mn-lt"/>
              </a:rPr>
              <a:t>và</a:t>
            </a:r>
            <a:r>
              <a:rPr lang="en-US" sz="2800" b="1" dirty="0">
                <a:solidFill>
                  <a:srgbClr val="F94A29"/>
                </a:solidFill>
                <a:latin typeface="+mn-lt"/>
              </a:rPr>
              <a:t> </a:t>
            </a:r>
            <a:r>
              <a:rPr lang="en-US" sz="2800" b="1" dirty="0" err="1">
                <a:solidFill>
                  <a:srgbClr val="F94A29"/>
                </a:solidFill>
                <a:latin typeface="+mn-lt"/>
              </a:rPr>
              <a:t>viết</a:t>
            </a:r>
            <a:r>
              <a:rPr lang="en-US" sz="2800" b="1" dirty="0">
                <a:solidFill>
                  <a:srgbClr val="F94A29"/>
                </a:solidFill>
                <a:latin typeface="+mn-lt"/>
              </a:rPr>
              <a:t> </a:t>
            </a:r>
            <a:r>
              <a:rPr lang="en-US" sz="2800" b="1" dirty="0" err="1">
                <a:solidFill>
                  <a:srgbClr val="F94A29"/>
                </a:solidFill>
                <a:latin typeface="+mn-lt"/>
              </a:rPr>
              <a:t>thêm</a:t>
            </a:r>
            <a:r>
              <a:rPr lang="en-US" sz="2800" b="1" dirty="0">
                <a:solidFill>
                  <a:srgbClr val="F94A29"/>
                </a:solidFill>
                <a:latin typeface="+mn-lt"/>
              </a:rPr>
              <a:t> </a:t>
            </a:r>
            <a:r>
              <a:rPr lang="en-US" sz="2800" b="1" dirty="0" err="1">
                <a:solidFill>
                  <a:srgbClr val="F94A29"/>
                </a:solidFill>
                <a:latin typeface="+mn-lt"/>
              </a:rPr>
              <a:t>đoạn</a:t>
            </a:r>
            <a:r>
              <a:rPr lang="en-US" sz="2800" b="1" dirty="0">
                <a:solidFill>
                  <a:srgbClr val="F94A29"/>
                </a:solidFill>
                <a:latin typeface="+mn-lt"/>
              </a:rPr>
              <a:t> </a:t>
            </a:r>
            <a:r>
              <a:rPr lang="en-US" sz="2800" b="1" dirty="0" err="1">
                <a:solidFill>
                  <a:srgbClr val="F94A29"/>
                </a:solidFill>
                <a:latin typeface="+mn-lt"/>
              </a:rPr>
              <a:t>kết</a:t>
            </a:r>
            <a:r>
              <a:rPr lang="en-US" sz="2800" b="1" dirty="0">
                <a:solidFill>
                  <a:srgbClr val="F94A29"/>
                </a:solidFill>
                <a:latin typeface="+mn-lt"/>
              </a:rPr>
              <a:t> </a:t>
            </a:r>
            <a:r>
              <a:rPr lang="en-US" sz="2800" b="1" dirty="0" err="1">
                <a:solidFill>
                  <a:srgbClr val="F94A29"/>
                </a:solidFill>
                <a:latin typeface="+mn-lt"/>
              </a:rPr>
              <a:t>cho</a:t>
            </a:r>
            <a:r>
              <a:rPr lang="en-US" sz="2800" b="1" dirty="0">
                <a:solidFill>
                  <a:srgbClr val="F94A29"/>
                </a:solidFill>
                <a:latin typeface="+mn-lt"/>
              </a:rPr>
              <a:t> </a:t>
            </a:r>
            <a:r>
              <a:rPr lang="en-US" sz="2800" b="1" dirty="0" err="1">
                <a:solidFill>
                  <a:srgbClr val="F94A29"/>
                </a:solidFill>
                <a:latin typeface="+mn-lt"/>
              </a:rPr>
              <a:t>câu</a:t>
            </a:r>
            <a:r>
              <a:rPr lang="en-US" sz="2800" b="1" dirty="0">
                <a:solidFill>
                  <a:srgbClr val="F94A29"/>
                </a:solidFill>
                <a:latin typeface="+mn-lt"/>
              </a:rPr>
              <a:t> </a:t>
            </a:r>
            <a:r>
              <a:rPr lang="en-US" sz="2800" b="1" dirty="0" err="1">
                <a:solidFill>
                  <a:srgbClr val="F94A29"/>
                </a:solidFill>
                <a:latin typeface="+mn-lt"/>
              </a:rPr>
              <a:t>chuyện</a:t>
            </a:r>
            <a:r>
              <a:rPr lang="en-US" sz="2800" b="1" dirty="0">
                <a:solidFill>
                  <a:srgbClr val="F94A29"/>
                </a:solidFill>
                <a:latin typeface="+mn-lt"/>
              </a:rPr>
              <a:t>. </a:t>
            </a:r>
            <a:r>
              <a:rPr lang="en-US" sz="2800" b="1" dirty="0" err="1">
                <a:solidFill>
                  <a:srgbClr val="F94A29"/>
                </a:solidFill>
                <a:latin typeface="+mn-lt"/>
              </a:rPr>
              <a:t>Đọc</a:t>
            </a:r>
            <a:r>
              <a:rPr lang="en-US" sz="2800" b="1" dirty="0">
                <a:solidFill>
                  <a:srgbClr val="F94A29"/>
                </a:solidFill>
                <a:latin typeface="+mn-lt"/>
              </a:rPr>
              <a:t> </a:t>
            </a:r>
            <a:r>
              <a:rPr lang="en-US" sz="2800" b="1" dirty="0" err="1">
                <a:solidFill>
                  <a:srgbClr val="F94A29"/>
                </a:solidFill>
                <a:latin typeface="+mn-lt"/>
              </a:rPr>
              <a:t>đoạn</a:t>
            </a:r>
            <a:r>
              <a:rPr lang="en-US" sz="2800" b="1" dirty="0">
                <a:solidFill>
                  <a:srgbClr val="F94A29"/>
                </a:solidFill>
                <a:latin typeface="+mn-lt"/>
              </a:rPr>
              <a:t> </a:t>
            </a:r>
            <a:r>
              <a:rPr lang="en-US" sz="2800" b="1" dirty="0" err="1">
                <a:solidFill>
                  <a:srgbClr val="F94A29"/>
                </a:solidFill>
                <a:latin typeface="+mn-lt"/>
              </a:rPr>
              <a:t>văn</a:t>
            </a:r>
            <a:r>
              <a:rPr lang="en-US" sz="2800" b="1" dirty="0">
                <a:solidFill>
                  <a:srgbClr val="F94A29"/>
                </a:solidFill>
                <a:latin typeface="+mn-lt"/>
              </a:rPr>
              <a:t> </a:t>
            </a:r>
            <a:r>
              <a:rPr lang="en-US" sz="2800" b="1" dirty="0" err="1">
                <a:solidFill>
                  <a:srgbClr val="F94A29"/>
                </a:solidFill>
                <a:latin typeface="+mn-lt"/>
              </a:rPr>
              <a:t>bạn</a:t>
            </a:r>
            <a:r>
              <a:rPr lang="en-US" sz="2800" b="1" dirty="0">
                <a:solidFill>
                  <a:srgbClr val="F94A29"/>
                </a:solidFill>
                <a:latin typeface="+mn-lt"/>
              </a:rPr>
              <a:t> </a:t>
            </a:r>
            <a:r>
              <a:rPr lang="en-US" sz="2800" b="1" dirty="0" err="1">
                <a:solidFill>
                  <a:srgbClr val="F94A29"/>
                </a:solidFill>
                <a:latin typeface="+mn-lt"/>
              </a:rPr>
              <a:t>nhỏ</a:t>
            </a:r>
            <a:r>
              <a:rPr lang="en-US" sz="2800" b="1" dirty="0">
                <a:solidFill>
                  <a:srgbClr val="F94A29"/>
                </a:solidFill>
                <a:latin typeface="+mn-lt"/>
              </a:rPr>
              <a:t> </a:t>
            </a:r>
            <a:r>
              <a:rPr lang="en-US" sz="2800" b="1" dirty="0" err="1">
                <a:solidFill>
                  <a:srgbClr val="F94A29"/>
                </a:solidFill>
                <a:latin typeface="+mn-lt"/>
              </a:rPr>
              <a:t>đã</a:t>
            </a:r>
            <a:r>
              <a:rPr lang="en-US" sz="2800" b="1" dirty="0">
                <a:solidFill>
                  <a:srgbClr val="F94A29"/>
                </a:solidFill>
                <a:latin typeface="+mn-lt"/>
              </a:rPr>
              <a:t> </a:t>
            </a:r>
            <a:r>
              <a:rPr lang="en-US" sz="2800" b="1" dirty="0" err="1">
                <a:solidFill>
                  <a:srgbClr val="F94A29"/>
                </a:solidFill>
                <a:latin typeface="+mn-lt"/>
              </a:rPr>
              <a:t>viết</a:t>
            </a:r>
            <a:r>
              <a:rPr lang="en-US" sz="2800" b="1" dirty="0">
                <a:solidFill>
                  <a:srgbClr val="F94A29"/>
                </a:solidFill>
                <a:latin typeface="+mn-lt"/>
              </a:rPr>
              <a:t> </a:t>
            </a:r>
            <a:r>
              <a:rPr lang="en-US" sz="2800" b="1" dirty="0" err="1">
                <a:solidFill>
                  <a:srgbClr val="F94A29"/>
                </a:solidFill>
                <a:latin typeface="+mn-lt"/>
              </a:rPr>
              <a:t>dưới</a:t>
            </a:r>
            <a:r>
              <a:rPr lang="en-US" sz="2800" b="1" dirty="0">
                <a:solidFill>
                  <a:srgbClr val="F94A29"/>
                </a:solidFill>
                <a:latin typeface="+mn-lt"/>
              </a:rPr>
              <a:t> </a:t>
            </a:r>
            <a:r>
              <a:rPr lang="en-US" sz="2800" b="1" dirty="0" err="1">
                <a:solidFill>
                  <a:srgbClr val="F94A29"/>
                </a:solidFill>
                <a:latin typeface="+mn-lt"/>
              </a:rPr>
              <a:t>đây</a:t>
            </a:r>
            <a:r>
              <a:rPr lang="en-US" sz="2800" b="1" dirty="0">
                <a:solidFill>
                  <a:srgbClr val="F94A29"/>
                </a:solidFill>
                <a:latin typeface="+mn-lt"/>
              </a:rPr>
              <a:t> </a:t>
            </a:r>
            <a:r>
              <a:rPr lang="en-US" sz="2800" b="1" dirty="0" err="1">
                <a:solidFill>
                  <a:srgbClr val="F94A29"/>
                </a:solidFill>
                <a:latin typeface="+mn-lt"/>
              </a:rPr>
              <a:t>và</a:t>
            </a:r>
            <a:r>
              <a:rPr lang="en-US" sz="2800" b="1" dirty="0">
                <a:solidFill>
                  <a:srgbClr val="F94A29"/>
                </a:solidFill>
                <a:latin typeface="+mn-lt"/>
              </a:rPr>
              <a:t> </a:t>
            </a:r>
            <a:r>
              <a:rPr lang="en-US" sz="2800" b="1" dirty="0" err="1">
                <a:solidFill>
                  <a:srgbClr val="F94A29"/>
                </a:solidFill>
                <a:latin typeface="+mn-lt"/>
              </a:rPr>
              <a:t>trả</a:t>
            </a:r>
            <a:r>
              <a:rPr lang="en-US" sz="2800" b="1" dirty="0">
                <a:solidFill>
                  <a:srgbClr val="F94A29"/>
                </a:solidFill>
                <a:latin typeface="+mn-lt"/>
              </a:rPr>
              <a:t> </a:t>
            </a:r>
            <a:r>
              <a:rPr lang="en-US" sz="2800" b="1" dirty="0" err="1">
                <a:solidFill>
                  <a:srgbClr val="F94A29"/>
                </a:solidFill>
                <a:latin typeface="+mn-lt"/>
              </a:rPr>
              <a:t>lời</a:t>
            </a:r>
            <a:r>
              <a:rPr lang="en-US" sz="2800" b="1" dirty="0">
                <a:solidFill>
                  <a:srgbClr val="F94A29"/>
                </a:solidFill>
                <a:latin typeface="+mn-lt"/>
              </a:rPr>
              <a:t> </a:t>
            </a:r>
            <a:r>
              <a:rPr lang="en-US" sz="2800" b="1" dirty="0" err="1">
                <a:solidFill>
                  <a:srgbClr val="F94A29"/>
                </a:solidFill>
                <a:latin typeface="+mn-lt"/>
              </a:rPr>
              <a:t>câu</a:t>
            </a:r>
            <a:r>
              <a:rPr lang="en-US" sz="2800" b="1" dirty="0">
                <a:solidFill>
                  <a:srgbClr val="F94A29"/>
                </a:solidFill>
                <a:latin typeface="+mn-lt"/>
              </a:rPr>
              <a:t> </a:t>
            </a:r>
            <a:r>
              <a:rPr lang="en-US" sz="2800" b="1" dirty="0" err="1">
                <a:solidFill>
                  <a:srgbClr val="F94A29"/>
                </a:solidFill>
                <a:latin typeface="+mn-lt"/>
              </a:rPr>
              <a:t>hỏi</a:t>
            </a:r>
            <a:r>
              <a:rPr lang="en-US" sz="2800" b="1" dirty="0">
                <a:solidFill>
                  <a:srgbClr val="F94A29"/>
                </a:solidFill>
                <a:latin typeface="+mn-lt"/>
              </a:rPr>
              <a:t>:</a:t>
            </a:r>
          </a:p>
        </p:txBody>
      </p:sp>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ounded Rectangle 4"/>
          <p:cNvSpPr/>
          <p:nvPr/>
        </p:nvSpPr>
        <p:spPr>
          <a:xfrm>
            <a:off x="219075" y="209550"/>
            <a:ext cx="11753850" cy="6400800"/>
          </a:xfrm>
          <a:prstGeom prst="roundRect">
            <a:avLst>
              <a:gd name="adj" fmla="val 89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itle 1"/>
          <p:cNvSpPr txBox="1">
            <a:spLocks/>
          </p:cNvSpPr>
          <p:nvPr/>
        </p:nvSpPr>
        <p:spPr>
          <a:xfrm>
            <a:off x="380999" y="551793"/>
            <a:ext cx="11125200" cy="28772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457200" algn="just" defTabSz="914400" rtl="0" eaLnBrk="1" fontAlgn="auto" latinLnBrk="0" hangingPunct="1">
              <a:lnSpc>
                <a:spcPct val="100000"/>
              </a:lnSpc>
              <a:spcBef>
                <a:spcPct val="0"/>
              </a:spcBef>
              <a:spcAft>
                <a:spcPts val="600"/>
              </a:spcAft>
              <a:buClrTx/>
              <a:buSzTx/>
              <a:buFontTx/>
              <a:buNone/>
              <a:tabLst/>
              <a:defRPr/>
            </a:pPr>
            <a:r>
              <a:rPr kumimoji="0" lang="vi-VN" sz="3200" b="1" i="1" u="none" strike="noStrike" kern="1200" cap="none" spc="0" normalizeH="0" baseline="0" noProof="0">
                <a:ln>
                  <a:noFill/>
                </a:ln>
                <a:solidFill>
                  <a:srgbClr val="FF0000"/>
                </a:solidFill>
                <a:effectLst/>
                <a:uLnTx/>
                <a:uFillTx/>
                <a:latin typeface="Arial" panose="020B0604020202020204" pitchFamily="34" charset="0"/>
                <a:ea typeface="+mj-ea"/>
                <a:cs typeface="+mj-cs"/>
              </a:rPr>
              <a:t>a. Tìm hiểu về cách bạn Hương Thu kể lại câu chuyện:</a:t>
            </a:r>
          </a:p>
          <a:p>
            <a:pPr marL="0" marR="0" lvl="0" indent="457200" algn="just" defTabSz="914400" rtl="0" eaLnBrk="1" fontAlgn="auto" latinLnBrk="0" hangingPunct="1">
              <a:lnSpc>
                <a:spcPct val="100000"/>
              </a:lnSpc>
              <a:spcBef>
                <a:spcPct val="0"/>
              </a:spcBef>
              <a:spcAft>
                <a:spcPts val="600"/>
              </a:spcAft>
              <a:buClrTx/>
              <a:buSzTx/>
              <a:buFontTx/>
              <a:buNone/>
              <a:tabLst/>
              <a:defRPr/>
            </a:pPr>
            <a:r>
              <a:rPr kumimoji="0" lang="vi-VN" sz="3200" b="1" i="0" u="none" strike="noStrike" kern="1200" cap="none" spc="0" normalizeH="0" baseline="0" noProof="0">
                <a:ln>
                  <a:noFill/>
                </a:ln>
                <a:solidFill>
                  <a:prstClr val="black"/>
                </a:solidFill>
                <a:effectLst/>
                <a:uLnTx/>
                <a:uFillTx/>
                <a:latin typeface="Arial" panose="020B0604020202020204" pitchFamily="34" charset="0"/>
                <a:ea typeface="+mj-ea"/>
                <a:cs typeface="+mj-cs"/>
              </a:rPr>
              <a:t>– Bạn xưng hô như thế nào khi kể chuyện?</a:t>
            </a:r>
            <a:endParaRPr kumimoji="0" lang="en-US" sz="3200" b="1" i="0" u="none" strike="noStrike" kern="1200" cap="none" spc="0" normalizeH="0" baseline="0" noProof="0">
              <a:ln>
                <a:noFill/>
              </a:ln>
              <a:solidFill>
                <a:prstClr val="black"/>
              </a:solidFill>
              <a:effectLst/>
              <a:uLnTx/>
              <a:uFillTx/>
              <a:latin typeface="Arial" panose="020B0604020202020204" pitchFamily="34" charset="0"/>
              <a:ea typeface="+mj-ea"/>
              <a:cs typeface="+mj-cs"/>
            </a:endParaRPr>
          </a:p>
          <a:p>
            <a:pPr marL="0" marR="0" lvl="0" indent="457200" algn="just" defTabSz="914400" rtl="0" eaLnBrk="1" fontAlgn="auto" latinLnBrk="0" hangingPunct="1">
              <a:lnSpc>
                <a:spcPct val="100000"/>
              </a:lnSpc>
              <a:spcBef>
                <a:spcPct val="0"/>
              </a:spcBef>
              <a:spcAft>
                <a:spcPts val="60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Arial" panose="020B0604020202020204" pitchFamily="34" charset="0"/>
              <a:ea typeface="+mj-ea"/>
              <a:cs typeface="+mj-cs"/>
            </a:endParaRPr>
          </a:p>
          <a:p>
            <a:pPr marL="0" marR="0" lvl="0" indent="457200" algn="just" defTabSz="914400" rtl="0" eaLnBrk="1" fontAlgn="auto" latinLnBrk="0" hangingPunct="1">
              <a:lnSpc>
                <a:spcPct val="100000"/>
              </a:lnSpc>
              <a:spcBef>
                <a:spcPct val="0"/>
              </a:spcBef>
              <a:spcAft>
                <a:spcPts val="60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Arial" panose="020B0604020202020204" pitchFamily="34" charset="0"/>
              <a:ea typeface="+mj-ea"/>
              <a:cs typeface="+mj-cs"/>
            </a:endParaRPr>
          </a:p>
          <a:p>
            <a:pPr marL="0" marR="0" lvl="0" indent="457200" algn="just" defTabSz="914400" rtl="0" eaLnBrk="1" fontAlgn="auto" latinLnBrk="0" hangingPunct="1">
              <a:lnSpc>
                <a:spcPct val="100000"/>
              </a:lnSpc>
              <a:spcBef>
                <a:spcPct val="0"/>
              </a:spcBef>
              <a:spcAft>
                <a:spcPts val="60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Arial" panose="020B0604020202020204" pitchFamily="34" charset="0"/>
              <a:ea typeface="+mj-ea"/>
              <a:cs typeface="+mj-cs"/>
            </a:endParaRPr>
          </a:p>
        </p:txBody>
      </p:sp>
      <p:sp>
        <p:nvSpPr>
          <p:cNvPr id="3" name="Arrow: Right 2">
            <a:extLst>
              <a:ext uri="{FF2B5EF4-FFF2-40B4-BE49-F238E27FC236}">
                <a16:creationId xmlns:a16="http://schemas.microsoft.com/office/drawing/2014/main" xmlns="" id="{5392D2B3-3951-5C35-2CBC-95889017941E}"/>
              </a:ext>
            </a:extLst>
          </p:cNvPr>
          <p:cNvSpPr/>
          <p:nvPr/>
        </p:nvSpPr>
        <p:spPr>
          <a:xfrm>
            <a:off x="685801" y="2465003"/>
            <a:ext cx="788276" cy="378372"/>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xmlns="" id="{20DA9768-ABCE-84D3-6DB8-8008F8949FCA}"/>
              </a:ext>
            </a:extLst>
          </p:cNvPr>
          <p:cNvSpPr/>
          <p:nvPr/>
        </p:nvSpPr>
        <p:spPr>
          <a:xfrm>
            <a:off x="1693152" y="2343970"/>
            <a:ext cx="8324193" cy="677917"/>
          </a:xfrm>
          <a:prstGeom prst="roundRect">
            <a:avLst/>
          </a:prstGeom>
          <a:solidFill>
            <a:srgbClr val="FFF89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a:solidFill>
                  <a:srgbClr val="0079FF"/>
                </a:solidFill>
              </a:rPr>
              <a:t>Bạn xưng là “tôi” khi kể chuyện.</a:t>
            </a:r>
            <a:endParaRPr lang="en-US" sz="3600">
              <a:solidFill>
                <a:srgbClr val="0079FF"/>
              </a:solidFill>
            </a:endParaRPr>
          </a:p>
        </p:txBody>
      </p:sp>
      <p:pic>
        <p:nvPicPr>
          <p:cNvPr id="12" name="Picture 11">
            <a:extLst>
              <a:ext uri="{FF2B5EF4-FFF2-40B4-BE49-F238E27FC236}">
                <a16:creationId xmlns:a16="http://schemas.microsoft.com/office/drawing/2014/main" xmlns="" id="{6D6904B9-7C66-F0DE-7EE3-0AB4AC0D3C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7888" y="3067924"/>
            <a:ext cx="3916224" cy="3482101"/>
          </a:xfrm>
          <a:prstGeom prst="rect">
            <a:avLst/>
          </a:prstGeom>
        </p:spPr>
      </p:pic>
    </p:spTree>
    <p:extLst>
      <p:ext uri="{BB962C8B-B14F-4D97-AF65-F5344CB8AC3E}">
        <p14:creationId xmlns:p14="http://schemas.microsoft.com/office/powerpoint/2010/main" val="158384502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428</TotalTime>
  <Words>1919</Words>
  <Application>Microsoft Office PowerPoint</Application>
  <PresentationFormat>Custom</PresentationFormat>
  <Paragraphs>105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Custom Design</vt:lpstr>
      <vt:lpstr>PowerPoint Presentation</vt:lpstr>
      <vt:lpstr>PowerPoint Presentation</vt:lpstr>
      <vt:lpstr>PowerPoint Presentation</vt:lpstr>
      <vt:lpstr>PowerPoint Presentation</vt:lpstr>
      <vt:lpstr>PowerPoint Presentation</vt:lpstr>
      <vt:lpstr>PowerPoint Presentation</vt:lpstr>
      <vt:lpstr>1. Sau khi đọc xong bài “Ai tài giỏi nhất” ở trang 96, 97 (Tiếng Việt 4, tập một), một bạn nhỏ đã tưởng tượng và viết thêm đoạn kết cho câu chuyện. Đọc đoạn văn bạn nhỏ đã viết dưới đây và trả lời câu hỏi:</vt:lpstr>
      <vt:lpstr>Thảo luận nhóm đôi</vt:lpstr>
      <vt:lpstr>1. Sau khi đọc xong bài “Ai tài giỏi nhất” ở trang 96, 97 (Tiếng Việt 4, tập một), một bạn nhỏ đã tưởng tượng và viết thêm đoạn kết cho câu chuyện. Đọc đoạn văn bạn nhỏ đã viết dưới đây và trả lời câu hỏi:</vt:lpstr>
      <vt:lpstr>1. Sau khi đọc xong bài “Ai tài giỏi nhất” ở trang 96, 97 (Tiếng Việt 4, tập một), một bạn nhỏ đã tưởng tượng và viết thêm đoạn kết cho câu chuyện. Đọc đoạn văn bạn nhỏ đã viết dưới đây và trả lời câu hỏi:</vt:lpstr>
      <vt:lpstr>1. Sau khi đọc xong bài “Ai tài giỏi nhất” ở trang 96, 97 (Tiếng Việt 4, tập một), một bạn nhỏ đã tưởng tượng và viết thêm đoạn kết cho câu chuyện. Đọc đoạn văn bạn nhỏ đã viết dưới đây và trả lời câu hỏi:</vt:lpstr>
      <vt:lpstr>1. Sau khi đọc xong bài “Ai tài giỏi nhất” ở trang 96, 97 (Tiếng Việt 4, tập một), một bạn nhỏ đã tưởng tượng và viết thêm đoạn kết cho câu chuyện. Đọc đoạn văn bạn nhỏ đã viết dưới đây và trả lời câu hỏi:</vt:lpstr>
      <vt:lpstr>1. Sau khi đọc xong bài “Ai tài giỏi nhất” ở trang 96, 97 (Tiếng Việt 4, tập một), một bạn nhỏ đã tưởng tượng và viết thêm đoạn kết cho câu chuyện. Đọc đoạn văn bạn nhỏ đã viết dưới đây và trả lời câu hỏi:</vt:lpstr>
      <vt:lpstr>1. Sau khi đọc xong bài “Ai tài giỏi nhất” ở trang 96, 97 (Tiếng Việt 4, tập một), một bạn nhỏ đã tưởng tượng và viết thêm đoạn kết cho câu chuyện. Đọc đoạn văn bạn nhỏ đã viết dưới đây và trả lời câu hỏi:</vt:lpstr>
      <vt:lpstr>1. Sau khi đọc xong bài “Ai tài giỏi nhất” ở trang 96, 97 (Tiếng Việt 4, tập một), một bạn nhỏ đã tưởng tượng và viết thêm đoạn kết cho câu chuyện. Đọc đoạn văn bạn nhỏ đã viết dưới đây và trả lời câu hỏi:</vt:lpstr>
      <vt:lpstr>1. Sau khi đọc xong bài “Ai tài giỏi nhất” ở trang 96, 97 (Tiếng Việt 4, tập một), một bạn nhỏ đã tưởng tượng và viết thêm đoạn kết cho câu chuyện. Đọc đoạn văn bạn nhỏ đã viết dưới đây và trả lời câu hỏi:</vt:lpstr>
      <vt:lpstr>2. Thực hiện các yêu cầu sau:</vt:lpstr>
      <vt:lpstr>Vận dụng</vt:lpstr>
      <vt:lpstr>Viết 3 điều nên làm và 3 điều không nên làm để cuộc sống của con người  ngày càng tốt đẹp.</vt:lpstr>
      <vt:lpstr>PowerPoint Presentation</vt:lpstr>
    </vt:vector>
  </TitlesOfParts>
  <Manager>9Slide.vn</Manager>
  <Company>9Slide.vn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cp:lastModifiedBy>
  <cp:revision>39</cp:revision>
  <dcterms:created xsi:type="dcterms:W3CDTF">2023-07-30T09:09:34Z</dcterms:created>
  <dcterms:modified xsi:type="dcterms:W3CDTF">2024-11-21T09:35:44Z</dcterms:modified>
  <cp:category>9Slide.vn</cp:category>
</cp:coreProperties>
</file>