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8" r:id="rId1"/>
    <p:sldMasterId id="2147483720" r:id="rId2"/>
    <p:sldMasterId id="2147483756" r:id="rId3"/>
  </p:sldMasterIdLst>
  <p:notesMasterIdLst>
    <p:notesMasterId r:id="rId43"/>
  </p:notesMasterIdLst>
  <p:sldIdLst>
    <p:sldId id="480" r:id="rId4"/>
    <p:sldId id="447" r:id="rId5"/>
    <p:sldId id="351" r:id="rId6"/>
    <p:sldId id="448" r:id="rId7"/>
    <p:sldId id="449" r:id="rId8"/>
    <p:sldId id="481" r:id="rId9"/>
    <p:sldId id="452" r:id="rId10"/>
    <p:sldId id="484" r:id="rId11"/>
    <p:sldId id="466" r:id="rId12"/>
    <p:sldId id="461" r:id="rId13"/>
    <p:sldId id="467" r:id="rId14"/>
    <p:sldId id="453" r:id="rId15"/>
    <p:sldId id="454" r:id="rId16"/>
    <p:sldId id="455" r:id="rId17"/>
    <p:sldId id="397" r:id="rId18"/>
    <p:sldId id="482" r:id="rId19"/>
    <p:sldId id="483" r:id="rId20"/>
    <p:sldId id="405" r:id="rId21"/>
    <p:sldId id="406" r:id="rId22"/>
    <p:sldId id="415" r:id="rId23"/>
    <p:sldId id="463" r:id="rId24"/>
    <p:sldId id="464" r:id="rId25"/>
    <p:sldId id="465" r:id="rId26"/>
    <p:sldId id="468" r:id="rId27"/>
    <p:sldId id="469" r:id="rId28"/>
    <p:sldId id="470" r:id="rId29"/>
    <p:sldId id="471" r:id="rId30"/>
    <p:sldId id="472" r:id="rId31"/>
    <p:sldId id="486" r:id="rId32"/>
    <p:sldId id="421" r:id="rId33"/>
    <p:sldId id="473" r:id="rId34"/>
    <p:sldId id="383" r:id="rId35"/>
    <p:sldId id="445" r:id="rId36"/>
    <p:sldId id="446" r:id="rId37"/>
    <p:sldId id="290" r:id="rId38"/>
    <p:sldId id="474" r:id="rId39"/>
    <p:sldId id="475" r:id="rId40"/>
    <p:sldId id="476" r:id="rId41"/>
    <p:sldId id="389" r:id="rId42"/>
  </p:sldIdLst>
  <p:sldSz cx="9144000" cy="5143500" type="screen16x9"/>
  <p:notesSz cx="6858000" cy="9144000"/>
  <p:embeddedFontLst>
    <p:embeddedFont>
      <p:font typeface="Calibri" pitchFamily="34" charset="0"/>
      <p:regular r:id="rId44"/>
      <p:bold r:id="rId45"/>
      <p:italic r:id="rId46"/>
      <p:boldItalic r:id="rId47"/>
    </p:embeddedFont>
    <p:embeddedFont>
      <p:font typeface="#9Slide05 Phobia" charset="0"/>
      <p:regular r:id="rId48"/>
    </p:embeddedFont>
    <p:embeddedFont>
      <p:font typeface="DFPOP1-W9" charset="0"/>
      <p:regular r:id="rId49"/>
    </p:embeddedFont>
    <p:embeddedFont>
      <p:font typeface="#9Slide03 Arima Madurai ExtraBo" charset="0"/>
      <p:bold r:id="rId50"/>
    </p:embeddedFont>
    <p:embeddedFont>
      <p:font typeface="LNTH-LuoLuoNotangYuanTi 1" charset="-128"/>
      <p:regular r:id="rId51"/>
    </p:embeddedFont>
    <p:embeddedFont>
      <p:font typeface="SVN-Poky's" charset="0"/>
      <p:regular r:id="rId52"/>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609">
          <p15:clr>
            <a:srgbClr val="FF0000"/>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66"/>
    <a:srgbClr val="8AF1FF"/>
    <a:srgbClr val="00FFFF"/>
    <a:srgbClr val="CCFF99"/>
    <a:srgbClr val="FF7C80"/>
    <a:srgbClr val="00CC00"/>
    <a:srgbClr val="FFCCCC"/>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07D9DA5-F47E-433E-97E9-EB6A038AAD32}">
  <a:tblStyle styleId="{007D9DA5-F47E-433E-97E9-EB6A038AAD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06" autoAdjust="0"/>
  </p:normalViewPr>
  <p:slideViewPr>
    <p:cSldViewPr snapToGrid="0">
      <p:cViewPr>
        <p:scale>
          <a:sx n="150" d="100"/>
          <a:sy n="150" d="100"/>
        </p:scale>
        <p:origin x="-504" y="222"/>
      </p:cViewPr>
      <p:guideLst>
        <p:guide orient="horz" pos="60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3"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8.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151401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E9E135-C57D-4D3A-B53A-120A54F9B1F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355590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E9E135-C57D-4D3A-B53A-120A54F9B1F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417890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E9E135-C57D-4D3A-B53A-120A54F9B1F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0263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55413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305123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1342944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2756386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298688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4264909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626795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2559532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61" name="任意多边形 60"/>
          <p:cNvSpPr/>
          <p:nvPr userDrawn="1"/>
        </p:nvSpPr>
        <p:spPr>
          <a:xfrm>
            <a:off x="-332752" y="200013"/>
            <a:ext cx="9476753" cy="4943487"/>
          </a:xfrm>
          <a:custGeom>
            <a:avLst/>
            <a:gdLst>
              <a:gd name="connsiteX0" fmla="*/ 2980148 w 9476753"/>
              <a:gd name="connsiteY0" fmla="*/ 1785580 h 4943487"/>
              <a:gd name="connsiteX1" fmla="*/ 2983727 w 9476753"/>
              <a:gd name="connsiteY1" fmla="*/ 1818246 h 4943487"/>
              <a:gd name="connsiteX2" fmla="*/ 2995750 w 9476753"/>
              <a:gd name="connsiteY2" fmla="*/ 1812234 h 4943487"/>
              <a:gd name="connsiteX3" fmla="*/ 8358108 w 9476753"/>
              <a:gd name="connsiteY3" fmla="*/ 1492849 h 4943487"/>
              <a:gd name="connsiteX4" fmla="*/ 8370632 w 9476753"/>
              <a:gd name="connsiteY4" fmla="*/ 1501128 h 4943487"/>
              <a:gd name="connsiteX5" fmla="*/ 8371216 w 9476753"/>
              <a:gd name="connsiteY5" fmla="*/ 1496102 h 4943487"/>
              <a:gd name="connsiteX6" fmla="*/ 8370403 w 9476753"/>
              <a:gd name="connsiteY6" fmla="*/ 1496034 h 4943487"/>
              <a:gd name="connsiteX7" fmla="*/ 7281277 w 9476753"/>
              <a:gd name="connsiteY7" fmla="*/ 0 h 4943487"/>
              <a:gd name="connsiteX8" fmla="*/ 8314415 w 9476753"/>
              <a:gd name="connsiteY8" fmla="*/ 785430 h 4943487"/>
              <a:gd name="connsiteX9" fmla="*/ 8316560 w 9476753"/>
              <a:gd name="connsiteY9" fmla="*/ 805276 h 4943487"/>
              <a:gd name="connsiteX10" fmla="*/ 8370403 w 9476753"/>
              <a:gd name="connsiteY10" fmla="*/ 791326 h 4943487"/>
              <a:gd name="connsiteX11" fmla="*/ 8457249 w 9476753"/>
              <a:gd name="connsiteY11" fmla="*/ 784019 h 4943487"/>
              <a:gd name="connsiteX12" fmla="*/ 8814578 w 9476753"/>
              <a:gd name="connsiteY12" fmla="*/ 942590 h 4943487"/>
              <a:gd name="connsiteX13" fmla="*/ 8826180 w 9476753"/>
              <a:gd name="connsiteY13" fmla="*/ 960430 h 4943487"/>
              <a:gd name="connsiteX14" fmla="*/ 8899937 w 9476753"/>
              <a:gd name="connsiteY14" fmla="*/ 930555 h 4943487"/>
              <a:gd name="connsiteX15" fmla="*/ 9183502 w 9476753"/>
              <a:gd name="connsiteY15" fmla="*/ 887105 h 4943487"/>
              <a:gd name="connsiteX16" fmla="*/ 9349711 w 9476753"/>
              <a:gd name="connsiteY16" fmla="*/ 901653 h 4943487"/>
              <a:gd name="connsiteX17" fmla="*/ 9476753 w 9476753"/>
              <a:gd name="connsiteY17" fmla="*/ 935892 h 4943487"/>
              <a:gd name="connsiteX18" fmla="*/ 9476753 w 9476753"/>
              <a:gd name="connsiteY18" fmla="*/ 4266640 h 4943487"/>
              <a:gd name="connsiteX19" fmla="*/ 9476752 w 9476753"/>
              <a:gd name="connsiteY19" fmla="*/ 4266641 h 4943487"/>
              <a:gd name="connsiteX20" fmla="*/ 9476752 w 9476753"/>
              <a:gd name="connsiteY20" fmla="*/ 4943487 h 4943487"/>
              <a:gd name="connsiteX21" fmla="*/ 332753 w 9476753"/>
              <a:gd name="connsiteY21" fmla="*/ 4943487 h 4943487"/>
              <a:gd name="connsiteX22" fmla="*/ 332753 w 9476753"/>
              <a:gd name="connsiteY22" fmla="*/ 4220965 h 4943487"/>
              <a:gd name="connsiteX23" fmla="*/ 265374 w 9476753"/>
              <a:gd name="connsiteY23" fmla="*/ 4137625 h 4943487"/>
              <a:gd name="connsiteX24" fmla="*/ 103769 w 9476753"/>
              <a:gd name="connsiteY24" fmla="*/ 3597709 h 4943487"/>
              <a:gd name="connsiteX25" fmla="*/ 178130 w 9476753"/>
              <a:gd name="connsiteY25" fmla="*/ 3221827 h 4943487"/>
              <a:gd name="connsiteX26" fmla="*/ 219944 w 9476753"/>
              <a:gd name="connsiteY26" fmla="*/ 3143211 h 4943487"/>
              <a:gd name="connsiteX27" fmla="*/ 128668 w 9476753"/>
              <a:gd name="connsiteY27" fmla="*/ 3042223 h 4943487"/>
              <a:gd name="connsiteX28" fmla="*/ 0 w 9476753"/>
              <a:gd name="connsiteY28" fmla="*/ 2657697 h 4943487"/>
              <a:gd name="connsiteX29" fmla="*/ 753391 w 9476753"/>
              <a:gd name="connsiteY29" fmla="*/ 1969951 h 4943487"/>
              <a:gd name="connsiteX30" fmla="*/ 905226 w 9476753"/>
              <a:gd name="connsiteY30" fmla="*/ 1983924 h 4943487"/>
              <a:gd name="connsiteX31" fmla="*/ 933693 w 9476753"/>
              <a:gd name="connsiteY31" fmla="*/ 1991990 h 4943487"/>
              <a:gd name="connsiteX32" fmla="*/ 927404 w 9476753"/>
              <a:gd name="connsiteY32" fmla="*/ 1934587 h 4943487"/>
              <a:gd name="connsiteX33" fmla="*/ 1961938 w 9476753"/>
              <a:gd name="connsiteY33" fmla="*/ 982599 h 4943487"/>
              <a:gd name="connsiteX34" fmla="*/ 2846699 w 9476753"/>
              <a:gd name="connsiteY34" fmla="*/ 1440947 h 4943487"/>
              <a:gd name="connsiteX35" fmla="*/ 2875153 w 9476753"/>
              <a:gd name="connsiteY35" fmla="*/ 1493676 h 4943487"/>
              <a:gd name="connsiteX36" fmla="*/ 2859949 w 9476753"/>
              <a:gd name="connsiteY36" fmla="*/ 1353830 h 4943487"/>
              <a:gd name="connsiteX37" fmla="*/ 3858693 w 9476753"/>
              <a:gd name="connsiteY37" fmla="*/ 427706 h 4943487"/>
              <a:gd name="connsiteX38" fmla="*/ 4564911 w 9476753"/>
              <a:gd name="connsiteY38" fmla="*/ 698961 h 4943487"/>
              <a:gd name="connsiteX39" fmla="*/ 4625930 w 9476753"/>
              <a:gd name="connsiteY39" fmla="*/ 767540 h 4943487"/>
              <a:gd name="connsiteX40" fmla="*/ 4694265 w 9476753"/>
              <a:gd name="connsiteY40" fmla="*/ 740024 h 4943487"/>
              <a:gd name="connsiteX41" fmla="*/ 5429353 w 9476753"/>
              <a:gd name="connsiteY41" fmla="*/ 613039 h 4943487"/>
              <a:gd name="connsiteX42" fmla="*/ 6236485 w 9476753"/>
              <a:gd name="connsiteY42" fmla="*/ 767684 h 4943487"/>
              <a:gd name="connsiteX43" fmla="*/ 6251608 w 9476753"/>
              <a:gd name="connsiteY43" fmla="*/ 775006 h 4943487"/>
              <a:gd name="connsiteX44" fmla="*/ 6309587 w 9476753"/>
              <a:gd name="connsiteY44" fmla="*/ 600784 h 4943487"/>
              <a:gd name="connsiteX45" fmla="*/ 7281277 w 9476753"/>
              <a:gd name="connsiteY45" fmla="*/ 0 h 494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476753" h="4943487">
                <a:moveTo>
                  <a:pt x="2980148" y="1785580"/>
                </a:moveTo>
                <a:lnTo>
                  <a:pt x="2983727" y="1818246"/>
                </a:lnTo>
                <a:lnTo>
                  <a:pt x="2995750" y="1812234"/>
                </a:lnTo>
                <a:close/>
                <a:moveTo>
                  <a:pt x="8358108" y="1492849"/>
                </a:moveTo>
                <a:lnTo>
                  <a:pt x="8370632" y="1501128"/>
                </a:lnTo>
                <a:lnTo>
                  <a:pt x="8371216" y="1496102"/>
                </a:lnTo>
                <a:lnTo>
                  <a:pt x="8370403" y="1496034"/>
                </a:lnTo>
                <a:close/>
                <a:moveTo>
                  <a:pt x="7281277" y="0"/>
                </a:moveTo>
                <a:cubicBezTo>
                  <a:pt x="7790894" y="0"/>
                  <a:pt x="8216081" y="337186"/>
                  <a:pt x="8314415" y="785430"/>
                </a:cubicBezTo>
                <a:lnTo>
                  <a:pt x="8316560" y="805276"/>
                </a:lnTo>
                <a:lnTo>
                  <a:pt x="8370403" y="791326"/>
                </a:lnTo>
                <a:cubicBezTo>
                  <a:pt x="8398455" y="786535"/>
                  <a:pt x="8427500" y="784019"/>
                  <a:pt x="8457249" y="784019"/>
                </a:cubicBezTo>
                <a:cubicBezTo>
                  <a:pt x="8605994" y="784019"/>
                  <a:pt x="8737138" y="846920"/>
                  <a:pt x="8814578" y="942590"/>
                </a:cubicBezTo>
                <a:lnTo>
                  <a:pt x="8826180" y="960430"/>
                </a:lnTo>
                <a:lnTo>
                  <a:pt x="8899937" y="930555"/>
                </a:lnTo>
                <a:cubicBezTo>
                  <a:pt x="8988357" y="902446"/>
                  <a:pt x="9083866" y="887105"/>
                  <a:pt x="9183502" y="887105"/>
                </a:cubicBezTo>
                <a:cubicBezTo>
                  <a:pt x="9240437" y="887105"/>
                  <a:pt x="9296024" y="892114"/>
                  <a:pt x="9349711" y="901653"/>
                </a:cubicBezTo>
                <a:lnTo>
                  <a:pt x="9476753" y="935892"/>
                </a:lnTo>
                <a:lnTo>
                  <a:pt x="9476753" y="4266640"/>
                </a:lnTo>
                <a:lnTo>
                  <a:pt x="9476752" y="4266641"/>
                </a:lnTo>
                <a:lnTo>
                  <a:pt x="9476752" y="4943487"/>
                </a:lnTo>
                <a:lnTo>
                  <a:pt x="332753" y="4943487"/>
                </a:lnTo>
                <a:lnTo>
                  <a:pt x="332753" y="4220965"/>
                </a:lnTo>
                <a:lnTo>
                  <a:pt x="265374" y="4137625"/>
                </a:lnTo>
                <a:cubicBezTo>
                  <a:pt x="163345" y="3983503"/>
                  <a:pt x="103769" y="3797706"/>
                  <a:pt x="103769" y="3597709"/>
                </a:cubicBezTo>
                <a:cubicBezTo>
                  <a:pt x="103769" y="3464378"/>
                  <a:pt x="130248" y="3337358"/>
                  <a:pt x="178130" y="3221827"/>
                </a:cubicBezTo>
                <a:lnTo>
                  <a:pt x="219944" y="3143211"/>
                </a:lnTo>
                <a:lnTo>
                  <a:pt x="128668" y="3042223"/>
                </a:lnTo>
                <a:cubicBezTo>
                  <a:pt x="47434" y="2932458"/>
                  <a:pt x="0" y="2800134"/>
                  <a:pt x="0" y="2657697"/>
                </a:cubicBezTo>
                <a:cubicBezTo>
                  <a:pt x="0" y="2277865"/>
                  <a:pt x="337305" y="1969951"/>
                  <a:pt x="753391" y="1969951"/>
                </a:cubicBezTo>
                <a:cubicBezTo>
                  <a:pt x="805402" y="1969951"/>
                  <a:pt x="856182" y="1974762"/>
                  <a:pt x="905226" y="1983924"/>
                </a:cubicBezTo>
                <a:lnTo>
                  <a:pt x="933693" y="1991990"/>
                </a:lnTo>
                <a:lnTo>
                  <a:pt x="927404" y="1934587"/>
                </a:lnTo>
                <a:cubicBezTo>
                  <a:pt x="927404" y="1408819"/>
                  <a:pt x="1390581" y="982599"/>
                  <a:pt x="1961938" y="982599"/>
                </a:cubicBezTo>
                <a:cubicBezTo>
                  <a:pt x="2336891" y="982599"/>
                  <a:pt x="2665255" y="1166157"/>
                  <a:pt x="2846699" y="1440947"/>
                </a:cubicBezTo>
                <a:lnTo>
                  <a:pt x="2875153" y="1493676"/>
                </a:lnTo>
                <a:lnTo>
                  <a:pt x="2859949" y="1353830"/>
                </a:lnTo>
                <a:cubicBezTo>
                  <a:pt x="2859949" y="842345"/>
                  <a:pt x="3307102" y="427706"/>
                  <a:pt x="3858693" y="427706"/>
                </a:cubicBezTo>
                <a:cubicBezTo>
                  <a:pt x="4134488" y="427706"/>
                  <a:pt x="4384174" y="531366"/>
                  <a:pt x="4564911" y="698961"/>
                </a:cubicBezTo>
                <a:lnTo>
                  <a:pt x="4625930" y="767540"/>
                </a:lnTo>
                <a:lnTo>
                  <a:pt x="4694265" y="740024"/>
                </a:lnTo>
                <a:cubicBezTo>
                  <a:pt x="4919773" y="658304"/>
                  <a:pt x="5168288" y="613039"/>
                  <a:pt x="5429353" y="613039"/>
                </a:cubicBezTo>
                <a:cubicBezTo>
                  <a:pt x="5718534" y="613039"/>
                  <a:pt x="5992316" y="668578"/>
                  <a:pt x="6236485" y="767684"/>
                </a:cubicBezTo>
                <a:lnTo>
                  <a:pt x="6251608" y="775006"/>
                </a:lnTo>
                <a:lnTo>
                  <a:pt x="6309587" y="600784"/>
                </a:lnTo>
                <a:cubicBezTo>
                  <a:pt x="6469678" y="247729"/>
                  <a:pt x="6844463" y="0"/>
                  <a:pt x="72812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userDrawn="1"/>
        </p:nvGrpSpPr>
        <p:grpSpPr>
          <a:xfrm>
            <a:off x="13386" y="1724076"/>
            <a:ext cx="9130614" cy="3291885"/>
            <a:chOff x="13386" y="1724076"/>
            <a:chExt cx="9130614" cy="3291885"/>
          </a:xfrm>
        </p:grpSpPr>
        <p:pic>
          <p:nvPicPr>
            <p:cNvPr id="23" name="图片 22"/>
            <p:cNvPicPr>
              <a:picLocks noChangeAspect="1"/>
            </p:cNvPicPr>
            <p:nvPr userDrawn="1"/>
          </p:nvPicPr>
          <p:blipFill rotWithShape="1">
            <a:blip r:embed="rId2"/>
            <a:srcRect r="3743" b="23983"/>
            <a:stretch/>
          </p:blipFill>
          <p:spPr>
            <a:xfrm>
              <a:off x="6409338" y="2033115"/>
              <a:ext cx="2734662" cy="2780624"/>
            </a:xfrm>
            <a:prstGeom prst="rect">
              <a:avLst/>
            </a:prstGeom>
          </p:spPr>
        </p:pic>
        <p:pic>
          <p:nvPicPr>
            <p:cNvPr id="24" name="图片 23"/>
            <p:cNvPicPr>
              <a:picLocks noChangeAspect="1"/>
            </p:cNvPicPr>
            <p:nvPr userDrawn="1"/>
          </p:nvPicPr>
          <p:blipFill rotWithShape="1">
            <a:blip r:embed="rId3">
              <a:extLst>
                <a:ext uri="{28A0092B-C50C-407E-A947-70E740481C1C}">
                  <a14:useLocalDpi xmlns:a14="http://schemas.microsoft.com/office/drawing/2010/main" val="0"/>
                </a:ext>
              </a:extLst>
            </a:blip>
            <a:srcRect l="58398" r="2616" b="12875"/>
            <a:stretch/>
          </p:blipFill>
          <p:spPr>
            <a:xfrm rot="21436782">
              <a:off x="661004" y="1724076"/>
              <a:ext cx="2198177" cy="3075120"/>
            </a:xfrm>
            <a:prstGeom prst="rect">
              <a:avLst/>
            </a:prstGeom>
          </p:spPr>
        </p:pic>
        <p:pic>
          <p:nvPicPr>
            <p:cNvPr id="25" name="图片 24"/>
            <p:cNvPicPr>
              <a:picLocks noChangeAspect="1"/>
            </p:cNvPicPr>
            <p:nvPr userDrawn="1"/>
          </p:nvPicPr>
          <p:blipFill rotWithShape="1">
            <a:blip r:embed="rId3">
              <a:extLst>
                <a:ext uri="{28A0092B-C50C-407E-A947-70E740481C1C}">
                  <a14:useLocalDpi xmlns:a14="http://schemas.microsoft.com/office/drawing/2010/main" val="0"/>
                </a:ext>
              </a:extLst>
            </a:blip>
            <a:srcRect r="52563" b="16940"/>
            <a:stretch/>
          </p:blipFill>
          <p:spPr>
            <a:xfrm rot="238753">
              <a:off x="2323424" y="2084321"/>
              <a:ext cx="2674680" cy="2931640"/>
            </a:xfrm>
            <a:prstGeom prst="rect">
              <a:avLst/>
            </a:prstGeom>
          </p:spPr>
        </p:pic>
        <p:pic>
          <p:nvPicPr>
            <p:cNvPr id="26" name="图片 25"/>
            <p:cNvPicPr>
              <a:picLocks noChangeAspect="1"/>
            </p:cNvPicPr>
            <p:nvPr userDrawn="1"/>
          </p:nvPicPr>
          <p:blipFill rotWithShape="1">
            <a:blip r:embed="rId3">
              <a:extLst>
                <a:ext uri="{28A0092B-C50C-407E-A947-70E740481C1C}">
                  <a14:useLocalDpi xmlns:a14="http://schemas.microsoft.com/office/drawing/2010/main" val="0"/>
                </a:ext>
              </a:extLst>
            </a:blip>
            <a:srcRect l="35260" r="52563" b="25968"/>
            <a:stretch/>
          </p:blipFill>
          <p:spPr>
            <a:xfrm rot="21436782">
              <a:off x="13386" y="2203299"/>
              <a:ext cx="686543" cy="2612993"/>
            </a:xfrm>
            <a:prstGeom prst="rect">
              <a:avLst/>
            </a:prstGeom>
          </p:spPr>
        </p:pic>
        <p:pic>
          <p:nvPicPr>
            <p:cNvPr id="27" name="图片 26"/>
            <p:cNvPicPr>
              <a:picLocks noChangeAspect="1"/>
            </p:cNvPicPr>
            <p:nvPr userDrawn="1"/>
          </p:nvPicPr>
          <p:blipFill rotWithShape="1">
            <a:blip r:embed="rId3">
              <a:extLst>
                <a:ext uri="{28A0092B-C50C-407E-A947-70E740481C1C}">
                  <a14:useLocalDpi xmlns:a14="http://schemas.microsoft.com/office/drawing/2010/main" val="0"/>
                </a:ext>
              </a:extLst>
            </a:blip>
            <a:srcRect l="58398" r="2616" b="19881"/>
            <a:stretch/>
          </p:blipFill>
          <p:spPr>
            <a:xfrm rot="21436782">
              <a:off x="4904544" y="1912115"/>
              <a:ext cx="2198177" cy="2827849"/>
            </a:xfrm>
            <a:prstGeom prst="rect">
              <a:avLst/>
            </a:prstGeom>
          </p:spPr>
        </p:pic>
      </p:grpSp>
      <p:sp>
        <p:nvSpPr>
          <p:cNvPr id="28" name="任意多边形 27"/>
          <p:cNvSpPr/>
          <p:nvPr userDrawn="1"/>
        </p:nvSpPr>
        <p:spPr>
          <a:xfrm>
            <a:off x="0" y="3949513"/>
            <a:ext cx="9144000" cy="1194860"/>
          </a:xfrm>
          <a:custGeom>
            <a:avLst/>
            <a:gdLst>
              <a:gd name="connsiteX0" fmla="*/ 2000250 w 9144000"/>
              <a:gd name="connsiteY0" fmla="*/ 204 h 1194860"/>
              <a:gd name="connsiteX1" fmla="*/ 9144000 w 9144000"/>
              <a:gd name="connsiteY1" fmla="*/ 207328 h 1194860"/>
              <a:gd name="connsiteX2" fmla="*/ 9144000 w 9144000"/>
              <a:gd name="connsiteY2" fmla="*/ 1194860 h 1194860"/>
              <a:gd name="connsiteX3" fmla="*/ 0 w 9144000"/>
              <a:gd name="connsiteY3" fmla="*/ 1194860 h 1194860"/>
              <a:gd name="connsiteX4" fmla="*/ 0 w 9144000"/>
              <a:gd name="connsiteY4" fmla="*/ 207328 h 1194860"/>
              <a:gd name="connsiteX5" fmla="*/ 2000250 w 9144000"/>
              <a:gd name="connsiteY5" fmla="*/ 204 h 11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194860">
                <a:moveTo>
                  <a:pt x="2000250" y="204"/>
                </a:moveTo>
                <a:cubicBezTo>
                  <a:pt x="4381500" y="14450"/>
                  <a:pt x="6762750" y="768428"/>
                  <a:pt x="9144000" y="207328"/>
                </a:cubicBezTo>
                <a:lnTo>
                  <a:pt x="9144000" y="1194860"/>
                </a:lnTo>
                <a:lnTo>
                  <a:pt x="0" y="1194860"/>
                </a:lnTo>
                <a:lnTo>
                  <a:pt x="0" y="207328"/>
                </a:lnTo>
                <a:cubicBezTo>
                  <a:pt x="666750" y="50220"/>
                  <a:pt x="1333500" y="-3785"/>
                  <a:pt x="2000250" y="20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userDrawn="1"/>
        </p:nvSpPr>
        <p:spPr>
          <a:xfrm rot="21435659">
            <a:off x="-10254" y="4078668"/>
            <a:ext cx="9192423" cy="1279455"/>
          </a:xfrm>
          <a:custGeom>
            <a:avLst/>
            <a:gdLst>
              <a:gd name="connsiteX0" fmla="*/ 9192423 w 9192423"/>
              <a:gd name="connsiteY0" fmla="*/ 215832 h 1279455"/>
              <a:gd name="connsiteX1" fmla="*/ 9141537 w 9192423"/>
              <a:gd name="connsiteY1" fmla="*/ 1279455 h 1279455"/>
              <a:gd name="connsiteX2" fmla="*/ 0 w 9192423"/>
              <a:gd name="connsiteY2" fmla="*/ 846306 h 1279455"/>
              <a:gd name="connsiteX3" fmla="*/ 0 w 9192423"/>
              <a:gd name="connsiteY3" fmla="*/ 207329 h 1279455"/>
              <a:gd name="connsiteX4" fmla="*/ 8944026 w 9192423"/>
              <a:gd name="connsiteY4" fmla="*/ 268480 h 127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2423" h="1279455">
                <a:moveTo>
                  <a:pt x="9192423" y="215832"/>
                </a:moveTo>
                <a:lnTo>
                  <a:pt x="9141537" y="1279455"/>
                </a:lnTo>
                <a:lnTo>
                  <a:pt x="0" y="846306"/>
                </a:lnTo>
                <a:lnTo>
                  <a:pt x="0" y="207329"/>
                </a:lnTo>
                <a:cubicBezTo>
                  <a:pt x="2981342" y="-488434"/>
                  <a:pt x="5962684" y="837864"/>
                  <a:pt x="8944026" y="26848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8" name="任意多边形 17"/>
          <p:cNvSpPr/>
          <p:nvPr userDrawn="1"/>
        </p:nvSpPr>
        <p:spPr>
          <a:xfrm>
            <a:off x="0" y="4202485"/>
            <a:ext cx="9144000" cy="941888"/>
          </a:xfrm>
          <a:custGeom>
            <a:avLst/>
            <a:gdLst>
              <a:gd name="connsiteX0" fmla="*/ 2037474 w 9144000"/>
              <a:gd name="connsiteY0" fmla="*/ 204 h 941888"/>
              <a:gd name="connsiteX1" fmla="*/ 9086770 w 9144000"/>
              <a:gd name="connsiteY1" fmla="*/ 256141 h 941888"/>
              <a:gd name="connsiteX2" fmla="*/ 9144000 w 9144000"/>
              <a:gd name="connsiteY2" fmla="*/ 243856 h 941888"/>
              <a:gd name="connsiteX3" fmla="*/ 9144000 w 9144000"/>
              <a:gd name="connsiteY3" fmla="*/ 941888 h 941888"/>
              <a:gd name="connsiteX4" fmla="*/ 0 w 9144000"/>
              <a:gd name="connsiteY4" fmla="*/ 941888 h 941888"/>
              <a:gd name="connsiteX5" fmla="*/ 0 w 9144000"/>
              <a:gd name="connsiteY5" fmla="*/ 207328 h 941888"/>
              <a:gd name="connsiteX6" fmla="*/ 2037474 w 9144000"/>
              <a:gd name="connsiteY6" fmla="*/ 204 h 94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941888">
                <a:moveTo>
                  <a:pt x="2037474" y="204"/>
                </a:moveTo>
                <a:cubicBezTo>
                  <a:pt x="4387240" y="14005"/>
                  <a:pt x="6737005" y="722026"/>
                  <a:pt x="9086770" y="256141"/>
                </a:cubicBezTo>
                <a:lnTo>
                  <a:pt x="9144000" y="243856"/>
                </a:lnTo>
                <a:lnTo>
                  <a:pt x="9144000" y="941888"/>
                </a:lnTo>
                <a:lnTo>
                  <a:pt x="0" y="941888"/>
                </a:lnTo>
                <a:lnTo>
                  <a:pt x="0" y="207328"/>
                </a:lnTo>
                <a:cubicBezTo>
                  <a:pt x="679158" y="50220"/>
                  <a:pt x="1358316" y="-3785"/>
                  <a:pt x="2037474" y="204"/>
                </a:cubicBezTo>
                <a:close/>
              </a:path>
            </a:pathLst>
          </a:custGeom>
          <a:solidFill>
            <a:srgbClr val="FD8D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2" name="圆角矩形 61"/>
          <p:cNvSpPr/>
          <p:nvPr userDrawn="1"/>
        </p:nvSpPr>
        <p:spPr>
          <a:xfrm>
            <a:off x="589269" y="370905"/>
            <a:ext cx="68400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62"/>
          <p:cNvSpPr/>
          <p:nvPr userDrawn="1"/>
        </p:nvSpPr>
        <p:spPr>
          <a:xfrm>
            <a:off x="1604817" y="701988"/>
            <a:ext cx="68400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userDrawn="1"/>
        </p:nvSpPr>
        <p:spPr>
          <a:xfrm>
            <a:off x="8037355" y="244661"/>
            <a:ext cx="62011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userDrawn="1"/>
        </p:nvSpPr>
        <p:spPr>
          <a:xfrm>
            <a:off x="8396302" y="308001"/>
            <a:ext cx="62011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userDrawn="1"/>
        </p:nvSpPr>
        <p:spPr>
          <a:xfrm>
            <a:off x="0" y="1004610"/>
            <a:ext cx="420548" cy="125808"/>
          </a:xfrm>
          <a:custGeom>
            <a:avLst/>
            <a:gdLst>
              <a:gd name="connsiteX0" fmla="*/ 0 w 420548"/>
              <a:gd name="connsiteY0" fmla="*/ 0 h 125808"/>
              <a:gd name="connsiteX1" fmla="*/ 357644 w 420548"/>
              <a:gd name="connsiteY1" fmla="*/ 0 h 125808"/>
              <a:gd name="connsiteX2" fmla="*/ 420548 w 420548"/>
              <a:gd name="connsiteY2" fmla="*/ 62904 h 125808"/>
              <a:gd name="connsiteX3" fmla="*/ 420547 w 420548"/>
              <a:gd name="connsiteY3" fmla="*/ 62904 h 125808"/>
              <a:gd name="connsiteX4" fmla="*/ 357643 w 420548"/>
              <a:gd name="connsiteY4" fmla="*/ 125808 h 125808"/>
              <a:gd name="connsiteX5" fmla="*/ 0 w 420548"/>
              <a:gd name="connsiteY5" fmla="*/ 125807 h 12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48" h="125808">
                <a:moveTo>
                  <a:pt x="0" y="0"/>
                </a:moveTo>
                <a:lnTo>
                  <a:pt x="357644" y="0"/>
                </a:lnTo>
                <a:cubicBezTo>
                  <a:pt x="392385" y="0"/>
                  <a:pt x="420548" y="28163"/>
                  <a:pt x="420548" y="62904"/>
                </a:cubicBezTo>
                <a:lnTo>
                  <a:pt x="420547" y="62904"/>
                </a:lnTo>
                <a:cubicBezTo>
                  <a:pt x="420547" y="97645"/>
                  <a:pt x="392384" y="125808"/>
                  <a:pt x="357643" y="125808"/>
                </a:cubicBezTo>
                <a:lnTo>
                  <a:pt x="0" y="1258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2854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4000" autoRev="1" fill="hold" nodeType="afterEffect">
                                  <p:stCondLst>
                                    <p:cond delay="0"/>
                                  </p:stCondLst>
                                  <p:childTnLst>
                                    <p:animScale>
                                      <p:cBhvr>
                                        <p:cTn id="6" dur="500" fill="hold"/>
                                        <p:tgtEl>
                                          <p:spTgt spid="4"/>
                                        </p:tgtEl>
                                      </p:cBhvr>
                                      <p:by x="10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0" name="图片 19"/>
          <p:cNvPicPr>
            <a:picLocks noChangeAspect="1"/>
          </p:cNvPicPr>
          <p:nvPr userDrawn="1"/>
        </p:nvPicPr>
        <p:blipFill rotWithShape="1">
          <a:blip r:embed="rId2"/>
          <a:srcRect l="18525" t="38216" r="20134" b="8149"/>
          <a:stretch/>
        </p:blipFill>
        <p:spPr>
          <a:xfrm flipH="1">
            <a:off x="0" y="207011"/>
            <a:ext cx="1996966" cy="1765739"/>
          </a:xfrm>
          <a:prstGeom prst="rect">
            <a:avLst/>
          </a:prstGeom>
        </p:spPr>
      </p:pic>
      <p:pic>
        <p:nvPicPr>
          <p:cNvPr id="19" name="图片 18"/>
          <p:cNvPicPr>
            <a:picLocks noChangeAspect="1"/>
          </p:cNvPicPr>
          <p:nvPr userDrawn="1"/>
        </p:nvPicPr>
        <p:blipFill rotWithShape="1">
          <a:blip r:embed="rId2"/>
          <a:srcRect l="18525" t="38216" r="20134" b="8149"/>
          <a:stretch/>
        </p:blipFill>
        <p:spPr>
          <a:xfrm>
            <a:off x="7136524" y="220716"/>
            <a:ext cx="1996966" cy="1765739"/>
          </a:xfrm>
          <a:prstGeom prst="rect">
            <a:avLst/>
          </a:prstGeom>
        </p:spPr>
      </p:pic>
      <p:sp>
        <p:nvSpPr>
          <p:cNvPr id="6" name="圆角矩形 5"/>
          <p:cNvSpPr/>
          <p:nvPr userDrawn="1"/>
        </p:nvSpPr>
        <p:spPr>
          <a:xfrm>
            <a:off x="370639" y="241737"/>
            <a:ext cx="830317" cy="1576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userDrawn="1"/>
        </p:nvSpPr>
        <p:spPr>
          <a:xfrm>
            <a:off x="1242191" y="529839"/>
            <a:ext cx="830317" cy="1576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2" y="4109544"/>
            <a:ext cx="9144002" cy="1033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Date Placeholder 1"/>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
        <p:nvSpPr>
          <p:cNvPr id="17" name="任意多边形 16"/>
          <p:cNvSpPr/>
          <p:nvPr userDrawn="1"/>
        </p:nvSpPr>
        <p:spPr>
          <a:xfrm>
            <a:off x="-2" y="0"/>
            <a:ext cx="9144002" cy="5143500"/>
          </a:xfrm>
          <a:custGeom>
            <a:avLst/>
            <a:gdLst>
              <a:gd name="connsiteX0" fmla="*/ 4572002 w 9144002"/>
              <a:gd name="connsiteY0" fmla="*/ 0 h 5143500"/>
              <a:gd name="connsiteX1" fmla="*/ 9144002 w 9144002"/>
              <a:gd name="connsiteY1" fmla="*/ 1816156 h 5143500"/>
              <a:gd name="connsiteX2" fmla="*/ 9144002 w 9144002"/>
              <a:gd name="connsiteY2" fmla="*/ 3373821 h 5143500"/>
              <a:gd name="connsiteX3" fmla="*/ 9144002 w 9144002"/>
              <a:gd name="connsiteY3" fmla="*/ 4812308 h 5143500"/>
              <a:gd name="connsiteX4" fmla="*/ 9144002 w 9144002"/>
              <a:gd name="connsiteY4" fmla="*/ 5143500 h 5143500"/>
              <a:gd name="connsiteX5" fmla="*/ 2 w 9144002"/>
              <a:gd name="connsiteY5" fmla="*/ 5143500 h 5143500"/>
              <a:gd name="connsiteX6" fmla="*/ 2 w 9144002"/>
              <a:gd name="connsiteY6" fmla="*/ 4812308 h 5143500"/>
              <a:gd name="connsiteX7" fmla="*/ 0 w 9144002"/>
              <a:gd name="connsiteY7" fmla="*/ 4812308 h 5143500"/>
              <a:gd name="connsiteX8" fmla="*/ 0 w 9144002"/>
              <a:gd name="connsiteY8" fmla="*/ 1816156 h 5143500"/>
              <a:gd name="connsiteX9" fmla="*/ 2 w 9144002"/>
              <a:gd name="connsiteY9" fmla="*/ 1816156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2" h="5143500">
                <a:moveTo>
                  <a:pt x="4572002" y="0"/>
                </a:moveTo>
                <a:lnTo>
                  <a:pt x="9144002" y="1816156"/>
                </a:lnTo>
                <a:lnTo>
                  <a:pt x="9144002" y="3373821"/>
                </a:lnTo>
                <a:lnTo>
                  <a:pt x="9144002" y="4812308"/>
                </a:lnTo>
                <a:lnTo>
                  <a:pt x="9144002" y="5143500"/>
                </a:lnTo>
                <a:lnTo>
                  <a:pt x="2" y="5143500"/>
                </a:lnTo>
                <a:lnTo>
                  <a:pt x="2" y="4812308"/>
                </a:lnTo>
                <a:lnTo>
                  <a:pt x="0" y="4812308"/>
                </a:lnTo>
                <a:lnTo>
                  <a:pt x="0" y="1816156"/>
                </a:lnTo>
                <a:lnTo>
                  <a:pt x="2" y="1816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任意多边形 11"/>
          <p:cNvSpPr/>
          <p:nvPr userDrawn="1"/>
        </p:nvSpPr>
        <p:spPr>
          <a:xfrm>
            <a:off x="-2" y="0"/>
            <a:ext cx="9144002" cy="1959045"/>
          </a:xfrm>
          <a:custGeom>
            <a:avLst/>
            <a:gdLst>
              <a:gd name="connsiteX0" fmla="*/ 4572002 w 9144002"/>
              <a:gd name="connsiteY0" fmla="*/ 0 h 1959045"/>
              <a:gd name="connsiteX1" fmla="*/ 6105528 w 9144002"/>
              <a:gd name="connsiteY1" fmla="*/ 609169 h 1959045"/>
              <a:gd name="connsiteX2" fmla="*/ 6105528 w 9144002"/>
              <a:gd name="connsiteY2" fmla="*/ 447675 h 1959045"/>
              <a:gd name="connsiteX3" fmla="*/ 6581778 w 9144002"/>
              <a:gd name="connsiteY3" fmla="*/ 447675 h 1959045"/>
              <a:gd name="connsiteX4" fmla="*/ 6581778 w 9144002"/>
              <a:gd name="connsiteY4" fmla="*/ 798352 h 1959045"/>
              <a:gd name="connsiteX5" fmla="*/ 9144002 w 9144002"/>
              <a:gd name="connsiteY5" fmla="*/ 1816156 h 1959045"/>
              <a:gd name="connsiteX6" fmla="*/ 9144002 w 9144002"/>
              <a:gd name="connsiteY6" fmla="*/ 1959045 h 1959045"/>
              <a:gd name="connsiteX7" fmla="*/ 6496317 w 9144002"/>
              <a:gd name="connsiteY7" fmla="*/ 907293 h 1959045"/>
              <a:gd name="connsiteX8" fmla="*/ 6496317 w 9144002"/>
              <a:gd name="connsiteY8" fmla="*/ 539288 h 1959045"/>
              <a:gd name="connsiteX9" fmla="*/ 6178611 w 9144002"/>
              <a:gd name="connsiteY9" fmla="*/ 539288 h 1959045"/>
              <a:gd name="connsiteX10" fmla="*/ 6178611 w 9144002"/>
              <a:gd name="connsiteY10" fmla="*/ 781090 h 1959045"/>
              <a:gd name="connsiteX11" fmla="*/ 4572002 w 9144002"/>
              <a:gd name="connsiteY11" fmla="*/ 142889 h 1959045"/>
              <a:gd name="connsiteX12" fmla="*/ 2 w 9144002"/>
              <a:gd name="connsiteY12" fmla="*/ 1959045 h 1959045"/>
              <a:gd name="connsiteX13" fmla="*/ 0 w 9144002"/>
              <a:gd name="connsiteY13" fmla="*/ 1959045 h 1959045"/>
              <a:gd name="connsiteX14" fmla="*/ 0 w 9144002"/>
              <a:gd name="connsiteY14" fmla="*/ 1816156 h 1959045"/>
              <a:gd name="connsiteX15" fmla="*/ 2 w 9144002"/>
              <a:gd name="connsiteY15" fmla="*/ 1816156 h 19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2" h="1959045">
                <a:moveTo>
                  <a:pt x="4572002" y="0"/>
                </a:moveTo>
                <a:lnTo>
                  <a:pt x="6105528" y="609169"/>
                </a:lnTo>
                <a:lnTo>
                  <a:pt x="6105528" y="447675"/>
                </a:lnTo>
                <a:lnTo>
                  <a:pt x="6581778" y="447675"/>
                </a:lnTo>
                <a:lnTo>
                  <a:pt x="6581778" y="798352"/>
                </a:lnTo>
                <a:lnTo>
                  <a:pt x="9144002" y="1816156"/>
                </a:lnTo>
                <a:lnTo>
                  <a:pt x="9144002" y="1959045"/>
                </a:lnTo>
                <a:lnTo>
                  <a:pt x="6496317" y="907293"/>
                </a:lnTo>
                <a:lnTo>
                  <a:pt x="6496317" y="539288"/>
                </a:lnTo>
                <a:lnTo>
                  <a:pt x="6178611" y="539288"/>
                </a:lnTo>
                <a:lnTo>
                  <a:pt x="6178611" y="781090"/>
                </a:lnTo>
                <a:lnTo>
                  <a:pt x="4572002" y="142889"/>
                </a:lnTo>
                <a:lnTo>
                  <a:pt x="2" y="1959045"/>
                </a:lnTo>
                <a:lnTo>
                  <a:pt x="0" y="1959045"/>
                </a:lnTo>
                <a:lnTo>
                  <a:pt x="0" y="1816156"/>
                </a:lnTo>
                <a:lnTo>
                  <a:pt x="2" y="1816156"/>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矩形 12"/>
          <p:cNvSpPr/>
          <p:nvPr userDrawn="1"/>
        </p:nvSpPr>
        <p:spPr>
          <a:xfrm>
            <a:off x="6161518" y="529839"/>
            <a:ext cx="350377" cy="53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圆角矩形 14"/>
          <p:cNvSpPr/>
          <p:nvPr userDrawn="1"/>
        </p:nvSpPr>
        <p:spPr>
          <a:xfrm>
            <a:off x="8161212" y="395915"/>
            <a:ext cx="830317" cy="1576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5031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5000" autoRev="1" fill="hold" nodeType="afterEffect">
                                  <p:stCondLst>
                                    <p:cond delay="0"/>
                                  </p:stCondLst>
                                  <p:childTnLst>
                                    <p:animScale>
                                      <p:cBhvr>
                                        <p:cTn id="6" dur="500" fill="hold"/>
                                        <p:tgtEl>
                                          <p:spTgt spid="20"/>
                                        </p:tgtEl>
                                      </p:cBhvr>
                                      <p:by x="100000" y="110000"/>
                                    </p:animScale>
                                  </p:childTnLst>
                                </p:cTn>
                              </p:par>
                              <p:par>
                                <p:cTn id="7" presetID="6" presetClass="emph" presetSubtype="0" repeatCount="5000" autoRev="1" fill="hold" nodeType="withEffect">
                                  <p:stCondLst>
                                    <p:cond delay="0"/>
                                  </p:stCondLst>
                                  <p:childTnLst>
                                    <p:animScale>
                                      <p:cBhvr>
                                        <p:cTn id="8" dur="500" fill="hold"/>
                                        <p:tgtEl>
                                          <p:spTgt spid="19"/>
                                        </p:tgtEl>
                                      </p:cBhvr>
                                      <p:by x="10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18" name="任意多边形 17"/>
          <p:cNvSpPr/>
          <p:nvPr userDrawn="1"/>
        </p:nvSpPr>
        <p:spPr>
          <a:xfrm>
            <a:off x="0" y="-8337"/>
            <a:ext cx="9144000" cy="5151837"/>
          </a:xfrm>
          <a:custGeom>
            <a:avLst/>
            <a:gdLst>
              <a:gd name="connsiteX0" fmla="*/ 4083621 w 9144000"/>
              <a:gd name="connsiteY0" fmla="*/ 1813173 h 5151837"/>
              <a:gd name="connsiteX1" fmla="*/ 4166326 w 9144000"/>
              <a:gd name="connsiteY1" fmla="*/ 1860710 h 5151837"/>
              <a:gd name="connsiteX2" fmla="*/ 4168250 w 9144000"/>
              <a:gd name="connsiteY2" fmla="*/ 1862149 h 5151837"/>
              <a:gd name="connsiteX3" fmla="*/ 4222866 w 9144000"/>
              <a:gd name="connsiteY3" fmla="*/ 1814026 h 5151837"/>
              <a:gd name="connsiteX4" fmla="*/ 4171481 w 9144000"/>
              <a:gd name="connsiteY4" fmla="*/ 1816338 h 5151837"/>
              <a:gd name="connsiteX5" fmla="*/ 2977518 w 9144000"/>
              <a:gd name="connsiteY5" fmla="*/ 0 h 5151837"/>
              <a:gd name="connsiteX6" fmla="*/ 5365141 w 9144000"/>
              <a:gd name="connsiteY6" fmla="*/ 0 h 5151837"/>
              <a:gd name="connsiteX7" fmla="*/ 5438740 w 9144000"/>
              <a:gd name="connsiteY7" fmla="*/ 66003 h 5151837"/>
              <a:gd name="connsiteX8" fmla="*/ 5603319 w 9144000"/>
              <a:gd name="connsiteY8" fmla="*/ 276238 h 5151837"/>
              <a:gd name="connsiteX9" fmla="*/ 5644082 w 9144000"/>
              <a:gd name="connsiteY9" fmla="*/ 369919 h 5151837"/>
              <a:gd name="connsiteX10" fmla="*/ 5665696 w 9144000"/>
              <a:gd name="connsiteY10" fmla="*/ 364254 h 5151837"/>
              <a:gd name="connsiteX11" fmla="*/ 5882787 w 9144000"/>
              <a:gd name="connsiteY11" fmla="*/ 335905 h 5151837"/>
              <a:gd name="connsiteX12" fmla="*/ 6101573 w 9144000"/>
              <a:gd name="connsiteY12" fmla="*/ 343937 h 5151837"/>
              <a:gd name="connsiteX13" fmla="*/ 6151659 w 9144000"/>
              <a:gd name="connsiteY13" fmla="*/ 352183 h 5151837"/>
              <a:gd name="connsiteX14" fmla="*/ 6208089 w 9144000"/>
              <a:gd name="connsiteY14" fmla="*/ 289327 h 5151837"/>
              <a:gd name="connsiteX15" fmla="*/ 6607572 w 9144000"/>
              <a:gd name="connsiteY15" fmla="*/ 137254 h 5151837"/>
              <a:gd name="connsiteX16" fmla="*/ 7043519 w 9144000"/>
              <a:gd name="connsiteY16" fmla="*/ 326198 h 5151837"/>
              <a:gd name="connsiteX17" fmla="*/ 7112002 w 9144000"/>
              <a:gd name="connsiteY17" fmla="*/ 429933 h 5151837"/>
              <a:gd name="connsiteX18" fmla="*/ 7206517 w 9144000"/>
              <a:gd name="connsiteY18" fmla="*/ 378792 h 5151837"/>
              <a:gd name="connsiteX19" fmla="*/ 7461106 w 9144000"/>
              <a:gd name="connsiteY19" fmla="*/ 327552 h 5151837"/>
              <a:gd name="connsiteX20" fmla="*/ 8003463 w 9144000"/>
              <a:gd name="connsiteY20" fmla="*/ 615026 h 5151837"/>
              <a:gd name="connsiteX21" fmla="*/ 8061413 w 9144000"/>
              <a:gd name="connsiteY21" fmla="*/ 721459 h 5151837"/>
              <a:gd name="connsiteX22" fmla="*/ 8106608 w 9144000"/>
              <a:gd name="connsiteY22" fmla="*/ 699293 h 5151837"/>
              <a:gd name="connsiteX23" fmla="*/ 8467386 w 9144000"/>
              <a:gd name="connsiteY23" fmla="*/ 633479 h 5151837"/>
              <a:gd name="connsiteX24" fmla="*/ 9122779 w 9144000"/>
              <a:gd name="connsiteY24" fmla="*/ 878774 h 5151837"/>
              <a:gd name="connsiteX25" fmla="*/ 9144000 w 9144000"/>
              <a:gd name="connsiteY25" fmla="*/ 902013 h 5151837"/>
              <a:gd name="connsiteX26" fmla="*/ 9144000 w 9144000"/>
              <a:gd name="connsiteY26" fmla="*/ 4346147 h 5151837"/>
              <a:gd name="connsiteX27" fmla="*/ 9144000 w 9144000"/>
              <a:gd name="connsiteY27" fmla="*/ 4383403 h 5151837"/>
              <a:gd name="connsiteX28" fmla="*/ 9144000 w 9144000"/>
              <a:gd name="connsiteY28" fmla="*/ 4652524 h 5151837"/>
              <a:gd name="connsiteX29" fmla="*/ 9144000 w 9144000"/>
              <a:gd name="connsiteY29" fmla="*/ 4676590 h 5151837"/>
              <a:gd name="connsiteX30" fmla="*/ 9144000 w 9144000"/>
              <a:gd name="connsiteY30" fmla="*/ 4916146 h 5151837"/>
              <a:gd name="connsiteX31" fmla="*/ 9144000 w 9144000"/>
              <a:gd name="connsiteY31" fmla="*/ 5003512 h 5151837"/>
              <a:gd name="connsiteX32" fmla="*/ 9144000 w 9144000"/>
              <a:gd name="connsiteY32" fmla="*/ 5015546 h 5151837"/>
              <a:gd name="connsiteX33" fmla="*/ 9144000 w 9144000"/>
              <a:gd name="connsiteY33" fmla="*/ 5151837 h 5151837"/>
              <a:gd name="connsiteX34" fmla="*/ 0 w 9144000"/>
              <a:gd name="connsiteY34" fmla="*/ 5151837 h 5151837"/>
              <a:gd name="connsiteX35" fmla="*/ 0 w 9144000"/>
              <a:gd name="connsiteY35" fmla="*/ 5015546 h 5151837"/>
              <a:gd name="connsiteX36" fmla="*/ 0 w 9144000"/>
              <a:gd name="connsiteY36" fmla="*/ 4676590 h 5151837"/>
              <a:gd name="connsiteX37" fmla="*/ 0 w 9144000"/>
              <a:gd name="connsiteY37" fmla="*/ 4652524 h 5151837"/>
              <a:gd name="connsiteX38" fmla="*/ 1 w 9144000"/>
              <a:gd name="connsiteY38" fmla="*/ 4652524 h 5151837"/>
              <a:gd name="connsiteX39" fmla="*/ 1 w 9144000"/>
              <a:gd name="connsiteY39" fmla="*/ 4378678 h 5151837"/>
              <a:gd name="connsiteX40" fmla="*/ 0 w 9144000"/>
              <a:gd name="connsiteY40" fmla="*/ 4378678 h 5151837"/>
              <a:gd name="connsiteX41" fmla="*/ 0 w 9144000"/>
              <a:gd name="connsiteY41" fmla="*/ 745007 h 5151837"/>
              <a:gd name="connsiteX42" fmla="*/ 88409 w 9144000"/>
              <a:gd name="connsiteY42" fmla="*/ 712649 h 5151837"/>
              <a:gd name="connsiteX43" fmla="*/ 477528 w 9144000"/>
              <a:gd name="connsiteY43" fmla="*/ 653820 h 5151837"/>
              <a:gd name="connsiteX44" fmla="*/ 589318 w 9144000"/>
              <a:gd name="connsiteY44" fmla="*/ 660871 h 5151837"/>
              <a:gd name="connsiteX45" fmla="*/ 655219 w 9144000"/>
              <a:gd name="connsiteY45" fmla="*/ 555640 h 5151837"/>
              <a:gd name="connsiteX46" fmla="*/ 1443967 w 9144000"/>
              <a:gd name="connsiteY46" fmla="*/ 192159 h 5151837"/>
              <a:gd name="connsiteX47" fmla="*/ 2232715 w 9144000"/>
              <a:gd name="connsiteY47" fmla="*/ 555640 h 5151837"/>
              <a:gd name="connsiteX48" fmla="*/ 2257387 w 9144000"/>
              <a:gd name="connsiteY48" fmla="*/ 595039 h 5151837"/>
              <a:gd name="connsiteX49" fmla="*/ 2312294 w 9144000"/>
              <a:gd name="connsiteY49" fmla="*/ 575948 h 5151837"/>
              <a:gd name="connsiteX50" fmla="*/ 2605805 w 9144000"/>
              <a:gd name="connsiteY50" fmla="*/ 533793 h 5151837"/>
              <a:gd name="connsiteX51" fmla="*/ 2638180 w 9144000"/>
              <a:gd name="connsiteY51" fmla="*/ 535346 h 5151837"/>
              <a:gd name="connsiteX52" fmla="*/ 2649094 w 9144000"/>
              <a:gd name="connsiteY52" fmla="*/ 484331 h 5151837"/>
              <a:gd name="connsiteX53" fmla="*/ 2877702 w 9144000"/>
              <a:gd name="connsiteY53" fmla="*/ 93469 h 515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144000" h="5151837">
                <a:moveTo>
                  <a:pt x="4083621" y="1813173"/>
                </a:moveTo>
                <a:lnTo>
                  <a:pt x="4166326" y="1860710"/>
                </a:lnTo>
                <a:lnTo>
                  <a:pt x="4168250" y="1862149"/>
                </a:lnTo>
                <a:lnTo>
                  <a:pt x="4222866" y="1814026"/>
                </a:lnTo>
                <a:lnTo>
                  <a:pt x="4171481" y="1816338"/>
                </a:lnTo>
                <a:close/>
                <a:moveTo>
                  <a:pt x="2977518" y="0"/>
                </a:moveTo>
                <a:lnTo>
                  <a:pt x="5365141" y="0"/>
                </a:lnTo>
                <a:lnTo>
                  <a:pt x="5438740" y="66003"/>
                </a:lnTo>
                <a:cubicBezTo>
                  <a:pt x="5503733" y="131203"/>
                  <a:pt x="5559087" y="201634"/>
                  <a:pt x="5603319" y="276238"/>
                </a:cubicBezTo>
                <a:lnTo>
                  <a:pt x="5644082" y="369919"/>
                </a:lnTo>
                <a:lnTo>
                  <a:pt x="5665696" y="364254"/>
                </a:lnTo>
                <a:cubicBezTo>
                  <a:pt x="5735536" y="349046"/>
                  <a:pt x="5808132" y="339385"/>
                  <a:pt x="5882787" y="335905"/>
                </a:cubicBezTo>
                <a:cubicBezTo>
                  <a:pt x="5957441" y="332425"/>
                  <a:pt x="6030621" y="335291"/>
                  <a:pt x="6101573" y="343937"/>
                </a:cubicBezTo>
                <a:lnTo>
                  <a:pt x="6151659" y="352183"/>
                </a:lnTo>
                <a:lnTo>
                  <a:pt x="6208089" y="289327"/>
                </a:lnTo>
                <a:cubicBezTo>
                  <a:pt x="6310326" y="195369"/>
                  <a:pt x="6451564" y="137254"/>
                  <a:pt x="6607572" y="137254"/>
                </a:cubicBezTo>
                <a:cubicBezTo>
                  <a:pt x="6783081" y="137254"/>
                  <a:pt x="6939898" y="210805"/>
                  <a:pt x="7043519" y="326198"/>
                </a:cubicBezTo>
                <a:lnTo>
                  <a:pt x="7112002" y="429933"/>
                </a:lnTo>
                <a:lnTo>
                  <a:pt x="7206517" y="378792"/>
                </a:lnTo>
                <a:cubicBezTo>
                  <a:pt x="7284767" y="345797"/>
                  <a:pt x="7370799" y="327552"/>
                  <a:pt x="7461106" y="327552"/>
                </a:cubicBezTo>
                <a:cubicBezTo>
                  <a:pt x="7686873" y="327552"/>
                  <a:pt x="7885924" y="441585"/>
                  <a:pt x="8003463" y="615026"/>
                </a:cubicBezTo>
                <a:lnTo>
                  <a:pt x="8061413" y="721459"/>
                </a:lnTo>
                <a:lnTo>
                  <a:pt x="8106608" y="699293"/>
                </a:lnTo>
                <a:cubicBezTo>
                  <a:pt x="8217497" y="656914"/>
                  <a:pt x="8339413" y="633479"/>
                  <a:pt x="8467386" y="633479"/>
                </a:cubicBezTo>
                <a:cubicBezTo>
                  <a:pt x="8723333" y="633479"/>
                  <a:pt x="8955049" y="727218"/>
                  <a:pt x="9122779" y="878774"/>
                </a:cubicBezTo>
                <a:lnTo>
                  <a:pt x="9144000" y="902013"/>
                </a:lnTo>
                <a:lnTo>
                  <a:pt x="9144000" y="4346147"/>
                </a:lnTo>
                <a:lnTo>
                  <a:pt x="9144000" y="4383403"/>
                </a:lnTo>
                <a:lnTo>
                  <a:pt x="9144000" y="4652524"/>
                </a:lnTo>
                <a:lnTo>
                  <a:pt x="9144000" y="4676590"/>
                </a:lnTo>
                <a:lnTo>
                  <a:pt x="9144000" y="4916146"/>
                </a:lnTo>
                <a:lnTo>
                  <a:pt x="9144000" y="5003512"/>
                </a:lnTo>
                <a:lnTo>
                  <a:pt x="9144000" y="5015546"/>
                </a:lnTo>
                <a:lnTo>
                  <a:pt x="9144000" y="5151837"/>
                </a:lnTo>
                <a:lnTo>
                  <a:pt x="0" y="5151837"/>
                </a:lnTo>
                <a:lnTo>
                  <a:pt x="0" y="5015546"/>
                </a:lnTo>
                <a:lnTo>
                  <a:pt x="0" y="4676590"/>
                </a:lnTo>
                <a:lnTo>
                  <a:pt x="0" y="4652524"/>
                </a:lnTo>
                <a:lnTo>
                  <a:pt x="1" y="4652524"/>
                </a:lnTo>
                <a:lnTo>
                  <a:pt x="1" y="4378678"/>
                </a:lnTo>
                <a:lnTo>
                  <a:pt x="0" y="4378678"/>
                </a:lnTo>
                <a:lnTo>
                  <a:pt x="0" y="745007"/>
                </a:lnTo>
                <a:lnTo>
                  <a:pt x="88409" y="712649"/>
                </a:lnTo>
                <a:cubicBezTo>
                  <a:pt x="211331" y="674417"/>
                  <a:pt x="342024" y="653820"/>
                  <a:pt x="477528" y="653820"/>
                </a:cubicBezTo>
                <a:lnTo>
                  <a:pt x="589318" y="660871"/>
                </a:lnTo>
                <a:lnTo>
                  <a:pt x="655219" y="555640"/>
                </a:lnTo>
                <a:cubicBezTo>
                  <a:pt x="826156" y="336342"/>
                  <a:pt x="1115634" y="192159"/>
                  <a:pt x="1443967" y="192159"/>
                </a:cubicBezTo>
                <a:cubicBezTo>
                  <a:pt x="1772299" y="192159"/>
                  <a:pt x="2061777" y="336342"/>
                  <a:pt x="2232715" y="555640"/>
                </a:cubicBezTo>
                <a:lnTo>
                  <a:pt x="2257387" y="595039"/>
                </a:lnTo>
                <a:lnTo>
                  <a:pt x="2312294" y="575948"/>
                </a:lnTo>
                <a:cubicBezTo>
                  <a:pt x="2405014" y="548552"/>
                  <a:pt x="2503595" y="533793"/>
                  <a:pt x="2605805" y="533793"/>
                </a:cubicBezTo>
                <a:lnTo>
                  <a:pt x="2638180" y="535346"/>
                </a:lnTo>
                <a:lnTo>
                  <a:pt x="2649094" y="484331"/>
                </a:lnTo>
                <a:cubicBezTo>
                  <a:pt x="2689848" y="342253"/>
                  <a:pt x="2768699" y="210076"/>
                  <a:pt x="2877702" y="934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圆角矩形 11"/>
          <p:cNvSpPr/>
          <p:nvPr userDrawn="1"/>
        </p:nvSpPr>
        <p:spPr>
          <a:xfrm>
            <a:off x="1747490" y="382456"/>
            <a:ext cx="743261" cy="13246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userDrawn="1"/>
        </p:nvSpPr>
        <p:spPr>
          <a:xfrm>
            <a:off x="0" y="86160"/>
            <a:ext cx="429384" cy="132464"/>
          </a:xfrm>
          <a:custGeom>
            <a:avLst/>
            <a:gdLst>
              <a:gd name="connsiteX0" fmla="*/ 0 w 429384"/>
              <a:gd name="connsiteY0" fmla="*/ 0 h 132464"/>
              <a:gd name="connsiteX1" fmla="*/ 363152 w 429384"/>
              <a:gd name="connsiteY1" fmla="*/ 0 h 132464"/>
              <a:gd name="connsiteX2" fmla="*/ 429384 w 429384"/>
              <a:gd name="connsiteY2" fmla="*/ 66232 h 132464"/>
              <a:gd name="connsiteX3" fmla="*/ 429383 w 429384"/>
              <a:gd name="connsiteY3" fmla="*/ 66232 h 132464"/>
              <a:gd name="connsiteX4" fmla="*/ 363151 w 429384"/>
              <a:gd name="connsiteY4" fmla="*/ 132464 h 132464"/>
              <a:gd name="connsiteX5" fmla="*/ 0 w 429384"/>
              <a:gd name="connsiteY5" fmla="*/ 132463 h 13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384" h="132464">
                <a:moveTo>
                  <a:pt x="0" y="0"/>
                </a:moveTo>
                <a:lnTo>
                  <a:pt x="363152" y="0"/>
                </a:lnTo>
                <a:cubicBezTo>
                  <a:pt x="399731" y="0"/>
                  <a:pt x="429384" y="29653"/>
                  <a:pt x="429384" y="66232"/>
                </a:cubicBezTo>
                <a:lnTo>
                  <a:pt x="429383" y="66232"/>
                </a:lnTo>
                <a:cubicBezTo>
                  <a:pt x="429383" y="102811"/>
                  <a:pt x="399730" y="132464"/>
                  <a:pt x="363151" y="132464"/>
                </a:cubicBezTo>
                <a:lnTo>
                  <a:pt x="0" y="1324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a:off x="6641307" y="67989"/>
            <a:ext cx="936104" cy="169143"/>
          </a:xfrm>
          <a:custGeom>
            <a:avLst/>
            <a:gdLst>
              <a:gd name="connsiteX0" fmla="*/ 0 w 1235325"/>
              <a:gd name="connsiteY0" fmla="*/ 156976 h 223209"/>
              <a:gd name="connsiteX1" fmla="*/ 0 w 1235325"/>
              <a:gd name="connsiteY1" fmla="*/ 156977 h 223209"/>
              <a:gd name="connsiteX2" fmla="*/ 0 w 1235325"/>
              <a:gd name="connsiteY2" fmla="*/ 156977 h 223209"/>
              <a:gd name="connsiteX3" fmla="*/ 492063 w 1235325"/>
              <a:gd name="connsiteY3" fmla="*/ 66231 h 223209"/>
              <a:gd name="connsiteX4" fmla="*/ 492063 w 1235325"/>
              <a:gd name="connsiteY4" fmla="*/ 66232 h 223209"/>
              <a:gd name="connsiteX5" fmla="*/ 492063 w 1235325"/>
              <a:gd name="connsiteY5" fmla="*/ 66232 h 223209"/>
              <a:gd name="connsiteX6" fmla="*/ 558295 w 1235325"/>
              <a:gd name="connsiteY6" fmla="*/ 0 h 223209"/>
              <a:gd name="connsiteX7" fmla="*/ 1169093 w 1235325"/>
              <a:gd name="connsiteY7" fmla="*/ 0 h 223209"/>
              <a:gd name="connsiteX8" fmla="*/ 1235325 w 1235325"/>
              <a:gd name="connsiteY8" fmla="*/ 66232 h 223209"/>
              <a:gd name="connsiteX9" fmla="*/ 1235324 w 1235325"/>
              <a:gd name="connsiteY9" fmla="*/ 66232 h 223209"/>
              <a:gd name="connsiteX10" fmla="*/ 1169092 w 1235325"/>
              <a:gd name="connsiteY10" fmla="*/ 132464 h 223209"/>
              <a:gd name="connsiteX11" fmla="*/ 733108 w 1235325"/>
              <a:gd name="connsiteY11" fmla="*/ 132463 h 223209"/>
              <a:gd name="connsiteX12" fmla="*/ 743262 w 1235325"/>
              <a:gd name="connsiteY12" fmla="*/ 156977 h 223209"/>
              <a:gd name="connsiteX13" fmla="*/ 743261 w 1235325"/>
              <a:gd name="connsiteY13" fmla="*/ 156977 h 223209"/>
              <a:gd name="connsiteX14" fmla="*/ 677029 w 1235325"/>
              <a:gd name="connsiteY14" fmla="*/ 223209 h 223209"/>
              <a:gd name="connsiteX15" fmla="*/ 66232 w 1235325"/>
              <a:gd name="connsiteY15" fmla="*/ 223208 h 223209"/>
              <a:gd name="connsiteX16" fmla="*/ 19399 w 1235325"/>
              <a:gd name="connsiteY16" fmla="*/ 203809 h 223209"/>
              <a:gd name="connsiteX17" fmla="*/ 0 w 1235325"/>
              <a:gd name="connsiteY17" fmla="*/ 156977 h 223209"/>
              <a:gd name="connsiteX18" fmla="*/ 19399 w 1235325"/>
              <a:gd name="connsiteY18" fmla="*/ 110144 h 223209"/>
              <a:gd name="connsiteX19" fmla="*/ 66232 w 1235325"/>
              <a:gd name="connsiteY19" fmla="*/ 90745 h 223209"/>
              <a:gd name="connsiteX20" fmla="*/ 502217 w 1235325"/>
              <a:gd name="connsiteY20" fmla="*/ 90745 h 223209"/>
              <a:gd name="connsiteX21" fmla="*/ 492063 w 1235325"/>
              <a:gd name="connsiteY21" fmla="*/ 66232 h 223209"/>
              <a:gd name="connsiteX22" fmla="*/ 511462 w 1235325"/>
              <a:gd name="connsiteY22" fmla="*/ 19399 h 223209"/>
              <a:gd name="connsiteX23" fmla="*/ 558295 w 1235325"/>
              <a:gd name="connsiteY23" fmla="*/ 0 h 2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5325" h="223209">
                <a:moveTo>
                  <a:pt x="0" y="156976"/>
                </a:moveTo>
                <a:lnTo>
                  <a:pt x="0" y="156977"/>
                </a:lnTo>
                <a:lnTo>
                  <a:pt x="0" y="156977"/>
                </a:lnTo>
                <a:close/>
                <a:moveTo>
                  <a:pt x="492063" y="66231"/>
                </a:moveTo>
                <a:lnTo>
                  <a:pt x="492063" y="66232"/>
                </a:lnTo>
                <a:lnTo>
                  <a:pt x="492063" y="66232"/>
                </a:lnTo>
                <a:close/>
                <a:moveTo>
                  <a:pt x="558295" y="0"/>
                </a:moveTo>
                <a:lnTo>
                  <a:pt x="1169093" y="0"/>
                </a:lnTo>
                <a:cubicBezTo>
                  <a:pt x="1205672" y="0"/>
                  <a:pt x="1235325" y="29653"/>
                  <a:pt x="1235325" y="66232"/>
                </a:cubicBezTo>
                <a:lnTo>
                  <a:pt x="1235324" y="66232"/>
                </a:lnTo>
                <a:cubicBezTo>
                  <a:pt x="1235324" y="102811"/>
                  <a:pt x="1205671" y="132464"/>
                  <a:pt x="1169092" y="132464"/>
                </a:cubicBezTo>
                <a:lnTo>
                  <a:pt x="733108" y="132463"/>
                </a:lnTo>
                <a:lnTo>
                  <a:pt x="743262" y="156977"/>
                </a:lnTo>
                <a:lnTo>
                  <a:pt x="743261" y="156977"/>
                </a:lnTo>
                <a:cubicBezTo>
                  <a:pt x="743261" y="193556"/>
                  <a:pt x="713608" y="223209"/>
                  <a:pt x="677029" y="223209"/>
                </a:cubicBezTo>
                <a:lnTo>
                  <a:pt x="66232" y="223208"/>
                </a:lnTo>
                <a:cubicBezTo>
                  <a:pt x="47942" y="223208"/>
                  <a:pt x="31384" y="215795"/>
                  <a:pt x="19399" y="203809"/>
                </a:cubicBezTo>
                <a:lnTo>
                  <a:pt x="0" y="156977"/>
                </a:lnTo>
                <a:lnTo>
                  <a:pt x="19399" y="110144"/>
                </a:lnTo>
                <a:cubicBezTo>
                  <a:pt x="31384" y="98158"/>
                  <a:pt x="47942" y="90745"/>
                  <a:pt x="66232" y="90745"/>
                </a:cubicBezTo>
                <a:lnTo>
                  <a:pt x="502217" y="90745"/>
                </a:lnTo>
                <a:lnTo>
                  <a:pt x="492063" y="66232"/>
                </a:lnTo>
                <a:lnTo>
                  <a:pt x="511462" y="19399"/>
                </a:lnTo>
                <a:cubicBezTo>
                  <a:pt x="523448" y="7413"/>
                  <a:pt x="540006" y="0"/>
                  <a:pt x="5582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userDrawn="1"/>
        </p:nvSpPr>
        <p:spPr>
          <a:xfrm>
            <a:off x="8772369" y="492275"/>
            <a:ext cx="371631" cy="132464"/>
          </a:xfrm>
          <a:custGeom>
            <a:avLst/>
            <a:gdLst>
              <a:gd name="connsiteX0" fmla="*/ 0 w 371631"/>
              <a:gd name="connsiteY0" fmla="*/ 66231 h 132464"/>
              <a:gd name="connsiteX1" fmla="*/ 0 w 371631"/>
              <a:gd name="connsiteY1" fmla="*/ 66232 h 132464"/>
              <a:gd name="connsiteX2" fmla="*/ 0 w 371631"/>
              <a:gd name="connsiteY2" fmla="*/ 66232 h 132464"/>
              <a:gd name="connsiteX3" fmla="*/ 66232 w 371631"/>
              <a:gd name="connsiteY3" fmla="*/ 0 h 132464"/>
              <a:gd name="connsiteX4" fmla="*/ 371631 w 371631"/>
              <a:gd name="connsiteY4" fmla="*/ 0 h 132464"/>
              <a:gd name="connsiteX5" fmla="*/ 371631 w 371631"/>
              <a:gd name="connsiteY5" fmla="*/ 132464 h 132464"/>
              <a:gd name="connsiteX6" fmla="*/ 66232 w 371631"/>
              <a:gd name="connsiteY6" fmla="*/ 132463 h 132464"/>
              <a:gd name="connsiteX7" fmla="*/ 5205 w 371631"/>
              <a:gd name="connsiteY7" fmla="*/ 92012 h 132464"/>
              <a:gd name="connsiteX8" fmla="*/ 0 w 371631"/>
              <a:gd name="connsiteY8" fmla="*/ 66232 h 132464"/>
              <a:gd name="connsiteX9" fmla="*/ 5205 w 371631"/>
              <a:gd name="connsiteY9" fmla="*/ 40452 h 132464"/>
              <a:gd name="connsiteX10" fmla="*/ 66232 w 371631"/>
              <a:gd name="connsiteY10" fmla="*/ 0 h 13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631" h="132464">
                <a:moveTo>
                  <a:pt x="0" y="66231"/>
                </a:moveTo>
                <a:lnTo>
                  <a:pt x="0" y="66232"/>
                </a:lnTo>
                <a:lnTo>
                  <a:pt x="0" y="66232"/>
                </a:lnTo>
                <a:close/>
                <a:moveTo>
                  <a:pt x="66232" y="0"/>
                </a:moveTo>
                <a:lnTo>
                  <a:pt x="371631" y="0"/>
                </a:lnTo>
                <a:lnTo>
                  <a:pt x="371631" y="132464"/>
                </a:lnTo>
                <a:lnTo>
                  <a:pt x="66232" y="132463"/>
                </a:lnTo>
                <a:cubicBezTo>
                  <a:pt x="38798" y="132463"/>
                  <a:pt x="15259" y="115783"/>
                  <a:pt x="5205" y="92012"/>
                </a:cubicBezTo>
                <a:lnTo>
                  <a:pt x="0" y="66232"/>
                </a:lnTo>
                <a:lnTo>
                  <a:pt x="5205" y="40452"/>
                </a:lnTo>
                <a:cubicBezTo>
                  <a:pt x="15259" y="16680"/>
                  <a:pt x="38798" y="0"/>
                  <a:pt x="662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499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668101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360483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1970689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1525709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1795020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726853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1943592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4014117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3337425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61" name="任意多边形 60"/>
          <p:cNvSpPr/>
          <p:nvPr userDrawn="1"/>
        </p:nvSpPr>
        <p:spPr>
          <a:xfrm>
            <a:off x="-332752" y="200013"/>
            <a:ext cx="9476753" cy="4943487"/>
          </a:xfrm>
          <a:custGeom>
            <a:avLst/>
            <a:gdLst>
              <a:gd name="connsiteX0" fmla="*/ 2980148 w 9476753"/>
              <a:gd name="connsiteY0" fmla="*/ 1785580 h 4943487"/>
              <a:gd name="connsiteX1" fmla="*/ 2983727 w 9476753"/>
              <a:gd name="connsiteY1" fmla="*/ 1818246 h 4943487"/>
              <a:gd name="connsiteX2" fmla="*/ 2995750 w 9476753"/>
              <a:gd name="connsiteY2" fmla="*/ 1812234 h 4943487"/>
              <a:gd name="connsiteX3" fmla="*/ 8358108 w 9476753"/>
              <a:gd name="connsiteY3" fmla="*/ 1492849 h 4943487"/>
              <a:gd name="connsiteX4" fmla="*/ 8370632 w 9476753"/>
              <a:gd name="connsiteY4" fmla="*/ 1501128 h 4943487"/>
              <a:gd name="connsiteX5" fmla="*/ 8371216 w 9476753"/>
              <a:gd name="connsiteY5" fmla="*/ 1496102 h 4943487"/>
              <a:gd name="connsiteX6" fmla="*/ 8370403 w 9476753"/>
              <a:gd name="connsiteY6" fmla="*/ 1496034 h 4943487"/>
              <a:gd name="connsiteX7" fmla="*/ 7281277 w 9476753"/>
              <a:gd name="connsiteY7" fmla="*/ 0 h 4943487"/>
              <a:gd name="connsiteX8" fmla="*/ 8314415 w 9476753"/>
              <a:gd name="connsiteY8" fmla="*/ 785430 h 4943487"/>
              <a:gd name="connsiteX9" fmla="*/ 8316560 w 9476753"/>
              <a:gd name="connsiteY9" fmla="*/ 805276 h 4943487"/>
              <a:gd name="connsiteX10" fmla="*/ 8370403 w 9476753"/>
              <a:gd name="connsiteY10" fmla="*/ 791326 h 4943487"/>
              <a:gd name="connsiteX11" fmla="*/ 8457249 w 9476753"/>
              <a:gd name="connsiteY11" fmla="*/ 784019 h 4943487"/>
              <a:gd name="connsiteX12" fmla="*/ 8814578 w 9476753"/>
              <a:gd name="connsiteY12" fmla="*/ 942590 h 4943487"/>
              <a:gd name="connsiteX13" fmla="*/ 8826180 w 9476753"/>
              <a:gd name="connsiteY13" fmla="*/ 960430 h 4943487"/>
              <a:gd name="connsiteX14" fmla="*/ 8899937 w 9476753"/>
              <a:gd name="connsiteY14" fmla="*/ 930555 h 4943487"/>
              <a:gd name="connsiteX15" fmla="*/ 9183502 w 9476753"/>
              <a:gd name="connsiteY15" fmla="*/ 887105 h 4943487"/>
              <a:gd name="connsiteX16" fmla="*/ 9349711 w 9476753"/>
              <a:gd name="connsiteY16" fmla="*/ 901653 h 4943487"/>
              <a:gd name="connsiteX17" fmla="*/ 9476753 w 9476753"/>
              <a:gd name="connsiteY17" fmla="*/ 935892 h 4943487"/>
              <a:gd name="connsiteX18" fmla="*/ 9476753 w 9476753"/>
              <a:gd name="connsiteY18" fmla="*/ 4266640 h 4943487"/>
              <a:gd name="connsiteX19" fmla="*/ 9476752 w 9476753"/>
              <a:gd name="connsiteY19" fmla="*/ 4266641 h 4943487"/>
              <a:gd name="connsiteX20" fmla="*/ 9476752 w 9476753"/>
              <a:gd name="connsiteY20" fmla="*/ 4943487 h 4943487"/>
              <a:gd name="connsiteX21" fmla="*/ 332753 w 9476753"/>
              <a:gd name="connsiteY21" fmla="*/ 4943487 h 4943487"/>
              <a:gd name="connsiteX22" fmla="*/ 332753 w 9476753"/>
              <a:gd name="connsiteY22" fmla="*/ 4220965 h 4943487"/>
              <a:gd name="connsiteX23" fmla="*/ 265374 w 9476753"/>
              <a:gd name="connsiteY23" fmla="*/ 4137625 h 4943487"/>
              <a:gd name="connsiteX24" fmla="*/ 103769 w 9476753"/>
              <a:gd name="connsiteY24" fmla="*/ 3597709 h 4943487"/>
              <a:gd name="connsiteX25" fmla="*/ 178130 w 9476753"/>
              <a:gd name="connsiteY25" fmla="*/ 3221827 h 4943487"/>
              <a:gd name="connsiteX26" fmla="*/ 219944 w 9476753"/>
              <a:gd name="connsiteY26" fmla="*/ 3143211 h 4943487"/>
              <a:gd name="connsiteX27" fmla="*/ 128668 w 9476753"/>
              <a:gd name="connsiteY27" fmla="*/ 3042223 h 4943487"/>
              <a:gd name="connsiteX28" fmla="*/ 0 w 9476753"/>
              <a:gd name="connsiteY28" fmla="*/ 2657697 h 4943487"/>
              <a:gd name="connsiteX29" fmla="*/ 753391 w 9476753"/>
              <a:gd name="connsiteY29" fmla="*/ 1969951 h 4943487"/>
              <a:gd name="connsiteX30" fmla="*/ 905226 w 9476753"/>
              <a:gd name="connsiteY30" fmla="*/ 1983924 h 4943487"/>
              <a:gd name="connsiteX31" fmla="*/ 933693 w 9476753"/>
              <a:gd name="connsiteY31" fmla="*/ 1991990 h 4943487"/>
              <a:gd name="connsiteX32" fmla="*/ 927404 w 9476753"/>
              <a:gd name="connsiteY32" fmla="*/ 1934587 h 4943487"/>
              <a:gd name="connsiteX33" fmla="*/ 1961938 w 9476753"/>
              <a:gd name="connsiteY33" fmla="*/ 982599 h 4943487"/>
              <a:gd name="connsiteX34" fmla="*/ 2846699 w 9476753"/>
              <a:gd name="connsiteY34" fmla="*/ 1440947 h 4943487"/>
              <a:gd name="connsiteX35" fmla="*/ 2875153 w 9476753"/>
              <a:gd name="connsiteY35" fmla="*/ 1493676 h 4943487"/>
              <a:gd name="connsiteX36" fmla="*/ 2859949 w 9476753"/>
              <a:gd name="connsiteY36" fmla="*/ 1353830 h 4943487"/>
              <a:gd name="connsiteX37" fmla="*/ 3858693 w 9476753"/>
              <a:gd name="connsiteY37" fmla="*/ 427706 h 4943487"/>
              <a:gd name="connsiteX38" fmla="*/ 4564911 w 9476753"/>
              <a:gd name="connsiteY38" fmla="*/ 698961 h 4943487"/>
              <a:gd name="connsiteX39" fmla="*/ 4625930 w 9476753"/>
              <a:gd name="connsiteY39" fmla="*/ 767540 h 4943487"/>
              <a:gd name="connsiteX40" fmla="*/ 4694265 w 9476753"/>
              <a:gd name="connsiteY40" fmla="*/ 740024 h 4943487"/>
              <a:gd name="connsiteX41" fmla="*/ 5429353 w 9476753"/>
              <a:gd name="connsiteY41" fmla="*/ 613039 h 4943487"/>
              <a:gd name="connsiteX42" fmla="*/ 6236485 w 9476753"/>
              <a:gd name="connsiteY42" fmla="*/ 767684 h 4943487"/>
              <a:gd name="connsiteX43" fmla="*/ 6251608 w 9476753"/>
              <a:gd name="connsiteY43" fmla="*/ 775006 h 4943487"/>
              <a:gd name="connsiteX44" fmla="*/ 6309587 w 9476753"/>
              <a:gd name="connsiteY44" fmla="*/ 600784 h 4943487"/>
              <a:gd name="connsiteX45" fmla="*/ 7281277 w 9476753"/>
              <a:gd name="connsiteY45" fmla="*/ 0 h 494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476753" h="4943487">
                <a:moveTo>
                  <a:pt x="2980148" y="1785580"/>
                </a:moveTo>
                <a:lnTo>
                  <a:pt x="2983727" y="1818246"/>
                </a:lnTo>
                <a:lnTo>
                  <a:pt x="2995750" y="1812234"/>
                </a:lnTo>
                <a:close/>
                <a:moveTo>
                  <a:pt x="8358108" y="1492849"/>
                </a:moveTo>
                <a:lnTo>
                  <a:pt x="8370632" y="1501128"/>
                </a:lnTo>
                <a:lnTo>
                  <a:pt x="8371216" y="1496102"/>
                </a:lnTo>
                <a:lnTo>
                  <a:pt x="8370403" y="1496034"/>
                </a:lnTo>
                <a:close/>
                <a:moveTo>
                  <a:pt x="7281277" y="0"/>
                </a:moveTo>
                <a:cubicBezTo>
                  <a:pt x="7790894" y="0"/>
                  <a:pt x="8216081" y="337186"/>
                  <a:pt x="8314415" y="785430"/>
                </a:cubicBezTo>
                <a:lnTo>
                  <a:pt x="8316560" y="805276"/>
                </a:lnTo>
                <a:lnTo>
                  <a:pt x="8370403" y="791326"/>
                </a:lnTo>
                <a:cubicBezTo>
                  <a:pt x="8398455" y="786535"/>
                  <a:pt x="8427500" y="784019"/>
                  <a:pt x="8457249" y="784019"/>
                </a:cubicBezTo>
                <a:cubicBezTo>
                  <a:pt x="8605994" y="784019"/>
                  <a:pt x="8737138" y="846920"/>
                  <a:pt x="8814578" y="942590"/>
                </a:cubicBezTo>
                <a:lnTo>
                  <a:pt x="8826180" y="960430"/>
                </a:lnTo>
                <a:lnTo>
                  <a:pt x="8899937" y="930555"/>
                </a:lnTo>
                <a:cubicBezTo>
                  <a:pt x="8988357" y="902446"/>
                  <a:pt x="9083866" y="887105"/>
                  <a:pt x="9183502" y="887105"/>
                </a:cubicBezTo>
                <a:cubicBezTo>
                  <a:pt x="9240437" y="887105"/>
                  <a:pt x="9296024" y="892114"/>
                  <a:pt x="9349711" y="901653"/>
                </a:cubicBezTo>
                <a:lnTo>
                  <a:pt x="9476753" y="935892"/>
                </a:lnTo>
                <a:lnTo>
                  <a:pt x="9476753" y="4266640"/>
                </a:lnTo>
                <a:lnTo>
                  <a:pt x="9476752" y="4266641"/>
                </a:lnTo>
                <a:lnTo>
                  <a:pt x="9476752" y="4943487"/>
                </a:lnTo>
                <a:lnTo>
                  <a:pt x="332753" y="4943487"/>
                </a:lnTo>
                <a:lnTo>
                  <a:pt x="332753" y="4220965"/>
                </a:lnTo>
                <a:lnTo>
                  <a:pt x="265374" y="4137625"/>
                </a:lnTo>
                <a:cubicBezTo>
                  <a:pt x="163345" y="3983503"/>
                  <a:pt x="103769" y="3797706"/>
                  <a:pt x="103769" y="3597709"/>
                </a:cubicBezTo>
                <a:cubicBezTo>
                  <a:pt x="103769" y="3464378"/>
                  <a:pt x="130248" y="3337358"/>
                  <a:pt x="178130" y="3221827"/>
                </a:cubicBezTo>
                <a:lnTo>
                  <a:pt x="219944" y="3143211"/>
                </a:lnTo>
                <a:lnTo>
                  <a:pt x="128668" y="3042223"/>
                </a:lnTo>
                <a:cubicBezTo>
                  <a:pt x="47434" y="2932458"/>
                  <a:pt x="0" y="2800134"/>
                  <a:pt x="0" y="2657697"/>
                </a:cubicBezTo>
                <a:cubicBezTo>
                  <a:pt x="0" y="2277865"/>
                  <a:pt x="337305" y="1969951"/>
                  <a:pt x="753391" y="1969951"/>
                </a:cubicBezTo>
                <a:cubicBezTo>
                  <a:pt x="805402" y="1969951"/>
                  <a:pt x="856182" y="1974762"/>
                  <a:pt x="905226" y="1983924"/>
                </a:cubicBezTo>
                <a:lnTo>
                  <a:pt x="933693" y="1991990"/>
                </a:lnTo>
                <a:lnTo>
                  <a:pt x="927404" y="1934587"/>
                </a:lnTo>
                <a:cubicBezTo>
                  <a:pt x="927404" y="1408819"/>
                  <a:pt x="1390581" y="982599"/>
                  <a:pt x="1961938" y="982599"/>
                </a:cubicBezTo>
                <a:cubicBezTo>
                  <a:pt x="2336891" y="982599"/>
                  <a:pt x="2665255" y="1166157"/>
                  <a:pt x="2846699" y="1440947"/>
                </a:cubicBezTo>
                <a:lnTo>
                  <a:pt x="2875153" y="1493676"/>
                </a:lnTo>
                <a:lnTo>
                  <a:pt x="2859949" y="1353830"/>
                </a:lnTo>
                <a:cubicBezTo>
                  <a:pt x="2859949" y="842345"/>
                  <a:pt x="3307102" y="427706"/>
                  <a:pt x="3858693" y="427706"/>
                </a:cubicBezTo>
                <a:cubicBezTo>
                  <a:pt x="4134488" y="427706"/>
                  <a:pt x="4384174" y="531366"/>
                  <a:pt x="4564911" y="698961"/>
                </a:cubicBezTo>
                <a:lnTo>
                  <a:pt x="4625930" y="767540"/>
                </a:lnTo>
                <a:lnTo>
                  <a:pt x="4694265" y="740024"/>
                </a:lnTo>
                <a:cubicBezTo>
                  <a:pt x="4919773" y="658304"/>
                  <a:pt x="5168288" y="613039"/>
                  <a:pt x="5429353" y="613039"/>
                </a:cubicBezTo>
                <a:cubicBezTo>
                  <a:pt x="5718534" y="613039"/>
                  <a:pt x="5992316" y="668578"/>
                  <a:pt x="6236485" y="767684"/>
                </a:cubicBezTo>
                <a:lnTo>
                  <a:pt x="6251608" y="775006"/>
                </a:lnTo>
                <a:lnTo>
                  <a:pt x="6309587" y="600784"/>
                </a:lnTo>
                <a:cubicBezTo>
                  <a:pt x="6469678" y="247729"/>
                  <a:pt x="6844463" y="0"/>
                  <a:pt x="72812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userDrawn="1"/>
        </p:nvGrpSpPr>
        <p:grpSpPr>
          <a:xfrm>
            <a:off x="13386" y="1724076"/>
            <a:ext cx="9130614" cy="3291885"/>
            <a:chOff x="13386" y="1724076"/>
            <a:chExt cx="9130614" cy="3291885"/>
          </a:xfrm>
        </p:grpSpPr>
        <p:pic>
          <p:nvPicPr>
            <p:cNvPr id="23" name="图片 22"/>
            <p:cNvPicPr>
              <a:picLocks noChangeAspect="1"/>
            </p:cNvPicPr>
            <p:nvPr userDrawn="1"/>
          </p:nvPicPr>
          <p:blipFill rotWithShape="1">
            <a:blip r:embed="rId2"/>
            <a:srcRect r="3743" b="23983"/>
            <a:stretch/>
          </p:blipFill>
          <p:spPr>
            <a:xfrm>
              <a:off x="6409338" y="2033115"/>
              <a:ext cx="2734662" cy="2780624"/>
            </a:xfrm>
            <a:prstGeom prst="rect">
              <a:avLst/>
            </a:prstGeom>
          </p:spPr>
        </p:pic>
        <p:pic>
          <p:nvPicPr>
            <p:cNvPr id="24" name="图片 23"/>
            <p:cNvPicPr>
              <a:picLocks noChangeAspect="1"/>
            </p:cNvPicPr>
            <p:nvPr userDrawn="1"/>
          </p:nvPicPr>
          <p:blipFill rotWithShape="1">
            <a:blip r:embed="rId3">
              <a:extLst>
                <a:ext uri="{28A0092B-C50C-407E-A947-70E740481C1C}">
                  <a14:useLocalDpi xmlns:a14="http://schemas.microsoft.com/office/drawing/2010/main" val="0"/>
                </a:ext>
              </a:extLst>
            </a:blip>
            <a:srcRect l="58398" r="2616" b="12875"/>
            <a:stretch/>
          </p:blipFill>
          <p:spPr>
            <a:xfrm rot="21436782">
              <a:off x="661004" y="1724076"/>
              <a:ext cx="2198177" cy="3075120"/>
            </a:xfrm>
            <a:prstGeom prst="rect">
              <a:avLst/>
            </a:prstGeom>
          </p:spPr>
        </p:pic>
        <p:pic>
          <p:nvPicPr>
            <p:cNvPr id="25" name="图片 24"/>
            <p:cNvPicPr>
              <a:picLocks noChangeAspect="1"/>
            </p:cNvPicPr>
            <p:nvPr userDrawn="1"/>
          </p:nvPicPr>
          <p:blipFill rotWithShape="1">
            <a:blip r:embed="rId3">
              <a:extLst>
                <a:ext uri="{28A0092B-C50C-407E-A947-70E740481C1C}">
                  <a14:useLocalDpi xmlns:a14="http://schemas.microsoft.com/office/drawing/2010/main" val="0"/>
                </a:ext>
              </a:extLst>
            </a:blip>
            <a:srcRect r="52563" b="16940"/>
            <a:stretch/>
          </p:blipFill>
          <p:spPr>
            <a:xfrm rot="238753">
              <a:off x="2323424" y="2084321"/>
              <a:ext cx="2674680" cy="2931640"/>
            </a:xfrm>
            <a:prstGeom prst="rect">
              <a:avLst/>
            </a:prstGeom>
          </p:spPr>
        </p:pic>
        <p:pic>
          <p:nvPicPr>
            <p:cNvPr id="26" name="图片 25"/>
            <p:cNvPicPr>
              <a:picLocks noChangeAspect="1"/>
            </p:cNvPicPr>
            <p:nvPr userDrawn="1"/>
          </p:nvPicPr>
          <p:blipFill rotWithShape="1">
            <a:blip r:embed="rId3">
              <a:extLst>
                <a:ext uri="{28A0092B-C50C-407E-A947-70E740481C1C}">
                  <a14:useLocalDpi xmlns:a14="http://schemas.microsoft.com/office/drawing/2010/main" val="0"/>
                </a:ext>
              </a:extLst>
            </a:blip>
            <a:srcRect l="35260" r="52563" b="25968"/>
            <a:stretch/>
          </p:blipFill>
          <p:spPr>
            <a:xfrm rot="21436782">
              <a:off x="13386" y="2203299"/>
              <a:ext cx="686543" cy="2612993"/>
            </a:xfrm>
            <a:prstGeom prst="rect">
              <a:avLst/>
            </a:prstGeom>
          </p:spPr>
        </p:pic>
        <p:pic>
          <p:nvPicPr>
            <p:cNvPr id="27" name="图片 26"/>
            <p:cNvPicPr>
              <a:picLocks noChangeAspect="1"/>
            </p:cNvPicPr>
            <p:nvPr userDrawn="1"/>
          </p:nvPicPr>
          <p:blipFill rotWithShape="1">
            <a:blip r:embed="rId3">
              <a:extLst>
                <a:ext uri="{28A0092B-C50C-407E-A947-70E740481C1C}">
                  <a14:useLocalDpi xmlns:a14="http://schemas.microsoft.com/office/drawing/2010/main" val="0"/>
                </a:ext>
              </a:extLst>
            </a:blip>
            <a:srcRect l="58398" r="2616" b="19881"/>
            <a:stretch/>
          </p:blipFill>
          <p:spPr>
            <a:xfrm rot="21436782">
              <a:off x="4904544" y="1912115"/>
              <a:ext cx="2198177" cy="2827849"/>
            </a:xfrm>
            <a:prstGeom prst="rect">
              <a:avLst/>
            </a:prstGeom>
          </p:spPr>
        </p:pic>
      </p:grpSp>
      <p:sp>
        <p:nvSpPr>
          <p:cNvPr id="28" name="任意多边形 27"/>
          <p:cNvSpPr/>
          <p:nvPr userDrawn="1"/>
        </p:nvSpPr>
        <p:spPr>
          <a:xfrm>
            <a:off x="0" y="3949513"/>
            <a:ext cx="9144000" cy="1194860"/>
          </a:xfrm>
          <a:custGeom>
            <a:avLst/>
            <a:gdLst>
              <a:gd name="connsiteX0" fmla="*/ 2000250 w 9144000"/>
              <a:gd name="connsiteY0" fmla="*/ 204 h 1194860"/>
              <a:gd name="connsiteX1" fmla="*/ 9144000 w 9144000"/>
              <a:gd name="connsiteY1" fmla="*/ 207328 h 1194860"/>
              <a:gd name="connsiteX2" fmla="*/ 9144000 w 9144000"/>
              <a:gd name="connsiteY2" fmla="*/ 1194860 h 1194860"/>
              <a:gd name="connsiteX3" fmla="*/ 0 w 9144000"/>
              <a:gd name="connsiteY3" fmla="*/ 1194860 h 1194860"/>
              <a:gd name="connsiteX4" fmla="*/ 0 w 9144000"/>
              <a:gd name="connsiteY4" fmla="*/ 207328 h 1194860"/>
              <a:gd name="connsiteX5" fmla="*/ 2000250 w 9144000"/>
              <a:gd name="connsiteY5" fmla="*/ 204 h 11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194860">
                <a:moveTo>
                  <a:pt x="2000250" y="204"/>
                </a:moveTo>
                <a:cubicBezTo>
                  <a:pt x="4381500" y="14450"/>
                  <a:pt x="6762750" y="768428"/>
                  <a:pt x="9144000" y="207328"/>
                </a:cubicBezTo>
                <a:lnTo>
                  <a:pt x="9144000" y="1194860"/>
                </a:lnTo>
                <a:lnTo>
                  <a:pt x="0" y="1194860"/>
                </a:lnTo>
                <a:lnTo>
                  <a:pt x="0" y="207328"/>
                </a:lnTo>
                <a:cubicBezTo>
                  <a:pt x="666750" y="50220"/>
                  <a:pt x="1333500" y="-3785"/>
                  <a:pt x="2000250" y="20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userDrawn="1"/>
        </p:nvSpPr>
        <p:spPr>
          <a:xfrm rot="21435659">
            <a:off x="-10254" y="4078668"/>
            <a:ext cx="9192423" cy="1279455"/>
          </a:xfrm>
          <a:custGeom>
            <a:avLst/>
            <a:gdLst>
              <a:gd name="connsiteX0" fmla="*/ 9192423 w 9192423"/>
              <a:gd name="connsiteY0" fmla="*/ 215832 h 1279455"/>
              <a:gd name="connsiteX1" fmla="*/ 9141537 w 9192423"/>
              <a:gd name="connsiteY1" fmla="*/ 1279455 h 1279455"/>
              <a:gd name="connsiteX2" fmla="*/ 0 w 9192423"/>
              <a:gd name="connsiteY2" fmla="*/ 846306 h 1279455"/>
              <a:gd name="connsiteX3" fmla="*/ 0 w 9192423"/>
              <a:gd name="connsiteY3" fmla="*/ 207329 h 1279455"/>
              <a:gd name="connsiteX4" fmla="*/ 8944026 w 9192423"/>
              <a:gd name="connsiteY4" fmla="*/ 268480 h 127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2423" h="1279455">
                <a:moveTo>
                  <a:pt x="9192423" y="215832"/>
                </a:moveTo>
                <a:lnTo>
                  <a:pt x="9141537" y="1279455"/>
                </a:lnTo>
                <a:lnTo>
                  <a:pt x="0" y="846306"/>
                </a:lnTo>
                <a:lnTo>
                  <a:pt x="0" y="207329"/>
                </a:lnTo>
                <a:cubicBezTo>
                  <a:pt x="2981342" y="-488434"/>
                  <a:pt x="5962684" y="837864"/>
                  <a:pt x="8944026" y="26848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8" name="任意多边形 17"/>
          <p:cNvSpPr/>
          <p:nvPr userDrawn="1"/>
        </p:nvSpPr>
        <p:spPr>
          <a:xfrm>
            <a:off x="0" y="4202485"/>
            <a:ext cx="9144000" cy="941888"/>
          </a:xfrm>
          <a:custGeom>
            <a:avLst/>
            <a:gdLst>
              <a:gd name="connsiteX0" fmla="*/ 2037474 w 9144000"/>
              <a:gd name="connsiteY0" fmla="*/ 204 h 941888"/>
              <a:gd name="connsiteX1" fmla="*/ 9086770 w 9144000"/>
              <a:gd name="connsiteY1" fmla="*/ 256141 h 941888"/>
              <a:gd name="connsiteX2" fmla="*/ 9144000 w 9144000"/>
              <a:gd name="connsiteY2" fmla="*/ 243856 h 941888"/>
              <a:gd name="connsiteX3" fmla="*/ 9144000 w 9144000"/>
              <a:gd name="connsiteY3" fmla="*/ 941888 h 941888"/>
              <a:gd name="connsiteX4" fmla="*/ 0 w 9144000"/>
              <a:gd name="connsiteY4" fmla="*/ 941888 h 941888"/>
              <a:gd name="connsiteX5" fmla="*/ 0 w 9144000"/>
              <a:gd name="connsiteY5" fmla="*/ 207328 h 941888"/>
              <a:gd name="connsiteX6" fmla="*/ 2037474 w 9144000"/>
              <a:gd name="connsiteY6" fmla="*/ 204 h 94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941888">
                <a:moveTo>
                  <a:pt x="2037474" y="204"/>
                </a:moveTo>
                <a:cubicBezTo>
                  <a:pt x="4387240" y="14005"/>
                  <a:pt x="6737005" y="722026"/>
                  <a:pt x="9086770" y="256141"/>
                </a:cubicBezTo>
                <a:lnTo>
                  <a:pt x="9144000" y="243856"/>
                </a:lnTo>
                <a:lnTo>
                  <a:pt x="9144000" y="941888"/>
                </a:lnTo>
                <a:lnTo>
                  <a:pt x="0" y="941888"/>
                </a:lnTo>
                <a:lnTo>
                  <a:pt x="0" y="207328"/>
                </a:lnTo>
                <a:cubicBezTo>
                  <a:pt x="679158" y="50220"/>
                  <a:pt x="1358316" y="-3785"/>
                  <a:pt x="2037474" y="204"/>
                </a:cubicBezTo>
                <a:close/>
              </a:path>
            </a:pathLst>
          </a:custGeom>
          <a:solidFill>
            <a:srgbClr val="FD8D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2" name="圆角矩形 61"/>
          <p:cNvSpPr/>
          <p:nvPr userDrawn="1"/>
        </p:nvSpPr>
        <p:spPr>
          <a:xfrm>
            <a:off x="589269" y="370905"/>
            <a:ext cx="68400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62"/>
          <p:cNvSpPr/>
          <p:nvPr userDrawn="1"/>
        </p:nvSpPr>
        <p:spPr>
          <a:xfrm>
            <a:off x="1604817" y="701988"/>
            <a:ext cx="68400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userDrawn="1"/>
        </p:nvSpPr>
        <p:spPr>
          <a:xfrm>
            <a:off x="8037355" y="244661"/>
            <a:ext cx="62011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userDrawn="1"/>
        </p:nvSpPr>
        <p:spPr>
          <a:xfrm>
            <a:off x="8396302" y="308001"/>
            <a:ext cx="62011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userDrawn="1"/>
        </p:nvSpPr>
        <p:spPr>
          <a:xfrm>
            <a:off x="0" y="1004610"/>
            <a:ext cx="420548" cy="125808"/>
          </a:xfrm>
          <a:custGeom>
            <a:avLst/>
            <a:gdLst>
              <a:gd name="connsiteX0" fmla="*/ 0 w 420548"/>
              <a:gd name="connsiteY0" fmla="*/ 0 h 125808"/>
              <a:gd name="connsiteX1" fmla="*/ 357644 w 420548"/>
              <a:gd name="connsiteY1" fmla="*/ 0 h 125808"/>
              <a:gd name="connsiteX2" fmla="*/ 420548 w 420548"/>
              <a:gd name="connsiteY2" fmla="*/ 62904 h 125808"/>
              <a:gd name="connsiteX3" fmla="*/ 420547 w 420548"/>
              <a:gd name="connsiteY3" fmla="*/ 62904 h 125808"/>
              <a:gd name="connsiteX4" fmla="*/ 357643 w 420548"/>
              <a:gd name="connsiteY4" fmla="*/ 125808 h 125808"/>
              <a:gd name="connsiteX5" fmla="*/ 0 w 420548"/>
              <a:gd name="connsiteY5" fmla="*/ 125807 h 12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48" h="125808">
                <a:moveTo>
                  <a:pt x="0" y="0"/>
                </a:moveTo>
                <a:lnTo>
                  <a:pt x="357644" y="0"/>
                </a:lnTo>
                <a:cubicBezTo>
                  <a:pt x="392385" y="0"/>
                  <a:pt x="420548" y="28163"/>
                  <a:pt x="420548" y="62904"/>
                </a:cubicBezTo>
                <a:lnTo>
                  <a:pt x="420547" y="62904"/>
                </a:lnTo>
                <a:cubicBezTo>
                  <a:pt x="420547" y="97645"/>
                  <a:pt x="392384" y="125808"/>
                  <a:pt x="357643" y="125808"/>
                </a:cubicBezTo>
                <a:lnTo>
                  <a:pt x="0" y="1258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9776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4000" autoRev="1" fill="hold" nodeType="afterEffect">
                                  <p:stCondLst>
                                    <p:cond delay="0"/>
                                  </p:stCondLst>
                                  <p:childTnLst>
                                    <p:animScale>
                                      <p:cBhvr>
                                        <p:cTn id="6" dur="500" fill="hold"/>
                                        <p:tgtEl>
                                          <p:spTgt spid="4"/>
                                        </p:tgtEl>
                                      </p:cBhvr>
                                      <p:by x="10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0" name="图片 19"/>
          <p:cNvPicPr>
            <a:picLocks noChangeAspect="1"/>
          </p:cNvPicPr>
          <p:nvPr userDrawn="1"/>
        </p:nvPicPr>
        <p:blipFill rotWithShape="1">
          <a:blip r:embed="rId2"/>
          <a:srcRect l="18525" t="38216" r="20134" b="8149"/>
          <a:stretch/>
        </p:blipFill>
        <p:spPr>
          <a:xfrm flipH="1">
            <a:off x="0" y="207011"/>
            <a:ext cx="1996966" cy="1765739"/>
          </a:xfrm>
          <a:prstGeom prst="rect">
            <a:avLst/>
          </a:prstGeom>
        </p:spPr>
      </p:pic>
      <p:pic>
        <p:nvPicPr>
          <p:cNvPr id="19" name="图片 18"/>
          <p:cNvPicPr>
            <a:picLocks noChangeAspect="1"/>
          </p:cNvPicPr>
          <p:nvPr userDrawn="1"/>
        </p:nvPicPr>
        <p:blipFill rotWithShape="1">
          <a:blip r:embed="rId2"/>
          <a:srcRect l="18525" t="38216" r="20134" b="8149"/>
          <a:stretch/>
        </p:blipFill>
        <p:spPr>
          <a:xfrm>
            <a:off x="7136524" y="220716"/>
            <a:ext cx="1996966" cy="1765739"/>
          </a:xfrm>
          <a:prstGeom prst="rect">
            <a:avLst/>
          </a:prstGeom>
        </p:spPr>
      </p:pic>
      <p:sp>
        <p:nvSpPr>
          <p:cNvPr id="6" name="圆角矩形 5"/>
          <p:cNvSpPr/>
          <p:nvPr userDrawn="1"/>
        </p:nvSpPr>
        <p:spPr>
          <a:xfrm>
            <a:off x="370639" y="241737"/>
            <a:ext cx="830317" cy="1576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userDrawn="1"/>
        </p:nvSpPr>
        <p:spPr>
          <a:xfrm>
            <a:off x="1242191" y="529839"/>
            <a:ext cx="830317" cy="1576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2" y="4109544"/>
            <a:ext cx="9144002" cy="1033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Date Placeholder 1"/>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
        <p:nvSpPr>
          <p:cNvPr id="17" name="任意多边形 16"/>
          <p:cNvSpPr/>
          <p:nvPr userDrawn="1"/>
        </p:nvSpPr>
        <p:spPr>
          <a:xfrm>
            <a:off x="-2" y="0"/>
            <a:ext cx="9144002" cy="5143500"/>
          </a:xfrm>
          <a:custGeom>
            <a:avLst/>
            <a:gdLst>
              <a:gd name="connsiteX0" fmla="*/ 4572002 w 9144002"/>
              <a:gd name="connsiteY0" fmla="*/ 0 h 5143500"/>
              <a:gd name="connsiteX1" fmla="*/ 9144002 w 9144002"/>
              <a:gd name="connsiteY1" fmla="*/ 1816156 h 5143500"/>
              <a:gd name="connsiteX2" fmla="*/ 9144002 w 9144002"/>
              <a:gd name="connsiteY2" fmla="*/ 3373821 h 5143500"/>
              <a:gd name="connsiteX3" fmla="*/ 9144002 w 9144002"/>
              <a:gd name="connsiteY3" fmla="*/ 4812308 h 5143500"/>
              <a:gd name="connsiteX4" fmla="*/ 9144002 w 9144002"/>
              <a:gd name="connsiteY4" fmla="*/ 5143500 h 5143500"/>
              <a:gd name="connsiteX5" fmla="*/ 2 w 9144002"/>
              <a:gd name="connsiteY5" fmla="*/ 5143500 h 5143500"/>
              <a:gd name="connsiteX6" fmla="*/ 2 w 9144002"/>
              <a:gd name="connsiteY6" fmla="*/ 4812308 h 5143500"/>
              <a:gd name="connsiteX7" fmla="*/ 0 w 9144002"/>
              <a:gd name="connsiteY7" fmla="*/ 4812308 h 5143500"/>
              <a:gd name="connsiteX8" fmla="*/ 0 w 9144002"/>
              <a:gd name="connsiteY8" fmla="*/ 1816156 h 5143500"/>
              <a:gd name="connsiteX9" fmla="*/ 2 w 9144002"/>
              <a:gd name="connsiteY9" fmla="*/ 1816156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2" h="5143500">
                <a:moveTo>
                  <a:pt x="4572002" y="0"/>
                </a:moveTo>
                <a:lnTo>
                  <a:pt x="9144002" y="1816156"/>
                </a:lnTo>
                <a:lnTo>
                  <a:pt x="9144002" y="3373821"/>
                </a:lnTo>
                <a:lnTo>
                  <a:pt x="9144002" y="4812308"/>
                </a:lnTo>
                <a:lnTo>
                  <a:pt x="9144002" y="5143500"/>
                </a:lnTo>
                <a:lnTo>
                  <a:pt x="2" y="5143500"/>
                </a:lnTo>
                <a:lnTo>
                  <a:pt x="2" y="4812308"/>
                </a:lnTo>
                <a:lnTo>
                  <a:pt x="0" y="4812308"/>
                </a:lnTo>
                <a:lnTo>
                  <a:pt x="0" y="1816156"/>
                </a:lnTo>
                <a:lnTo>
                  <a:pt x="2" y="1816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任意多边形 11"/>
          <p:cNvSpPr/>
          <p:nvPr userDrawn="1"/>
        </p:nvSpPr>
        <p:spPr>
          <a:xfrm>
            <a:off x="-2" y="0"/>
            <a:ext cx="9144002" cy="1959045"/>
          </a:xfrm>
          <a:custGeom>
            <a:avLst/>
            <a:gdLst>
              <a:gd name="connsiteX0" fmla="*/ 4572002 w 9144002"/>
              <a:gd name="connsiteY0" fmla="*/ 0 h 1959045"/>
              <a:gd name="connsiteX1" fmla="*/ 6105528 w 9144002"/>
              <a:gd name="connsiteY1" fmla="*/ 609169 h 1959045"/>
              <a:gd name="connsiteX2" fmla="*/ 6105528 w 9144002"/>
              <a:gd name="connsiteY2" fmla="*/ 447675 h 1959045"/>
              <a:gd name="connsiteX3" fmla="*/ 6581778 w 9144002"/>
              <a:gd name="connsiteY3" fmla="*/ 447675 h 1959045"/>
              <a:gd name="connsiteX4" fmla="*/ 6581778 w 9144002"/>
              <a:gd name="connsiteY4" fmla="*/ 798352 h 1959045"/>
              <a:gd name="connsiteX5" fmla="*/ 9144002 w 9144002"/>
              <a:gd name="connsiteY5" fmla="*/ 1816156 h 1959045"/>
              <a:gd name="connsiteX6" fmla="*/ 9144002 w 9144002"/>
              <a:gd name="connsiteY6" fmla="*/ 1959045 h 1959045"/>
              <a:gd name="connsiteX7" fmla="*/ 6496317 w 9144002"/>
              <a:gd name="connsiteY7" fmla="*/ 907293 h 1959045"/>
              <a:gd name="connsiteX8" fmla="*/ 6496317 w 9144002"/>
              <a:gd name="connsiteY8" fmla="*/ 539288 h 1959045"/>
              <a:gd name="connsiteX9" fmla="*/ 6178611 w 9144002"/>
              <a:gd name="connsiteY9" fmla="*/ 539288 h 1959045"/>
              <a:gd name="connsiteX10" fmla="*/ 6178611 w 9144002"/>
              <a:gd name="connsiteY10" fmla="*/ 781090 h 1959045"/>
              <a:gd name="connsiteX11" fmla="*/ 4572002 w 9144002"/>
              <a:gd name="connsiteY11" fmla="*/ 142889 h 1959045"/>
              <a:gd name="connsiteX12" fmla="*/ 2 w 9144002"/>
              <a:gd name="connsiteY12" fmla="*/ 1959045 h 1959045"/>
              <a:gd name="connsiteX13" fmla="*/ 0 w 9144002"/>
              <a:gd name="connsiteY13" fmla="*/ 1959045 h 1959045"/>
              <a:gd name="connsiteX14" fmla="*/ 0 w 9144002"/>
              <a:gd name="connsiteY14" fmla="*/ 1816156 h 1959045"/>
              <a:gd name="connsiteX15" fmla="*/ 2 w 9144002"/>
              <a:gd name="connsiteY15" fmla="*/ 1816156 h 19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2" h="1959045">
                <a:moveTo>
                  <a:pt x="4572002" y="0"/>
                </a:moveTo>
                <a:lnTo>
                  <a:pt x="6105528" y="609169"/>
                </a:lnTo>
                <a:lnTo>
                  <a:pt x="6105528" y="447675"/>
                </a:lnTo>
                <a:lnTo>
                  <a:pt x="6581778" y="447675"/>
                </a:lnTo>
                <a:lnTo>
                  <a:pt x="6581778" y="798352"/>
                </a:lnTo>
                <a:lnTo>
                  <a:pt x="9144002" y="1816156"/>
                </a:lnTo>
                <a:lnTo>
                  <a:pt x="9144002" y="1959045"/>
                </a:lnTo>
                <a:lnTo>
                  <a:pt x="6496317" y="907293"/>
                </a:lnTo>
                <a:lnTo>
                  <a:pt x="6496317" y="539288"/>
                </a:lnTo>
                <a:lnTo>
                  <a:pt x="6178611" y="539288"/>
                </a:lnTo>
                <a:lnTo>
                  <a:pt x="6178611" y="781090"/>
                </a:lnTo>
                <a:lnTo>
                  <a:pt x="4572002" y="142889"/>
                </a:lnTo>
                <a:lnTo>
                  <a:pt x="2" y="1959045"/>
                </a:lnTo>
                <a:lnTo>
                  <a:pt x="0" y="1959045"/>
                </a:lnTo>
                <a:lnTo>
                  <a:pt x="0" y="1816156"/>
                </a:lnTo>
                <a:lnTo>
                  <a:pt x="2" y="1816156"/>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矩形 12"/>
          <p:cNvSpPr/>
          <p:nvPr userDrawn="1"/>
        </p:nvSpPr>
        <p:spPr>
          <a:xfrm>
            <a:off x="6161518" y="529839"/>
            <a:ext cx="350377" cy="53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圆角矩形 14"/>
          <p:cNvSpPr/>
          <p:nvPr userDrawn="1"/>
        </p:nvSpPr>
        <p:spPr>
          <a:xfrm>
            <a:off x="8161212" y="395915"/>
            <a:ext cx="830317" cy="1576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3677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5000" autoRev="1" fill="hold" nodeType="afterEffect">
                                  <p:stCondLst>
                                    <p:cond delay="0"/>
                                  </p:stCondLst>
                                  <p:childTnLst>
                                    <p:animScale>
                                      <p:cBhvr>
                                        <p:cTn id="6" dur="500" fill="hold"/>
                                        <p:tgtEl>
                                          <p:spTgt spid="20"/>
                                        </p:tgtEl>
                                      </p:cBhvr>
                                      <p:by x="100000" y="110000"/>
                                    </p:animScale>
                                  </p:childTnLst>
                                </p:cTn>
                              </p:par>
                              <p:par>
                                <p:cTn id="7" presetID="6" presetClass="emph" presetSubtype="0" repeatCount="5000" autoRev="1" fill="hold" nodeType="withEffect">
                                  <p:stCondLst>
                                    <p:cond delay="0"/>
                                  </p:stCondLst>
                                  <p:childTnLst>
                                    <p:animScale>
                                      <p:cBhvr>
                                        <p:cTn id="8" dur="500" fill="hold"/>
                                        <p:tgtEl>
                                          <p:spTgt spid="19"/>
                                        </p:tgtEl>
                                      </p:cBhvr>
                                      <p:by x="10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536921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18" name="任意多边形 17"/>
          <p:cNvSpPr/>
          <p:nvPr userDrawn="1"/>
        </p:nvSpPr>
        <p:spPr>
          <a:xfrm>
            <a:off x="0" y="-8337"/>
            <a:ext cx="9144000" cy="5151837"/>
          </a:xfrm>
          <a:custGeom>
            <a:avLst/>
            <a:gdLst>
              <a:gd name="connsiteX0" fmla="*/ 4083621 w 9144000"/>
              <a:gd name="connsiteY0" fmla="*/ 1813173 h 5151837"/>
              <a:gd name="connsiteX1" fmla="*/ 4166326 w 9144000"/>
              <a:gd name="connsiteY1" fmla="*/ 1860710 h 5151837"/>
              <a:gd name="connsiteX2" fmla="*/ 4168250 w 9144000"/>
              <a:gd name="connsiteY2" fmla="*/ 1862149 h 5151837"/>
              <a:gd name="connsiteX3" fmla="*/ 4222866 w 9144000"/>
              <a:gd name="connsiteY3" fmla="*/ 1814026 h 5151837"/>
              <a:gd name="connsiteX4" fmla="*/ 4171481 w 9144000"/>
              <a:gd name="connsiteY4" fmla="*/ 1816338 h 5151837"/>
              <a:gd name="connsiteX5" fmla="*/ 2977518 w 9144000"/>
              <a:gd name="connsiteY5" fmla="*/ 0 h 5151837"/>
              <a:gd name="connsiteX6" fmla="*/ 5365141 w 9144000"/>
              <a:gd name="connsiteY6" fmla="*/ 0 h 5151837"/>
              <a:gd name="connsiteX7" fmla="*/ 5438740 w 9144000"/>
              <a:gd name="connsiteY7" fmla="*/ 66003 h 5151837"/>
              <a:gd name="connsiteX8" fmla="*/ 5603319 w 9144000"/>
              <a:gd name="connsiteY8" fmla="*/ 276238 h 5151837"/>
              <a:gd name="connsiteX9" fmla="*/ 5644082 w 9144000"/>
              <a:gd name="connsiteY9" fmla="*/ 369919 h 5151837"/>
              <a:gd name="connsiteX10" fmla="*/ 5665696 w 9144000"/>
              <a:gd name="connsiteY10" fmla="*/ 364254 h 5151837"/>
              <a:gd name="connsiteX11" fmla="*/ 5882787 w 9144000"/>
              <a:gd name="connsiteY11" fmla="*/ 335905 h 5151837"/>
              <a:gd name="connsiteX12" fmla="*/ 6101573 w 9144000"/>
              <a:gd name="connsiteY12" fmla="*/ 343937 h 5151837"/>
              <a:gd name="connsiteX13" fmla="*/ 6151659 w 9144000"/>
              <a:gd name="connsiteY13" fmla="*/ 352183 h 5151837"/>
              <a:gd name="connsiteX14" fmla="*/ 6208089 w 9144000"/>
              <a:gd name="connsiteY14" fmla="*/ 289327 h 5151837"/>
              <a:gd name="connsiteX15" fmla="*/ 6607572 w 9144000"/>
              <a:gd name="connsiteY15" fmla="*/ 137254 h 5151837"/>
              <a:gd name="connsiteX16" fmla="*/ 7043519 w 9144000"/>
              <a:gd name="connsiteY16" fmla="*/ 326198 h 5151837"/>
              <a:gd name="connsiteX17" fmla="*/ 7112002 w 9144000"/>
              <a:gd name="connsiteY17" fmla="*/ 429933 h 5151837"/>
              <a:gd name="connsiteX18" fmla="*/ 7206517 w 9144000"/>
              <a:gd name="connsiteY18" fmla="*/ 378792 h 5151837"/>
              <a:gd name="connsiteX19" fmla="*/ 7461106 w 9144000"/>
              <a:gd name="connsiteY19" fmla="*/ 327552 h 5151837"/>
              <a:gd name="connsiteX20" fmla="*/ 8003463 w 9144000"/>
              <a:gd name="connsiteY20" fmla="*/ 615026 h 5151837"/>
              <a:gd name="connsiteX21" fmla="*/ 8061413 w 9144000"/>
              <a:gd name="connsiteY21" fmla="*/ 721459 h 5151837"/>
              <a:gd name="connsiteX22" fmla="*/ 8106608 w 9144000"/>
              <a:gd name="connsiteY22" fmla="*/ 699293 h 5151837"/>
              <a:gd name="connsiteX23" fmla="*/ 8467386 w 9144000"/>
              <a:gd name="connsiteY23" fmla="*/ 633479 h 5151837"/>
              <a:gd name="connsiteX24" fmla="*/ 9122779 w 9144000"/>
              <a:gd name="connsiteY24" fmla="*/ 878774 h 5151837"/>
              <a:gd name="connsiteX25" fmla="*/ 9144000 w 9144000"/>
              <a:gd name="connsiteY25" fmla="*/ 902013 h 5151837"/>
              <a:gd name="connsiteX26" fmla="*/ 9144000 w 9144000"/>
              <a:gd name="connsiteY26" fmla="*/ 4346147 h 5151837"/>
              <a:gd name="connsiteX27" fmla="*/ 9144000 w 9144000"/>
              <a:gd name="connsiteY27" fmla="*/ 4383403 h 5151837"/>
              <a:gd name="connsiteX28" fmla="*/ 9144000 w 9144000"/>
              <a:gd name="connsiteY28" fmla="*/ 4652524 h 5151837"/>
              <a:gd name="connsiteX29" fmla="*/ 9144000 w 9144000"/>
              <a:gd name="connsiteY29" fmla="*/ 4676590 h 5151837"/>
              <a:gd name="connsiteX30" fmla="*/ 9144000 w 9144000"/>
              <a:gd name="connsiteY30" fmla="*/ 4916146 h 5151837"/>
              <a:gd name="connsiteX31" fmla="*/ 9144000 w 9144000"/>
              <a:gd name="connsiteY31" fmla="*/ 5003512 h 5151837"/>
              <a:gd name="connsiteX32" fmla="*/ 9144000 w 9144000"/>
              <a:gd name="connsiteY32" fmla="*/ 5015546 h 5151837"/>
              <a:gd name="connsiteX33" fmla="*/ 9144000 w 9144000"/>
              <a:gd name="connsiteY33" fmla="*/ 5151837 h 5151837"/>
              <a:gd name="connsiteX34" fmla="*/ 0 w 9144000"/>
              <a:gd name="connsiteY34" fmla="*/ 5151837 h 5151837"/>
              <a:gd name="connsiteX35" fmla="*/ 0 w 9144000"/>
              <a:gd name="connsiteY35" fmla="*/ 5015546 h 5151837"/>
              <a:gd name="connsiteX36" fmla="*/ 0 w 9144000"/>
              <a:gd name="connsiteY36" fmla="*/ 4676590 h 5151837"/>
              <a:gd name="connsiteX37" fmla="*/ 0 w 9144000"/>
              <a:gd name="connsiteY37" fmla="*/ 4652524 h 5151837"/>
              <a:gd name="connsiteX38" fmla="*/ 1 w 9144000"/>
              <a:gd name="connsiteY38" fmla="*/ 4652524 h 5151837"/>
              <a:gd name="connsiteX39" fmla="*/ 1 w 9144000"/>
              <a:gd name="connsiteY39" fmla="*/ 4378678 h 5151837"/>
              <a:gd name="connsiteX40" fmla="*/ 0 w 9144000"/>
              <a:gd name="connsiteY40" fmla="*/ 4378678 h 5151837"/>
              <a:gd name="connsiteX41" fmla="*/ 0 w 9144000"/>
              <a:gd name="connsiteY41" fmla="*/ 745007 h 5151837"/>
              <a:gd name="connsiteX42" fmla="*/ 88409 w 9144000"/>
              <a:gd name="connsiteY42" fmla="*/ 712649 h 5151837"/>
              <a:gd name="connsiteX43" fmla="*/ 477528 w 9144000"/>
              <a:gd name="connsiteY43" fmla="*/ 653820 h 5151837"/>
              <a:gd name="connsiteX44" fmla="*/ 589318 w 9144000"/>
              <a:gd name="connsiteY44" fmla="*/ 660871 h 5151837"/>
              <a:gd name="connsiteX45" fmla="*/ 655219 w 9144000"/>
              <a:gd name="connsiteY45" fmla="*/ 555640 h 5151837"/>
              <a:gd name="connsiteX46" fmla="*/ 1443967 w 9144000"/>
              <a:gd name="connsiteY46" fmla="*/ 192159 h 5151837"/>
              <a:gd name="connsiteX47" fmla="*/ 2232715 w 9144000"/>
              <a:gd name="connsiteY47" fmla="*/ 555640 h 5151837"/>
              <a:gd name="connsiteX48" fmla="*/ 2257387 w 9144000"/>
              <a:gd name="connsiteY48" fmla="*/ 595039 h 5151837"/>
              <a:gd name="connsiteX49" fmla="*/ 2312294 w 9144000"/>
              <a:gd name="connsiteY49" fmla="*/ 575948 h 5151837"/>
              <a:gd name="connsiteX50" fmla="*/ 2605805 w 9144000"/>
              <a:gd name="connsiteY50" fmla="*/ 533793 h 5151837"/>
              <a:gd name="connsiteX51" fmla="*/ 2638180 w 9144000"/>
              <a:gd name="connsiteY51" fmla="*/ 535346 h 5151837"/>
              <a:gd name="connsiteX52" fmla="*/ 2649094 w 9144000"/>
              <a:gd name="connsiteY52" fmla="*/ 484331 h 5151837"/>
              <a:gd name="connsiteX53" fmla="*/ 2877702 w 9144000"/>
              <a:gd name="connsiteY53" fmla="*/ 93469 h 515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144000" h="5151837">
                <a:moveTo>
                  <a:pt x="4083621" y="1813173"/>
                </a:moveTo>
                <a:lnTo>
                  <a:pt x="4166326" y="1860710"/>
                </a:lnTo>
                <a:lnTo>
                  <a:pt x="4168250" y="1862149"/>
                </a:lnTo>
                <a:lnTo>
                  <a:pt x="4222866" y="1814026"/>
                </a:lnTo>
                <a:lnTo>
                  <a:pt x="4171481" y="1816338"/>
                </a:lnTo>
                <a:close/>
                <a:moveTo>
                  <a:pt x="2977518" y="0"/>
                </a:moveTo>
                <a:lnTo>
                  <a:pt x="5365141" y="0"/>
                </a:lnTo>
                <a:lnTo>
                  <a:pt x="5438740" y="66003"/>
                </a:lnTo>
                <a:cubicBezTo>
                  <a:pt x="5503733" y="131203"/>
                  <a:pt x="5559087" y="201634"/>
                  <a:pt x="5603319" y="276238"/>
                </a:cubicBezTo>
                <a:lnTo>
                  <a:pt x="5644082" y="369919"/>
                </a:lnTo>
                <a:lnTo>
                  <a:pt x="5665696" y="364254"/>
                </a:lnTo>
                <a:cubicBezTo>
                  <a:pt x="5735536" y="349046"/>
                  <a:pt x="5808132" y="339385"/>
                  <a:pt x="5882787" y="335905"/>
                </a:cubicBezTo>
                <a:cubicBezTo>
                  <a:pt x="5957441" y="332425"/>
                  <a:pt x="6030621" y="335291"/>
                  <a:pt x="6101573" y="343937"/>
                </a:cubicBezTo>
                <a:lnTo>
                  <a:pt x="6151659" y="352183"/>
                </a:lnTo>
                <a:lnTo>
                  <a:pt x="6208089" y="289327"/>
                </a:lnTo>
                <a:cubicBezTo>
                  <a:pt x="6310326" y="195369"/>
                  <a:pt x="6451564" y="137254"/>
                  <a:pt x="6607572" y="137254"/>
                </a:cubicBezTo>
                <a:cubicBezTo>
                  <a:pt x="6783081" y="137254"/>
                  <a:pt x="6939898" y="210805"/>
                  <a:pt x="7043519" y="326198"/>
                </a:cubicBezTo>
                <a:lnTo>
                  <a:pt x="7112002" y="429933"/>
                </a:lnTo>
                <a:lnTo>
                  <a:pt x="7206517" y="378792"/>
                </a:lnTo>
                <a:cubicBezTo>
                  <a:pt x="7284767" y="345797"/>
                  <a:pt x="7370799" y="327552"/>
                  <a:pt x="7461106" y="327552"/>
                </a:cubicBezTo>
                <a:cubicBezTo>
                  <a:pt x="7686873" y="327552"/>
                  <a:pt x="7885924" y="441585"/>
                  <a:pt x="8003463" y="615026"/>
                </a:cubicBezTo>
                <a:lnTo>
                  <a:pt x="8061413" y="721459"/>
                </a:lnTo>
                <a:lnTo>
                  <a:pt x="8106608" y="699293"/>
                </a:lnTo>
                <a:cubicBezTo>
                  <a:pt x="8217497" y="656914"/>
                  <a:pt x="8339413" y="633479"/>
                  <a:pt x="8467386" y="633479"/>
                </a:cubicBezTo>
                <a:cubicBezTo>
                  <a:pt x="8723333" y="633479"/>
                  <a:pt x="8955049" y="727218"/>
                  <a:pt x="9122779" y="878774"/>
                </a:cubicBezTo>
                <a:lnTo>
                  <a:pt x="9144000" y="902013"/>
                </a:lnTo>
                <a:lnTo>
                  <a:pt x="9144000" y="4346147"/>
                </a:lnTo>
                <a:lnTo>
                  <a:pt x="9144000" y="4383403"/>
                </a:lnTo>
                <a:lnTo>
                  <a:pt x="9144000" y="4652524"/>
                </a:lnTo>
                <a:lnTo>
                  <a:pt x="9144000" y="4676590"/>
                </a:lnTo>
                <a:lnTo>
                  <a:pt x="9144000" y="4916146"/>
                </a:lnTo>
                <a:lnTo>
                  <a:pt x="9144000" y="5003512"/>
                </a:lnTo>
                <a:lnTo>
                  <a:pt x="9144000" y="5015546"/>
                </a:lnTo>
                <a:lnTo>
                  <a:pt x="9144000" y="5151837"/>
                </a:lnTo>
                <a:lnTo>
                  <a:pt x="0" y="5151837"/>
                </a:lnTo>
                <a:lnTo>
                  <a:pt x="0" y="5015546"/>
                </a:lnTo>
                <a:lnTo>
                  <a:pt x="0" y="4676590"/>
                </a:lnTo>
                <a:lnTo>
                  <a:pt x="0" y="4652524"/>
                </a:lnTo>
                <a:lnTo>
                  <a:pt x="1" y="4652524"/>
                </a:lnTo>
                <a:lnTo>
                  <a:pt x="1" y="4378678"/>
                </a:lnTo>
                <a:lnTo>
                  <a:pt x="0" y="4378678"/>
                </a:lnTo>
                <a:lnTo>
                  <a:pt x="0" y="745007"/>
                </a:lnTo>
                <a:lnTo>
                  <a:pt x="88409" y="712649"/>
                </a:lnTo>
                <a:cubicBezTo>
                  <a:pt x="211331" y="674417"/>
                  <a:pt x="342024" y="653820"/>
                  <a:pt x="477528" y="653820"/>
                </a:cubicBezTo>
                <a:lnTo>
                  <a:pt x="589318" y="660871"/>
                </a:lnTo>
                <a:lnTo>
                  <a:pt x="655219" y="555640"/>
                </a:lnTo>
                <a:cubicBezTo>
                  <a:pt x="826156" y="336342"/>
                  <a:pt x="1115634" y="192159"/>
                  <a:pt x="1443967" y="192159"/>
                </a:cubicBezTo>
                <a:cubicBezTo>
                  <a:pt x="1772299" y="192159"/>
                  <a:pt x="2061777" y="336342"/>
                  <a:pt x="2232715" y="555640"/>
                </a:cubicBezTo>
                <a:lnTo>
                  <a:pt x="2257387" y="595039"/>
                </a:lnTo>
                <a:lnTo>
                  <a:pt x="2312294" y="575948"/>
                </a:lnTo>
                <a:cubicBezTo>
                  <a:pt x="2405014" y="548552"/>
                  <a:pt x="2503595" y="533793"/>
                  <a:pt x="2605805" y="533793"/>
                </a:cubicBezTo>
                <a:lnTo>
                  <a:pt x="2638180" y="535346"/>
                </a:lnTo>
                <a:lnTo>
                  <a:pt x="2649094" y="484331"/>
                </a:lnTo>
                <a:cubicBezTo>
                  <a:pt x="2689848" y="342253"/>
                  <a:pt x="2768699" y="210076"/>
                  <a:pt x="2877702" y="934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圆角矩形 11"/>
          <p:cNvSpPr/>
          <p:nvPr userDrawn="1"/>
        </p:nvSpPr>
        <p:spPr>
          <a:xfrm>
            <a:off x="1747490" y="382456"/>
            <a:ext cx="743261" cy="13246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userDrawn="1"/>
        </p:nvSpPr>
        <p:spPr>
          <a:xfrm>
            <a:off x="0" y="86160"/>
            <a:ext cx="429384" cy="132464"/>
          </a:xfrm>
          <a:custGeom>
            <a:avLst/>
            <a:gdLst>
              <a:gd name="connsiteX0" fmla="*/ 0 w 429384"/>
              <a:gd name="connsiteY0" fmla="*/ 0 h 132464"/>
              <a:gd name="connsiteX1" fmla="*/ 363152 w 429384"/>
              <a:gd name="connsiteY1" fmla="*/ 0 h 132464"/>
              <a:gd name="connsiteX2" fmla="*/ 429384 w 429384"/>
              <a:gd name="connsiteY2" fmla="*/ 66232 h 132464"/>
              <a:gd name="connsiteX3" fmla="*/ 429383 w 429384"/>
              <a:gd name="connsiteY3" fmla="*/ 66232 h 132464"/>
              <a:gd name="connsiteX4" fmla="*/ 363151 w 429384"/>
              <a:gd name="connsiteY4" fmla="*/ 132464 h 132464"/>
              <a:gd name="connsiteX5" fmla="*/ 0 w 429384"/>
              <a:gd name="connsiteY5" fmla="*/ 132463 h 13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384" h="132464">
                <a:moveTo>
                  <a:pt x="0" y="0"/>
                </a:moveTo>
                <a:lnTo>
                  <a:pt x="363152" y="0"/>
                </a:lnTo>
                <a:cubicBezTo>
                  <a:pt x="399731" y="0"/>
                  <a:pt x="429384" y="29653"/>
                  <a:pt x="429384" y="66232"/>
                </a:cubicBezTo>
                <a:lnTo>
                  <a:pt x="429383" y="66232"/>
                </a:lnTo>
                <a:cubicBezTo>
                  <a:pt x="429383" y="102811"/>
                  <a:pt x="399730" y="132464"/>
                  <a:pt x="363151" y="132464"/>
                </a:cubicBezTo>
                <a:lnTo>
                  <a:pt x="0" y="1324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a:off x="6641307" y="67989"/>
            <a:ext cx="936104" cy="169143"/>
          </a:xfrm>
          <a:custGeom>
            <a:avLst/>
            <a:gdLst>
              <a:gd name="connsiteX0" fmla="*/ 0 w 1235325"/>
              <a:gd name="connsiteY0" fmla="*/ 156976 h 223209"/>
              <a:gd name="connsiteX1" fmla="*/ 0 w 1235325"/>
              <a:gd name="connsiteY1" fmla="*/ 156977 h 223209"/>
              <a:gd name="connsiteX2" fmla="*/ 0 w 1235325"/>
              <a:gd name="connsiteY2" fmla="*/ 156977 h 223209"/>
              <a:gd name="connsiteX3" fmla="*/ 492063 w 1235325"/>
              <a:gd name="connsiteY3" fmla="*/ 66231 h 223209"/>
              <a:gd name="connsiteX4" fmla="*/ 492063 w 1235325"/>
              <a:gd name="connsiteY4" fmla="*/ 66232 h 223209"/>
              <a:gd name="connsiteX5" fmla="*/ 492063 w 1235325"/>
              <a:gd name="connsiteY5" fmla="*/ 66232 h 223209"/>
              <a:gd name="connsiteX6" fmla="*/ 558295 w 1235325"/>
              <a:gd name="connsiteY6" fmla="*/ 0 h 223209"/>
              <a:gd name="connsiteX7" fmla="*/ 1169093 w 1235325"/>
              <a:gd name="connsiteY7" fmla="*/ 0 h 223209"/>
              <a:gd name="connsiteX8" fmla="*/ 1235325 w 1235325"/>
              <a:gd name="connsiteY8" fmla="*/ 66232 h 223209"/>
              <a:gd name="connsiteX9" fmla="*/ 1235324 w 1235325"/>
              <a:gd name="connsiteY9" fmla="*/ 66232 h 223209"/>
              <a:gd name="connsiteX10" fmla="*/ 1169092 w 1235325"/>
              <a:gd name="connsiteY10" fmla="*/ 132464 h 223209"/>
              <a:gd name="connsiteX11" fmla="*/ 733108 w 1235325"/>
              <a:gd name="connsiteY11" fmla="*/ 132463 h 223209"/>
              <a:gd name="connsiteX12" fmla="*/ 743262 w 1235325"/>
              <a:gd name="connsiteY12" fmla="*/ 156977 h 223209"/>
              <a:gd name="connsiteX13" fmla="*/ 743261 w 1235325"/>
              <a:gd name="connsiteY13" fmla="*/ 156977 h 223209"/>
              <a:gd name="connsiteX14" fmla="*/ 677029 w 1235325"/>
              <a:gd name="connsiteY14" fmla="*/ 223209 h 223209"/>
              <a:gd name="connsiteX15" fmla="*/ 66232 w 1235325"/>
              <a:gd name="connsiteY15" fmla="*/ 223208 h 223209"/>
              <a:gd name="connsiteX16" fmla="*/ 19399 w 1235325"/>
              <a:gd name="connsiteY16" fmla="*/ 203809 h 223209"/>
              <a:gd name="connsiteX17" fmla="*/ 0 w 1235325"/>
              <a:gd name="connsiteY17" fmla="*/ 156977 h 223209"/>
              <a:gd name="connsiteX18" fmla="*/ 19399 w 1235325"/>
              <a:gd name="connsiteY18" fmla="*/ 110144 h 223209"/>
              <a:gd name="connsiteX19" fmla="*/ 66232 w 1235325"/>
              <a:gd name="connsiteY19" fmla="*/ 90745 h 223209"/>
              <a:gd name="connsiteX20" fmla="*/ 502217 w 1235325"/>
              <a:gd name="connsiteY20" fmla="*/ 90745 h 223209"/>
              <a:gd name="connsiteX21" fmla="*/ 492063 w 1235325"/>
              <a:gd name="connsiteY21" fmla="*/ 66232 h 223209"/>
              <a:gd name="connsiteX22" fmla="*/ 511462 w 1235325"/>
              <a:gd name="connsiteY22" fmla="*/ 19399 h 223209"/>
              <a:gd name="connsiteX23" fmla="*/ 558295 w 1235325"/>
              <a:gd name="connsiteY23" fmla="*/ 0 h 2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5325" h="223209">
                <a:moveTo>
                  <a:pt x="0" y="156976"/>
                </a:moveTo>
                <a:lnTo>
                  <a:pt x="0" y="156977"/>
                </a:lnTo>
                <a:lnTo>
                  <a:pt x="0" y="156977"/>
                </a:lnTo>
                <a:close/>
                <a:moveTo>
                  <a:pt x="492063" y="66231"/>
                </a:moveTo>
                <a:lnTo>
                  <a:pt x="492063" y="66232"/>
                </a:lnTo>
                <a:lnTo>
                  <a:pt x="492063" y="66232"/>
                </a:lnTo>
                <a:close/>
                <a:moveTo>
                  <a:pt x="558295" y="0"/>
                </a:moveTo>
                <a:lnTo>
                  <a:pt x="1169093" y="0"/>
                </a:lnTo>
                <a:cubicBezTo>
                  <a:pt x="1205672" y="0"/>
                  <a:pt x="1235325" y="29653"/>
                  <a:pt x="1235325" y="66232"/>
                </a:cubicBezTo>
                <a:lnTo>
                  <a:pt x="1235324" y="66232"/>
                </a:lnTo>
                <a:cubicBezTo>
                  <a:pt x="1235324" y="102811"/>
                  <a:pt x="1205671" y="132464"/>
                  <a:pt x="1169092" y="132464"/>
                </a:cubicBezTo>
                <a:lnTo>
                  <a:pt x="733108" y="132463"/>
                </a:lnTo>
                <a:lnTo>
                  <a:pt x="743262" y="156977"/>
                </a:lnTo>
                <a:lnTo>
                  <a:pt x="743261" y="156977"/>
                </a:lnTo>
                <a:cubicBezTo>
                  <a:pt x="743261" y="193556"/>
                  <a:pt x="713608" y="223209"/>
                  <a:pt x="677029" y="223209"/>
                </a:cubicBezTo>
                <a:lnTo>
                  <a:pt x="66232" y="223208"/>
                </a:lnTo>
                <a:cubicBezTo>
                  <a:pt x="47942" y="223208"/>
                  <a:pt x="31384" y="215795"/>
                  <a:pt x="19399" y="203809"/>
                </a:cubicBezTo>
                <a:lnTo>
                  <a:pt x="0" y="156977"/>
                </a:lnTo>
                <a:lnTo>
                  <a:pt x="19399" y="110144"/>
                </a:lnTo>
                <a:cubicBezTo>
                  <a:pt x="31384" y="98158"/>
                  <a:pt x="47942" y="90745"/>
                  <a:pt x="66232" y="90745"/>
                </a:cubicBezTo>
                <a:lnTo>
                  <a:pt x="502217" y="90745"/>
                </a:lnTo>
                <a:lnTo>
                  <a:pt x="492063" y="66232"/>
                </a:lnTo>
                <a:lnTo>
                  <a:pt x="511462" y="19399"/>
                </a:lnTo>
                <a:cubicBezTo>
                  <a:pt x="523448" y="7413"/>
                  <a:pt x="540006" y="0"/>
                  <a:pt x="5582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userDrawn="1"/>
        </p:nvSpPr>
        <p:spPr>
          <a:xfrm>
            <a:off x="8772369" y="492275"/>
            <a:ext cx="371631" cy="132464"/>
          </a:xfrm>
          <a:custGeom>
            <a:avLst/>
            <a:gdLst>
              <a:gd name="connsiteX0" fmla="*/ 0 w 371631"/>
              <a:gd name="connsiteY0" fmla="*/ 66231 h 132464"/>
              <a:gd name="connsiteX1" fmla="*/ 0 w 371631"/>
              <a:gd name="connsiteY1" fmla="*/ 66232 h 132464"/>
              <a:gd name="connsiteX2" fmla="*/ 0 w 371631"/>
              <a:gd name="connsiteY2" fmla="*/ 66232 h 132464"/>
              <a:gd name="connsiteX3" fmla="*/ 66232 w 371631"/>
              <a:gd name="connsiteY3" fmla="*/ 0 h 132464"/>
              <a:gd name="connsiteX4" fmla="*/ 371631 w 371631"/>
              <a:gd name="connsiteY4" fmla="*/ 0 h 132464"/>
              <a:gd name="connsiteX5" fmla="*/ 371631 w 371631"/>
              <a:gd name="connsiteY5" fmla="*/ 132464 h 132464"/>
              <a:gd name="connsiteX6" fmla="*/ 66232 w 371631"/>
              <a:gd name="connsiteY6" fmla="*/ 132463 h 132464"/>
              <a:gd name="connsiteX7" fmla="*/ 5205 w 371631"/>
              <a:gd name="connsiteY7" fmla="*/ 92012 h 132464"/>
              <a:gd name="connsiteX8" fmla="*/ 0 w 371631"/>
              <a:gd name="connsiteY8" fmla="*/ 66232 h 132464"/>
              <a:gd name="connsiteX9" fmla="*/ 5205 w 371631"/>
              <a:gd name="connsiteY9" fmla="*/ 40452 h 132464"/>
              <a:gd name="connsiteX10" fmla="*/ 66232 w 371631"/>
              <a:gd name="connsiteY10" fmla="*/ 0 h 13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631" h="132464">
                <a:moveTo>
                  <a:pt x="0" y="66231"/>
                </a:moveTo>
                <a:lnTo>
                  <a:pt x="0" y="66232"/>
                </a:lnTo>
                <a:lnTo>
                  <a:pt x="0" y="66232"/>
                </a:lnTo>
                <a:close/>
                <a:moveTo>
                  <a:pt x="66232" y="0"/>
                </a:moveTo>
                <a:lnTo>
                  <a:pt x="371631" y="0"/>
                </a:lnTo>
                <a:lnTo>
                  <a:pt x="371631" y="132464"/>
                </a:lnTo>
                <a:lnTo>
                  <a:pt x="66232" y="132463"/>
                </a:lnTo>
                <a:cubicBezTo>
                  <a:pt x="38798" y="132463"/>
                  <a:pt x="15259" y="115783"/>
                  <a:pt x="5205" y="92012"/>
                </a:cubicBezTo>
                <a:lnTo>
                  <a:pt x="0" y="66232"/>
                </a:lnTo>
                <a:lnTo>
                  <a:pt x="5205" y="40452"/>
                </a:lnTo>
                <a:cubicBezTo>
                  <a:pt x="15259" y="16680"/>
                  <a:pt x="38798" y="0"/>
                  <a:pt x="662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15698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3022061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648750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190510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201575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10064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61" name="任意多边形 60"/>
          <p:cNvSpPr/>
          <p:nvPr userDrawn="1"/>
        </p:nvSpPr>
        <p:spPr>
          <a:xfrm>
            <a:off x="-332752" y="200013"/>
            <a:ext cx="9476753" cy="4943487"/>
          </a:xfrm>
          <a:custGeom>
            <a:avLst/>
            <a:gdLst>
              <a:gd name="connsiteX0" fmla="*/ 2980148 w 9476753"/>
              <a:gd name="connsiteY0" fmla="*/ 1785580 h 4943487"/>
              <a:gd name="connsiteX1" fmla="*/ 2983727 w 9476753"/>
              <a:gd name="connsiteY1" fmla="*/ 1818246 h 4943487"/>
              <a:gd name="connsiteX2" fmla="*/ 2995750 w 9476753"/>
              <a:gd name="connsiteY2" fmla="*/ 1812234 h 4943487"/>
              <a:gd name="connsiteX3" fmla="*/ 8358108 w 9476753"/>
              <a:gd name="connsiteY3" fmla="*/ 1492849 h 4943487"/>
              <a:gd name="connsiteX4" fmla="*/ 8370632 w 9476753"/>
              <a:gd name="connsiteY4" fmla="*/ 1501128 h 4943487"/>
              <a:gd name="connsiteX5" fmla="*/ 8371216 w 9476753"/>
              <a:gd name="connsiteY5" fmla="*/ 1496102 h 4943487"/>
              <a:gd name="connsiteX6" fmla="*/ 8370403 w 9476753"/>
              <a:gd name="connsiteY6" fmla="*/ 1496034 h 4943487"/>
              <a:gd name="connsiteX7" fmla="*/ 7281277 w 9476753"/>
              <a:gd name="connsiteY7" fmla="*/ 0 h 4943487"/>
              <a:gd name="connsiteX8" fmla="*/ 8314415 w 9476753"/>
              <a:gd name="connsiteY8" fmla="*/ 785430 h 4943487"/>
              <a:gd name="connsiteX9" fmla="*/ 8316560 w 9476753"/>
              <a:gd name="connsiteY9" fmla="*/ 805276 h 4943487"/>
              <a:gd name="connsiteX10" fmla="*/ 8370403 w 9476753"/>
              <a:gd name="connsiteY10" fmla="*/ 791326 h 4943487"/>
              <a:gd name="connsiteX11" fmla="*/ 8457249 w 9476753"/>
              <a:gd name="connsiteY11" fmla="*/ 784019 h 4943487"/>
              <a:gd name="connsiteX12" fmla="*/ 8814578 w 9476753"/>
              <a:gd name="connsiteY12" fmla="*/ 942590 h 4943487"/>
              <a:gd name="connsiteX13" fmla="*/ 8826180 w 9476753"/>
              <a:gd name="connsiteY13" fmla="*/ 960430 h 4943487"/>
              <a:gd name="connsiteX14" fmla="*/ 8899937 w 9476753"/>
              <a:gd name="connsiteY14" fmla="*/ 930555 h 4943487"/>
              <a:gd name="connsiteX15" fmla="*/ 9183502 w 9476753"/>
              <a:gd name="connsiteY15" fmla="*/ 887105 h 4943487"/>
              <a:gd name="connsiteX16" fmla="*/ 9349711 w 9476753"/>
              <a:gd name="connsiteY16" fmla="*/ 901653 h 4943487"/>
              <a:gd name="connsiteX17" fmla="*/ 9476753 w 9476753"/>
              <a:gd name="connsiteY17" fmla="*/ 935892 h 4943487"/>
              <a:gd name="connsiteX18" fmla="*/ 9476753 w 9476753"/>
              <a:gd name="connsiteY18" fmla="*/ 4266640 h 4943487"/>
              <a:gd name="connsiteX19" fmla="*/ 9476752 w 9476753"/>
              <a:gd name="connsiteY19" fmla="*/ 4266641 h 4943487"/>
              <a:gd name="connsiteX20" fmla="*/ 9476752 w 9476753"/>
              <a:gd name="connsiteY20" fmla="*/ 4943487 h 4943487"/>
              <a:gd name="connsiteX21" fmla="*/ 332753 w 9476753"/>
              <a:gd name="connsiteY21" fmla="*/ 4943487 h 4943487"/>
              <a:gd name="connsiteX22" fmla="*/ 332753 w 9476753"/>
              <a:gd name="connsiteY22" fmla="*/ 4220965 h 4943487"/>
              <a:gd name="connsiteX23" fmla="*/ 265374 w 9476753"/>
              <a:gd name="connsiteY23" fmla="*/ 4137625 h 4943487"/>
              <a:gd name="connsiteX24" fmla="*/ 103769 w 9476753"/>
              <a:gd name="connsiteY24" fmla="*/ 3597709 h 4943487"/>
              <a:gd name="connsiteX25" fmla="*/ 178130 w 9476753"/>
              <a:gd name="connsiteY25" fmla="*/ 3221827 h 4943487"/>
              <a:gd name="connsiteX26" fmla="*/ 219944 w 9476753"/>
              <a:gd name="connsiteY26" fmla="*/ 3143211 h 4943487"/>
              <a:gd name="connsiteX27" fmla="*/ 128668 w 9476753"/>
              <a:gd name="connsiteY27" fmla="*/ 3042223 h 4943487"/>
              <a:gd name="connsiteX28" fmla="*/ 0 w 9476753"/>
              <a:gd name="connsiteY28" fmla="*/ 2657697 h 4943487"/>
              <a:gd name="connsiteX29" fmla="*/ 753391 w 9476753"/>
              <a:gd name="connsiteY29" fmla="*/ 1969951 h 4943487"/>
              <a:gd name="connsiteX30" fmla="*/ 905226 w 9476753"/>
              <a:gd name="connsiteY30" fmla="*/ 1983924 h 4943487"/>
              <a:gd name="connsiteX31" fmla="*/ 933693 w 9476753"/>
              <a:gd name="connsiteY31" fmla="*/ 1991990 h 4943487"/>
              <a:gd name="connsiteX32" fmla="*/ 927404 w 9476753"/>
              <a:gd name="connsiteY32" fmla="*/ 1934587 h 4943487"/>
              <a:gd name="connsiteX33" fmla="*/ 1961938 w 9476753"/>
              <a:gd name="connsiteY33" fmla="*/ 982599 h 4943487"/>
              <a:gd name="connsiteX34" fmla="*/ 2846699 w 9476753"/>
              <a:gd name="connsiteY34" fmla="*/ 1440947 h 4943487"/>
              <a:gd name="connsiteX35" fmla="*/ 2875153 w 9476753"/>
              <a:gd name="connsiteY35" fmla="*/ 1493676 h 4943487"/>
              <a:gd name="connsiteX36" fmla="*/ 2859949 w 9476753"/>
              <a:gd name="connsiteY36" fmla="*/ 1353830 h 4943487"/>
              <a:gd name="connsiteX37" fmla="*/ 3858693 w 9476753"/>
              <a:gd name="connsiteY37" fmla="*/ 427706 h 4943487"/>
              <a:gd name="connsiteX38" fmla="*/ 4564911 w 9476753"/>
              <a:gd name="connsiteY38" fmla="*/ 698961 h 4943487"/>
              <a:gd name="connsiteX39" fmla="*/ 4625930 w 9476753"/>
              <a:gd name="connsiteY39" fmla="*/ 767540 h 4943487"/>
              <a:gd name="connsiteX40" fmla="*/ 4694265 w 9476753"/>
              <a:gd name="connsiteY40" fmla="*/ 740024 h 4943487"/>
              <a:gd name="connsiteX41" fmla="*/ 5429353 w 9476753"/>
              <a:gd name="connsiteY41" fmla="*/ 613039 h 4943487"/>
              <a:gd name="connsiteX42" fmla="*/ 6236485 w 9476753"/>
              <a:gd name="connsiteY42" fmla="*/ 767684 h 4943487"/>
              <a:gd name="connsiteX43" fmla="*/ 6251608 w 9476753"/>
              <a:gd name="connsiteY43" fmla="*/ 775006 h 4943487"/>
              <a:gd name="connsiteX44" fmla="*/ 6309587 w 9476753"/>
              <a:gd name="connsiteY44" fmla="*/ 600784 h 4943487"/>
              <a:gd name="connsiteX45" fmla="*/ 7281277 w 9476753"/>
              <a:gd name="connsiteY45" fmla="*/ 0 h 494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476753" h="4943487">
                <a:moveTo>
                  <a:pt x="2980148" y="1785580"/>
                </a:moveTo>
                <a:lnTo>
                  <a:pt x="2983727" y="1818246"/>
                </a:lnTo>
                <a:lnTo>
                  <a:pt x="2995750" y="1812234"/>
                </a:lnTo>
                <a:close/>
                <a:moveTo>
                  <a:pt x="8358108" y="1492849"/>
                </a:moveTo>
                <a:lnTo>
                  <a:pt x="8370632" y="1501128"/>
                </a:lnTo>
                <a:lnTo>
                  <a:pt x="8371216" y="1496102"/>
                </a:lnTo>
                <a:lnTo>
                  <a:pt x="8370403" y="1496034"/>
                </a:lnTo>
                <a:close/>
                <a:moveTo>
                  <a:pt x="7281277" y="0"/>
                </a:moveTo>
                <a:cubicBezTo>
                  <a:pt x="7790894" y="0"/>
                  <a:pt x="8216081" y="337186"/>
                  <a:pt x="8314415" y="785430"/>
                </a:cubicBezTo>
                <a:lnTo>
                  <a:pt x="8316560" y="805276"/>
                </a:lnTo>
                <a:lnTo>
                  <a:pt x="8370403" y="791326"/>
                </a:lnTo>
                <a:cubicBezTo>
                  <a:pt x="8398455" y="786535"/>
                  <a:pt x="8427500" y="784019"/>
                  <a:pt x="8457249" y="784019"/>
                </a:cubicBezTo>
                <a:cubicBezTo>
                  <a:pt x="8605994" y="784019"/>
                  <a:pt x="8737138" y="846920"/>
                  <a:pt x="8814578" y="942590"/>
                </a:cubicBezTo>
                <a:lnTo>
                  <a:pt x="8826180" y="960430"/>
                </a:lnTo>
                <a:lnTo>
                  <a:pt x="8899937" y="930555"/>
                </a:lnTo>
                <a:cubicBezTo>
                  <a:pt x="8988357" y="902446"/>
                  <a:pt x="9083866" y="887105"/>
                  <a:pt x="9183502" y="887105"/>
                </a:cubicBezTo>
                <a:cubicBezTo>
                  <a:pt x="9240437" y="887105"/>
                  <a:pt x="9296024" y="892114"/>
                  <a:pt x="9349711" y="901653"/>
                </a:cubicBezTo>
                <a:lnTo>
                  <a:pt x="9476753" y="935892"/>
                </a:lnTo>
                <a:lnTo>
                  <a:pt x="9476753" y="4266640"/>
                </a:lnTo>
                <a:lnTo>
                  <a:pt x="9476752" y="4266641"/>
                </a:lnTo>
                <a:lnTo>
                  <a:pt x="9476752" y="4943487"/>
                </a:lnTo>
                <a:lnTo>
                  <a:pt x="332753" y="4943487"/>
                </a:lnTo>
                <a:lnTo>
                  <a:pt x="332753" y="4220965"/>
                </a:lnTo>
                <a:lnTo>
                  <a:pt x="265374" y="4137625"/>
                </a:lnTo>
                <a:cubicBezTo>
                  <a:pt x="163345" y="3983503"/>
                  <a:pt x="103769" y="3797706"/>
                  <a:pt x="103769" y="3597709"/>
                </a:cubicBezTo>
                <a:cubicBezTo>
                  <a:pt x="103769" y="3464378"/>
                  <a:pt x="130248" y="3337358"/>
                  <a:pt x="178130" y="3221827"/>
                </a:cubicBezTo>
                <a:lnTo>
                  <a:pt x="219944" y="3143211"/>
                </a:lnTo>
                <a:lnTo>
                  <a:pt x="128668" y="3042223"/>
                </a:lnTo>
                <a:cubicBezTo>
                  <a:pt x="47434" y="2932458"/>
                  <a:pt x="0" y="2800134"/>
                  <a:pt x="0" y="2657697"/>
                </a:cubicBezTo>
                <a:cubicBezTo>
                  <a:pt x="0" y="2277865"/>
                  <a:pt x="337305" y="1969951"/>
                  <a:pt x="753391" y="1969951"/>
                </a:cubicBezTo>
                <a:cubicBezTo>
                  <a:pt x="805402" y="1969951"/>
                  <a:pt x="856182" y="1974762"/>
                  <a:pt x="905226" y="1983924"/>
                </a:cubicBezTo>
                <a:lnTo>
                  <a:pt x="933693" y="1991990"/>
                </a:lnTo>
                <a:lnTo>
                  <a:pt x="927404" y="1934587"/>
                </a:lnTo>
                <a:cubicBezTo>
                  <a:pt x="927404" y="1408819"/>
                  <a:pt x="1390581" y="982599"/>
                  <a:pt x="1961938" y="982599"/>
                </a:cubicBezTo>
                <a:cubicBezTo>
                  <a:pt x="2336891" y="982599"/>
                  <a:pt x="2665255" y="1166157"/>
                  <a:pt x="2846699" y="1440947"/>
                </a:cubicBezTo>
                <a:lnTo>
                  <a:pt x="2875153" y="1493676"/>
                </a:lnTo>
                <a:lnTo>
                  <a:pt x="2859949" y="1353830"/>
                </a:lnTo>
                <a:cubicBezTo>
                  <a:pt x="2859949" y="842345"/>
                  <a:pt x="3307102" y="427706"/>
                  <a:pt x="3858693" y="427706"/>
                </a:cubicBezTo>
                <a:cubicBezTo>
                  <a:pt x="4134488" y="427706"/>
                  <a:pt x="4384174" y="531366"/>
                  <a:pt x="4564911" y="698961"/>
                </a:cubicBezTo>
                <a:lnTo>
                  <a:pt x="4625930" y="767540"/>
                </a:lnTo>
                <a:lnTo>
                  <a:pt x="4694265" y="740024"/>
                </a:lnTo>
                <a:cubicBezTo>
                  <a:pt x="4919773" y="658304"/>
                  <a:pt x="5168288" y="613039"/>
                  <a:pt x="5429353" y="613039"/>
                </a:cubicBezTo>
                <a:cubicBezTo>
                  <a:pt x="5718534" y="613039"/>
                  <a:pt x="5992316" y="668578"/>
                  <a:pt x="6236485" y="767684"/>
                </a:cubicBezTo>
                <a:lnTo>
                  <a:pt x="6251608" y="775006"/>
                </a:lnTo>
                <a:lnTo>
                  <a:pt x="6309587" y="600784"/>
                </a:lnTo>
                <a:cubicBezTo>
                  <a:pt x="6469678" y="247729"/>
                  <a:pt x="6844463" y="0"/>
                  <a:pt x="72812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userDrawn="1"/>
        </p:nvGrpSpPr>
        <p:grpSpPr>
          <a:xfrm>
            <a:off x="13386" y="1724076"/>
            <a:ext cx="9130614" cy="3291885"/>
            <a:chOff x="13386" y="1724076"/>
            <a:chExt cx="9130614" cy="3291885"/>
          </a:xfrm>
        </p:grpSpPr>
        <p:pic>
          <p:nvPicPr>
            <p:cNvPr id="23" name="图片 22"/>
            <p:cNvPicPr>
              <a:picLocks noChangeAspect="1"/>
            </p:cNvPicPr>
            <p:nvPr userDrawn="1"/>
          </p:nvPicPr>
          <p:blipFill rotWithShape="1">
            <a:blip r:embed="rId2"/>
            <a:srcRect r="3743" b="23983"/>
            <a:stretch/>
          </p:blipFill>
          <p:spPr>
            <a:xfrm>
              <a:off x="6409338" y="2033115"/>
              <a:ext cx="2734662" cy="2780624"/>
            </a:xfrm>
            <a:prstGeom prst="rect">
              <a:avLst/>
            </a:prstGeom>
          </p:spPr>
        </p:pic>
        <p:pic>
          <p:nvPicPr>
            <p:cNvPr id="24" name="图片 23"/>
            <p:cNvPicPr>
              <a:picLocks noChangeAspect="1"/>
            </p:cNvPicPr>
            <p:nvPr userDrawn="1"/>
          </p:nvPicPr>
          <p:blipFill rotWithShape="1">
            <a:blip r:embed="rId3">
              <a:extLst>
                <a:ext uri="{28A0092B-C50C-407E-A947-70E740481C1C}">
                  <a14:useLocalDpi xmlns:a14="http://schemas.microsoft.com/office/drawing/2010/main" val="0"/>
                </a:ext>
              </a:extLst>
            </a:blip>
            <a:srcRect l="58398" r="2616" b="12875"/>
            <a:stretch/>
          </p:blipFill>
          <p:spPr>
            <a:xfrm rot="21436782">
              <a:off x="661004" y="1724076"/>
              <a:ext cx="2198177" cy="3075120"/>
            </a:xfrm>
            <a:prstGeom prst="rect">
              <a:avLst/>
            </a:prstGeom>
          </p:spPr>
        </p:pic>
        <p:pic>
          <p:nvPicPr>
            <p:cNvPr id="25" name="图片 24"/>
            <p:cNvPicPr>
              <a:picLocks noChangeAspect="1"/>
            </p:cNvPicPr>
            <p:nvPr userDrawn="1"/>
          </p:nvPicPr>
          <p:blipFill rotWithShape="1">
            <a:blip r:embed="rId3">
              <a:extLst>
                <a:ext uri="{28A0092B-C50C-407E-A947-70E740481C1C}">
                  <a14:useLocalDpi xmlns:a14="http://schemas.microsoft.com/office/drawing/2010/main" val="0"/>
                </a:ext>
              </a:extLst>
            </a:blip>
            <a:srcRect r="52563" b="16940"/>
            <a:stretch/>
          </p:blipFill>
          <p:spPr>
            <a:xfrm rot="238753">
              <a:off x="2323424" y="2084321"/>
              <a:ext cx="2674680" cy="2931640"/>
            </a:xfrm>
            <a:prstGeom prst="rect">
              <a:avLst/>
            </a:prstGeom>
          </p:spPr>
        </p:pic>
        <p:pic>
          <p:nvPicPr>
            <p:cNvPr id="26" name="图片 25"/>
            <p:cNvPicPr>
              <a:picLocks noChangeAspect="1"/>
            </p:cNvPicPr>
            <p:nvPr userDrawn="1"/>
          </p:nvPicPr>
          <p:blipFill rotWithShape="1">
            <a:blip r:embed="rId3">
              <a:extLst>
                <a:ext uri="{28A0092B-C50C-407E-A947-70E740481C1C}">
                  <a14:useLocalDpi xmlns:a14="http://schemas.microsoft.com/office/drawing/2010/main" val="0"/>
                </a:ext>
              </a:extLst>
            </a:blip>
            <a:srcRect l="35260" r="52563" b="25968"/>
            <a:stretch/>
          </p:blipFill>
          <p:spPr>
            <a:xfrm rot="21436782">
              <a:off x="13386" y="2203299"/>
              <a:ext cx="686543" cy="2612993"/>
            </a:xfrm>
            <a:prstGeom prst="rect">
              <a:avLst/>
            </a:prstGeom>
          </p:spPr>
        </p:pic>
        <p:pic>
          <p:nvPicPr>
            <p:cNvPr id="27" name="图片 26"/>
            <p:cNvPicPr>
              <a:picLocks noChangeAspect="1"/>
            </p:cNvPicPr>
            <p:nvPr userDrawn="1"/>
          </p:nvPicPr>
          <p:blipFill rotWithShape="1">
            <a:blip r:embed="rId3">
              <a:extLst>
                <a:ext uri="{28A0092B-C50C-407E-A947-70E740481C1C}">
                  <a14:useLocalDpi xmlns:a14="http://schemas.microsoft.com/office/drawing/2010/main" val="0"/>
                </a:ext>
              </a:extLst>
            </a:blip>
            <a:srcRect l="58398" r="2616" b="19881"/>
            <a:stretch/>
          </p:blipFill>
          <p:spPr>
            <a:xfrm rot="21436782">
              <a:off x="4904544" y="1912115"/>
              <a:ext cx="2198177" cy="2827849"/>
            </a:xfrm>
            <a:prstGeom prst="rect">
              <a:avLst/>
            </a:prstGeom>
          </p:spPr>
        </p:pic>
      </p:grpSp>
      <p:sp>
        <p:nvSpPr>
          <p:cNvPr id="28" name="任意多边形 27"/>
          <p:cNvSpPr/>
          <p:nvPr userDrawn="1"/>
        </p:nvSpPr>
        <p:spPr>
          <a:xfrm>
            <a:off x="0" y="3949513"/>
            <a:ext cx="9144000" cy="1194860"/>
          </a:xfrm>
          <a:custGeom>
            <a:avLst/>
            <a:gdLst>
              <a:gd name="connsiteX0" fmla="*/ 2000250 w 9144000"/>
              <a:gd name="connsiteY0" fmla="*/ 204 h 1194860"/>
              <a:gd name="connsiteX1" fmla="*/ 9144000 w 9144000"/>
              <a:gd name="connsiteY1" fmla="*/ 207328 h 1194860"/>
              <a:gd name="connsiteX2" fmla="*/ 9144000 w 9144000"/>
              <a:gd name="connsiteY2" fmla="*/ 1194860 h 1194860"/>
              <a:gd name="connsiteX3" fmla="*/ 0 w 9144000"/>
              <a:gd name="connsiteY3" fmla="*/ 1194860 h 1194860"/>
              <a:gd name="connsiteX4" fmla="*/ 0 w 9144000"/>
              <a:gd name="connsiteY4" fmla="*/ 207328 h 1194860"/>
              <a:gd name="connsiteX5" fmla="*/ 2000250 w 9144000"/>
              <a:gd name="connsiteY5" fmla="*/ 204 h 11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194860">
                <a:moveTo>
                  <a:pt x="2000250" y="204"/>
                </a:moveTo>
                <a:cubicBezTo>
                  <a:pt x="4381500" y="14450"/>
                  <a:pt x="6762750" y="768428"/>
                  <a:pt x="9144000" y="207328"/>
                </a:cubicBezTo>
                <a:lnTo>
                  <a:pt x="9144000" y="1194860"/>
                </a:lnTo>
                <a:lnTo>
                  <a:pt x="0" y="1194860"/>
                </a:lnTo>
                <a:lnTo>
                  <a:pt x="0" y="207328"/>
                </a:lnTo>
                <a:cubicBezTo>
                  <a:pt x="666750" y="50220"/>
                  <a:pt x="1333500" y="-3785"/>
                  <a:pt x="2000250" y="20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userDrawn="1"/>
        </p:nvSpPr>
        <p:spPr>
          <a:xfrm rot="21435659">
            <a:off x="-10254" y="4078668"/>
            <a:ext cx="9192423" cy="1279455"/>
          </a:xfrm>
          <a:custGeom>
            <a:avLst/>
            <a:gdLst>
              <a:gd name="connsiteX0" fmla="*/ 9192423 w 9192423"/>
              <a:gd name="connsiteY0" fmla="*/ 215832 h 1279455"/>
              <a:gd name="connsiteX1" fmla="*/ 9141537 w 9192423"/>
              <a:gd name="connsiteY1" fmla="*/ 1279455 h 1279455"/>
              <a:gd name="connsiteX2" fmla="*/ 0 w 9192423"/>
              <a:gd name="connsiteY2" fmla="*/ 846306 h 1279455"/>
              <a:gd name="connsiteX3" fmla="*/ 0 w 9192423"/>
              <a:gd name="connsiteY3" fmla="*/ 207329 h 1279455"/>
              <a:gd name="connsiteX4" fmla="*/ 8944026 w 9192423"/>
              <a:gd name="connsiteY4" fmla="*/ 268480 h 127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2423" h="1279455">
                <a:moveTo>
                  <a:pt x="9192423" y="215832"/>
                </a:moveTo>
                <a:lnTo>
                  <a:pt x="9141537" y="1279455"/>
                </a:lnTo>
                <a:lnTo>
                  <a:pt x="0" y="846306"/>
                </a:lnTo>
                <a:lnTo>
                  <a:pt x="0" y="207329"/>
                </a:lnTo>
                <a:cubicBezTo>
                  <a:pt x="2981342" y="-488434"/>
                  <a:pt x="5962684" y="837864"/>
                  <a:pt x="8944026" y="26848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8" name="任意多边形 17"/>
          <p:cNvSpPr/>
          <p:nvPr userDrawn="1"/>
        </p:nvSpPr>
        <p:spPr>
          <a:xfrm>
            <a:off x="0" y="4202485"/>
            <a:ext cx="9144000" cy="941888"/>
          </a:xfrm>
          <a:custGeom>
            <a:avLst/>
            <a:gdLst>
              <a:gd name="connsiteX0" fmla="*/ 2037474 w 9144000"/>
              <a:gd name="connsiteY0" fmla="*/ 204 h 941888"/>
              <a:gd name="connsiteX1" fmla="*/ 9086770 w 9144000"/>
              <a:gd name="connsiteY1" fmla="*/ 256141 h 941888"/>
              <a:gd name="connsiteX2" fmla="*/ 9144000 w 9144000"/>
              <a:gd name="connsiteY2" fmla="*/ 243856 h 941888"/>
              <a:gd name="connsiteX3" fmla="*/ 9144000 w 9144000"/>
              <a:gd name="connsiteY3" fmla="*/ 941888 h 941888"/>
              <a:gd name="connsiteX4" fmla="*/ 0 w 9144000"/>
              <a:gd name="connsiteY4" fmla="*/ 941888 h 941888"/>
              <a:gd name="connsiteX5" fmla="*/ 0 w 9144000"/>
              <a:gd name="connsiteY5" fmla="*/ 207328 h 941888"/>
              <a:gd name="connsiteX6" fmla="*/ 2037474 w 9144000"/>
              <a:gd name="connsiteY6" fmla="*/ 204 h 94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941888">
                <a:moveTo>
                  <a:pt x="2037474" y="204"/>
                </a:moveTo>
                <a:cubicBezTo>
                  <a:pt x="4387240" y="14005"/>
                  <a:pt x="6737005" y="722026"/>
                  <a:pt x="9086770" y="256141"/>
                </a:cubicBezTo>
                <a:lnTo>
                  <a:pt x="9144000" y="243856"/>
                </a:lnTo>
                <a:lnTo>
                  <a:pt x="9144000" y="941888"/>
                </a:lnTo>
                <a:lnTo>
                  <a:pt x="0" y="941888"/>
                </a:lnTo>
                <a:lnTo>
                  <a:pt x="0" y="207328"/>
                </a:lnTo>
                <a:cubicBezTo>
                  <a:pt x="679158" y="50220"/>
                  <a:pt x="1358316" y="-3785"/>
                  <a:pt x="2037474" y="204"/>
                </a:cubicBezTo>
                <a:close/>
              </a:path>
            </a:pathLst>
          </a:custGeom>
          <a:solidFill>
            <a:srgbClr val="FD8D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2" name="圆角矩形 61"/>
          <p:cNvSpPr/>
          <p:nvPr userDrawn="1"/>
        </p:nvSpPr>
        <p:spPr>
          <a:xfrm>
            <a:off x="589269" y="370905"/>
            <a:ext cx="68400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62"/>
          <p:cNvSpPr/>
          <p:nvPr userDrawn="1"/>
        </p:nvSpPr>
        <p:spPr>
          <a:xfrm>
            <a:off x="1604817" y="701988"/>
            <a:ext cx="68400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userDrawn="1"/>
        </p:nvSpPr>
        <p:spPr>
          <a:xfrm>
            <a:off x="8037355" y="244661"/>
            <a:ext cx="62011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userDrawn="1"/>
        </p:nvSpPr>
        <p:spPr>
          <a:xfrm>
            <a:off x="8396302" y="308001"/>
            <a:ext cx="62011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userDrawn="1"/>
        </p:nvSpPr>
        <p:spPr>
          <a:xfrm>
            <a:off x="0" y="1004610"/>
            <a:ext cx="420548" cy="125808"/>
          </a:xfrm>
          <a:custGeom>
            <a:avLst/>
            <a:gdLst>
              <a:gd name="connsiteX0" fmla="*/ 0 w 420548"/>
              <a:gd name="connsiteY0" fmla="*/ 0 h 125808"/>
              <a:gd name="connsiteX1" fmla="*/ 357644 w 420548"/>
              <a:gd name="connsiteY1" fmla="*/ 0 h 125808"/>
              <a:gd name="connsiteX2" fmla="*/ 420548 w 420548"/>
              <a:gd name="connsiteY2" fmla="*/ 62904 h 125808"/>
              <a:gd name="connsiteX3" fmla="*/ 420547 w 420548"/>
              <a:gd name="connsiteY3" fmla="*/ 62904 h 125808"/>
              <a:gd name="connsiteX4" fmla="*/ 357643 w 420548"/>
              <a:gd name="connsiteY4" fmla="*/ 125808 h 125808"/>
              <a:gd name="connsiteX5" fmla="*/ 0 w 420548"/>
              <a:gd name="connsiteY5" fmla="*/ 125807 h 12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48" h="125808">
                <a:moveTo>
                  <a:pt x="0" y="0"/>
                </a:moveTo>
                <a:lnTo>
                  <a:pt x="357644" y="0"/>
                </a:lnTo>
                <a:cubicBezTo>
                  <a:pt x="392385" y="0"/>
                  <a:pt x="420548" y="28163"/>
                  <a:pt x="420548" y="62904"/>
                </a:cubicBezTo>
                <a:lnTo>
                  <a:pt x="420547" y="62904"/>
                </a:lnTo>
                <a:cubicBezTo>
                  <a:pt x="420547" y="97645"/>
                  <a:pt x="392384" y="125808"/>
                  <a:pt x="357643" y="125808"/>
                </a:cubicBezTo>
                <a:lnTo>
                  <a:pt x="0" y="1258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629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4000" autoRev="1" fill="hold" nodeType="afterEffect">
                                  <p:stCondLst>
                                    <p:cond delay="0"/>
                                  </p:stCondLst>
                                  <p:childTnLst>
                                    <p:animScale>
                                      <p:cBhvr>
                                        <p:cTn id="6" dur="500" fill="hold"/>
                                        <p:tgtEl>
                                          <p:spTgt spid="4"/>
                                        </p:tgtEl>
                                      </p:cBhvr>
                                      <p:by x="10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0" name="图片 19"/>
          <p:cNvPicPr>
            <a:picLocks noChangeAspect="1"/>
          </p:cNvPicPr>
          <p:nvPr userDrawn="1"/>
        </p:nvPicPr>
        <p:blipFill rotWithShape="1">
          <a:blip r:embed="rId2"/>
          <a:srcRect l="18525" t="38216" r="20134" b="8149"/>
          <a:stretch/>
        </p:blipFill>
        <p:spPr>
          <a:xfrm flipH="1">
            <a:off x="0" y="207011"/>
            <a:ext cx="1996966" cy="1765739"/>
          </a:xfrm>
          <a:prstGeom prst="rect">
            <a:avLst/>
          </a:prstGeom>
        </p:spPr>
      </p:pic>
      <p:pic>
        <p:nvPicPr>
          <p:cNvPr id="19" name="图片 18"/>
          <p:cNvPicPr>
            <a:picLocks noChangeAspect="1"/>
          </p:cNvPicPr>
          <p:nvPr userDrawn="1"/>
        </p:nvPicPr>
        <p:blipFill rotWithShape="1">
          <a:blip r:embed="rId2"/>
          <a:srcRect l="18525" t="38216" r="20134" b="8149"/>
          <a:stretch/>
        </p:blipFill>
        <p:spPr>
          <a:xfrm>
            <a:off x="7136524" y="220716"/>
            <a:ext cx="1996966" cy="1765739"/>
          </a:xfrm>
          <a:prstGeom prst="rect">
            <a:avLst/>
          </a:prstGeom>
        </p:spPr>
      </p:pic>
      <p:sp>
        <p:nvSpPr>
          <p:cNvPr id="6" name="圆角矩形 5"/>
          <p:cNvSpPr/>
          <p:nvPr userDrawn="1"/>
        </p:nvSpPr>
        <p:spPr>
          <a:xfrm>
            <a:off x="370639" y="241737"/>
            <a:ext cx="830317" cy="1576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userDrawn="1"/>
        </p:nvSpPr>
        <p:spPr>
          <a:xfrm>
            <a:off x="1242191" y="529839"/>
            <a:ext cx="830317" cy="1576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2" y="4109544"/>
            <a:ext cx="9144002" cy="1033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Date Placeholder 1"/>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
        <p:nvSpPr>
          <p:cNvPr id="17" name="任意多边形 16"/>
          <p:cNvSpPr/>
          <p:nvPr userDrawn="1"/>
        </p:nvSpPr>
        <p:spPr>
          <a:xfrm>
            <a:off x="-2" y="0"/>
            <a:ext cx="9144002" cy="5143500"/>
          </a:xfrm>
          <a:custGeom>
            <a:avLst/>
            <a:gdLst>
              <a:gd name="connsiteX0" fmla="*/ 4572002 w 9144002"/>
              <a:gd name="connsiteY0" fmla="*/ 0 h 5143500"/>
              <a:gd name="connsiteX1" fmla="*/ 9144002 w 9144002"/>
              <a:gd name="connsiteY1" fmla="*/ 1816156 h 5143500"/>
              <a:gd name="connsiteX2" fmla="*/ 9144002 w 9144002"/>
              <a:gd name="connsiteY2" fmla="*/ 3373821 h 5143500"/>
              <a:gd name="connsiteX3" fmla="*/ 9144002 w 9144002"/>
              <a:gd name="connsiteY3" fmla="*/ 4812308 h 5143500"/>
              <a:gd name="connsiteX4" fmla="*/ 9144002 w 9144002"/>
              <a:gd name="connsiteY4" fmla="*/ 5143500 h 5143500"/>
              <a:gd name="connsiteX5" fmla="*/ 2 w 9144002"/>
              <a:gd name="connsiteY5" fmla="*/ 5143500 h 5143500"/>
              <a:gd name="connsiteX6" fmla="*/ 2 w 9144002"/>
              <a:gd name="connsiteY6" fmla="*/ 4812308 h 5143500"/>
              <a:gd name="connsiteX7" fmla="*/ 0 w 9144002"/>
              <a:gd name="connsiteY7" fmla="*/ 4812308 h 5143500"/>
              <a:gd name="connsiteX8" fmla="*/ 0 w 9144002"/>
              <a:gd name="connsiteY8" fmla="*/ 1816156 h 5143500"/>
              <a:gd name="connsiteX9" fmla="*/ 2 w 9144002"/>
              <a:gd name="connsiteY9" fmla="*/ 1816156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2" h="5143500">
                <a:moveTo>
                  <a:pt x="4572002" y="0"/>
                </a:moveTo>
                <a:lnTo>
                  <a:pt x="9144002" y="1816156"/>
                </a:lnTo>
                <a:lnTo>
                  <a:pt x="9144002" y="3373821"/>
                </a:lnTo>
                <a:lnTo>
                  <a:pt x="9144002" y="4812308"/>
                </a:lnTo>
                <a:lnTo>
                  <a:pt x="9144002" y="5143500"/>
                </a:lnTo>
                <a:lnTo>
                  <a:pt x="2" y="5143500"/>
                </a:lnTo>
                <a:lnTo>
                  <a:pt x="2" y="4812308"/>
                </a:lnTo>
                <a:lnTo>
                  <a:pt x="0" y="4812308"/>
                </a:lnTo>
                <a:lnTo>
                  <a:pt x="0" y="1816156"/>
                </a:lnTo>
                <a:lnTo>
                  <a:pt x="2" y="1816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任意多边形 11"/>
          <p:cNvSpPr/>
          <p:nvPr userDrawn="1"/>
        </p:nvSpPr>
        <p:spPr>
          <a:xfrm>
            <a:off x="-2" y="0"/>
            <a:ext cx="9144002" cy="1959045"/>
          </a:xfrm>
          <a:custGeom>
            <a:avLst/>
            <a:gdLst>
              <a:gd name="connsiteX0" fmla="*/ 4572002 w 9144002"/>
              <a:gd name="connsiteY0" fmla="*/ 0 h 1959045"/>
              <a:gd name="connsiteX1" fmla="*/ 6105528 w 9144002"/>
              <a:gd name="connsiteY1" fmla="*/ 609169 h 1959045"/>
              <a:gd name="connsiteX2" fmla="*/ 6105528 w 9144002"/>
              <a:gd name="connsiteY2" fmla="*/ 447675 h 1959045"/>
              <a:gd name="connsiteX3" fmla="*/ 6581778 w 9144002"/>
              <a:gd name="connsiteY3" fmla="*/ 447675 h 1959045"/>
              <a:gd name="connsiteX4" fmla="*/ 6581778 w 9144002"/>
              <a:gd name="connsiteY4" fmla="*/ 798352 h 1959045"/>
              <a:gd name="connsiteX5" fmla="*/ 9144002 w 9144002"/>
              <a:gd name="connsiteY5" fmla="*/ 1816156 h 1959045"/>
              <a:gd name="connsiteX6" fmla="*/ 9144002 w 9144002"/>
              <a:gd name="connsiteY6" fmla="*/ 1959045 h 1959045"/>
              <a:gd name="connsiteX7" fmla="*/ 6496317 w 9144002"/>
              <a:gd name="connsiteY7" fmla="*/ 907293 h 1959045"/>
              <a:gd name="connsiteX8" fmla="*/ 6496317 w 9144002"/>
              <a:gd name="connsiteY8" fmla="*/ 539288 h 1959045"/>
              <a:gd name="connsiteX9" fmla="*/ 6178611 w 9144002"/>
              <a:gd name="connsiteY9" fmla="*/ 539288 h 1959045"/>
              <a:gd name="connsiteX10" fmla="*/ 6178611 w 9144002"/>
              <a:gd name="connsiteY10" fmla="*/ 781090 h 1959045"/>
              <a:gd name="connsiteX11" fmla="*/ 4572002 w 9144002"/>
              <a:gd name="connsiteY11" fmla="*/ 142889 h 1959045"/>
              <a:gd name="connsiteX12" fmla="*/ 2 w 9144002"/>
              <a:gd name="connsiteY12" fmla="*/ 1959045 h 1959045"/>
              <a:gd name="connsiteX13" fmla="*/ 0 w 9144002"/>
              <a:gd name="connsiteY13" fmla="*/ 1959045 h 1959045"/>
              <a:gd name="connsiteX14" fmla="*/ 0 w 9144002"/>
              <a:gd name="connsiteY14" fmla="*/ 1816156 h 1959045"/>
              <a:gd name="connsiteX15" fmla="*/ 2 w 9144002"/>
              <a:gd name="connsiteY15" fmla="*/ 1816156 h 19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2" h="1959045">
                <a:moveTo>
                  <a:pt x="4572002" y="0"/>
                </a:moveTo>
                <a:lnTo>
                  <a:pt x="6105528" y="609169"/>
                </a:lnTo>
                <a:lnTo>
                  <a:pt x="6105528" y="447675"/>
                </a:lnTo>
                <a:lnTo>
                  <a:pt x="6581778" y="447675"/>
                </a:lnTo>
                <a:lnTo>
                  <a:pt x="6581778" y="798352"/>
                </a:lnTo>
                <a:lnTo>
                  <a:pt x="9144002" y="1816156"/>
                </a:lnTo>
                <a:lnTo>
                  <a:pt x="9144002" y="1959045"/>
                </a:lnTo>
                <a:lnTo>
                  <a:pt x="6496317" y="907293"/>
                </a:lnTo>
                <a:lnTo>
                  <a:pt x="6496317" y="539288"/>
                </a:lnTo>
                <a:lnTo>
                  <a:pt x="6178611" y="539288"/>
                </a:lnTo>
                <a:lnTo>
                  <a:pt x="6178611" y="781090"/>
                </a:lnTo>
                <a:lnTo>
                  <a:pt x="4572002" y="142889"/>
                </a:lnTo>
                <a:lnTo>
                  <a:pt x="2" y="1959045"/>
                </a:lnTo>
                <a:lnTo>
                  <a:pt x="0" y="1959045"/>
                </a:lnTo>
                <a:lnTo>
                  <a:pt x="0" y="1816156"/>
                </a:lnTo>
                <a:lnTo>
                  <a:pt x="2" y="1816156"/>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矩形 12"/>
          <p:cNvSpPr/>
          <p:nvPr userDrawn="1"/>
        </p:nvSpPr>
        <p:spPr>
          <a:xfrm>
            <a:off x="6161518" y="529839"/>
            <a:ext cx="350377" cy="53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圆角矩形 14"/>
          <p:cNvSpPr/>
          <p:nvPr userDrawn="1"/>
        </p:nvSpPr>
        <p:spPr>
          <a:xfrm>
            <a:off x="8161212" y="395915"/>
            <a:ext cx="830317" cy="1576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195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5000" autoRev="1" fill="hold" nodeType="afterEffect">
                                  <p:stCondLst>
                                    <p:cond delay="0"/>
                                  </p:stCondLst>
                                  <p:childTnLst>
                                    <p:animScale>
                                      <p:cBhvr>
                                        <p:cTn id="6" dur="500" fill="hold"/>
                                        <p:tgtEl>
                                          <p:spTgt spid="20"/>
                                        </p:tgtEl>
                                      </p:cBhvr>
                                      <p:by x="100000" y="110000"/>
                                    </p:animScale>
                                  </p:childTnLst>
                                </p:cTn>
                              </p:par>
                              <p:par>
                                <p:cTn id="7" presetID="6" presetClass="emph" presetSubtype="0" repeatCount="5000" autoRev="1" fill="hold" nodeType="withEffect">
                                  <p:stCondLst>
                                    <p:cond delay="0"/>
                                  </p:stCondLst>
                                  <p:childTnLst>
                                    <p:animScale>
                                      <p:cBhvr>
                                        <p:cTn id="8" dur="500" fill="hold"/>
                                        <p:tgtEl>
                                          <p:spTgt spid="19"/>
                                        </p:tgtEl>
                                      </p:cBhvr>
                                      <p:by x="10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18" name="任意多边形 17"/>
          <p:cNvSpPr/>
          <p:nvPr userDrawn="1"/>
        </p:nvSpPr>
        <p:spPr>
          <a:xfrm>
            <a:off x="0" y="-8337"/>
            <a:ext cx="9144000" cy="5151837"/>
          </a:xfrm>
          <a:custGeom>
            <a:avLst/>
            <a:gdLst>
              <a:gd name="connsiteX0" fmla="*/ 4083621 w 9144000"/>
              <a:gd name="connsiteY0" fmla="*/ 1813173 h 5151837"/>
              <a:gd name="connsiteX1" fmla="*/ 4166326 w 9144000"/>
              <a:gd name="connsiteY1" fmla="*/ 1860710 h 5151837"/>
              <a:gd name="connsiteX2" fmla="*/ 4168250 w 9144000"/>
              <a:gd name="connsiteY2" fmla="*/ 1862149 h 5151837"/>
              <a:gd name="connsiteX3" fmla="*/ 4222866 w 9144000"/>
              <a:gd name="connsiteY3" fmla="*/ 1814026 h 5151837"/>
              <a:gd name="connsiteX4" fmla="*/ 4171481 w 9144000"/>
              <a:gd name="connsiteY4" fmla="*/ 1816338 h 5151837"/>
              <a:gd name="connsiteX5" fmla="*/ 2977518 w 9144000"/>
              <a:gd name="connsiteY5" fmla="*/ 0 h 5151837"/>
              <a:gd name="connsiteX6" fmla="*/ 5365141 w 9144000"/>
              <a:gd name="connsiteY6" fmla="*/ 0 h 5151837"/>
              <a:gd name="connsiteX7" fmla="*/ 5438740 w 9144000"/>
              <a:gd name="connsiteY7" fmla="*/ 66003 h 5151837"/>
              <a:gd name="connsiteX8" fmla="*/ 5603319 w 9144000"/>
              <a:gd name="connsiteY8" fmla="*/ 276238 h 5151837"/>
              <a:gd name="connsiteX9" fmla="*/ 5644082 w 9144000"/>
              <a:gd name="connsiteY9" fmla="*/ 369919 h 5151837"/>
              <a:gd name="connsiteX10" fmla="*/ 5665696 w 9144000"/>
              <a:gd name="connsiteY10" fmla="*/ 364254 h 5151837"/>
              <a:gd name="connsiteX11" fmla="*/ 5882787 w 9144000"/>
              <a:gd name="connsiteY11" fmla="*/ 335905 h 5151837"/>
              <a:gd name="connsiteX12" fmla="*/ 6101573 w 9144000"/>
              <a:gd name="connsiteY12" fmla="*/ 343937 h 5151837"/>
              <a:gd name="connsiteX13" fmla="*/ 6151659 w 9144000"/>
              <a:gd name="connsiteY13" fmla="*/ 352183 h 5151837"/>
              <a:gd name="connsiteX14" fmla="*/ 6208089 w 9144000"/>
              <a:gd name="connsiteY14" fmla="*/ 289327 h 5151837"/>
              <a:gd name="connsiteX15" fmla="*/ 6607572 w 9144000"/>
              <a:gd name="connsiteY15" fmla="*/ 137254 h 5151837"/>
              <a:gd name="connsiteX16" fmla="*/ 7043519 w 9144000"/>
              <a:gd name="connsiteY16" fmla="*/ 326198 h 5151837"/>
              <a:gd name="connsiteX17" fmla="*/ 7112002 w 9144000"/>
              <a:gd name="connsiteY17" fmla="*/ 429933 h 5151837"/>
              <a:gd name="connsiteX18" fmla="*/ 7206517 w 9144000"/>
              <a:gd name="connsiteY18" fmla="*/ 378792 h 5151837"/>
              <a:gd name="connsiteX19" fmla="*/ 7461106 w 9144000"/>
              <a:gd name="connsiteY19" fmla="*/ 327552 h 5151837"/>
              <a:gd name="connsiteX20" fmla="*/ 8003463 w 9144000"/>
              <a:gd name="connsiteY20" fmla="*/ 615026 h 5151837"/>
              <a:gd name="connsiteX21" fmla="*/ 8061413 w 9144000"/>
              <a:gd name="connsiteY21" fmla="*/ 721459 h 5151837"/>
              <a:gd name="connsiteX22" fmla="*/ 8106608 w 9144000"/>
              <a:gd name="connsiteY22" fmla="*/ 699293 h 5151837"/>
              <a:gd name="connsiteX23" fmla="*/ 8467386 w 9144000"/>
              <a:gd name="connsiteY23" fmla="*/ 633479 h 5151837"/>
              <a:gd name="connsiteX24" fmla="*/ 9122779 w 9144000"/>
              <a:gd name="connsiteY24" fmla="*/ 878774 h 5151837"/>
              <a:gd name="connsiteX25" fmla="*/ 9144000 w 9144000"/>
              <a:gd name="connsiteY25" fmla="*/ 902013 h 5151837"/>
              <a:gd name="connsiteX26" fmla="*/ 9144000 w 9144000"/>
              <a:gd name="connsiteY26" fmla="*/ 4346147 h 5151837"/>
              <a:gd name="connsiteX27" fmla="*/ 9144000 w 9144000"/>
              <a:gd name="connsiteY27" fmla="*/ 4383403 h 5151837"/>
              <a:gd name="connsiteX28" fmla="*/ 9144000 w 9144000"/>
              <a:gd name="connsiteY28" fmla="*/ 4652524 h 5151837"/>
              <a:gd name="connsiteX29" fmla="*/ 9144000 w 9144000"/>
              <a:gd name="connsiteY29" fmla="*/ 4676590 h 5151837"/>
              <a:gd name="connsiteX30" fmla="*/ 9144000 w 9144000"/>
              <a:gd name="connsiteY30" fmla="*/ 4916146 h 5151837"/>
              <a:gd name="connsiteX31" fmla="*/ 9144000 w 9144000"/>
              <a:gd name="connsiteY31" fmla="*/ 5003512 h 5151837"/>
              <a:gd name="connsiteX32" fmla="*/ 9144000 w 9144000"/>
              <a:gd name="connsiteY32" fmla="*/ 5015546 h 5151837"/>
              <a:gd name="connsiteX33" fmla="*/ 9144000 w 9144000"/>
              <a:gd name="connsiteY33" fmla="*/ 5151837 h 5151837"/>
              <a:gd name="connsiteX34" fmla="*/ 0 w 9144000"/>
              <a:gd name="connsiteY34" fmla="*/ 5151837 h 5151837"/>
              <a:gd name="connsiteX35" fmla="*/ 0 w 9144000"/>
              <a:gd name="connsiteY35" fmla="*/ 5015546 h 5151837"/>
              <a:gd name="connsiteX36" fmla="*/ 0 w 9144000"/>
              <a:gd name="connsiteY36" fmla="*/ 4676590 h 5151837"/>
              <a:gd name="connsiteX37" fmla="*/ 0 w 9144000"/>
              <a:gd name="connsiteY37" fmla="*/ 4652524 h 5151837"/>
              <a:gd name="connsiteX38" fmla="*/ 1 w 9144000"/>
              <a:gd name="connsiteY38" fmla="*/ 4652524 h 5151837"/>
              <a:gd name="connsiteX39" fmla="*/ 1 w 9144000"/>
              <a:gd name="connsiteY39" fmla="*/ 4378678 h 5151837"/>
              <a:gd name="connsiteX40" fmla="*/ 0 w 9144000"/>
              <a:gd name="connsiteY40" fmla="*/ 4378678 h 5151837"/>
              <a:gd name="connsiteX41" fmla="*/ 0 w 9144000"/>
              <a:gd name="connsiteY41" fmla="*/ 745007 h 5151837"/>
              <a:gd name="connsiteX42" fmla="*/ 88409 w 9144000"/>
              <a:gd name="connsiteY42" fmla="*/ 712649 h 5151837"/>
              <a:gd name="connsiteX43" fmla="*/ 477528 w 9144000"/>
              <a:gd name="connsiteY43" fmla="*/ 653820 h 5151837"/>
              <a:gd name="connsiteX44" fmla="*/ 589318 w 9144000"/>
              <a:gd name="connsiteY44" fmla="*/ 660871 h 5151837"/>
              <a:gd name="connsiteX45" fmla="*/ 655219 w 9144000"/>
              <a:gd name="connsiteY45" fmla="*/ 555640 h 5151837"/>
              <a:gd name="connsiteX46" fmla="*/ 1443967 w 9144000"/>
              <a:gd name="connsiteY46" fmla="*/ 192159 h 5151837"/>
              <a:gd name="connsiteX47" fmla="*/ 2232715 w 9144000"/>
              <a:gd name="connsiteY47" fmla="*/ 555640 h 5151837"/>
              <a:gd name="connsiteX48" fmla="*/ 2257387 w 9144000"/>
              <a:gd name="connsiteY48" fmla="*/ 595039 h 5151837"/>
              <a:gd name="connsiteX49" fmla="*/ 2312294 w 9144000"/>
              <a:gd name="connsiteY49" fmla="*/ 575948 h 5151837"/>
              <a:gd name="connsiteX50" fmla="*/ 2605805 w 9144000"/>
              <a:gd name="connsiteY50" fmla="*/ 533793 h 5151837"/>
              <a:gd name="connsiteX51" fmla="*/ 2638180 w 9144000"/>
              <a:gd name="connsiteY51" fmla="*/ 535346 h 5151837"/>
              <a:gd name="connsiteX52" fmla="*/ 2649094 w 9144000"/>
              <a:gd name="connsiteY52" fmla="*/ 484331 h 5151837"/>
              <a:gd name="connsiteX53" fmla="*/ 2877702 w 9144000"/>
              <a:gd name="connsiteY53" fmla="*/ 93469 h 515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144000" h="5151837">
                <a:moveTo>
                  <a:pt x="4083621" y="1813173"/>
                </a:moveTo>
                <a:lnTo>
                  <a:pt x="4166326" y="1860710"/>
                </a:lnTo>
                <a:lnTo>
                  <a:pt x="4168250" y="1862149"/>
                </a:lnTo>
                <a:lnTo>
                  <a:pt x="4222866" y="1814026"/>
                </a:lnTo>
                <a:lnTo>
                  <a:pt x="4171481" y="1816338"/>
                </a:lnTo>
                <a:close/>
                <a:moveTo>
                  <a:pt x="2977518" y="0"/>
                </a:moveTo>
                <a:lnTo>
                  <a:pt x="5365141" y="0"/>
                </a:lnTo>
                <a:lnTo>
                  <a:pt x="5438740" y="66003"/>
                </a:lnTo>
                <a:cubicBezTo>
                  <a:pt x="5503733" y="131203"/>
                  <a:pt x="5559087" y="201634"/>
                  <a:pt x="5603319" y="276238"/>
                </a:cubicBezTo>
                <a:lnTo>
                  <a:pt x="5644082" y="369919"/>
                </a:lnTo>
                <a:lnTo>
                  <a:pt x="5665696" y="364254"/>
                </a:lnTo>
                <a:cubicBezTo>
                  <a:pt x="5735536" y="349046"/>
                  <a:pt x="5808132" y="339385"/>
                  <a:pt x="5882787" y="335905"/>
                </a:cubicBezTo>
                <a:cubicBezTo>
                  <a:pt x="5957441" y="332425"/>
                  <a:pt x="6030621" y="335291"/>
                  <a:pt x="6101573" y="343937"/>
                </a:cubicBezTo>
                <a:lnTo>
                  <a:pt x="6151659" y="352183"/>
                </a:lnTo>
                <a:lnTo>
                  <a:pt x="6208089" y="289327"/>
                </a:lnTo>
                <a:cubicBezTo>
                  <a:pt x="6310326" y="195369"/>
                  <a:pt x="6451564" y="137254"/>
                  <a:pt x="6607572" y="137254"/>
                </a:cubicBezTo>
                <a:cubicBezTo>
                  <a:pt x="6783081" y="137254"/>
                  <a:pt x="6939898" y="210805"/>
                  <a:pt x="7043519" y="326198"/>
                </a:cubicBezTo>
                <a:lnTo>
                  <a:pt x="7112002" y="429933"/>
                </a:lnTo>
                <a:lnTo>
                  <a:pt x="7206517" y="378792"/>
                </a:lnTo>
                <a:cubicBezTo>
                  <a:pt x="7284767" y="345797"/>
                  <a:pt x="7370799" y="327552"/>
                  <a:pt x="7461106" y="327552"/>
                </a:cubicBezTo>
                <a:cubicBezTo>
                  <a:pt x="7686873" y="327552"/>
                  <a:pt x="7885924" y="441585"/>
                  <a:pt x="8003463" y="615026"/>
                </a:cubicBezTo>
                <a:lnTo>
                  <a:pt x="8061413" y="721459"/>
                </a:lnTo>
                <a:lnTo>
                  <a:pt x="8106608" y="699293"/>
                </a:lnTo>
                <a:cubicBezTo>
                  <a:pt x="8217497" y="656914"/>
                  <a:pt x="8339413" y="633479"/>
                  <a:pt x="8467386" y="633479"/>
                </a:cubicBezTo>
                <a:cubicBezTo>
                  <a:pt x="8723333" y="633479"/>
                  <a:pt x="8955049" y="727218"/>
                  <a:pt x="9122779" y="878774"/>
                </a:cubicBezTo>
                <a:lnTo>
                  <a:pt x="9144000" y="902013"/>
                </a:lnTo>
                <a:lnTo>
                  <a:pt x="9144000" y="4346147"/>
                </a:lnTo>
                <a:lnTo>
                  <a:pt x="9144000" y="4383403"/>
                </a:lnTo>
                <a:lnTo>
                  <a:pt x="9144000" y="4652524"/>
                </a:lnTo>
                <a:lnTo>
                  <a:pt x="9144000" y="4676590"/>
                </a:lnTo>
                <a:lnTo>
                  <a:pt x="9144000" y="4916146"/>
                </a:lnTo>
                <a:lnTo>
                  <a:pt x="9144000" y="5003512"/>
                </a:lnTo>
                <a:lnTo>
                  <a:pt x="9144000" y="5015546"/>
                </a:lnTo>
                <a:lnTo>
                  <a:pt x="9144000" y="5151837"/>
                </a:lnTo>
                <a:lnTo>
                  <a:pt x="0" y="5151837"/>
                </a:lnTo>
                <a:lnTo>
                  <a:pt x="0" y="5015546"/>
                </a:lnTo>
                <a:lnTo>
                  <a:pt x="0" y="4676590"/>
                </a:lnTo>
                <a:lnTo>
                  <a:pt x="0" y="4652524"/>
                </a:lnTo>
                <a:lnTo>
                  <a:pt x="1" y="4652524"/>
                </a:lnTo>
                <a:lnTo>
                  <a:pt x="1" y="4378678"/>
                </a:lnTo>
                <a:lnTo>
                  <a:pt x="0" y="4378678"/>
                </a:lnTo>
                <a:lnTo>
                  <a:pt x="0" y="745007"/>
                </a:lnTo>
                <a:lnTo>
                  <a:pt x="88409" y="712649"/>
                </a:lnTo>
                <a:cubicBezTo>
                  <a:pt x="211331" y="674417"/>
                  <a:pt x="342024" y="653820"/>
                  <a:pt x="477528" y="653820"/>
                </a:cubicBezTo>
                <a:lnTo>
                  <a:pt x="589318" y="660871"/>
                </a:lnTo>
                <a:lnTo>
                  <a:pt x="655219" y="555640"/>
                </a:lnTo>
                <a:cubicBezTo>
                  <a:pt x="826156" y="336342"/>
                  <a:pt x="1115634" y="192159"/>
                  <a:pt x="1443967" y="192159"/>
                </a:cubicBezTo>
                <a:cubicBezTo>
                  <a:pt x="1772299" y="192159"/>
                  <a:pt x="2061777" y="336342"/>
                  <a:pt x="2232715" y="555640"/>
                </a:cubicBezTo>
                <a:lnTo>
                  <a:pt x="2257387" y="595039"/>
                </a:lnTo>
                <a:lnTo>
                  <a:pt x="2312294" y="575948"/>
                </a:lnTo>
                <a:cubicBezTo>
                  <a:pt x="2405014" y="548552"/>
                  <a:pt x="2503595" y="533793"/>
                  <a:pt x="2605805" y="533793"/>
                </a:cubicBezTo>
                <a:lnTo>
                  <a:pt x="2638180" y="535346"/>
                </a:lnTo>
                <a:lnTo>
                  <a:pt x="2649094" y="484331"/>
                </a:lnTo>
                <a:cubicBezTo>
                  <a:pt x="2689848" y="342253"/>
                  <a:pt x="2768699" y="210076"/>
                  <a:pt x="2877702" y="934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圆角矩形 11"/>
          <p:cNvSpPr/>
          <p:nvPr userDrawn="1"/>
        </p:nvSpPr>
        <p:spPr>
          <a:xfrm>
            <a:off x="1747490" y="382456"/>
            <a:ext cx="743261" cy="13246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userDrawn="1"/>
        </p:nvSpPr>
        <p:spPr>
          <a:xfrm>
            <a:off x="0" y="86160"/>
            <a:ext cx="429384" cy="132464"/>
          </a:xfrm>
          <a:custGeom>
            <a:avLst/>
            <a:gdLst>
              <a:gd name="connsiteX0" fmla="*/ 0 w 429384"/>
              <a:gd name="connsiteY0" fmla="*/ 0 h 132464"/>
              <a:gd name="connsiteX1" fmla="*/ 363152 w 429384"/>
              <a:gd name="connsiteY1" fmla="*/ 0 h 132464"/>
              <a:gd name="connsiteX2" fmla="*/ 429384 w 429384"/>
              <a:gd name="connsiteY2" fmla="*/ 66232 h 132464"/>
              <a:gd name="connsiteX3" fmla="*/ 429383 w 429384"/>
              <a:gd name="connsiteY3" fmla="*/ 66232 h 132464"/>
              <a:gd name="connsiteX4" fmla="*/ 363151 w 429384"/>
              <a:gd name="connsiteY4" fmla="*/ 132464 h 132464"/>
              <a:gd name="connsiteX5" fmla="*/ 0 w 429384"/>
              <a:gd name="connsiteY5" fmla="*/ 132463 h 13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384" h="132464">
                <a:moveTo>
                  <a:pt x="0" y="0"/>
                </a:moveTo>
                <a:lnTo>
                  <a:pt x="363152" y="0"/>
                </a:lnTo>
                <a:cubicBezTo>
                  <a:pt x="399731" y="0"/>
                  <a:pt x="429384" y="29653"/>
                  <a:pt x="429384" y="66232"/>
                </a:cubicBezTo>
                <a:lnTo>
                  <a:pt x="429383" y="66232"/>
                </a:lnTo>
                <a:cubicBezTo>
                  <a:pt x="429383" y="102811"/>
                  <a:pt x="399730" y="132464"/>
                  <a:pt x="363151" y="132464"/>
                </a:cubicBezTo>
                <a:lnTo>
                  <a:pt x="0" y="1324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a:off x="6641307" y="67989"/>
            <a:ext cx="936104" cy="169143"/>
          </a:xfrm>
          <a:custGeom>
            <a:avLst/>
            <a:gdLst>
              <a:gd name="connsiteX0" fmla="*/ 0 w 1235325"/>
              <a:gd name="connsiteY0" fmla="*/ 156976 h 223209"/>
              <a:gd name="connsiteX1" fmla="*/ 0 w 1235325"/>
              <a:gd name="connsiteY1" fmla="*/ 156977 h 223209"/>
              <a:gd name="connsiteX2" fmla="*/ 0 w 1235325"/>
              <a:gd name="connsiteY2" fmla="*/ 156977 h 223209"/>
              <a:gd name="connsiteX3" fmla="*/ 492063 w 1235325"/>
              <a:gd name="connsiteY3" fmla="*/ 66231 h 223209"/>
              <a:gd name="connsiteX4" fmla="*/ 492063 w 1235325"/>
              <a:gd name="connsiteY4" fmla="*/ 66232 h 223209"/>
              <a:gd name="connsiteX5" fmla="*/ 492063 w 1235325"/>
              <a:gd name="connsiteY5" fmla="*/ 66232 h 223209"/>
              <a:gd name="connsiteX6" fmla="*/ 558295 w 1235325"/>
              <a:gd name="connsiteY6" fmla="*/ 0 h 223209"/>
              <a:gd name="connsiteX7" fmla="*/ 1169093 w 1235325"/>
              <a:gd name="connsiteY7" fmla="*/ 0 h 223209"/>
              <a:gd name="connsiteX8" fmla="*/ 1235325 w 1235325"/>
              <a:gd name="connsiteY8" fmla="*/ 66232 h 223209"/>
              <a:gd name="connsiteX9" fmla="*/ 1235324 w 1235325"/>
              <a:gd name="connsiteY9" fmla="*/ 66232 h 223209"/>
              <a:gd name="connsiteX10" fmla="*/ 1169092 w 1235325"/>
              <a:gd name="connsiteY10" fmla="*/ 132464 h 223209"/>
              <a:gd name="connsiteX11" fmla="*/ 733108 w 1235325"/>
              <a:gd name="connsiteY11" fmla="*/ 132463 h 223209"/>
              <a:gd name="connsiteX12" fmla="*/ 743262 w 1235325"/>
              <a:gd name="connsiteY12" fmla="*/ 156977 h 223209"/>
              <a:gd name="connsiteX13" fmla="*/ 743261 w 1235325"/>
              <a:gd name="connsiteY13" fmla="*/ 156977 h 223209"/>
              <a:gd name="connsiteX14" fmla="*/ 677029 w 1235325"/>
              <a:gd name="connsiteY14" fmla="*/ 223209 h 223209"/>
              <a:gd name="connsiteX15" fmla="*/ 66232 w 1235325"/>
              <a:gd name="connsiteY15" fmla="*/ 223208 h 223209"/>
              <a:gd name="connsiteX16" fmla="*/ 19399 w 1235325"/>
              <a:gd name="connsiteY16" fmla="*/ 203809 h 223209"/>
              <a:gd name="connsiteX17" fmla="*/ 0 w 1235325"/>
              <a:gd name="connsiteY17" fmla="*/ 156977 h 223209"/>
              <a:gd name="connsiteX18" fmla="*/ 19399 w 1235325"/>
              <a:gd name="connsiteY18" fmla="*/ 110144 h 223209"/>
              <a:gd name="connsiteX19" fmla="*/ 66232 w 1235325"/>
              <a:gd name="connsiteY19" fmla="*/ 90745 h 223209"/>
              <a:gd name="connsiteX20" fmla="*/ 502217 w 1235325"/>
              <a:gd name="connsiteY20" fmla="*/ 90745 h 223209"/>
              <a:gd name="connsiteX21" fmla="*/ 492063 w 1235325"/>
              <a:gd name="connsiteY21" fmla="*/ 66232 h 223209"/>
              <a:gd name="connsiteX22" fmla="*/ 511462 w 1235325"/>
              <a:gd name="connsiteY22" fmla="*/ 19399 h 223209"/>
              <a:gd name="connsiteX23" fmla="*/ 558295 w 1235325"/>
              <a:gd name="connsiteY23" fmla="*/ 0 h 2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5325" h="223209">
                <a:moveTo>
                  <a:pt x="0" y="156976"/>
                </a:moveTo>
                <a:lnTo>
                  <a:pt x="0" y="156977"/>
                </a:lnTo>
                <a:lnTo>
                  <a:pt x="0" y="156977"/>
                </a:lnTo>
                <a:close/>
                <a:moveTo>
                  <a:pt x="492063" y="66231"/>
                </a:moveTo>
                <a:lnTo>
                  <a:pt x="492063" y="66232"/>
                </a:lnTo>
                <a:lnTo>
                  <a:pt x="492063" y="66232"/>
                </a:lnTo>
                <a:close/>
                <a:moveTo>
                  <a:pt x="558295" y="0"/>
                </a:moveTo>
                <a:lnTo>
                  <a:pt x="1169093" y="0"/>
                </a:lnTo>
                <a:cubicBezTo>
                  <a:pt x="1205672" y="0"/>
                  <a:pt x="1235325" y="29653"/>
                  <a:pt x="1235325" y="66232"/>
                </a:cubicBezTo>
                <a:lnTo>
                  <a:pt x="1235324" y="66232"/>
                </a:lnTo>
                <a:cubicBezTo>
                  <a:pt x="1235324" y="102811"/>
                  <a:pt x="1205671" y="132464"/>
                  <a:pt x="1169092" y="132464"/>
                </a:cubicBezTo>
                <a:lnTo>
                  <a:pt x="733108" y="132463"/>
                </a:lnTo>
                <a:lnTo>
                  <a:pt x="743262" y="156977"/>
                </a:lnTo>
                <a:lnTo>
                  <a:pt x="743261" y="156977"/>
                </a:lnTo>
                <a:cubicBezTo>
                  <a:pt x="743261" y="193556"/>
                  <a:pt x="713608" y="223209"/>
                  <a:pt x="677029" y="223209"/>
                </a:cubicBezTo>
                <a:lnTo>
                  <a:pt x="66232" y="223208"/>
                </a:lnTo>
                <a:cubicBezTo>
                  <a:pt x="47942" y="223208"/>
                  <a:pt x="31384" y="215795"/>
                  <a:pt x="19399" y="203809"/>
                </a:cubicBezTo>
                <a:lnTo>
                  <a:pt x="0" y="156977"/>
                </a:lnTo>
                <a:lnTo>
                  <a:pt x="19399" y="110144"/>
                </a:lnTo>
                <a:cubicBezTo>
                  <a:pt x="31384" y="98158"/>
                  <a:pt x="47942" y="90745"/>
                  <a:pt x="66232" y="90745"/>
                </a:cubicBezTo>
                <a:lnTo>
                  <a:pt x="502217" y="90745"/>
                </a:lnTo>
                <a:lnTo>
                  <a:pt x="492063" y="66232"/>
                </a:lnTo>
                <a:lnTo>
                  <a:pt x="511462" y="19399"/>
                </a:lnTo>
                <a:cubicBezTo>
                  <a:pt x="523448" y="7413"/>
                  <a:pt x="540006" y="0"/>
                  <a:pt x="5582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userDrawn="1"/>
        </p:nvSpPr>
        <p:spPr>
          <a:xfrm>
            <a:off x="8772369" y="492275"/>
            <a:ext cx="371631" cy="132464"/>
          </a:xfrm>
          <a:custGeom>
            <a:avLst/>
            <a:gdLst>
              <a:gd name="connsiteX0" fmla="*/ 0 w 371631"/>
              <a:gd name="connsiteY0" fmla="*/ 66231 h 132464"/>
              <a:gd name="connsiteX1" fmla="*/ 0 w 371631"/>
              <a:gd name="connsiteY1" fmla="*/ 66232 h 132464"/>
              <a:gd name="connsiteX2" fmla="*/ 0 w 371631"/>
              <a:gd name="connsiteY2" fmla="*/ 66232 h 132464"/>
              <a:gd name="connsiteX3" fmla="*/ 66232 w 371631"/>
              <a:gd name="connsiteY3" fmla="*/ 0 h 132464"/>
              <a:gd name="connsiteX4" fmla="*/ 371631 w 371631"/>
              <a:gd name="connsiteY4" fmla="*/ 0 h 132464"/>
              <a:gd name="connsiteX5" fmla="*/ 371631 w 371631"/>
              <a:gd name="connsiteY5" fmla="*/ 132464 h 132464"/>
              <a:gd name="connsiteX6" fmla="*/ 66232 w 371631"/>
              <a:gd name="connsiteY6" fmla="*/ 132463 h 132464"/>
              <a:gd name="connsiteX7" fmla="*/ 5205 w 371631"/>
              <a:gd name="connsiteY7" fmla="*/ 92012 h 132464"/>
              <a:gd name="connsiteX8" fmla="*/ 0 w 371631"/>
              <a:gd name="connsiteY8" fmla="*/ 66232 h 132464"/>
              <a:gd name="connsiteX9" fmla="*/ 5205 w 371631"/>
              <a:gd name="connsiteY9" fmla="*/ 40452 h 132464"/>
              <a:gd name="connsiteX10" fmla="*/ 66232 w 371631"/>
              <a:gd name="connsiteY10" fmla="*/ 0 h 13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631" h="132464">
                <a:moveTo>
                  <a:pt x="0" y="66231"/>
                </a:moveTo>
                <a:lnTo>
                  <a:pt x="0" y="66232"/>
                </a:lnTo>
                <a:lnTo>
                  <a:pt x="0" y="66232"/>
                </a:lnTo>
                <a:close/>
                <a:moveTo>
                  <a:pt x="66232" y="0"/>
                </a:moveTo>
                <a:lnTo>
                  <a:pt x="371631" y="0"/>
                </a:lnTo>
                <a:lnTo>
                  <a:pt x="371631" y="132464"/>
                </a:lnTo>
                <a:lnTo>
                  <a:pt x="66232" y="132463"/>
                </a:lnTo>
                <a:cubicBezTo>
                  <a:pt x="38798" y="132463"/>
                  <a:pt x="15259" y="115783"/>
                  <a:pt x="5205" y="92012"/>
                </a:cubicBezTo>
                <a:lnTo>
                  <a:pt x="0" y="66232"/>
                </a:lnTo>
                <a:lnTo>
                  <a:pt x="5205" y="40452"/>
                </a:lnTo>
                <a:cubicBezTo>
                  <a:pt x="15259" y="16680"/>
                  <a:pt x="38798" y="0"/>
                  <a:pt x="662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6750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82C939-EDE6-40A2-BD7B-BC2EC79C6334}" type="datetimeFigureOut">
              <a:rPr lang="zh-CN" altLang="en-US" smtClean="0"/>
              <a:t>2024/12/8</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EEAC128E-BEC4-4249-A027-E49C7B36D3D6}" type="slidenum">
              <a:rPr lang="zh-CN" altLang="en-US" smtClean="0"/>
              <a:t>‹#›</a:t>
            </a:fld>
            <a:endParaRPr lang="zh-CN" altLang="en-US"/>
          </a:p>
        </p:txBody>
      </p:sp>
    </p:spTree>
    <p:extLst>
      <p:ext uri="{BB962C8B-B14F-4D97-AF65-F5344CB8AC3E}">
        <p14:creationId xmlns:p14="http://schemas.microsoft.com/office/powerpoint/2010/main" val="71949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9Slide.vn - 2019">
            <a:extLst>
              <a:ext uri="{FF2B5EF4-FFF2-40B4-BE49-F238E27FC236}">
                <a16:creationId xmlns="" xmlns:a16="http://schemas.microsoft.com/office/drawing/2014/main" id="{EDAD749B-4E17-6A52-E61A-499DAE7B8172}"/>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任意多边形 60">
            <a:extLst>
              <a:ext uri="{FF2B5EF4-FFF2-40B4-BE49-F238E27FC236}">
                <a16:creationId xmlns="" xmlns:a16="http://schemas.microsoft.com/office/drawing/2014/main" id="{6D3EA139-F94E-F425-6CE5-0BB4F40645A5}"/>
              </a:ext>
            </a:extLst>
          </p:cNvPr>
          <p:cNvSpPr/>
          <p:nvPr userDrawn="1"/>
        </p:nvSpPr>
        <p:spPr>
          <a:xfrm>
            <a:off x="-332752" y="200013"/>
            <a:ext cx="9476753" cy="4943487"/>
          </a:xfrm>
          <a:custGeom>
            <a:avLst/>
            <a:gdLst>
              <a:gd name="connsiteX0" fmla="*/ 2980148 w 9476753"/>
              <a:gd name="connsiteY0" fmla="*/ 1785580 h 4943487"/>
              <a:gd name="connsiteX1" fmla="*/ 2983727 w 9476753"/>
              <a:gd name="connsiteY1" fmla="*/ 1818246 h 4943487"/>
              <a:gd name="connsiteX2" fmla="*/ 2995750 w 9476753"/>
              <a:gd name="connsiteY2" fmla="*/ 1812234 h 4943487"/>
              <a:gd name="connsiteX3" fmla="*/ 8358108 w 9476753"/>
              <a:gd name="connsiteY3" fmla="*/ 1492849 h 4943487"/>
              <a:gd name="connsiteX4" fmla="*/ 8370632 w 9476753"/>
              <a:gd name="connsiteY4" fmla="*/ 1501128 h 4943487"/>
              <a:gd name="connsiteX5" fmla="*/ 8371216 w 9476753"/>
              <a:gd name="connsiteY5" fmla="*/ 1496102 h 4943487"/>
              <a:gd name="connsiteX6" fmla="*/ 8370403 w 9476753"/>
              <a:gd name="connsiteY6" fmla="*/ 1496034 h 4943487"/>
              <a:gd name="connsiteX7" fmla="*/ 7281277 w 9476753"/>
              <a:gd name="connsiteY7" fmla="*/ 0 h 4943487"/>
              <a:gd name="connsiteX8" fmla="*/ 8314415 w 9476753"/>
              <a:gd name="connsiteY8" fmla="*/ 785430 h 4943487"/>
              <a:gd name="connsiteX9" fmla="*/ 8316560 w 9476753"/>
              <a:gd name="connsiteY9" fmla="*/ 805276 h 4943487"/>
              <a:gd name="connsiteX10" fmla="*/ 8370403 w 9476753"/>
              <a:gd name="connsiteY10" fmla="*/ 791326 h 4943487"/>
              <a:gd name="connsiteX11" fmla="*/ 8457249 w 9476753"/>
              <a:gd name="connsiteY11" fmla="*/ 784019 h 4943487"/>
              <a:gd name="connsiteX12" fmla="*/ 8814578 w 9476753"/>
              <a:gd name="connsiteY12" fmla="*/ 942590 h 4943487"/>
              <a:gd name="connsiteX13" fmla="*/ 8826180 w 9476753"/>
              <a:gd name="connsiteY13" fmla="*/ 960430 h 4943487"/>
              <a:gd name="connsiteX14" fmla="*/ 8899937 w 9476753"/>
              <a:gd name="connsiteY14" fmla="*/ 930555 h 4943487"/>
              <a:gd name="connsiteX15" fmla="*/ 9183502 w 9476753"/>
              <a:gd name="connsiteY15" fmla="*/ 887105 h 4943487"/>
              <a:gd name="connsiteX16" fmla="*/ 9349711 w 9476753"/>
              <a:gd name="connsiteY16" fmla="*/ 901653 h 4943487"/>
              <a:gd name="connsiteX17" fmla="*/ 9476753 w 9476753"/>
              <a:gd name="connsiteY17" fmla="*/ 935892 h 4943487"/>
              <a:gd name="connsiteX18" fmla="*/ 9476753 w 9476753"/>
              <a:gd name="connsiteY18" fmla="*/ 4266640 h 4943487"/>
              <a:gd name="connsiteX19" fmla="*/ 9476752 w 9476753"/>
              <a:gd name="connsiteY19" fmla="*/ 4266641 h 4943487"/>
              <a:gd name="connsiteX20" fmla="*/ 9476752 w 9476753"/>
              <a:gd name="connsiteY20" fmla="*/ 4943487 h 4943487"/>
              <a:gd name="connsiteX21" fmla="*/ 332753 w 9476753"/>
              <a:gd name="connsiteY21" fmla="*/ 4943487 h 4943487"/>
              <a:gd name="connsiteX22" fmla="*/ 332753 w 9476753"/>
              <a:gd name="connsiteY22" fmla="*/ 4220965 h 4943487"/>
              <a:gd name="connsiteX23" fmla="*/ 265374 w 9476753"/>
              <a:gd name="connsiteY23" fmla="*/ 4137625 h 4943487"/>
              <a:gd name="connsiteX24" fmla="*/ 103769 w 9476753"/>
              <a:gd name="connsiteY24" fmla="*/ 3597709 h 4943487"/>
              <a:gd name="connsiteX25" fmla="*/ 178130 w 9476753"/>
              <a:gd name="connsiteY25" fmla="*/ 3221827 h 4943487"/>
              <a:gd name="connsiteX26" fmla="*/ 219944 w 9476753"/>
              <a:gd name="connsiteY26" fmla="*/ 3143211 h 4943487"/>
              <a:gd name="connsiteX27" fmla="*/ 128668 w 9476753"/>
              <a:gd name="connsiteY27" fmla="*/ 3042223 h 4943487"/>
              <a:gd name="connsiteX28" fmla="*/ 0 w 9476753"/>
              <a:gd name="connsiteY28" fmla="*/ 2657697 h 4943487"/>
              <a:gd name="connsiteX29" fmla="*/ 753391 w 9476753"/>
              <a:gd name="connsiteY29" fmla="*/ 1969951 h 4943487"/>
              <a:gd name="connsiteX30" fmla="*/ 905226 w 9476753"/>
              <a:gd name="connsiteY30" fmla="*/ 1983924 h 4943487"/>
              <a:gd name="connsiteX31" fmla="*/ 933693 w 9476753"/>
              <a:gd name="connsiteY31" fmla="*/ 1991990 h 4943487"/>
              <a:gd name="connsiteX32" fmla="*/ 927404 w 9476753"/>
              <a:gd name="connsiteY32" fmla="*/ 1934587 h 4943487"/>
              <a:gd name="connsiteX33" fmla="*/ 1961938 w 9476753"/>
              <a:gd name="connsiteY33" fmla="*/ 982599 h 4943487"/>
              <a:gd name="connsiteX34" fmla="*/ 2846699 w 9476753"/>
              <a:gd name="connsiteY34" fmla="*/ 1440947 h 4943487"/>
              <a:gd name="connsiteX35" fmla="*/ 2875153 w 9476753"/>
              <a:gd name="connsiteY35" fmla="*/ 1493676 h 4943487"/>
              <a:gd name="connsiteX36" fmla="*/ 2859949 w 9476753"/>
              <a:gd name="connsiteY36" fmla="*/ 1353830 h 4943487"/>
              <a:gd name="connsiteX37" fmla="*/ 3858693 w 9476753"/>
              <a:gd name="connsiteY37" fmla="*/ 427706 h 4943487"/>
              <a:gd name="connsiteX38" fmla="*/ 4564911 w 9476753"/>
              <a:gd name="connsiteY38" fmla="*/ 698961 h 4943487"/>
              <a:gd name="connsiteX39" fmla="*/ 4625930 w 9476753"/>
              <a:gd name="connsiteY39" fmla="*/ 767540 h 4943487"/>
              <a:gd name="connsiteX40" fmla="*/ 4694265 w 9476753"/>
              <a:gd name="connsiteY40" fmla="*/ 740024 h 4943487"/>
              <a:gd name="connsiteX41" fmla="*/ 5429353 w 9476753"/>
              <a:gd name="connsiteY41" fmla="*/ 613039 h 4943487"/>
              <a:gd name="connsiteX42" fmla="*/ 6236485 w 9476753"/>
              <a:gd name="connsiteY42" fmla="*/ 767684 h 4943487"/>
              <a:gd name="connsiteX43" fmla="*/ 6251608 w 9476753"/>
              <a:gd name="connsiteY43" fmla="*/ 775006 h 4943487"/>
              <a:gd name="connsiteX44" fmla="*/ 6309587 w 9476753"/>
              <a:gd name="connsiteY44" fmla="*/ 600784 h 4943487"/>
              <a:gd name="connsiteX45" fmla="*/ 7281277 w 9476753"/>
              <a:gd name="connsiteY45" fmla="*/ 0 h 494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476753" h="4943487">
                <a:moveTo>
                  <a:pt x="2980148" y="1785580"/>
                </a:moveTo>
                <a:lnTo>
                  <a:pt x="2983727" y="1818246"/>
                </a:lnTo>
                <a:lnTo>
                  <a:pt x="2995750" y="1812234"/>
                </a:lnTo>
                <a:close/>
                <a:moveTo>
                  <a:pt x="8358108" y="1492849"/>
                </a:moveTo>
                <a:lnTo>
                  <a:pt x="8370632" y="1501128"/>
                </a:lnTo>
                <a:lnTo>
                  <a:pt x="8371216" y="1496102"/>
                </a:lnTo>
                <a:lnTo>
                  <a:pt x="8370403" y="1496034"/>
                </a:lnTo>
                <a:close/>
                <a:moveTo>
                  <a:pt x="7281277" y="0"/>
                </a:moveTo>
                <a:cubicBezTo>
                  <a:pt x="7790894" y="0"/>
                  <a:pt x="8216081" y="337186"/>
                  <a:pt x="8314415" y="785430"/>
                </a:cubicBezTo>
                <a:lnTo>
                  <a:pt x="8316560" y="805276"/>
                </a:lnTo>
                <a:lnTo>
                  <a:pt x="8370403" y="791326"/>
                </a:lnTo>
                <a:cubicBezTo>
                  <a:pt x="8398455" y="786535"/>
                  <a:pt x="8427500" y="784019"/>
                  <a:pt x="8457249" y="784019"/>
                </a:cubicBezTo>
                <a:cubicBezTo>
                  <a:pt x="8605994" y="784019"/>
                  <a:pt x="8737138" y="846920"/>
                  <a:pt x="8814578" y="942590"/>
                </a:cubicBezTo>
                <a:lnTo>
                  <a:pt x="8826180" y="960430"/>
                </a:lnTo>
                <a:lnTo>
                  <a:pt x="8899937" y="930555"/>
                </a:lnTo>
                <a:cubicBezTo>
                  <a:pt x="8988357" y="902446"/>
                  <a:pt x="9083866" y="887105"/>
                  <a:pt x="9183502" y="887105"/>
                </a:cubicBezTo>
                <a:cubicBezTo>
                  <a:pt x="9240437" y="887105"/>
                  <a:pt x="9296024" y="892114"/>
                  <a:pt x="9349711" y="901653"/>
                </a:cubicBezTo>
                <a:lnTo>
                  <a:pt x="9476753" y="935892"/>
                </a:lnTo>
                <a:lnTo>
                  <a:pt x="9476753" y="4266640"/>
                </a:lnTo>
                <a:lnTo>
                  <a:pt x="9476752" y="4266641"/>
                </a:lnTo>
                <a:lnTo>
                  <a:pt x="9476752" y="4943487"/>
                </a:lnTo>
                <a:lnTo>
                  <a:pt x="332753" y="4943487"/>
                </a:lnTo>
                <a:lnTo>
                  <a:pt x="332753" y="4220965"/>
                </a:lnTo>
                <a:lnTo>
                  <a:pt x="265374" y="4137625"/>
                </a:lnTo>
                <a:cubicBezTo>
                  <a:pt x="163345" y="3983503"/>
                  <a:pt x="103769" y="3797706"/>
                  <a:pt x="103769" y="3597709"/>
                </a:cubicBezTo>
                <a:cubicBezTo>
                  <a:pt x="103769" y="3464378"/>
                  <a:pt x="130248" y="3337358"/>
                  <a:pt x="178130" y="3221827"/>
                </a:cubicBezTo>
                <a:lnTo>
                  <a:pt x="219944" y="3143211"/>
                </a:lnTo>
                <a:lnTo>
                  <a:pt x="128668" y="3042223"/>
                </a:lnTo>
                <a:cubicBezTo>
                  <a:pt x="47434" y="2932458"/>
                  <a:pt x="0" y="2800134"/>
                  <a:pt x="0" y="2657697"/>
                </a:cubicBezTo>
                <a:cubicBezTo>
                  <a:pt x="0" y="2277865"/>
                  <a:pt x="337305" y="1969951"/>
                  <a:pt x="753391" y="1969951"/>
                </a:cubicBezTo>
                <a:cubicBezTo>
                  <a:pt x="805402" y="1969951"/>
                  <a:pt x="856182" y="1974762"/>
                  <a:pt x="905226" y="1983924"/>
                </a:cubicBezTo>
                <a:lnTo>
                  <a:pt x="933693" y="1991990"/>
                </a:lnTo>
                <a:lnTo>
                  <a:pt x="927404" y="1934587"/>
                </a:lnTo>
                <a:cubicBezTo>
                  <a:pt x="927404" y="1408819"/>
                  <a:pt x="1390581" y="982599"/>
                  <a:pt x="1961938" y="982599"/>
                </a:cubicBezTo>
                <a:cubicBezTo>
                  <a:pt x="2336891" y="982599"/>
                  <a:pt x="2665255" y="1166157"/>
                  <a:pt x="2846699" y="1440947"/>
                </a:cubicBezTo>
                <a:lnTo>
                  <a:pt x="2875153" y="1493676"/>
                </a:lnTo>
                <a:lnTo>
                  <a:pt x="2859949" y="1353830"/>
                </a:lnTo>
                <a:cubicBezTo>
                  <a:pt x="2859949" y="842345"/>
                  <a:pt x="3307102" y="427706"/>
                  <a:pt x="3858693" y="427706"/>
                </a:cubicBezTo>
                <a:cubicBezTo>
                  <a:pt x="4134488" y="427706"/>
                  <a:pt x="4384174" y="531366"/>
                  <a:pt x="4564911" y="698961"/>
                </a:cubicBezTo>
                <a:lnTo>
                  <a:pt x="4625930" y="767540"/>
                </a:lnTo>
                <a:lnTo>
                  <a:pt x="4694265" y="740024"/>
                </a:lnTo>
                <a:cubicBezTo>
                  <a:pt x="4919773" y="658304"/>
                  <a:pt x="5168288" y="613039"/>
                  <a:pt x="5429353" y="613039"/>
                </a:cubicBezTo>
                <a:cubicBezTo>
                  <a:pt x="5718534" y="613039"/>
                  <a:pt x="5992316" y="668578"/>
                  <a:pt x="6236485" y="767684"/>
                </a:cubicBezTo>
                <a:lnTo>
                  <a:pt x="6251608" y="775006"/>
                </a:lnTo>
                <a:lnTo>
                  <a:pt x="6309587" y="600784"/>
                </a:lnTo>
                <a:cubicBezTo>
                  <a:pt x="6469678" y="247729"/>
                  <a:pt x="6844463" y="0"/>
                  <a:pt x="72812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3">
            <a:extLst>
              <a:ext uri="{FF2B5EF4-FFF2-40B4-BE49-F238E27FC236}">
                <a16:creationId xmlns="" xmlns:a16="http://schemas.microsoft.com/office/drawing/2014/main" id="{1B1C2C18-F4A7-96CB-3068-D332AC26859D}"/>
              </a:ext>
            </a:extLst>
          </p:cNvPr>
          <p:cNvGrpSpPr/>
          <p:nvPr userDrawn="1"/>
        </p:nvGrpSpPr>
        <p:grpSpPr>
          <a:xfrm>
            <a:off x="13386" y="1724076"/>
            <a:ext cx="9130614" cy="3291885"/>
            <a:chOff x="13386" y="1724076"/>
            <a:chExt cx="9130614" cy="3291885"/>
          </a:xfrm>
        </p:grpSpPr>
        <p:pic>
          <p:nvPicPr>
            <p:cNvPr id="4" name="图片 22">
              <a:extLst>
                <a:ext uri="{FF2B5EF4-FFF2-40B4-BE49-F238E27FC236}">
                  <a16:creationId xmlns="" xmlns:a16="http://schemas.microsoft.com/office/drawing/2014/main" id="{D3CC3701-9528-D031-0B86-374D7BA47FF2}"/>
                </a:ext>
              </a:extLst>
            </p:cNvPr>
            <p:cNvPicPr>
              <a:picLocks noChangeAspect="1"/>
            </p:cNvPicPr>
            <p:nvPr userDrawn="1"/>
          </p:nvPicPr>
          <p:blipFill rotWithShape="1">
            <a:blip r:embed="rId13"/>
            <a:srcRect r="3743" b="23983"/>
            <a:stretch/>
          </p:blipFill>
          <p:spPr>
            <a:xfrm>
              <a:off x="6409338" y="2033115"/>
              <a:ext cx="2734662" cy="2780624"/>
            </a:xfrm>
            <a:prstGeom prst="rect">
              <a:avLst/>
            </a:prstGeom>
          </p:spPr>
        </p:pic>
        <p:pic>
          <p:nvPicPr>
            <p:cNvPr id="5" name="图片 23">
              <a:extLst>
                <a:ext uri="{FF2B5EF4-FFF2-40B4-BE49-F238E27FC236}">
                  <a16:creationId xmlns="" xmlns:a16="http://schemas.microsoft.com/office/drawing/2014/main" id="{33496159-5D31-387F-02AB-BD40DC0DB19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58398" r="2616" b="12875"/>
            <a:stretch/>
          </p:blipFill>
          <p:spPr>
            <a:xfrm rot="21436782">
              <a:off x="661004" y="1724076"/>
              <a:ext cx="2198177" cy="3075120"/>
            </a:xfrm>
            <a:prstGeom prst="rect">
              <a:avLst/>
            </a:prstGeom>
          </p:spPr>
        </p:pic>
        <p:pic>
          <p:nvPicPr>
            <p:cNvPr id="6" name="图片 24">
              <a:extLst>
                <a:ext uri="{FF2B5EF4-FFF2-40B4-BE49-F238E27FC236}">
                  <a16:creationId xmlns="" xmlns:a16="http://schemas.microsoft.com/office/drawing/2014/main" id="{427E40C0-FEA5-F54D-85D6-D742DC9BFC84}"/>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r="52563" b="16940"/>
            <a:stretch/>
          </p:blipFill>
          <p:spPr>
            <a:xfrm rot="238753">
              <a:off x="2323424" y="2084321"/>
              <a:ext cx="2674680" cy="2931640"/>
            </a:xfrm>
            <a:prstGeom prst="rect">
              <a:avLst/>
            </a:prstGeom>
          </p:spPr>
        </p:pic>
        <p:pic>
          <p:nvPicPr>
            <p:cNvPr id="7" name="图片 25">
              <a:extLst>
                <a:ext uri="{FF2B5EF4-FFF2-40B4-BE49-F238E27FC236}">
                  <a16:creationId xmlns="" xmlns:a16="http://schemas.microsoft.com/office/drawing/2014/main" id="{681C1B96-1059-8D21-03AE-D4F6220D1037}"/>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35260" r="52563" b="25968"/>
            <a:stretch/>
          </p:blipFill>
          <p:spPr>
            <a:xfrm rot="21436782">
              <a:off x="13386" y="2203299"/>
              <a:ext cx="686543" cy="2612993"/>
            </a:xfrm>
            <a:prstGeom prst="rect">
              <a:avLst/>
            </a:prstGeom>
          </p:spPr>
        </p:pic>
        <p:pic>
          <p:nvPicPr>
            <p:cNvPr id="8" name="图片 26">
              <a:extLst>
                <a:ext uri="{FF2B5EF4-FFF2-40B4-BE49-F238E27FC236}">
                  <a16:creationId xmlns="" xmlns:a16="http://schemas.microsoft.com/office/drawing/2014/main" id="{97F4B4DA-9AFD-FC00-76B9-BFAEE3F0290F}"/>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58398" r="2616" b="19881"/>
            <a:stretch/>
          </p:blipFill>
          <p:spPr>
            <a:xfrm rot="21436782">
              <a:off x="4904544" y="1912115"/>
              <a:ext cx="2198177" cy="2827849"/>
            </a:xfrm>
            <a:prstGeom prst="rect">
              <a:avLst/>
            </a:prstGeom>
          </p:spPr>
        </p:pic>
      </p:grpSp>
      <p:sp>
        <p:nvSpPr>
          <p:cNvPr id="9" name="任意多边形 27">
            <a:extLst>
              <a:ext uri="{FF2B5EF4-FFF2-40B4-BE49-F238E27FC236}">
                <a16:creationId xmlns="" xmlns:a16="http://schemas.microsoft.com/office/drawing/2014/main" id="{6825F5D0-3362-DA41-DF7B-D477DE6A6CD2}"/>
              </a:ext>
            </a:extLst>
          </p:cNvPr>
          <p:cNvSpPr/>
          <p:nvPr userDrawn="1"/>
        </p:nvSpPr>
        <p:spPr>
          <a:xfrm>
            <a:off x="0" y="3949513"/>
            <a:ext cx="9144000" cy="1194860"/>
          </a:xfrm>
          <a:custGeom>
            <a:avLst/>
            <a:gdLst>
              <a:gd name="connsiteX0" fmla="*/ 2000250 w 9144000"/>
              <a:gd name="connsiteY0" fmla="*/ 204 h 1194860"/>
              <a:gd name="connsiteX1" fmla="*/ 9144000 w 9144000"/>
              <a:gd name="connsiteY1" fmla="*/ 207328 h 1194860"/>
              <a:gd name="connsiteX2" fmla="*/ 9144000 w 9144000"/>
              <a:gd name="connsiteY2" fmla="*/ 1194860 h 1194860"/>
              <a:gd name="connsiteX3" fmla="*/ 0 w 9144000"/>
              <a:gd name="connsiteY3" fmla="*/ 1194860 h 1194860"/>
              <a:gd name="connsiteX4" fmla="*/ 0 w 9144000"/>
              <a:gd name="connsiteY4" fmla="*/ 207328 h 1194860"/>
              <a:gd name="connsiteX5" fmla="*/ 2000250 w 9144000"/>
              <a:gd name="connsiteY5" fmla="*/ 204 h 11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194860">
                <a:moveTo>
                  <a:pt x="2000250" y="204"/>
                </a:moveTo>
                <a:cubicBezTo>
                  <a:pt x="4381500" y="14450"/>
                  <a:pt x="6762750" y="768428"/>
                  <a:pt x="9144000" y="207328"/>
                </a:cubicBezTo>
                <a:lnTo>
                  <a:pt x="9144000" y="1194860"/>
                </a:lnTo>
                <a:lnTo>
                  <a:pt x="0" y="1194860"/>
                </a:lnTo>
                <a:lnTo>
                  <a:pt x="0" y="207328"/>
                </a:lnTo>
                <a:cubicBezTo>
                  <a:pt x="666750" y="50220"/>
                  <a:pt x="1333500" y="-3785"/>
                  <a:pt x="2000250" y="20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19">
            <a:extLst>
              <a:ext uri="{FF2B5EF4-FFF2-40B4-BE49-F238E27FC236}">
                <a16:creationId xmlns="" xmlns:a16="http://schemas.microsoft.com/office/drawing/2014/main" id="{EEA0D7A5-C2EB-79AB-438B-0C53189AB1D4}"/>
              </a:ext>
            </a:extLst>
          </p:cNvPr>
          <p:cNvSpPr/>
          <p:nvPr userDrawn="1"/>
        </p:nvSpPr>
        <p:spPr>
          <a:xfrm rot="21435659">
            <a:off x="-10254" y="4078668"/>
            <a:ext cx="9192423" cy="1279455"/>
          </a:xfrm>
          <a:custGeom>
            <a:avLst/>
            <a:gdLst>
              <a:gd name="connsiteX0" fmla="*/ 9192423 w 9192423"/>
              <a:gd name="connsiteY0" fmla="*/ 215832 h 1279455"/>
              <a:gd name="connsiteX1" fmla="*/ 9141537 w 9192423"/>
              <a:gd name="connsiteY1" fmla="*/ 1279455 h 1279455"/>
              <a:gd name="connsiteX2" fmla="*/ 0 w 9192423"/>
              <a:gd name="connsiteY2" fmla="*/ 846306 h 1279455"/>
              <a:gd name="connsiteX3" fmla="*/ 0 w 9192423"/>
              <a:gd name="connsiteY3" fmla="*/ 207329 h 1279455"/>
              <a:gd name="connsiteX4" fmla="*/ 8944026 w 9192423"/>
              <a:gd name="connsiteY4" fmla="*/ 268480 h 127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2423" h="1279455">
                <a:moveTo>
                  <a:pt x="9192423" y="215832"/>
                </a:moveTo>
                <a:lnTo>
                  <a:pt x="9141537" y="1279455"/>
                </a:lnTo>
                <a:lnTo>
                  <a:pt x="0" y="846306"/>
                </a:lnTo>
                <a:lnTo>
                  <a:pt x="0" y="207329"/>
                </a:lnTo>
                <a:cubicBezTo>
                  <a:pt x="2981342" y="-488434"/>
                  <a:pt x="5962684" y="837864"/>
                  <a:pt x="8944026" y="26848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 name="任意多边形 17">
            <a:extLst>
              <a:ext uri="{FF2B5EF4-FFF2-40B4-BE49-F238E27FC236}">
                <a16:creationId xmlns="" xmlns:a16="http://schemas.microsoft.com/office/drawing/2014/main" id="{AD389B8C-3F10-324E-7D25-39C9DB021B3D}"/>
              </a:ext>
            </a:extLst>
          </p:cNvPr>
          <p:cNvSpPr/>
          <p:nvPr userDrawn="1"/>
        </p:nvSpPr>
        <p:spPr>
          <a:xfrm>
            <a:off x="0" y="4202485"/>
            <a:ext cx="9144000" cy="941888"/>
          </a:xfrm>
          <a:custGeom>
            <a:avLst/>
            <a:gdLst>
              <a:gd name="connsiteX0" fmla="*/ 2037474 w 9144000"/>
              <a:gd name="connsiteY0" fmla="*/ 204 h 941888"/>
              <a:gd name="connsiteX1" fmla="*/ 9086770 w 9144000"/>
              <a:gd name="connsiteY1" fmla="*/ 256141 h 941888"/>
              <a:gd name="connsiteX2" fmla="*/ 9144000 w 9144000"/>
              <a:gd name="connsiteY2" fmla="*/ 243856 h 941888"/>
              <a:gd name="connsiteX3" fmla="*/ 9144000 w 9144000"/>
              <a:gd name="connsiteY3" fmla="*/ 941888 h 941888"/>
              <a:gd name="connsiteX4" fmla="*/ 0 w 9144000"/>
              <a:gd name="connsiteY4" fmla="*/ 941888 h 941888"/>
              <a:gd name="connsiteX5" fmla="*/ 0 w 9144000"/>
              <a:gd name="connsiteY5" fmla="*/ 207328 h 941888"/>
              <a:gd name="connsiteX6" fmla="*/ 2037474 w 9144000"/>
              <a:gd name="connsiteY6" fmla="*/ 204 h 94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941888">
                <a:moveTo>
                  <a:pt x="2037474" y="204"/>
                </a:moveTo>
                <a:cubicBezTo>
                  <a:pt x="4387240" y="14005"/>
                  <a:pt x="6737005" y="722026"/>
                  <a:pt x="9086770" y="256141"/>
                </a:cubicBezTo>
                <a:lnTo>
                  <a:pt x="9144000" y="243856"/>
                </a:lnTo>
                <a:lnTo>
                  <a:pt x="9144000" y="941888"/>
                </a:lnTo>
                <a:lnTo>
                  <a:pt x="0" y="941888"/>
                </a:lnTo>
                <a:lnTo>
                  <a:pt x="0" y="207328"/>
                </a:lnTo>
                <a:cubicBezTo>
                  <a:pt x="679158" y="50220"/>
                  <a:pt x="1358316" y="-3785"/>
                  <a:pt x="2037474" y="204"/>
                </a:cubicBezTo>
                <a:close/>
              </a:path>
            </a:pathLst>
          </a:custGeom>
          <a:solidFill>
            <a:srgbClr val="FD8D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3" name="圆角矩形 61">
            <a:extLst>
              <a:ext uri="{FF2B5EF4-FFF2-40B4-BE49-F238E27FC236}">
                <a16:creationId xmlns="" xmlns:a16="http://schemas.microsoft.com/office/drawing/2014/main" id="{DAB7FC1E-B6D7-1EA3-8465-78C06D52BDEE}"/>
              </a:ext>
            </a:extLst>
          </p:cNvPr>
          <p:cNvSpPr/>
          <p:nvPr userDrawn="1"/>
        </p:nvSpPr>
        <p:spPr>
          <a:xfrm>
            <a:off x="589269" y="370905"/>
            <a:ext cx="68400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62">
            <a:extLst>
              <a:ext uri="{FF2B5EF4-FFF2-40B4-BE49-F238E27FC236}">
                <a16:creationId xmlns="" xmlns:a16="http://schemas.microsoft.com/office/drawing/2014/main" id="{0DC9C044-70F5-2215-E171-2CB2F0EDC9F0}"/>
              </a:ext>
            </a:extLst>
          </p:cNvPr>
          <p:cNvSpPr/>
          <p:nvPr userDrawn="1"/>
        </p:nvSpPr>
        <p:spPr>
          <a:xfrm>
            <a:off x="1604817" y="701988"/>
            <a:ext cx="68400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63">
            <a:extLst>
              <a:ext uri="{FF2B5EF4-FFF2-40B4-BE49-F238E27FC236}">
                <a16:creationId xmlns="" xmlns:a16="http://schemas.microsoft.com/office/drawing/2014/main" id="{56DD6F30-004B-D7FA-1FE0-FB9672A6A8DA}"/>
              </a:ext>
            </a:extLst>
          </p:cNvPr>
          <p:cNvSpPr/>
          <p:nvPr userDrawn="1"/>
        </p:nvSpPr>
        <p:spPr>
          <a:xfrm>
            <a:off x="8037355" y="244661"/>
            <a:ext cx="62011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64">
            <a:extLst>
              <a:ext uri="{FF2B5EF4-FFF2-40B4-BE49-F238E27FC236}">
                <a16:creationId xmlns="" xmlns:a16="http://schemas.microsoft.com/office/drawing/2014/main" id="{B740DB35-7111-0AA8-D8C1-914F70954060}"/>
              </a:ext>
            </a:extLst>
          </p:cNvPr>
          <p:cNvSpPr/>
          <p:nvPr userDrawn="1"/>
        </p:nvSpPr>
        <p:spPr>
          <a:xfrm>
            <a:off x="8396302" y="308001"/>
            <a:ext cx="62011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67">
            <a:extLst>
              <a:ext uri="{FF2B5EF4-FFF2-40B4-BE49-F238E27FC236}">
                <a16:creationId xmlns="" xmlns:a16="http://schemas.microsoft.com/office/drawing/2014/main" id="{EAE6A669-A80E-AFFD-F6B4-82417CE1163A}"/>
              </a:ext>
            </a:extLst>
          </p:cNvPr>
          <p:cNvSpPr/>
          <p:nvPr userDrawn="1"/>
        </p:nvSpPr>
        <p:spPr>
          <a:xfrm>
            <a:off x="0" y="1004610"/>
            <a:ext cx="420548" cy="125808"/>
          </a:xfrm>
          <a:custGeom>
            <a:avLst/>
            <a:gdLst>
              <a:gd name="connsiteX0" fmla="*/ 0 w 420548"/>
              <a:gd name="connsiteY0" fmla="*/ 0 h 125808"/>
              <a:gd name="connsiteX1" fmla="*/ 357644 w 420548"/>
              <a:gd name="connsiteY1" fmla="*/ 0 h 125808"/>
              <a:gd name="connsiteX2" fmla="*/ 420548 w 420548"/>
              <a:gd name="connsiteY2" fmla="*/ 62904 h 125808"/>
              <a:gd name="connsiteX3" fmla="*/ 420547 w 420548"/>
              <a:gd name="connsiteY3" fmla="*/ 62904 h 125808"/>
              <a:gd name="connsiteX4" fmla="*/ 357643 w 420548"/>
              <a:gd name="connsiteY4" fmla="*/ 125808 h 125808"/>
              <a:gd name="connsiteX5" fmla="*/ 0 w 420548"/>
              <a:gd name="connsiteY5" fmla="*/ 125807 h 12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48" h="125808">
                <a:moveTo>
                  <a:pt x="0" y="0"/>
                </a:moveTo>
                <a:lnTo>
                  <a:pt x="357644" y="0"/>
                </a:lnTo>
                <a:cubicBezTo>
                  <a:pt x="392385" y="0"/>
                  <a:pt x="420548" y="28163"/>
                  <a:pt x="420548" y="62904"/>
                </a:cubicBezTo>
                <a:lnTo>
                  <a:pt x="420547" y="62904"/>
                </a:lnTo>
                <a:cubicBezTo>
                  <a:pt x="420547" y="97645"/>
                  <a:pt x="392384" y="125808"/>
                  <a:pt x="357643" y="125808"/>
                </a:cubicBezTo>
                <a:lnTo>
                  <a:pt x="0" y="1258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753243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4000" autoRev="1" fill="hold" nodeType="afterEffect">
                                  <p:stCondLst>
                                    <p:cond delay="0"/>
                                  </p:stCondLst>
                                  <p:childTnLst>
                                    <p:animScale>
                                      <p:cBhvr>
                                        <p:cTn id="6" dur="500" fill="hold"/>
                                        <p:tgtEl>
                                          <p:spTgt spid="3"/>
                                        </p:tgtEl>
                                      </p:cBhvr>
                                      <p:by x="10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9Slide.vn - 2019">
            <a:extLst>
              <a:ext uri="{FF2B5EF4-FFF2-40B4-BE49-F238E27FC236}">
                <a16:creationId xmlns="" xmlns:a16="http://schemas.microsoft.com/office/drawing/2014/main" id="{109B0D9E-5E0D-10F5-A869-F7CB34880C31}"/>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任意多边形 60">
            <a:extLst>
              <a:ext uri="{FF2B5EF4-FFF2-40B4-BE49-F238E27FC236}">
                <a16:creationId xmlns="" xmlns:a16="http://schemas.microsoft.com/office/drawing/2014/main" id="{6D3EA139-F94E-F425-6CE5-0BB4F40645A5}"/>
              </a:ext>
            </a:extLst>
          </p:cNvPr>
          <p:cNvSpPr/>
          <p:nvPr userDrawn="1"/>
        </p:nvSpPr>
        <p:spPr>
          <a:xfrm>
            <a:off x="-332752" y="200013"/>
            <a:ext cx="9476753" cy="4943487"/>
          </a:xfrm>
          <a:custGeom>
            <a:avLst/>
            <a:gdLst>
              <a:gd name="connsiteX0" fmla="*/ 2980148 w 9476753"/>
              <a:gd name="connsiteY0" fmla="*/ 1785580 h 4943487"/>
              <a:gd name="connsiteX1" fmla="*/ 2983727 w 9476753"/>
              <a:gd name="connsiteY1" fmla="*/ 1818246 h 4943487"/>
              <a:gd name="connsiteX2" fmla="*/ 2995750 w 9476753"/>
              <a:gd name="connsiteY2" fmla="*/ 1812234 h 4943487"/>
              <a:gd name="connsiteX3" fmla="*/ 8358108 w 9476753"/>
              <a:gd name="connsiteY3" fmla="*/ 1492849 h 4943487"/>
              <a:gd name="connsiteX4" fmla="*/ 8370632 w 9476753"/>
              <a:gd name="connsiteY4" fmla="*/ 1501128 h 4943487"/>
              <a:gd name="connsiteX5" fmla="*/ 8371216 w 9476753"/>
              <a:gd name="connsiteY5" fmla="*/ 1496102 h 4943487"/>
              <a:gd name="connsiteX6" fmla="*/ 8370403 w 9476753"/>
              <a:gd name="connsiteY6" fmla="*/ 1496034 h 4943487"/>
              <a:gd name="connsiteX7" fmla="*/ 7281277 w 9476753"/>
              <a:gd name="connsiteY7" fmla="*/ 0 h 4943487"/>
              <a:gd name="connsiteX8" fmla="*/ 8314415 w 9476753"/>
              <a:gd name="connsiteY8" fmla="*/ 785430 h 4943487"/>
              <a:gd name="connsiteX9" fmla="*/ 8316560 w 9476753"/>
              <a:gd name="connsiteY9" fmla="*/ 805276 h 4943487"/>
              <a:gd name="connsiteX10" fmla="*/ 8370403 w 9476753"/>
              <a:gd name="connsiteY10" fmla="*/ 791326 h 4943487"/>
              <a:gd name="connsiteX11" fmla="*/ 8457249 w 9476753"/>
              <a:gd name="connsiteY11" fmla="*/ 784019 h 4943487"/>
              <a:gd name="connsiteX12" fmla="*/ 8814578 w 9476753"/>
              <a:gd name="connsiteY12" fmla="*/ 942590 h 4943487"/>
              <a:gd name="connsiteX13" fmla="*/ 8826180 w 9476753"/>
              <a:gd name="connsiteY13" fmla="*/ 960430 h 4943487"/>
              <a:gd name="connsiteX14" fmla="*/ 8899937 w 9476753"/>
              <a:gd name="connsiteY14" fmla="*/ 930555 h 4943487"/>
              <a:gd name="connsiteX15" fmla="*/ 9183502 w 9476753"/>
              <a:gd name="connsiteY15" fmla="*/ 887105 h 4943487"/>
              <a:gd name="connsiteX16" fmla="*/ 9349711 w 9476753"/>
              <a:gd name="connsiteY16" fmla="*/ 901653 h 4943487"/>
              <a:gd name="connsiteX17" fmla="*/ 9476753 w 9476753"/>
              <a:gd name="connsiteY17" fmla="*/ 935892 h 4943487"/>
              <a:gd name="connsiteX18" fmla="*/ 9476753 w 9476753"/>
              <a:gd name="connsiteY18" fmla="*/ 4266640 h 4943487"/>
              <a:gd name="connsiteX19" fmla="*/ 9476752 w 9476753"/>
              <a:gd name="connsiteY19" fmla="*/ 4266641 h 4943487"/>
              <a:gd name="connsiteX20" fmla="*/ 9476752 w 9476753"/>
              <a:gd name="connsiteY20" fmla="*/ 4943487 h 4943487"/>
              <a:gd name="connsiteX21" fmla="*/ 332753 w 9476753"/>
              <a:gd name="connsiteY21" fmla="*/ 4943487 h 4943487"/>
              <a:gd name="connsiteX22" fmla="*/ 332753 w 9476753"/>
              <a:gd name="connsiteY22" fmla="*/ 4220965 h 4943487"/>
              <a:gd name="connsiteX23" fmla="*/ 265374 w 9476753"/>
              <a:gd name="connsiteY23" fmla="*/ 4137625 h 4943487"/>
              <a:gd name="connsiteX24" fmla="*/ 103769 w 9476753"/>
              <a:gd name="connsiteY24" fmla="*/ 3597709 h 4943487"/>
              <a:gd name="connsiteX25" fmla="*/ 178130 w 9476753"/>
              <a:gd name="connsiteY25" fmla="*/ 3221827 h 4943487"/>
              <a:gd name="connsiteX26" fmla="*/ 219944 w 9476753"/>
              <a:gd name="connsiteY26" fmla="*/ 3143211 h 4943487"/>
              <a:gd name="connsiteX27" fmla="*/ 128668 w 9476753"/>
              <a:gd name="connsiteY27" fmla="*/ 3042223 h 4943487"/>
              <a:gd name="connsiteX28" fmla="*/ 0 w 9476753"/>
              <a:gd name="connsiteY28" fmla="*/ 2657697 h 4943487"/>
              <a:gd name="connsiteX29" fmla="*/ 753391 w 9476753"/>
              <a:gd name="connsiteY29" fmla="*/ 1969951 h 4943487"/>
              <a:gd name="connsiteX30" fmla="*/ 905226 w 9476753"/>
              <a:gd name="connsiteY30" fmla="*/ 1983924 h 4943487"/>
              <a:gd name="connsiteX31" fmla="*/ 933693 w 9476753"/>
              <a:gd name="connsiteY31" fmla="*/ 1991990 h 4943487"/>
              <a:gd name="connsiteX32" fmla="*/ 927404 w 9476753"/>
              <a:gd name="connsiteY32" fmla="*/ 1934587 h 4943487"/>
              <a:gd name="connsiteX33" fmla="*/ 1961938 w 9476753"/>
              <a:gd name="connsiteY33" fmla="*/ 982599 h 4943487"/>
              <a:gd name="connsiteX34" fmla="*/ 2846699 w 9476753"/>
              <a:gd name="connsiteY34" fmla="*/ 1440947 h 4943487"/>
              <a:gd name="connsiteX35" fmla="*/ 2875153 w 9476753"/>
              <a:gd name="connsiteY35" fmla="*/ 1493676 h 4943487"/>
              <a:gd name="connsiteX36" fmla="*/ 2859949 w 9476753"/>
              <a:gd name="connsiteY36" fmla="*/ 1353830 h 4943487"/>
              <a:gd name="connsiteX37" fmla="*/ 3858693 w 9476753"/>
              <a:gd name="connsiteY37" fmla="*/ 427706 h 4943487"/>
              <a:gd name="connsiteX38" fmla="*/ 4564911 w 9476753"/>
              <a:gd name="connsiteY38" fmla="*/ 698961 h 4943487"/>
              <a:gd name="connsiteX39" fmla="*/ 4625930 w 9476753"/>
              <a:gd name="connsiteY39" fmla="*/ 767540 h 4943487"/>
              <a:gd name="connsiteX40" fmla="*/ 4694265 w 9476753"/>
              <a:gd name="connsiteY40" fmla="*/ 740024 h 4943487"/>
              <a:gd name="connsiteX41" fmla="*/ 5429353 w 9476753"/>
              <a:gd name="connsiteY41" fmla="*/ 613039 h 4943487"/>
              <a:gd name="connsiteX42" fmla="*/ 6236485 w 9476753"/>
              <a:gd name="connsiteY42" fmla="*/ 767684 h 4943487"/>
              <a:gd name="connsiteX43" fmla="*/ 6251608 w 9476753"/>
              <a:gd name="connsiteY43" fmla="*/ 775006 h 4943487"/>
              <a:gd name="connsiteX44" fmla="*/ 6309587 w 9476753"/>
              <a:gd name="connsiteY44" fmla="*/ 600784 h 4943487"/>
              <a:gd name="connsiteX45" fmla="*/ 7281277 w 9476753"/>
              <a:gd name="connsiteY45" fmla="*/ 0 h 494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476753" h="4943487">
                <a:moveTo>
                  <a:pt x="2980148" y="1785580"/>
                </a:moveTo>
                <a:lnTo>
                  <a:pt x="2983727" y="1818246"/>
                </a:lnTo>
                <a:lnTo>
                  <a:pt x="2995750" y="1812234"/>
                </a:lnTo>
                <a:close/>
                <a:moveTo>
                  <a:pt x="8358108" y="1492849"/>
                </a:moveTo>
                <a:lnTo>
                  <a:pt x="8370632" y="1501128"/>
                </a:lnTo>
                <a:lnTo>
                  <a:pt x="8371216" y="1496102"/>
                </a:lnTo>
                <a:lnTo>
                  <a:pt x="8370403" y="1496034"/>
                </a:lnTo>
                <a:close/>
                <a:moveTo>
                  <a:pt x="7281277" y="0"/>
                </a:moveTo>
                <a:cubicBezTo>
                  <a:pt x="7790894" y="0"/>
                  <a:pt x="8216081" y="337186"/>
                  <a:pt x="8314415" y="785430"/>
                </a:cubicBezTo>
                <a:lnTo>
                  <a:pt x="8316560" y="805276"/>
                </a:lnTo>
                <a:lnTo>
                  <a:pt x="8370403" y="791326"/>
                </a:lnTo>
                <a:cubicBezTo>
                  <a:pt x="8398455" y="786535"/>
                  <a:pt x="8427500" y="784019"/>
                  <a:pt x="8457249" y="784019"/>
                </a:cubicBezTo>
                <a:cubicBezTo>
                  <a:pt x="8605994" y="784019"/>
                  <a:pt x="8737138" y="846920"/>
                  <a:pt x="8814578" y="942590"/>
                </a:cubicBezTo>
                <a:lnTo>
                  <a:pt x="8826180" y="960430"/>
                </a:lnTo>
                <a:lnTo>
                  <a:pt x="8899937" y="930555"/>
                </a:lnTo>
                <a:cubicBezTo>
                  <a:pt x="8988357" y="902446"/>
                  <a:pt x="9083866" y="887105"/>
                  <a:pt x="9183502" y="887105"/>
                </a:cubicBezTo>
                <a:cubicBezTo>
                  <a:pt x="9240437" y="887105"/>
                  <a:pt x="9296024" y="892114"/>
                  <a:pt x="9349711" y="901653"/>
                </a:cubicBezTo>
                <a:lnTo>
                  <a:pt x="9476753" y="935892"/>
                </a:lnTo>
                <a:lnTo>
                  <a:pt x="9476753" y="4266640"/>
                </a:lnTo>
                <a:lnTo>
                  <a:pt x="9476752" y="4266641"/>
                </a:lnTo>
                <a:lnTo>
                  <a:pt x="9476752" y="4943487"/>
                </a:lnTo>
                <a:lnTo>
                  <a:pt x="332753" y="4943487"/>
                </a:lnTo>
                <a:lnTo>
                  <a:pt x="332753" y="4220965"/>
                </a:lnTo>
                <a:lnTo>
                  <a:pt x="265374" y="4137625"/>
                </a:lnTo>
                <a:cubicBezTo>
                  <a:pt x="163345" y="3983503"/>
                  <a:pt x="103769" y="3797706"/>
                  <a:pt x="103769" y="3597709"/>
                </a:cubicBezTo>
                <a:cubicBezTo>
                  <a:pt x="103769" y="3464378"/>
                  <a:pt x="130248" y="3337358"/>
                  <a:pt x="178130" y="3221827"/>
                </a:cubicBezTo>
                <a:lnTo>
                  <a:pt x="219944" y="3143211"/>
                </a:lnTo>
                <a:lnTo>
                  <a:pt x="128668" y="3042223"/>
                </a:lnTo>
                <a:cubicBezTo>
                  <a:pt x="47434" y="2932458"/>
                  <a:pt x="0" y="2800134"/>
                  <a:pt x="0" y="2657697"/>
                </a:cubicBezTo>
                <a:cubicBezTo>
                  <a:pt x="0" y="2277865"/>
                  <a:pt x="337305" y="1969951"/>
                  <a:pt x="753391" y="1969951"/>
                </a:cubicBezTo>
                <a:cubicBezTo>
                  <a:pt x="805402" y="1969951"/>
                  <a:pt x="856182" y="1974762"/>
                  <a:pt x="905226" y="1983924"/>
                </a:cubicBezTo>
                <a:lnTo>
                  <a:pt x="933693" y="1991990"/>
                </a:lnTo>
                <a:lnTo>
                  <a:pt x="927404" y="1934587"/>
                </a:lnTo>
                <a:cubicBezTo>
                  <a:pt x="927404" y="1408819"/>
                  <a:pt x="1390581" y="982599"/>
                  <a:pt x="1961938" y="982599"/>
                </a:cubicBezTo>
                <a:cubicBezTo>
                  <a:pt x="2336891" y="982599"/>
                  <a:pt x="2665255" y="1166157"/>
                  <a:pt x="2846699" y="1440947"/>
                </a:cubicBezTo>
                <a:lnTo>
                  <a:pt x="2875153" y="1493676"/>
                </a:lnTo>
                <a:lnTo>
                  <a:pt x="2859949" y="1353830"/>
                </a:lnTo>
                <a:cubicBezTo>
                  <a:pt x="2859949" y="842345"/>
                  <a:pt x="3307102" y="427706"/>
                  <a:pt x="3858693" y="427706"/>
                </a:cubicBezTo>
                <a:cubicBezTo>
                  <a:pt x="4134488" y="427706"/>
                  <a:pt x="4384174" y="531366"/>
                  <a:pt x="4564911" y="698961"/>
                </a:cubicBezTo>
                <a:lnTo>
                  <a:pt x="4625930" y="767540"/>
                </a:lnTo>
                <a:lnTo>
                  <a:pt x="4694265" y="740024"/>
                </a:lnTo>
                <a:cubicBezTo>
                  <a:pt x="4919773" y="658304"/>
                  <a:pt x="5168288" y="613039"/>
                  <a:pt x="5429353" y="613039"/>
                </a:cubicBezTo>
                <a:cubicBezTo>
                  <a:pt x="5718534" y="613039"/>
                  <a:pt x="5992316" y="668578"/>
                  <a:pt x="6236485" y="767684"/>
                </a:cubicBezTo>
                <a:lnTo>
                  <a:pt x="6251608" y="775006"/>
                </a:lnTo>
                <a:lnTo>
                  <a:pt x="6309587" y="600784"/>
                </a:lnTo>
                <a:cubicBezTo>
                  <a:pt x="6469678" y="247729"/>
                  <a:pt x="6844463" y="0"/>
                  <a:pt x="72812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3">
            <a:extLst>
              <a:ext uri="{FF2B5EF4-FFF2-40B4-BE49-F238E27FC236}">
                <a16:creationId xmlns="" xmlns:a16="http://schemas.microsoft.com/office/drawing/2014/main" id="{1B1C2C18-F4A7-96CB-3068-D332AC26859D}"/>
              </a:ext>
            </a:extLst>
          </p:cNvPr>
          <p:cNvGrpSpPr/>
          <p:nvPr userDrawn="1"/>
        </p:nvGrpSpPr>
        <p:grpSpPr>
          <a:xfrm>
            <a:off x="13386" y="1724076"/>
            <a:ext cx="9130614" cy="3291885"/>
            <a:chOff x="13386" y="1724076"/>
            <a:chExt cx="9130614" cy="3291885"/>
          </a:xfrm>
        </p:grpSpPr>
        <p:pic>
          <p:nvPicPr>
            <p:cNvPr id="4" name="图片 22">
              <a:extLst>
                <a:ext uri="{FF2B5EF4-FFF2-40B4-BE49-F238E27FC236}">
                  <a16:creationId xmlns="" xmlns:a16="http://schemas.microsoft.com/office/drawing/2014/main" id="{D3CC3701-9528-D031-0B86-374D7BA47FF2}"/>
                </a:ext>
              </a:extLst>
            </p:cNvPr>
            <p:cNvPicPr>
              <a:picLocks noChangeAspect="1"/>
            </p:cNvPicPr>
            <p:nvPr userDrawn="1"/>
          </p:nvPicPr>
          <p:blipFill rotWithShape="1">
            <a:blip r:embed="rId13"/>
            <a:srcRect r="3743" b="23983"/>
            <a:stretch/>
          </p:blipFill>
          <p:spPr>
            <a:xfrm>
              <a:off x="6409338" y="2033115"/>
              <a:ext cx="2734662" cy="2780624"/>
            </a:xfrm>
            <a:prstGeom prst="rect">
              <a:avLst/>
            </a:prstGeom>
          </p:spPr>
        </p:pic>
        <p:pic>
          <p:nvPicPr>
            <p:cNvPr id="5" name="图片 23">
              <a:extLst>
                <a:ext uri="{FF2B5EF4-FFF2-40B4-BE49-F238E27FC236}">
                  <a16:creationId xmlns="" xmlns:a16="http://schemas.microsoft.com/office/drawing/2014/main" id="{33496159-5D31-387F-02AB-BD40DC0DB19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58398" r="2616" b="12875"/>
            <a:stretch/>
          </p:blipFill>
          <p:spPr>
            <a:xfrm rot="21436782">
              <a:off x="661004" y="1724076"/>
              <a:ext cx="2198177" cy="3075120"/>
            </a:xfrm>
            <a:prstGeom prst="rect">
              <a:avLst/>
            </a:prstGeom>
          </p:spPr>
        </p:pic>
        <p:pic>
          <p:nvPicPr>
            <p:cNvPr id="6" name="图片 24">
              <a:extLst>
                <a:ext uri="{FF2B5EF4-FFF2-40B4-BE49-F238E27FC236}">
                  <a16:creationId xmlns="" xmlns:a16="http://schemas.microsoft.com/office/drawing/2014/main" id="{427E40C0-FEA5-F54D-85D6-D742DC9BFC84}"/>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r="52563" b="16940"/>
            <a:stretch/>
          </p:blipFill>
          <p:spPr>
            <a:xfrm rot="238753">
              <a:off x="2323424" y="2084321"/>
              <a:ext cx="2674680" cy="2931640"/>
            </a:xfrm>
            <a:prstGeom prst="rect">
              <a:avLst/>
            </a:prstGeom>
          </p:spPr>
        </p:pic>
        <p:pic>
          <p:nvPicPr>
            <p:cNvPr id="7" name="图片 25">
              <a:extLst>
                <a:ext uri="{FF2B5EF4-FFF2-40B4-BE49-F238E27FC236}">
                  <a16:creationId xmlns="" xmlns:a16="http://schemas.microsoft.com/office/drawing/2014/main" id="{681C1B96-1059-8D21-03AE-D4F6220D1037}"/>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35260" r="52563" b="25968"/>
            <a:stretch/>
          </p:blipFill>
          <p:spPr>
            <a:xfrm rot="21436782">
              <a:off x="13386" y="2203299"/>
              <a:ext cx="686543" cy="2612993"/>
            </a:xfrm>
            <a:prstGeom prst="rect">
              <a:avLst/>
            </a:prstGeom>
          </p:spPr>
        </p:pic>
        <p:pic>
          <p:nvPicPr>
            <p:cNvPr id="8" name="图片 26">
              <a:extLst>
                <a:ext uri="{FF2B5EF4-FFF2-40B4-BE49-F238E27FC236}">
                  <a16:creationId xmlns="" xmlns:a16="http://schemas.microsoft.com/office/drawing/2014/main" id="{97F4B4DA-9AFD-FC00-76B9-BFAEE3F0290F}"/>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58398" r="2616" b="19881"/>
            <a:stretch/>
          </p:blipFill>
          <p:spPr>
            <a:xfrm rot="21436782">
              <a:off x="4904544" y="1912115"/>
              <a:ext cx="2198177" cy="2827849"/>
            </a:xfrm>
            <a:prstGeom prst="rect">
              <a:avLst/>
            </a:prstGeom>
          </p:spPr>
        </p:pic>
      </p:grpSp>
      <p:sp>
        <p:nvSpPr>
          <p:cNvPr id="9" name="任意多边形 27">
            <a:extLst>
              <a:ext uri="{FF2B5EF4-FFF2-40B4-BE49-F238E27FC236}">
                <a16:creationId xmlns="" xmlns:a16="http://schemas.microsoft.com/office/drawing/2014/main" id="{6825F5D0-3362-DA41-DF7B-D477DE6A6CD2}"/>
              </a:ext>
            </a:extLst>
          </p:cNvPr>
          <p:cNvSpPr/>
          <p:nvPr userDrawn="1"/>
        </p:nvSpPr>
        <p:spPr>
          <a:xfrm>
            <a:off x="0" y="3949513"/>
            <a:ext cx="9144000" cy="1194860"/>
          </a:xfrm>
          <a:custGeom>
            <a:avLst/>
            <a:gdLst>
              <a:gd name="connsiteX0" fmla="*/ 2000250 w 9144000"/>
              <a:gd name="connsiteY0" fmla="*/ 204 h 1194860"/>
              <a:gd name="connsiteX1" fmla="*/ 9144000 w 9144000"/>
              <a:gd name="connsiteY1" fmla="*/ 207328 h 1194860"/>
              <a:gd name="connsiteX2" fmla="*/ 9144000 w 9144000"/>
              <a:gd name="connsiteY2" fmla="*/ 1194860 h 1194860"/>
              <a:gd name="connsiteX3" fmla="*/ 0 w 9144000"/>
              <a:gd name="connsiteY3" fmla="*/ 1194860 h 1194860"/>
              <a:gd name="connsiteX4" fmla="*/ 0 w 9144000"/>
              <a:gd name="connsiteY4" fmla="*/ 207328 h 1194860"/>
              <a:gd name="connsiteX5" fmla="*/ 2000250 w 9144000"/>
              <a:gd name="connsiteY5" fmla="*/ 204 h 11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194860">
                <a:moveTo>
                  <a:pt x="2000250" y="204"/>
                </a:moveTo>
                <a:cubicBezTo>
                  <a:pt x="4381500" y="14450"/>
                  <a:pt x="6762750" y="768428"/>
                  <a:pt x="9144000" y="207328"/>
                </a:cubicBezTo>
                <a:lnTo>
                  <a:pt x="9144000" y="1194860"/>
                </a:lnTo>
                <a:lnTo>
                  <a:pt x="0" y="1194860"/>
                </a:lnTo>
                <a:lnTo>
                  <a:pt x="0" y="207328"/>
                </a:lnTo>
                <a:cubicBezTo>
                  <a:pt x="666750" y="50220"/>
                  <a:pt x="1333500" y="-3785"/>
                  <a:pt x="2000250" y="20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19">
            <a:extLst>
              <a:ext uri="{FF2B5EF4-FFF2-40B4-BE49-F238E27FC236}">
                <a16:creationId xmlns="" xmlns:a16="http://schemas.microsoft.com/office/drawing/2014/main" id="{EEA0D7A5-C2EB-79AB-438B-0C53189AB1D4}"/>
              </a:ext>
            </a:extLst>
          </p:cNvPr>
          <p:cNvSpPr/>
          <p:nvPr userDrawn="1"/>
        </p:nvSpPr>
        <p:spPr>
          <a:xfrm rot="21435659">
            <a:off x="-10254" y="4078668"/>
            <a:ext cx="9192423" cy="1279455"/>
          </a:xfrm>
          <a:custGeom>
            <a:avLst/>
            <a:gdLst>
              <a:gd name="connsiteX0" fmla="*/ 9192423 w 9192423"/>
              <a:gd name="connsiteY0" fmla="*/ 215832 h 1279455"/>
              <a:gd name="connsiteX1" fmla="*/ 9141537 w 9192423"/>
              <a:gd name="connsiteY1" fmla="*/ 1279455 h 1279455"/>
              <a:gd name="connsiteX2" fmla="*/ 0 w 9192423"/>
              <a:gd name="connsiteY2" fmla="*/ 846306 h 1279455"/>
              <a:gd name="connsiteX3" fmla="*/ 0 w 9192423"/>
              <a:gd name="connsiteY3" fmla="*/ 207329 h 1279455"/>
              <a:gd name="connsiteX4" fmla="*/ 8944026 w 9192423"/>
              <a:gd name="connsiteY4" fmla="*/ 268480 h 127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2423" h="1279455">
                <a:moveTo>
                  <a:pt x="9192423" y="215832"/>
                </a:moveTo>
                <a:lnTo>
                  <a:pt x="9141537" y="1279455"/>
                </a:lnTo>
                <a:lnTo>
                  <a:pt x="0" y="846306"/>
                </a:lnTo>
                <a:lnTo>
                  <a:pt x="0" y="207329"/>
                </a:lnTo>
                <a:cubicBezTo>
                  <a:pt x="2981342" y="-488434"/>
                  <a:pt x="5962684" y="837864"/>
                  <a:pt x="8944026" y="26848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 name="任意多边形 17">
            <a:extLst>
              <a:ext uri="{FF2B5EF4-FFF2-40B4-BE49-F238E27FC236}">
                <a16:creationId xmlns="" xmlns:a16="http://schemas.microsoft.com/office/drawing/2014/main" id="{AD389B8C-3F10-324E-7D25-39C9DB021B3D}"/>
              </a:ext>
            </a:extLst>
          </p:cNvPr>
          <p:cNvSpPr/>
          <p:nvPr userDrawn="1"/>
        </p:nvSpPr>
        <p:spPr>
          <a:xfrm>
            <a:off x="0" y="4202485"/>
            <a:ext cx="9144000" cy="941888"/>
          </a:xfrm>
          <a:custGeom>
            <a:avLst/>
            <a:gdLst>
              <a:gd name="connsiteX0" fmla="*/ 2037474 w 9144000"/>
              <a:gd name="connsiteY0" fmla="*/ 204 h 941888"/>
              <a:gd name="connsiteX1" fmla="*/ 9086770 w 9144000"/>
              <a:gd name="connsiteY1" fmla="*/ 256141 h 941888"/>
              <a:gd name="connsiteX2" fmla="*/ 9144000 w 9144000"/>
              <a:gd name="connsiteY2" fmla="*/ 243856 h 941888"/>
              <a:gd name="connsiteX3" fmla="*/ 9144000 w 9144000"/>
              <a:gd name="connsiteY3" fmla="*/ 941888 h 941888"/>
              <a:gd name="connsiteX4" fmla="*/ 0 w 9144000"/>
              <a:gd name="connsiteY4" fmla="*/ 941888 h 941888"/>
              <a:gd name="connsiteX5" fmla="*/ 0 w 9144000"/>
              <a:gd name="connsiteY5" fmla="*/ 207328 h 941888"/>
              <a:gd name="connsiteX6" fmla="*/ 2037474 w 9144000"/>
              <a:gd name="connsiteY6" fmla="*/ 204 h 94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941888">
                <a:moveTo>
                  <a:pt x="2037474" y="204"/>
                </a:moveTo>
                <a:cubicBezTo>
                  <a:pt x="4387240" y="14005"/>
                  <a:pt x="6737005" y="722026"/>
                  <a:pt x="9086770" y="256141"/>
                </a:cubicBezTo>
                <a:lnTo>
                  <a:pt x="9144000" y="243856"/>
                </a:lnTo>
                <a:lnTo>
                  <a:pt x="9144000" y="941888"/>
                </a:lnTo>
                <a:lnTo>
                  <a:pt x="0" y="941888"/>
                </a:lnTo>
                <a:lnTo>
                  <a:pt x="0" y="207328"/>
                </a:lnTo>
                <a:cubicBezTo>
                  <a:pt x="679158" y="50220"/>
                  <a:pt x="1358316" y="-3785"/>
                  <a:pt x="2037474" y="204"/>
                </a:cubicBezTo>
                <a:close/>
              </a:path>
            </a:pathLst>
          </a:custGeom>
          <a:solidFill>
            <a:srgbClr val="FD8D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3" name="圆角矩形 61">
            <a:extLst>
              <a:ext uri="{FF2B5EF4-FFF2-40B4-BE49-F238E27FC236}">
                <a16:creationId xmlns="" xmlns:a16="http://schemas.microsoft.com/office/drawing/2014/main" id="{DAB7FC1E-B6D7-1EA3-8465-78C06D52BDEE}"/>
              </a:ext>
            </a:extLst>
          </p:cNvPr>
          <p:cNvSpPr/>
          <p:nvPr userDrawn="1"/>
        </p:nvSpPr>
        <p:spPr>
          <a:xfrm>
            <a:off x="589269" y="370905"/>
            <a:ext cx="68400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62">
            <a:extLst>
              <a:ext uri="{FF2B5EF4-FFF2-40B4-BE49-F238E27FC236}">
                <a16:creationId xmlns="" xmlns:a16="http://schemas.microsoft.com/office/drawing/2014/main" id="{0DC9C044-70F5-2215-E171-2CB2F0EDC9F0}"/>
              </a:ext>
            </a:extLst>
          </p:cNvPr>
          <p:cNvSpPr/>
          <p:nvPr userDrawn="1"/>
        </p:nvSpPr>
        <p:spPr>
          <a:xfrm>
            <a:off x="1604817" y="701988"/>
            <a:ext cx="68400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63">
            <a:extLst>
              <a:ext uri="{FF2B5EF4-FFF2-40B4-BE49-F238E27FC236}">
                <a16:creationId xmlns="" xmlns:a16="http://schemas.microsoft.com/office/drawing/2014/main" id="{56DD6F30-004B-D7FA-1FE0-FB9672A6A8DA}"/>
              </a:ext>
            </a:extLst>
          </p:cNvPr>
          <p:cNvSpPr/>
          <p:nvPr userDrawn="1"/>
        </p:nvSpPr>
        <p:spPr>
          <a:xfrm>
            <a:off x="8037355" y="244661"/>
            <a:ext cx="62011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64">
            <a:extLst>
              <a:ext uri="{FF2B5EF4-FFF2-40B4-BE49-F238E27FC236}">
                <a16:creationId xmlns="" xmlns:a16="http://schemas.microsoft.com/office/drawing/2014/main" id="{B740DB35-7111-0AA8-D8C1-914F70954060}"/>
              </a:ext>
            </a:extLst>
          </p:cNvPr>
          <p:cNvSpPr/>
          <p:nvPr userDrawn="1"/>
        </p:nvSpPr>
        <p:spPr>
          <a:xfrm>
            <a:off x="8396302" y="308001"/>
            <a:ext cx="620110" cy="1258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67">
            <a:extLst>
              <a:ext uri="{FF2B5EF4-FFF2-40B4-BE49-F238E27FC236}">
                <a16:creationId xmlns="" xmlns:a16="http://schemas.microsoft.com/office/drawing/2014/main" id="{EAE6A669-A80E-AFFD-F6B4-82417CE1163A}"/>
              </a:ext>
            </a:extLst>
          </p:cNvPr>
          <p:cNvSpPr/>
          <p:nvPr userDrawn="1"/>
        </p:nvSpPr>
        <p:spPr>
          <a:xfrm>
            <a:off x="0" y="1004610"/>
            <a:ext cx="420548" cy="125808"/>
          </a:xfrm>
          <a:custGeom>
            <a:avLst/>
            <a:gdLst>
              <a:gd name="connsiteX0" fmla="*/ 0 w 420548"/>
              <a:gd name="connsiteY0" fmla="*/ 0 h 125808"/>
              <a:gd name="connsiteX1" fmla="*/ 357644 w 420548"/>
              <a:gd name="connsiteY1" fmla="*/ 0 h 125808"/>
              <a:gd name="connsiteX2" fmla="*/ 420548 w 420548"/>
              <a:gd name="connsiteY2" fmla="*/ 62904 h 125808"/>
              <a:gd name="connsiteX3" fmla="*/ 420547 w 420548"/>
              <a:gd name="connsiteY3" fmla="*/ 62904 h 125808"/>
              <a:gd name="connsiteX4" fmla="*/ 357643 w 420548"/>
              <a:gd name="connsiteY4" fmla="*/ 125808 h 125808"/>
              <a:gd name="connsiteX5" fmla="*/ 0 w 420548"/>
              <a:gd name="connsiteY5" fmla="*/ 125807 h 12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48" h="125808">
                <a:moveTo>
                  <a:pt x="0" y="0"/>
                </a:moveTo>
                <a:lnTo>
                  <a:pt x="357644" y="0"/>
                </a:lnTo>
                <a:cubicBezTo>
                  <a:pt x="392385" y="0"/>
                  <a:pt x="420548" y="28163"/>
                  <a:pt x="420548" y="62904"/>
                </a:cubicBezTo>
                <a:lnTo>
                  <a:pt x="420547" y="62904"/>
                </a:lnTo>
                <a:cubicBezTo>
                  <a:pt x="420547" y="97645"/>
                  <a:pt x="392384" y="125808"/>
                  <a:pt x="357643" y="125808"/>
                </a:cubicBezTo>
                <a:lnTo>
                  <a:pt x="0" y="1258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764167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4000" autoRev="1" fill="hold" nodeType="afterEffect">
                                  <p:stCondLst>
                                    <p:cond delay="0"/>
                                  </p:stCondLst>
                                  <p:childTnLst>
                                    <p:animScale>
                                      <p:cBhvr>
                                        <p:cTn id="6" dur="500" fill="hold"/>
                                        <p:tgtEl>
                                          <p:spTgt spid="3"/>
                                        </p:tgtEl>
                                      </p:cBhvr>
                                      <p:by x="10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 xmlns:a16="http://schemas.microsoft.com/office/drawing/2014/main" id="{17ABED1E-76EC-A86F-3B91-38F4C9FF7188}"/>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160021941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41301" y="257076"/>
            <a:ext cx="8832850"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mtClean="0">
                <a:latin typeface="Times New Roman" pitchFamily="18" charset="0"/>
                <a:cs typeface="Times New Roman" pitchFamily="18" charset="0"/>
              </a:rPr>
              <a:t>Thứ hai, ngày 9 tháng 12 năm 2024</a:t>
            </a:r>
          </a:p>
          <a:p>
            <a:pPr algn="ctr"/>
            <a:r>
              <a:rPr lang="en-US" sz="4000" b="1" u="sng" smtClean="0">
                <a:latin typeface="Times New Roman" pitchFamily="18" charset="0"/>
                <a:cs typeface="Times New Roman" pitchFamily="18" charset="0"/>
              </a:rPr>
              <a:t>Tiếng Việt</a:t>
            </a:r>
          </a:p>
          <a:p>
            <a:pPr algn="ctr"/>
            <a:r>
              <a:rPr lang="en-US" sz="4000" b="1">
                <a:solidFill>
                  <a:srgbClr val="FF0000"/>
                </a:solidFill>
                <a:latin typeface="Times New Roman" pitchFamily="18" charset="0"/>
                <a:cs typeface="Times New Roman" pitchFamily="18" charset="0"/>
              </a:rPr>
              <a:t>Tiếng rao đêm </a:t>
            </a:r>
            <a:endParaRPr lang="en-US" sz="4000" b="1" smtClean="0">
              <a:solidFill>
                <a:srgbClr val="FF0000"/>
              </a:solidFill>
              <a:latin typeface="Times New Roman" pitchFamily="18" charset="0"/>
              <a:cs typeface="Times New Roman" pitchFamily="18" charset="0"/>
            </a:endParaRPr>
          </a:p>
          <a:p>
            <a:pPr algn="ctr"/>
            <a:r>
              <a:rPr lang="en-US" sz="4000" b="1" smtClean="0">
                <a:latin typeface="Times New Roman" pitchFamily="18" charset="0"/>
                <a:cs typeface="Times New Roman" pitchFamily="18" charset="0"/>
              </a:rPr>
              <a:t>                     Theo Nguyễn Lê Tín Nhân</a:t>
            </a:r>
            <a:endParaRPr lang="en-US" sz="4000" b="1">
              <a:latin typeface="Times New Roman" pitchFamily="18" charset="0"/>
              <a:cs typeface="Times New Roman" pitchFamily="18" charset="0"/>
            </a:endParaRPr>
          </a:p>
        </p:txBody>
      </p:sp>
    </p:spTree>
    <p:extLst>
      <p:ext uri="{BB962C8B-B14F-4D97-AF65-F5344CB8AC3E}">
        <p14:creationId xmlns:p14="http://schemas.microsoft.com/office/powerpoint/2010/main" val="2578532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1">
            <a:extLst>
              <a:ext uri="{FF2B5EF4-FFF2-40B4-BE49-F238E27FC236}">
                <a16:creationId xmlns="" xmlns:a16="http://schemas.microsoft.com/office/drawing/2014/main" id="{1ADB6D73-4871-4478-AA76-A56C0F06353B}"/>
              </a:ext>
            </a:extLst>
          </p:cNvPr>
          <p:cNvSpPr/>
          <p:nvPr/>
        </p:nvSpPr>
        <p:spPr>
          <a:xfrm>
            <a:off x="342900" y="400050"/>
            <a:ext cx="8412480" cy="4309110"/>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457200" marR="0" lvl="0" indent="0" algn="just"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200" b="1" i="0" u="none" strike="noStrike" kern="0" cap="none" spc="0" normalizeH="0" baseline="0" noProof="0" dirty="0">
              <a:ln>
                <a:noFill/>
              </a:ln>
              <a:solidFill>
                <a:prstClr val="white">
                  <a:lumMod val="10000"/>
                </a:prstClr>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 xmlns:a16="http://schemas.microsoft.com/office/drawing/2014/main" id="{97141687-71F7-41A5-B02A-8E7459A29A39}"/>
              </a:ext>
            </a:extLst>
          </p:cNvPr>
          <p:cNvPicPr>
            <a:picLocks noChangeAspect="1"/>
          </p:cNvPicPr>
          <p:nvPr/>
        </p:nvPicPr>
        <p:blipFill>
          <a:blip r:embed="rId2"/>
          <a:stretch>
            <a:fillRect/>
          </a:stretch>
        </p:blipFill>
        <p:spPr>
          <a:xfrm>
            <a:off x="1715749" y="182946"/>
            <a:ext cx="6027790" cy="1016113"/>
          </a:xfrm>
          <a:prstGeom prst="rect">
            <a:avLst/>
          </a:prstGeom>
        </p:spPr>
      </p:pic>
      <p:sp>
        <p:nvSpPr>
          <p:cNvPr id="12" name="TextBox 11">
            <a:extLst>
              <a:ext uri="{FF2B5EF4-FFF2-40B4-BE49-F238E27FC236}">
                <a16:creationId xmlns="" xmlns:a16="http://schemas.microsoft.com/office/drawing/2014/main" id="{3DEEB716-744D-4E0B-BD91-7889A04D2A91}"/>
              </a:ext>
            </a:extLst>
          </p:cNvPr>
          <p:cNvSpPr txBox="1"/>
          <p:nvPr/>
        </p:nvSpPr>
        <p:spPr>
          <a:xfrm>
            <a:off x="1005115" y="1417588"/>
            <a:ext cx="2726737" cy="2308324"/>
          </a:xfrm>
          <a:prstGeom prst="rect">
            <a:avLst/>
          </a:prstGeom>
          <a:noFill/>
        </p:spPr>
        <p:txBody>
          <a:bodyPr wrap="square">
            <a:spAutoFit/>
          </a:bodyPr>
          <a:lstStyle/>
          <a:p>
            <a:pPr lvl="0" algn="ctr"/>
            <a:r>
              <a:rPr lang="vi-VN" sz="3600" b="1">
                <a:solidFill>
                  <a:srgbClr val="FF0000"/>
                </a:solidFill>
                <a:latin typeface="Calibri" panose="020F0502020204030204" pitchFamily="34" charset="0"/>
                <a:cs typeface="Calibri" panose="020F0502020204030204" pitchFamily="34" charset="0"/>
              </a:rPr>
              <a:t>thất thần </a:t>
            </a:r>
            <a:endParaRPr lang="en-US" sz="3600" b="1">
              <a:solidFill>
                <a:srgbClr val="FF0000"/>
              </a:solidFill>
              <a:latin typeface="Calibri" panose="020F0502020204030204" pitchFamily="34" charset="0"/>
              <a:cs typeface="Calibri" panose="020F0502020204030204" pitchFamily="34" charset="0"/>
            </a:endParaRPr>
          </a:p>
          <a:p>
            <a:pPr lvl="0" algn="ctr"/>
            <a:r>
              <a:rPr lang="vi-VN" sz="3600" b="1">
                <a:solidFill>
                  <a:schemeClr val="tx1"/>
                </a:solidFill>
                <a:latin typeface="Calibri" panose="020F0502020204030204" pitchFamily="34" charset="0"/>
                <a:cs typeface="Calibri" panose="020F0502020204030204" pitchFamily="34" charset="0"/>
              </a:rPr>
              <a:t>(mất hết tinh thần do quá sợ hãi)</a:t>
            </a:r>
            <a:endParaRPr kumimoji="0" lang="vi-VN" sz="36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54274" name="Picture 2" descr="Cháy chung cư mini trong đêm: Nhiều người &quot;liều mạng&quot; nhảy từ tần">
            <a:extLst>
              <a:ext uri="{FF2B5EF4-FFF2-40B4-BE49-F238E27FC236}">
                <a16:creationId xmlns="" xmlns:a16="http://schemas.microsoft.com/office/drawing/2014/main" id="{63777261-E2B8-2750-7DA4-D0F5B341B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10" y="1416163"/>
            <a:ext cx="4489421" cy="299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7367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1">
            <a:extLst>
              <a:ext uri="{FF2B5EF4-FFF2-40B4-BE49-F238E27FC236}">
                <a16:creationId xmlns="" xmlns:a16="http://schemas.microsoft.com/office/drawing/2014/main" id="{1ADB6D73-4871-4478-AA76-A56C0F06353B}"/>
              </a:ext>
            </a:extLst>
          </p:cNvPr>
          <p:cNvSpPr/>
          <p:nvPr/>
        </p:nvSpPr>
        <p:spPr>
          <a:xfrm>
            <a:off x="342900" y="400050"/>
            <a:ext cx="8412480" cy="4309110"/>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457200" marR="0" lvl="0" indent="0" algn="just"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200" b="1" i="0" u="none" strike="noStrike" kern="0" cap="none" spc="0" normalizeH="0" baseline="0" noProof="0" dirty="0">
              <a:ln>
                <a:noFill/>
              </a:ln>
              <a:solidFill>
                <a:prstClr val="white">
                  <a:lumMod val="10000"/>
                </a:prstClr>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 xmlns:a16="http://schemas.microsoft.com/office/drawing/2014/main" id="{97141687-71F7-41A5-B02A-8E7459A29A39}"/>
              </a:ext>
            </a:extLst>
          </p:cNvPr>
          <p:cNvPicPr>
            <a:picLocks noChangeAspect="1"/>
          </p:cNvPicPr>
          <p:nvPr/>
        </p:nvPicPr>
        <p:blipFill>
          <a:blip r:embed="rId2"/>
          <a:stretch>
            <a:fillRect/>
          </a:stretch>
        </p:blipFill>
        <p:spPr>
          <a:xfrm>
            <a:off x="1715749" y="182946"/>
            <a:ext cx="6027790" cy="1016113"/>
          </a:xfrm>
          <a:prstGeom prst="rect">
            <a:avLst/>
          </a:prstGeom>
        </p:spPr>
      </p:pic>
      <p:sp>
        <p:nvSpPr>
          <p:cNvPr id="12" name="TextBox 11">
            <a:extLst>
              <a:ext uri="{FF2B5EF4-FFF2-40B4-BE49-F238E27FC236}">
                <a16:creationId xmlns="" xmlns:a16="http://schemas.microsoft.com/office/drawing/2014/main" id="{3DEEB716-744D-4E0B-BD91-7889A04D2A91}"/>
              </a:ext>
            </a:extLst>
          </p:cNvPr>
          <p:cNvSpPr txBox="1"/>
          <p:nvPr/>
        </p:nvSpPr>
        <p:spPr>
          <a:xfrm>
            <a:off x="990600" y="1245949"/>
            <a:ext cx="3058885" cy="3416320"/>
          </a:xfrm>
          <a:prstGeom prst="rect">
            <a:avLst/>
          </a:prstGeom>
          <a:noFill/>
        </p:spPr>
        <p:txBody>
          <a:bodyPr wrap="square">
            <a:spAutoFit/>
          </a:bodyPr>
          <a:lstStyle/>
          <a:p>
            <a:pPr lvl="0" algn="ctr"/>
            <a:r>
              <a:rPr lang="vi-VN" sz="3600" b="1">
                <a:solidFill>
                  <a:srgbClr val="FF0000"/>
                </a:solidFill>
                <a:latin typeface="Calibri" panose="020F0502020204030204" pitchFamily="34" charset="0"/>
                <a:cs typeface="Calibri" panose="020F0502020204030204" pitchFamily="34" charset="0"/>
              </a:rPr>
              <a:t>thương binh </a:t>
            </a:r>
            <a:r>
              <a:rPr lang="vi-VN" sz="3600" b="1">
                <a:solidFill>
                  <a:schemeClr val="tx1"/>
                </a:solidFill>
                <a:latin typeface="Calibri" panose="020F0502020204030204" pitchFamily="34" charset="0"/>
                <a:cs typeface="Calibri" panose="020F0502020204030204" pitchFamily="34" charset="0"/>
              </a:rPr>
              <a:t>(người lính bị thương trong khi chiến đấu hoặc phục vụ chiến đấu)</a:t>
            </a:r>
            <a:endParaRPr kumimoji="0" lang="vi-VN" sz="36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57346" name="Picture 2" descr="Thương binh là gì? Thương binh hạng 1/4, 2/4, 3/4, 4/4 là gì?">
            <a:extLst>
              <a:ext uri="{FF2B5EF4-FFF2-40B4-BE49-F238E27FC236}">
                <a16:creationId xmlns="" xmlns:a16="http://schemas.microsoft.com/office/drawing/2014/main" id="{1CC6A0B1-444B-601D-8128-35AA7B000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004" y="1532277"/>
            <a:ext cx="4145075" cy="276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204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F6560D31-3E44-43D0-A138-AEDC74D7B2A1}"/>
              </a:ext>
            </a:extLst>
          </p:cNvPr>
          <p:cNvSpPr txBox="1"/>
          <p:nvPr/>
        </p:nvSpPr>
        <p:spPr>
          <a:xfrm>
            <a:off x="692903" y="2006096"/>
            <a:ext cx="7480689" cy="2145268"/>
          </a:xfrm>
          <a:prstGeom prst="roundRect">
            <a:avLst/>
          </a:prstGeom>
          <a:solidFill>
            <a:srgbClr val="FFFFCC"/>
          </a:solidFill>
          <a:ln w="38100">
            <a:solidFill>
              <a:srgbClr val="FFC000"/>
            </a:solidFill>
          </a:ln>
        </p:spPr>
        <p:txBody>
          <a:bodyPr wrap="square" rtlCol="0">
            <a:spAutoFit/>
          </a:bodyPr>
          <a:lstStyle/>
          <a:p>
            <a:pPr lvl="0" algn="ctr"/>
            <a:r>
              <a:rPr lang="en-US" sz="4000">
                <a:latin typeface="Calibri" panose="020F0502020204030204" pitchFamily="34" charset="0"/>
                <a:ea typeface="Roboto" panose="02000000000000000000" pitchFamily="2" charset="0"/>
                <a:cs typeface="Calibri" panose="020F0502020204030204" pitchFamily="34" charset="0"/>
              </a:rPr>
              <a:t>Tiếng rao đều đều,/ khàn khàn/ kéo dài trong đêm khuya tĩnh mịch,/ nghe buồn não ruột.//;</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grpSp>
        <p:nvGrpSpPr>
          <p:cNvPr id="24" name="Group 23">
            <a:extLst>
              <a:ext uri="{FF2B5EF4-FFF2-40B4-BE49-F238E27FC236}">
                <a16:creationId xmlns="" xmlns:a16="http://schemas.microsoft.com/office/drawing/2014/main" id="{A8590D52-3D50-4D11-81EC-230E621DEE08}"/>
              </a:ext>
            </a:extLst>
          </p:cNvPr>
          <p:cNvGrpSpPr/>
          <p:nvPr/>
        </p:nvGrpSpPr>
        <p:grpSpPr>
          <a:xfrm>
            <a:off x="994051" y="644208"/>
            <a:ext cx="6557152" cy="781033"/>
            <a:chOff x="1507322" y="860201"/>
            <a:chExt cx="8173942" cy="781033"/>
          </a:xfrm>
        </p:grpSpPr>
        <p:sp>
          <p:nvSpPr>
            <p:cNvPr id="25" name="TextBox 24">
              <a:extLst>
                <a:ext uri="{FF2B5EF4-FFF2-40B4-BE49-F238E27FC236}">
                  <a16:creationId xmlns="" xmlns:a16="http://schemas.microsoft.com/office/drawing/2014/main" id="{01858E4A-7D7B-4F86-8324-CD5878C972F6}"/>
                </a:ext>
              </a:extLst>
            </p:cNvPr>
            <p:cNvSpPr txBox="1"/>
            <p:nvPr/>
          </p:nvSpPr>
          <p:spPr>
            <a:xfrm>
              <a:off x="1907774" y="926145"/>
              <a:ext cx="7773490" cy="715089"/>
            </a:xfrm>
            <a:prstGeom prst="roundRect">
              <a:avLst/>
            </a:prstGeom>
            <a:solidFill>
              <a:srgbClr val="CCFFFF"/>
            </a:solidFill>
            <a:ln w="3810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   Luyện đọc câu dài</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26" name="Picture 25">
              <a:extLst>
                <a:ext uri="{FF2B5EF4-FFF2-40B4-BE49-F238E27FC236}">
                  <a16:creationId xmlns="" xmlns:a16="http://schemas.microsoft.com/office/drawing/2014/main" id="{6A8B23D3-F76D-43AE-9EAD-1CB8BA8B9F9B}"/>
                </a:ext>
              </a:extLst>
            </p:cNvPr>
            <p:cNvPicPr>
              <a:picLocks noChangeAspect="1"/>
            </p:cNvPicPr>
            <p:nvPr/>
          </p:nvPicPr>
          <p:blipFill>
            <a:blip r:embed="rId3"/>
            <a:stretch>
              <a:fillRect/>
            </a:stretch>
          </p:blipFill>
          <p:spPr>
            <a:xfrm>
              <a:off x="1507322" y="860201"/>
              <a:ext cx="800902" cy="653215"/>
            </a:xfrm>
            <a:prstGeom prst="rect">
              <a:avLst/>
            </a:prstGeom>
          </p:spPr>
        </p:pic>
      </p:grpSp>
    </p:spTree>
    <p:extLst>
      <p:ext uri="{BB962C8B-B14F-4D97-AF65-F5344CB8AC3E}">
        <p14:creationId xmlns:p14="http://schemas.microsoft.com/office/powerpoint/2010/main" val="7440081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F6560D31-3E44-43D0-A138-AEDC74D7B2A1}"/>
              </a:ext>
            </a:extLst>
          </p:cNvPr>
          <p:cNvSpPr txBox="1"/>
          <p:nvPr/>
        </p:nvSpPr>
        <p:spPr>
          <a:xfrm>
            <a:off x="283028" y="2049638"/>
            <a:ext cx="8577943" cy="2145268"/>
          </a:xfrm>
          <a:prstGeom prst="roundRect">
            <a:avLst/>
          </a:prstGeom>
          <a:solidFill>
            <a:srgbClr val="FFFFCC"/>
          </a:solidFill>
          <a:ln w="38100">
            <a:solidFill>
              <a:srgbClr val="FFC000"/>
            </a:solidFill>
          </a:ln>
        </p:spPr>
        <p:txBody>
          <a:bodyPr wrap="square" rtlCol="0">
            <a:spAutoFit/>
          </a:bodyPr>
          <a:lstStyle/>
          <a:p>
            <a:pPr lvl="0" algn="ctr"/>
            <a:r>
              <a:rPr lang="vi-VN" sz="4000">
                <a:latin typeface="Calibri" panose="020F0502020204030204" pitchFamily="34" charset="0"/>
                <a:ea typeface="Roboto" panose="02000000000000000000" pitchFamily="2" charset="0"/>
                <a:cs typeface="Calibri" panose="020F0502020204030204" pitchFamily="34" charset="0"/>
              </a:rPr>
              <a:t>Trong ánh lửa,/ tôi thấy một bóng người cao,/ gầy,/ khập khiễng/ chạy tới ngôi nhà cháy,/ xô cánh cửa đổ rầm.//;</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grpSp>
        <p:nvGrpSpPr>
          <p:cNvPr id="24" name="Group 23">
            <a:extLst>
              <a:ext uri="{FF2B5EF4-FFF2-40B4-BE49-F238E27FC236}">
                <a16:creationId xmlns="" xmlns:a16="http://schemas.microsoft.com/office/drawing/2014/main" id="{A8590D52-3D50-4D11-81EC-230E621DEE08}"/>
              </a:ext>
            </a:extLst>
          </p:cNvPr>
          <p:cNvGrpSpPr/>
          <p:nvPr/>
        </p:nvGrpSpPr>
        <p:grpSpPr>
          <a:xfrm>
            <a:off x="994051" y="644208"/>
            <a:ext cx="6557152" cy="781033"/>
            <a:chOff x="1507322" y="860201"/>
            <a:chExt cx="8173942" cy="781033"/>
          </a:xfrm>
        </p:grpSpPr>
        <p:sp>
          <p:nvSpPr>
            <p:cNvPr id="25" name="TextBox 24">
              <a:extLst>
                <a:ext uri="{FF2B5EF4-FFF2-40B4-BE49-F238E27FC236}">
                  <a16:creationId xmlns="" xmlns:a16="http://schemas.microsoft.com/office/drawing/2014/main" id="{01858E4A-7D7B-4F86-8324-CD5878C972F6}"/>
                </a:ext>
              </a:extLst>
            </p:cNvPr>
            <p:cNvSpPr txBox="1"/>
            <p:nvPr/>
          </p:nvSpPr>
          <p:spPr>
            <a:xfrm>
              <a:off x="1907774" y="926145"/>
              <a:ext cx="7773490" cy="715089"/>
            </a:xfrm>
            <a:prstGeom prst="roundRect">
              <a:avLst/>
            </a:prstGeom>
            <a:solidFill>
              <a:srgbClr val="CCFFFF"/>
            </a:solidFill>
            <a:ln w="3810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   Luyện đọc câu dài</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26" name="Picture 25">
              <a:extLst>
                <a:ext uri="{FF2B5EF4-FFF2-40B4-BE49-F238E27FC236}">
                  <a16:creationId xmlns="" xmlns:a16="http://schemas.microsoft.com/office/drawing/2014/main" id="{6A8B23D3-F76D-43AE-9EAD-1CB8BA8B9F9B}"/>
                </a:ext>
              </a:extLst>
            </p:cNvPr>
            <p:cNvPicPr>
              <a:picLocks noChangeAspect="1"/>
            </p:cNvPicPr>
            <p:nvPr/>
          </p:nvPicPr>
          <p:blipFill>
            <a:blip r:embed="rId3"/>
            <a:stretch>
              <a:fillRect/>
            </a:stretch>
          </p:blipFill>
          <p:spPr>
            <a:xfrm>
              <a:off x="1507322" y="860201"/>
              <a:ext cx="800902" cy="653215"/>
            </a:xfrm>
            <a:prstGeom prst="rect">
              <a:avLst/>
            </a:prstGeom>
          </p:spPr>
        </p:pic>
      </p:grpSp>
    </p:spTree>
    <p:extLst>
      <p:ext uri="{BB962C8B-B14F-4D97-AF65-F5344CB8AC3E}">
        <p14:creationId xmlns:p14="http://schemas.microsoft.com/office/powerpoint/2010/main" val="9421662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F6560D31-3E44-43D0-A138-AEDC74D7B2A1}"/>
              </a:ext>
            </a:extLst>
          </p:cNvPr>
          <p:cNvSpPr txBox="1"/>
          <p:nvPr/>
        </p:nvSpPr>
        <p:spPr>
          <a:xfrm>
            <a:off x="283028" y="2180986"/>
            <a:ext cx="8577943" cy="1940957"/>
          </a:xfrm>
          <a:prstGeom prst="roundRect">
            <a:avLst/>
          </a:prstGeom>
          <a:solidFill>
            <a:srgbClr val="FFFFCC"/>
          </a:solidFill>
          <a:ln w="38100">
            <a:solidFill>
              <a:srgbClr val="FFC000"/>
            </a:solidFill>
          </a:ln>
        </p:spPr>
        <p:txBody>
          <a:bodyPr wrap="square" rtlCol="0">
            <a:spAutoFit/>
          </a:bodyPr>
          <a:lstStyle/>
          <a:p>
            <a:pPr lvl="0" algn="ctr"/>
            <a:r>
              <a:rPr lang="vi-VN" sz="3600">
                <a:latin typeface="Calibri" panose="020F0502020204030204" pitchFamily="34" charset="0"/>
                <a:ea typeface="Roboto" panose="02000000000000000000" pitchFamily="2" charset="0"/>
                <a:cs typeface="Calibri" panose="020F0502020204030204" pitchFamily="34" charset="0"/>
              </a:rPr>
              <a:t>Rồi từ trong nhà,/ vẫn cái bóng cao,/ gầy,/ khập khiễng ấy/ lom khom như đang che chở vật gì,/ phóng thẳng ra đường.//;…</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grpSp>
        <p:nvGrpSpPr>
          <p:cNvPr id="24" name="Group 23">
            <a:extLst>
              <a:ext uri="{FF2B5EF4-FFF2-40B4-BE49-F238E27FC236}">
                <a16:creationId xmlns="" xmlns:a16="http://schemas.microsoft.com/office/drawing/2014/main" id="{A8590D52-3D50-4D11-81EC-230E621DEE08}"/>
              </a:ext>
            </a:extLst>
          </p:cNvPr>
          <p:cNvGrpSpPr/>
          <p:nvPr/>
        </p:nvGrpSpPr>
        <p:grpSpPr>
          <a:xfrm>
            <a:off x="994051" y="644208"/>
            <a:ext cx="6557152" cy="781033"/>
            <a:chOff x="1507322" y="860201"/>
            <a:chExt cx="8173942" cy="781033"/>
          </a:xfrm>
        </p:grpSpPr>
        <p:sp>
          <p:nvSpPr>
            <p:cNvPr id="25" name="TextBox 24">
              <a:extLst>
                <a:ext uri="{FF2B5EF4-FFF2-40B4-BE49-F238E27FC236}">
                  <a16:creationId xmlns="" xmlns:a16="http://schemas.microsoft.com/office/drawing/2014/main" id="{01858E4A-7D7B-4F86-8324-CD5878C972F6}"/>
                </a:ext>
              </a:extLst>
            </p:cNvPr>
            <p:cNvSpPr txBox="1"/>
            <p:nvPr/>
          </p:nvSpPr>
          <p:spPr>
            <a:xfrm>
              <a:off x="1907774" y="926145"/>
              <a:ext cx="7773490" cy="715089"/>
            </a:xfrm>
            <a:prstGeom prst="roundRect">
              <a:avLst/>
            </a:prstGeom>
            <a:solidFill>
              <a:srgbClr val="CCFFFF"/>
            </a:solidFill>
            <a:ln w="3810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   Luyện đọc câu dài</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26" name="Picture 25">
              <a:extLst>
                <a:ext uri="{FF2B5EF4-FFF2-40B4-BE49-F238E27FC236}">
                  <a16:creationId xmlns="" xmlns:a16="http://schemas.microsoft.com/office/drawing/2014/main" id="{6A8B23D3-F76D-43AE-9EAD-1CB8BA8B9F9B}"/>
                </a:ext>
              </a:extLst>
            </p:cNvPr>
            <p:cNvPicPr>
              <a:picLocks noChangeAspect="1"/>
            </p:cNvPicPr>
            <p:nvPr/>
          </p:nvPicPr>
          <p:blipFill>
            <a:blip r:embed="rId3"/>
            <a:stretch>
              <a:fillRect/>
            </a:stretch>
          </p:blipFill>
          <p:spPr>
            <a:xfrm>
              <a:off x="1507322" y="860201"/>
              <a:ext cx="800902" cy="653215"/>
            </a:xfrm>
            <a:prstGeom prst="rect">
              <a:avLst/>
            </a:prstGeom>
          </p:spPr>
        </p:pic>
      </p:grpSp>
    </p:spTree>
    <p:extLst>
      <p:ext uri="{BB962C8B-B14F-4D97-AF65-F5344CB8AC3E}">
        <p14:creationId xmlns:p14="http://schemas.microsoft.com/office/powerpoint/2010/main" val="11466404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F6560D31-3E44-43D0-A138-AEDC74D7B2A1}"/>
              </a:ext>
            </a:extLst>
          </p:cNvPr>
          <p:cNvSpPr txBox="1"/>
          <p:nvPr/>
        </p:nvSpPr>
        <p:spPr>
          <a:xfrm>
            <a:off x="647311" y="1802896"/>
            <a:ext cx="5906628" cy="578882"/>
          </a:xfrm>
          <a:prstGeom prst="roundRect">
            <a:avLst/>
          </a:prstGeom>
          <a:solidFill>
            <a:srgbClr val="FFFFCC"/>
          </a:solidFill>
          <a:ln w="38100">
            <a:solidFill>
              <a:srgbClr val="FFC000"/>
            </a:solidFill>
          </a:ln>
        </p:spPr>
        <p:txBody>
          <a:bodyPr wrap="square" rtlCol="0">
            <a:spAutoFit/>
          </a:bodyPr>
          <a:lstStyle/>
          <a:p>
            <a:pPr algn="just"/>
            <a:r>
              <a:rPr lang="en-US" sz="2800">
                <a:latin typeface="Calibri" panose="020F0502020204030204" pitchFamily="34" charset="0"/>
                <a:ea typeface="Roboto" panose="02000000000000000000" pitchFamily="2" charset="0"/>
                <a:cs typeface="Calibri" panose="020F0502020204030204" pitchFamily="34" charset="0"/>
              </a:rPr>
              <a:t>• Đoạn 1: Từ đầu đến “não ruột”.</a:t>
            </a:r>
            <a:endParaRPr lang="en-US" sz="2800" dirty="0">
              <a:latin typeface="Calibri" panose="020F0502020204030204" pitchFamily="34" charset="0"/>
              <a:ea typeface="Roboto" panose="02000000000000000000" pitchFamily="2" charset="0"/>
              <a:cs typeface="Calibri" panose="020F0502020204030204" pitchFamily="34" charset="0"/>
            </a:endParaRPr>
          </a:p>
        </p:txBody>
      </p:sp>
      <p:sp>
        <p:nvSpPr>
          <p:cNvPr id="20" name="TextBox 19">
            <a:extLst>
              <a:ext uri="{FF2B5EF4-FFF2-40B4-BE49-F238E27FC236}">
                <a16:creationId xmlns="" xmlns:a16="http://schemas.microsoft.com/office/drawing/2014/main" id="{7CFC9F57-6FA1-4520-839B-247D0530F47E}"/>
              </a:ext>
            </a:extLst>
          </p:cNvPr>
          <p:cNvSpPr txBox="1"/>
          <p:nvPr/>
        </p:nvSpPr>
        <p:spPr>
          <a:xfrm>
            <a:off x="1097255" y="2597810"/>
            <a:ext cx="5906627" cy="578882"/>
          </a:xfrm>
          <a:prstGeom prst="roundRect">
            <a:avLst/>
          </a:prstGeom>
          <a:solidFill>
            <a:srgbClr val="FFFFCC"/>
          </a:solidFill>
          <a:ln w="38100">
            <a:solidFill>
              <a:srgbClr val="FFC000"/>
            </a:solidFill>
          </a:ln>
        </p:spPr>
        <p:txBody>
          <a:bodyPr wrap="square" rtlCol="0">
            <a:spAutoFit/>
          </a:bodyPr>
          <a:lstStyle/>
          <a:p>
            <a:pPr algn="just"/>
            <a:r>
              <a:rPr lang="vi-VN" sz="2800">
                <a:latin typeface="Calibri" panose="020F0502020204030204" pitchFamily="34" charset="0"/>
                <a:ea typeface="Roboto" panose="02000000000000000000" pitchFamily="2" charset="0"/>
                <a:cs typeface="Calibri" panose="020F0502020204030204" pitchFamily="34" charset="0"/>
              </a:rPr>
              <a:t>• Đoạn 2: Tiếp theo đến “ra đường”.</a:t>
            </a:r>
            <a:endParaRPr lang="en-US" sz="2800" dirty="0">
              <a:latin typeface="Calibri" panose="020F0502020204030204" pitchFamily="34" charset="0"/>
              <a:ea typeface="Roboto" panose="02000000000000000000" pitchFamily="2" charset="0"/>
              <a:cs typeface="Calibri" panose="020F0502020204030204" pitchFamily="34" charset="0"/>
            </a:endParaRPr>
          </a:p>
        </p:txBody>
      </p:sp>
      <p:grpSp>
        <p:nvGrpSpPr>
          <p:cNvPr id="24" name="Group 23">
            <a:extLst>
              <a:ext uri="{FF2B5EF4-FFF2-40B4-BE49-F238E27FC236}">
                <a16:creationId xmlns="" xmlns:a16="http://schemas.microsoft.com/office/drawing/2014/main" id="{A8590D52-3D50-4D11-81EC-230E621DEE08}"/>
              </a:ext>
            </a:extLst>
          </p:cNvPr>
          <p:cNvGrpSpPr/>
          <p:nvPr/>
        </p:nvGrpSpPr>
        <p:grpSpPr>
          <a:xfrm>
            <a:off x="994051" y="644208"/>
            <a:ext cx="6557152" cy="653215"/>
            <a:chOff x="1507322" y="860201"/>
            <a:chExt cx="8173942" cy="653215"/>
          </a:xfrm>
        </p:grpSpPr>
        <p:sp>
          <p:nvSpPr>
            <p:cNvPr id="25" name="TextBox 24">
              <a:extLst>
                <a:ext uri="{FF2B5EF4-FFF2-40B4-BE49-F238E27FC236}">
                  <a16:creationId xmlns="" xmlns:a16="http://schemas.microsoft.com/office/drawing/2014/main" id="{01858E4A-7D7B-4F86-8324-CD5878C972F6}"/>
                </a:ext>
              </a:extLst>
            </p:cNvPr>
            <p:cNvSpPr txBox="1"/>
            <p:nvPr/>
          </p:nvSpPr>
          <p:spPr>
            <a:xfrm>
              <a:off x="1907773" y="926145"/>
              <a:ext cx="7773491" cy="578882"/>
            </a:xfrm>
            <a:prstGeom prst="roundRect">
              <a:avLst/>
            </a:prstGeom>
            <a:solidFill>
              <a:srgbClr val="CCFFFF"/>
            </a:solidFill>
            <a:ln w="38100">
              <a:solidFill>
                <a:srgbClr val="0070C0"/>
              </a:solidFill>
            </a:ln>
          </p:spPr>
          <p:txBody>
            <a:bodyPr wrap="square" rtlCol="0">
              <a:spAutoFit/>
            </a:bodyPr>
            <a:lstStyle/>
            <a:p>
              <a:pPr algn="ctr"/>
              <a:r>
                <a:rPr lang="en-US" sz="2800" b="1" dirty="0">
                  <a:latin typeface="Calibri" panose="020F0502020204030204" pitchFamily="34" charset="0"/>
                  <a:ea typeface="Roboto" panose="02000000000000000000" pitchFamily="2" charset="0"/>
                  <a:cs typeface="Calibri" panose="020F0502020204030204" pitchFamily="34" charset="0"/>
                </a:rPr>
                <a:t>   </a:t>
              </a:r>
              <a:r>
                <a:rPr lang="en-US" sz="2800" b="1" dirty="0" err="1">
                  <a:latin typeface="Calibri" panose="020F0502020204030204" pitchFamily="34" charset="0"/>
                  <a:ea typeface="Roboto" panose="02000000000000000000" pitchFamily="2" charset="0"/>
                  <a:cs typeface="Calibri" panose="020F0502020204030204" pitchFamily="34" charset="0"/>
                </a:rPr>
                <a:t>Bài</a:t>
              </a:r>
              <a:r>
                <a:rPr lang="en-US" sz="2800" b="1" dirty="0">
                  <a:latin typeface="Calibri" panose="020F0502020204030204" pitchFamily="34" charset="0"/>
                  <a:ea typeface="Roboto" panose="02000000000000000000" pitchFamily="2" charset="0"/>
                  <a:cs typeface="Calibri" panose="020F0502020204030204" pitchFamily="34" charset="0"/>
                </a:rPr>
                <a:t> </a:t>
              </a:r>
              <a:r>
                <a:rPr lang="en-US" sz="2800" b="1" dirty="0" err="1">
                  <a:latin typeface="Calibri" panose="020F0502020204030204" pitchFamily="34" charset="0"/>
                  <a:ea typeface="Roboto" panose="02000000000000000000" pitchFamily="2" charset="0"/>
                  <a:cs typeface="Calibri" panose="020F0502020204030204" pitchFamily="34" charset="0"/>
                </a:rPr>
                <a:t>tập</a:t>
              </a:r>
              <a:r>
                <a:rPr lang="en-US" sz="2800" b="1" dirty="0">
                  <a:latin typeface="Calibri" panose="020F0502020204030204" pitchFamily="34" charset="0"/>
                  <a:ea typeface="Roboto" panose="02000000000000000000" pitchFamily="2" charset="0"/>
                  <a:cs typeface="Calibri" panose="020F0502020204030204" pitchFamily="34" charset="0"/>
                </a:rPr>
                <a:t> </a:t>
              </a:r>
              <a:r>
                <a:rPr lang="en-US" sz="2800" b="1" dirty="0" err="1">
                  <a:latin typeface="Calibri" panose="020F0502020204030204" pitchFamily="34" charset="0"/>
                  <a:ea typeface="Roboto" panose="02000000000000000000" pitchFamily="2" charset="0"/>
                  <a:cs typeface="Calibri" panose="020F0502020204030204" pitchFamily="34" charset="0"/>
                </a:rPr>
                <a:t>đọc</a:t>
              </a:r>
              <a:r>
                <a:rPr lang="en-US" sz="2800" b="1" dirty="0">
                  <a:latin typeface="Calibri" panose="020F0502020204030204" pitchFamily="34" charset="0"/>
                  <a:ea typeface="Roboto" panose="02000000000000000000" pitchFamily="2" charset="0"/>
                  <a:cs typeface="Calibri" panose="020F0502020204030204" pitchFamily="34" charset="0"/>
                </a:rPr>
                <a:t> </a:t>
              </a:r>
              <a:r>
                <a:rPr lang="en-US" sz="2800" b="1" dirty="0" err="1">
                  <a:latin typeface="Calibri" panose="020F0502020204030204" pitchFamily="34" charset="0"/>
                  <a:ea typeface="Roboto" panose="02000000000000000000" pitchFamily="2" charset="0"/>
                  <a:cs typeface="Calibri" panose="020F0502020204030204" pitchFamily="34" charset="0"/>
                </a:rPr>
                <a:t>được</a:t>
              </a:r>
              <a:r>
                <a:rPr lang="en-US" sz="2800" b="1" dirty="0">
                  <a:latin typeface="Calibri" panose="020F0502020204030204" pitchFamily="34" charset="0"/>
                  <a:ea typeface="Roboto" panose="02000000000000000000" pitchFamily="2" charset="0"/>
                  <a:cs typeface="Calibri" panose="020F0502020204030204" pitchFamily="34" charset="0"/>
                </a:rPr>
                <a:t> chia </a:t>
              </a:r>
              <a:r>
                <a:rPr lang="en-US" sz="2800" b="1" dirty="0" err="1">
                  <a:latin typeface="Calibri" panose="020F0502020204030204" pitchFamily="34" charset="0"/>
                  <a:ea typeface="Roboto" panose="02000000000000000000" pitchFamily="2" charset="0"/>
                  <a:cs typeface="Calibri" panose="020F0502020204030204" pitchFamily="34" charset="0"/>
                </a:rPr>
                <a:t>làm</a:t>
              </a:r>
              <a:r>
                <a:rPr lang="en-US" sz="2800" b="1" dirty="0">
                  <a:latin typeface="Calibri" panose="020F0502020204030204" pitchFamily="34" charset="0"/>
                  <a:ea typeface="Roboto" panose="02000000000000000000" pitchFamily="2" charset="0"/>
                  <a:cs typeface="Calibri" panose="020F0502020204030204" pitchFamily="34" charset="0"/>
                </a:rPr>
                <a:t> </a:t>
              </a:r>
              <a:r>
                <a:rPr lang="en-US" sz="2800" b="1" dirty="0" err="1">
                  <a:latin typeface="Calibri" panose="020F0502020204030204" pitchFamily="34" charset="0"/>
                  <a:ea typeface="Roboto" panose="02000000000000000000" pitchFamily="2" charset="0"/>
                  <a:cs typeface="Calibri" panose="020F0502020204030204" pitchFamily="34" charset="0"/>
                </a:rPr>
                <a:t>mấy</a:t>
              </a:r>
              <a:r>
                <a:rPr lang="en-US" sz="2800" b="1" dirty="0">
                  <a:latin typeface="Calibri" panose="020F0502020204030204" pitchFamily="34" charset="0"/>
                  <a:ea typeface="Roboto" panose="02000000000000000000" pitchFamily="2" charset="0"/>
                  <a:cs typeface="Calibri" panose="020F0502020204030204" pitchFamily="34" charset="0"/>
                </a:rPr>
                <a:t> </a:t>
              </a:r>
              <a:r>
                <a:rPr lang="en-US" sz="2800" b="1" dirty="0" err="1">
                  <a:latin typeface="Calibri" panose="020F0502020204030204" pitchFamily="34" charset="0"/>
                  <a:ea typeface="Roboto" panose="02000000000000000000" pitchFamily="2" charset="0"/>
                  <a:cs typeface="Calibri" panose="020F0502020204030204" pitchFamily="34" charset="0"/>
                </a:rPr>
                <a:t>đoạn</a:t>
              </a:r>
              <a:r>
                <a:rPr lang="en-US" sz="2800" b="1" dirty="0">
                  <a:latin typeface="Calibri" panose="020F0502020204030204" pitchFamily="34" charset="0"/>
                  <a:ea typeface="Roboto" panose="02000000000000000000" pitchFamily="2" charset="0"/>
                  <a:cs typeface="Calibri" panose="020F0502020204030204" pitchFamily="34" charset="0"/>
                </a:rPr>
                <a:t>?</a:t>
              </a:r>
            </a:p>
          </p:txBody>
        </p:sp>
        <p:pic>
          <p:nvPicPr>
            <p:cNvPr id="26" name="Picture 25">
              <a:extLst>
                <a:ext uri="{FF2B5EF4-FFF2-40B4-BE49-F238E27FC236}">
                  <a16:creationId xmlns="" xmlns:a16="http://schemas.microsoft.com/office/drawing/2014/main" id="{6A8B23D3-F76D-43AE-9EAD-1CB8BA8B9F9B}"/>
                </a:ext>
              </a:extLst>
            </p:cNvPr>
            <p:cNvPicPr>
              <a:picLocks noChangeAspect="1"/>
            </p:cNvPicPr>
            <p:nvPr/>
          </p:nvPicPr>
          <p:blipFill>
            <a:blip r:embed="rId3"/>
            <a:stretch>
              <a:fillRect/>
            </a:stretch>
          </p:blipFill>
          <p:spPr>
            <a:xfrm>
              <a:off x="1507322" y="860201"/>
              <a:ext cx="800902" cy="653215"/>
            </a:xfrm>
            <a:prstGeom prst="rect">
              <a:avLst/>
            </a:prstGeom>
          </p:spPr>
        </p:pic>
      </p:grpSp>
      <p:sp>
        <p:nvSpPr>
          <p:cNvPr id="27" name="TextBox 26">
            <a:extLst>
              <a:ext uri="{FF2B5EF4-FFF2-40B4-BE49-F238E27FC236}">
                <a16:creationId xmlns="" xmlns:a16="http://schemas.microsoft.com/office/drawing/2014/main" id="{6505D1E6-4346-41AC-AC06-EA14AFF4C807}"/>
              </a:ext>
            </a:extLst>
          </p:cNvPr>
          <p:cNvSpPr txBox="1"/>
          <p:nvPr/>
        </p:nvSpPr>
        <p:spPr>
          <a:xfrm>
            <a:off x="2998626" y="4269043"/>
            <a:ext cx="5906627" cy="578882"/>
          </a:xfrm>
          <a:prstGeom prst="roundRect">
            <a:avLst/>
          </a:prstGeom>
          <a:solidFill>
            <a:srgbClr val="FFFFCC"/>
          </a:solidFill>
          <a:ln w="38100">
            <a:solidFill>
              <a:srgbClr val="FFC000"/>
            </a:solidFill>
          </a:ln>
        </p:spPr>
        <p:txBody>
          <a:bodyPr wrap="square" rtlCol="0">
            <a:spAutoFit/>
          </a:bodyPr>
          <a:lstStyle/>
          <a:p>
            <a:pPr algn="just"/>
            <a:r>
              <a:rPr lang="en-US" sz="2800" dirty="0">
                <a:latin typeface="Calibri" panose="020F0502020204030204" pitchFamily="34" charset="0"/>
                <a:ea typeface="Roboto" panose="02000000000000000000" pitchFamily="2" charset="0"/>
                <a:cs typeface="Calibri" panose="020F0502020204030204" pitchFamily="34" charset="0"/>
              </a:rPr>
              <a:t>   </a:t>
            </a:r>
            <a:r>
              <a:rPr lang="en-US" sz="2800" b="1" err="1">
                <a:latin typeface="Calibri" panose="020F0502020204030204" pitchFamily="34" charset="0"/>
                <a:ea typeface="Roboto" panose="02000000000000000000" pitchFamily="2" charset="0"/>
                <a:cs typeface="Calibri" panose="020F0502020204030204" pitchFamily="34" charset="0"/>
              </a:rPr>
              <a:t>Đoạn</a:t>
            </a:r>
            <a:r>
              <a:rPr lang="en-US" sz="2800" b="1">
                <a:latin typeface="Calibri" panose="020F0502020204030204" pitchFamily="34" charset="0"/>
                <a:ea typeface="Roboto" panose="02000000000000000000" pitchFamily="2" charset="0"/>
                <a:cs typeface="Calibri" panose="020F0502020204030204" pitchFamily="34" charset="0"/>
              </a:rPr>
              <a:t> 4: </a:t>
            </a:r>
            <a:r>
              <a:rPr lang="en-US" sz="2800" dirty="0" err="1">
                <a:latin typeface="Calibri" panose="020F0502020204030204" pitchFamily="34" charset="0"/>
                <a:ea typeface="Roboto" panose="02000000000000000000" pitchFamily="2" charset="0"/>
                <a:cs typeface="Calibri" panose="020F0502020204030204" pitchFamily="34" charset="0"/>
              </a:rPr>
              <a:t>Còn</a:t>
            </a:r>
            <a:r>
              <a:rPr lang="en-US" sz="2800" dirty="0">
                <a:latin typeface="Calibri" panose="020F0502020204030204" pitchFamily="34" charset="0"/>
                <a:ea typeface="Roboto" panose="02000000000000000000" pitchFamily="2" charset="0"/>
                <a:cs typeface="Calibri" panose="020F0502020204030204" pitchFamily="34" charset="0"/>
              </a:rPr>
              <a:t> </a:t>
            </a:r>
            <a:r>
              <a:rPr lang="en-US" sz="2800" dirty="0" err="1">
                <a:latin typeface="Calibri" panose="020F0502020204030204" pitchFamily="34" charset="0"/>
                <a:ea typeface="Roboto" panose="02000000000000000000" pitchFamily="2" charset="0"/>
                <a:cs typeface="Calibri" panose="020F0502020204030204" pitchFamily="34" charset="0"/>
              </a:rPr>
              <a:t>lại</a:t>
            </a:r>
            <a:r>
              <a:rPr lang="en-US" sz="2800" dirty="0">
                <a:latin typeface="Calibri" panose="020F0502020204030204" pitchFamily="34" charset="0"/>
                <a:ea typeface="Roboto" panose="02000000000000000000" pitchFamily="2" charset="0"/>
                <a:cs typeface="Calibri" panose="020F0502020204030204" pitchFamily="34" charset="0"/>
              </a:rPr>
              <a:t>.</a:t>
            </a:r>
          </a:p>
        </p:txBody>
      </p:sp>
      <p:sp>
        <p:nvSpPr>
          <p:cNvPr id="2" name="TextBox 1">
            <a:extLst>
              <a:ext uri="{FF2B5EF4-FFF2-40B4-BE49-F238E27FC236}">
                <a16:creationId xmlns="" xmlns:a16="http://schemas.microsoft.com/office/drawing/2014/main" id="{056CA4B2-D8DF-83D6-1FD9-052C0BFE306F}"/>
              </a:ext>
            </a:extLst>
          </p:cNvPr>
          <p:cNvSpPr txBox="1"/>
          <p:nvPr/>
        </p:nvSpPr>
        <p:spPr>
          <a:xfrm>
            <a:off x="1982627" y="3433426"/>
            <a:ext cx="5906627" cy="578882"/>
          </a:xfrm>
          <a:prstGeom prst="roundRect">
            <a:avLst/>
          </a:prstGeom>
          <a:solidFill>
            <a:srgbClr val="FFFFCC"/>
          </a:solidFill>
          <a:ln w="38100">
            <a:solidFill>
              <a:srgbClr val="FFC000"/>
            </a:solidFill>
          </a:ln>
        </p:spPr>
        <p:txBody>
          <a:bodyPr wrap="square" rtlCol="0">
            <a:spAutoFit/>
          </a:bodyPr>
          <a:lstStyle/>
          <a:p>
            <a:pPr algn="just"/>
            <a:r>
              <a:rPr lang="vi-VN" sz="2800">
                <a:latin typeface="Calibri" panose="020F0502020204030204" pitchFamily="34" charset="0"/>
                <a:ea typeface="Roboto" panose="02000000000000000000" pitchFamily="2" charset="0"/>
                <a:cs typeface="Calibri" panose="020F0502020204030204" pitchFamily="34" charset="0"/>
              </a:rPr>
              <a:t>• Đoạn 3: Tiếp theo đến “cái chân gỗ”.</a:t>
            </a:r>
            <a:endParaRPr lang="en-US" sz="2800" dirty="0">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1157108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7"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5D9A454-0436-4727-BBDA-961E85FA2638}"/>
              </a:ext>
            </a:extLst>
          </p:cNvPr>
          <p:cNvSpPr txBox="1"/>
          <p:nvPr/>
        </p:nvSpPr>
        <p:spPr>
          <a:xfrm>
            <a:off x="996842" y="598571"/>
            <a:ext cx="7889965" cy="707886"/>
          </a:xfrm>
          <a:prstGeom prst="rect">
            <a:avLst/>
          </a:prstGeom>
          <a:noFill/>
        </p:spPr>
        <p:txBody>
          <a:bodyPr wrap="square" rtlCol="0">
            <a:spAutoFit/>
          </a:bodyPr>
          <a:lstStyle/>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 </a:t>
            </a:r>
            <a:r>
              <a:rPr lang="en-US" sz="4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ĐỌC </a:t>
            </a:r>
            <a:r>
              <a:rPr lang="en-US" sz="4000" b="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TRONG </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NHÓM</a:t>
            </a:r>
          </a:p>
        </p:txBody>
      </p:sp>
    </p:spTree>
    <p:extLst>
      <p:ext uri="{BB962C8B-B14F-4D97-AF65-F5344CB8AC3E}">
        <p14:creationId xmlns:p14="http://schemas.microsoft.com/office/powerpoint/2010/main" val="345413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5D9A454-0436-4727-BBDA-961E85FA2638}"/>
              </a:ext>
            </a:extLst>
          </p:cNvPr>
          <p:cNvSpPr txBox="1"/>
          <p:nvPr/>
        </p:nvSpPr>
        <p:spPr>
          <a:xfrm>
            <a:off x="996842" y="598571"/>
            <a:ext cx="7889965" cy="707886"/>
          </a:xfrm>
          <a:prstGeom prst="rect">
            <a:avLst/>
          </a:prstGeom>
          <a:noFill/>
        </p:spPr>
        <p:txBody>
          <a:bodyPr wrap="square" rtlCol="0">
            <a:spAutoFit/>
          </a:bodyPr>
          <a:lstStyle/>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 </a:t>
            </a:r>
            <a:r>
              <a:rPr lang="en-US" sz="4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ĐỌC </a:t>
            </a:r>
            <a:r>
              <a:rPr lang="en-US" sz="4000" b="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TRƯỚC LỚP</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346698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4BB0D30-A8B3-4CC5-9E21-701C366B1CAA}"/>
              </a:ext>
            </a:extLst>
          </p:cNvPr>
          <p:cNvSpPr txBox="1"/>
          <p:nvPr/>
        </p:nvSpPr>
        <p:spPr>
          <a:xfrm>
            <a:off x="1560443" y="1263815"/>
            <a:ext cx="6278884" cy="1563740"/>
          </a:xfrm>
          <a:prstGeom prst="rect">
            <a:avLst/>
          </a:prstGeom>
          <a:noFill/>
        </p:spPr>
        <p:txBody>
          <a:bodyPr wrap="square" rtlCol="0">
            <a:prstTxWarp prst="textButton">
              <a:avLst/>
            </a:prstTxWarp>
            <a:spAutoFit/>
          </a:bodyPr>
          <a:lstStyle/>
          <a:p>
            <a:pPr algn="ctr">
              <a:lnSpc>
                <a:spcPct val="80000"/>
              </a:lnSpc>
            </a:pPr>
            <a:endParaRPr lang="en-US" sz="6600" dirty="0">
              <a:ln w="295275">
                <a:solidFill>
                  <a:schemeClr val="bg1"/>
                </a:solidFill>
              </a:ln>
              <a:solidFill>
                <a:srgbClr val="FFFFFF"/>
              </a:solidFill>
              <a:latin typeface="SVN-Poky's" panose="020B0606040200020203" pitchFamily="34" charset="0"/>
            </a:endParaRPr>
          </a:p>
        </p:txBody>
      </p:sp>
      <p:sp>
        <p:nvSpPr>
          <p:cNvPr id="10" name="TextBox 9">
            <a:extLst>
              <a:ext uri="{FF2B5EF4-FFF2-40B4-BE49-F238E27FC236}">
                <a16:creationId xmlns="" xmlns:a16="http://schemas.microsoft.com/office/drawing/2014/main" id="{63E9FF19-AE45-4EC2-9E0E-F4A89F5C1312}"/>
              </a:ext>
            </a:extLst>
          </p:cNvPr>
          <p:cNvSpPr txBox="1"/>
          <p:nvPr/>
        </p:nvSpPr>
        <p:spPr>
          <a:xfrm rot="20615280">
            <a:off x="649158" y="1564242"/>
            <a:ext cx="3356345" cy="1015663"/>
          </a:xfrm>
          <a:prstGeom prst="rect">
            <a:avLst/>
          </a:prstGeom>
          <a:noFill/>
        </p:spPr>
        <p:txBody>
          <a:bodyPr wrap="square" rtlCol="0">
            <a:prstTxWarp prst="textArchUp">
              <a:avLst/>
            </a:prstTxWarp>
            <a:spAutoFit/>
          </a:bodyPr>
          <a:lstStyle/>
          <a:p>
            <a:pPr algn="ctr"/>
            <a:endParaRPr lang="en-US" sz="4000" dirty="0">
              <a:ln w="127000">
                <a:solidFill>
                  <a:schemeClr val="bg1"/>
                </a:solidFill>
              </a:ln>
              <a:solidFill>
                <a:srgbClr val="FF0000"/>
              </a:solidFill>
              <a:latin typeface="#9Slide05 Phobia" panose="02000506000000020003" pitchFamily="2" charset="0"/>
            </a:endParaRPr>
          </a:p>
        </p:txBody>
      </p:sp>
      <p:sp>
        <p:nvSpPr>
          <p:cNvPr id="17" name="TextBox 16">
            <a:extLst>
              <a:ext uri="{FF2B5EF4-FFF2-40B4-BE49-F238E27FC236}">
                <a16:creationId xmlns="" xmlns:a16="http://schemas.microsoft.com/office/drawing/2014/main" id="{B5D0971F-4D7F-4D37-9980-3EC1BCAD4767}"/>
              </a:ext>
            </a:extLst>
          </p:cNvPr>
          <p:cNvSpPr txBox="1"/>
          <p:nvPr/>
        </p:nvSpPr>
        <p:spPr>
          <a:xfrm>
            <a:off x="1054100" y="1471420"/>
            <a:ext cx="6648450" cy="634020"/>
          </a:xfrm>
          <a:prstGeom prst="rect">
            <a:avLst/>
          </a:prstGeom>
          <a:noFill/>
        </p:spPr>
        <p:txBody>
          <a:bodyPr wrap="square">
            <a:spAutoFit/>
          </a:bodyPr>
          <a:lstStyle/>
          <a:p>
            <a:pPr algn="ctr">
              <a:lnSpc>
                <a:spcPct val="80000"/>
              </a:lnSpc>
            </a:pPr>
            <a:r>
              <a:rPr lang="en-US" sz="4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Gretoon" panose="02040603050506020204" pitchFamily="18" charset="0"/>
              </a:rPr>
              <a:t>L</a:t>
            </a:r>
            <a:r>
              <a:rPr lang="en-US" sz="4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rPr>
              <a:t>U</a:t>
            </a:r>
            <a:r>
              <a:rPr lang="en-US" sz="44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Gretoon" panose="02040603050506020204" pitchFamily="18" charset="0"/>
              </a:rPr>
              <a:t>Y</a:t>
            </a:r>
            <a:r>
              <a:rPr lang="en-US" sz="44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Gretoon" panose="02040603050506020204" pitchFamily="18" charset="0"/>
              </a:rPr>
              <a:t>Ệ</a:t>
            </a:r>
            <a:r>
              <a:rPr lang="en-US" sz="44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Gretoon" panose="02040603050506020204" pitchFamily="18" charset="0"/>
              </a:rPr>
              <a:t>N</a:t>
            </a:r>
            <a:r>
              <a:rPr lang="en-US" sz="44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rPr>
              <a:t> </a:t>
            </a:r>
            <a:r>
              <a:rPr lang="en-US" sz="44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Gretoon" panose="02040603050506020204" pitchFamily="18" charset="0"/>
              </a:rPr>
              <a:t>Đ</a:t>
            </a:r>
            <a:r>
              <a:rPr lang="en-US" sz="4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Gretoon" panose="02040603050506020204" pitchFamily="18" charset="0"/>
              </a:rPr>
              <a:t>Ọ</a:t>
            </a:r>
            <a:r>
              <a:rPr lang="en-US" sz="44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Gretoon" panose="02040603050506020204" pitchFamily="18" charset="0"/>
              </a:rPr>
              <a:t>C</a:t>
            </a:r>
            <a:r>
              <a:rPr lang="en-US" sz="44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rPr>
              <a:t> </a:t>
            </a:r>
            <a:r>
              <a:rPr lang="en-US" sz="4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rPr>
              <a:t>H</a:t>
            </a:r>
            <a:r>
              <a:rPr lang="en-US" sz="44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Gretoon" panose="02040603050506020204" pitchFamily="18" charset="0"/>
              </a:rPr>
              <a:t>I</a:t>
            </a:r>
            <a:r>
              <a:rPr lang="en-US" sz="44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Gretoon" panose="02040603050506020204" pitchFamily="18" charset="0"/>
              </a:rPr>
              <a:t>Ể</a:t>
            </a:r>
            <a:r>
              <a:rPr lang="en-US" sz="44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Gretoon" panose="02040603050506020204" pitchFamily="18" charset="0"/>
              </a:rPr>
              <a:t>U</a:t>
            </a:r>
            <a:endParaRPr lang="en-US" sz="44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Gretoon" panose="02040603050506020204" pitchFamily="18" charset="0"/>
            </a:endParaRPr>
          </a:p>
        </p:txBody>
      </p:sp>
    </p:spTree>
    <p:extLst>
      <p:ext uri="{BB962C8B-B14F-4D97-AF65-F5344CB8AC3E}">
        <p14:creationId xmlns:p14="http://schemas.microsoft.com/office/powerpoint/2010/main" val="38447442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2.22222E-6 1.60494E-6 L -2.22222E-6 -0.07222 " pathEditMode="relative" rAng="0" ptsTypes="AA">
                                      <p:cBhvr>
                                        <p:cTn id="6" dur="250" accel="50000" decel="50000" autoRev="1" fill="hold">
                                          <p:stCondLst>
                                            <p:cond delay="0"/>
                                          </p:stCondLst>
                                        </p:cTn>
                                        <p:tgtEl>
                                          <p:spTgt spid="17"/>
                                        </p:tgtEl>
                                        <p:attrNameLst>
                                          <p:attrName>ppt_x</p:attrName>
                                          <p:attrName>ppt_y</p:attrName>
                                        </p:attrNameLst>
                                      </p:cBhvr>
                                      <p:rCtr x="0" y="-3611"/>
                                    </p:animMotion>
                                    <p:animRot by="1500000">
                                      <p:cBhvr>
                                        <p:cTn id="7" dur="125" fill="hold">
                                          <p:stCondLst>
                                            <p:cond delay="0"/>
                                          </p:stCondLst>
                                        </p:cTn>
                                        <p:tgtEl>
                                          <p:spTgt spid="17"/>
                                        </p:tgtEl>
                                        <p:attrNameLst>
                                          <p:attrName>r</p:attrName>
                                        </p:attrNameLst>
                                      </p:cBhvr>
                                    </p:animRot>
                                    <p:animRot by="-1500000">
                                      <p:cBhvr>
                                        <p:cTn id="8" dur="125" fill="hold">
                                          <p:stCondLst>
                                            <p:cond delay="125"/>
                                          </p:stCondLst>
                                        </p:cTn>
                                        <p:tgtEl>
                                          <p:spTgt spid="17"/>
                                        </p:tgtEl>
                                        <p:attrNameLst>
                                          <p:attrName>r</p:attrName>
                                        </p:attrNameLst>
                                      </p:cBhvr>
                                    </p:animRot>
                                    <p:animRot by="-1500000">
                                      <p:cBhvr>
                                        <p:cTn id="9" dur="125" fill="hold">
                                          <p:stCondLst>
                                            <p:cond delay="250"/>
                                          </p:stCondLst>
                                        </p:cTn>
                                        <p:tgtEl>
                                          <p:spTgt spid="17"/>
                                        </p:tgtEl>
                                        <p:attrNameLst>
                                          <p:attrName>r</p:attrName>
                                        </p:attrNameLst>
                                      </p:cBhvr>
                                    </p:animRot>
                                    <p:animRot by="1500000">
                                      <p:cBhvr>
                                        <p:cTn id="10" dur="125" fill="hold">
                                          <p:stCondLst>
                                            <p:cond delay="375"/>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875B76DE-E9BB-4269-83A8-6B5100C619ED}"/>
              </a:ext>
            </a:extLst>
          </p:cNvPr>
          <p:cNvSpPr/>
          <p:nvPr/>
        </p:nvSpPr>
        <p:spPr>
          <a:xfrm>
            <a:off x="152400" y="617220"/>
            <a:ext cx="8820150" cy="1008138"/>
          </a:xfrm>
          <a:prstGeom prst="roundRect">
            <a:avLst/>
          </a:prstGeom>
          <a:solidFill>
            <a:srgbClr val="FFFFFF"/>
          </a:solidFill>
          <a:ln w="38100">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a:solidFill>
                  <a:schemeClr val="bg1">
                    <a:lumMod val="25000"/>
                  </a:schemeClr>
                </a:solidFill>
                <a:latin typeface="Times New Roman" pitchFamily="18" charset="0"/>
                <a:cs typeface="Times New Roman" pitchFamily="18" charset="0"/>
              </a:rPr>
              <a:t>1.</a:t>
            </a:r>
            <a:r>
              <a:rPr lang="en-US" sz="4000" b="1">
                <a:solidFill>
                  <a:schemeClr val="bg1">
                    <a:lumMod val="25000"/>
                  </a:schemeClr>
                </a:solidFill>
                <a:latin typeface="Times New Roman" pitchFamily="18" charset="0"/>
                <a:cs typeface="Times New Roman" pitchFamily="18" charset="0"/>
              </a:rPr>
              <a:t> </a:t>
            </a:r>
            <a:r>
              <a:rPr lang="vi-VN" sz="4000" b="1">
                <a:solidFill>
                  <a:schemeClr val="bg1">
                    <a:lumMod val="25000"/>
                  </a:schemeClr>
                </a:solidFill>
                <a:latin typeface="Times New Roman" pitchFamily="18" charset="0"/>
                <a:cs typeface="Times New Roman" pitchFamily="18" charset="0"/>
              </a:rPr>
              <a:t>Đám cháy xảy ra vào lúc nào? Ở đâu?</a:t>
            </a:r>
            <a:endParaRPr lang="vi-VN" sz="4000" b="1" dirty="0">
              <a:solidFill>
                <a:schemeClr val="bg1">
                  <a:lumMod val="25000"/>
                </a:schemeClr>
              </a:solidFill>
              <a:latin typeface="Times New Roman" pitchFamily="18" charset="0"/>
              <a:cs typeface="Times New Roman" pitchFamily="18" charset="0"/>
            </a:endParaRPr>
          </a:p>
        </p:txBody>
      </p:sp>
      <p:sp>
        <p:nvSpPr>
          <p:cNvPr id="13" name="Rectangle 12">
            <a:extLst>
              <a:ext uri="{FF2B5EF4-FFF2-40B4-BE49-F238E27FC236}">
                <a16:creationId xmlns="" xmlns:a16="http://schemas.microsoft.com/office/drawing/2014/main" id="{2F7D845D-5BCB-437A-90C0-CC62DE792BD4}"/>
              </a:ext>
            </a:extLst>
          </p:cNvPr>
          <p:cNvSpPr/>
          <p:nvPr/>
        </p:nvSpPr>
        <p:spPr>
          <a:xfrm>
            <a:off x="992414" y="2983350"/>
            <a:ext cx="3557554" cy="454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i="1">
                <a:solidFill>
                  <a:srgbClr val="FF0000"/>
                </a:solidFill>
                <a:latin typeface="Times New Roman" pitchFamily="18" charset="0"/>
                <a:cs typeface="Times New Roman" pitchFamily="18" charset="0"/>
              </a:rPr>
              <a:t>Đám cháy xảy ra ở ngôi nhà đầu hẻm vào giữa đêm khuya</a:t>
            </a:r>
            <a:endParaRPr lang="en-US" sz="4000" b="1" i="1" dirty="0">
              <a:solidFill>
                <a:srgbClr val="FF0000"/>
              </a:solidFill>
              <a:latin typeface="Times New Roman" pitchFamily="18" charset="0"/>
              <a:cs typeface="Times New Roman" pitchFamily="18" charset="0"/>
            </a:endParaRPr>
          </a:p>
        </p:txBody>
      </p:sp>
      <p:pic>
        <p:nvPicPr>
          <p:cNvPr id="56322" name="Picture 2" descr="Cháy nhà ở phố cổ Hà Nội, khói đen cuồn cuộn - Xã hội">
            <a:extLst>
              <a:ext uri="{FF2B5EF4-FFF2-40B4-BE49-F238E27FC236}">
                <a16:creationId xmlns="" xmlns:a16="http://schemas.microsoft.com/office/drawing/2014/main" id="{ECC04B94-2CFF-CCA4-E461-1FD603001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888" y="2070493"/>
            <a:ext cx="3377572" cy="207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753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1B5154F-10D4-0F2E-525D-15F67C605797}"/>
              </a:ext>
            </a:extLst>
          </p:cNvPr>
          <p:cNvPicPr>
            <a:picLocks noChangeAspect="1"/>
          </p:cNvPicPr>
          <p:nvPr/>
        </p:nvPicPr>
        <p:blipFill>
          <a:blip r:embed="rId3"/>
          <a:stretch>
            <a:fillRect/>
          </a:stretch>
        </p:blipFill>
        <p:spPr>
          <a:xfrm>
            <a:off x="1163644" y="1489923"/>
            <a:ext cx="7980356" cy="2481287"/>
          </a:xfrm>
          <a:prstGeom prst="rect">
            <a:avLst/>
          </a:prstGeom>
        </p:spPr>
      </p:pic>
      <p:pic>
        <p:nvPicPr>
          <p:cNvPr id="3" name="Picture 2" descr="C:\Users\HP\Desktop\fireman-chuẩn.png">
            <a:extLst>
              <a:ext uri="{FF2B5EF4-FFF2-40B4-BE49-F238E27FC236}">
                <a16:creationId xmlns="" xmlns:a16="http://schemas.microsoft.com/office/drawing/2014/main" id="{2B0A7563-3B24-F48E-DF90-99206C06FB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841" y="1172290"/>
            <a:ext cx="2540429" cy="376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1776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nodeType="with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C8F212C0-F52E-4016-8BB1-8F2478D1DE23}"/>
              </a:ext>
            </a:extLst>
          </p:cNvPr>
          <p:cNvGrpSpPr/>
          <p:nvPr/>
        </p:nvGrpSpPr>
        <p:grpSpPr>
          <a:xfrm>
            <a:off x="0" y="1337208"/>
            <a:ext cx="8805179" cy="836969"/>
            <a:chOff x="-4308734" y="2062208"/>
            <a:chExt cx="11626254" cy="836969"/>
          </a:xfrm>
        </p:grpSpPr>
        <p:sp>
          <p:nvSpPr>
            <p:cNvPr id="13" name="TextBox 12">
              <a:extLst>
                <a:ext uri="{FF2B5EF4-FFF2-40B4-BE49-F238E27FC236}">
                  <a16:creationId xmlns="" xmlns:a16="http://schemas.microsoft.com/office/drawing/2014/main" id="{FDE3EE29-8A64-4B8D-A074-E1E1158DDECE}"/>
                </a:ext>
              </a:extLst>
            </p:cNvPr>
            <p:cNvSpPr txBox="1"/>
            <p:nvPr/>
          </p:nvSpPr>
          <p:spPr>
            <a:xfrm>
              <a:off x="-3972254" y="2068180"/>
              <a:ext cx="10953297" cy="830997"/>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600"/>
                </a:spcAft>
                <a:buClrTx/>
                <a:buSzTx/>
                <a:buFont typeface="Arial"/>
                <a:buNone/>
                <a:tabLst/>
                <a:defRPr/>
              </a:pPr>
              <a:r>
                <a:rPr kumimoji="0" lang="sv-SE" sz="4800" b="0" i="0" u="none" strike="noStrike" kern="0" cap="none" spc="0" normalizeH="0" baseline="0" noProof="0" dirty="0">
                  <a:ln w="254000">
                    <a:solidFill>
                      <a:srgbClr val="FFFFFF"/>
                    </a:solidFill>
                  </a:ln>
                  <a:solidFill>
                    <a:srgbClr val="FFFFFF"/>
                  </a:solidFill>
                  <a:effectLst>
                    <a:outerShdw blurRad="50800" dist="38100" dir="2700000" algn="tl" rotWithShape="0">
                      <a:prstClr val="black">
                        <a:alpha val="40000"/>
                      </a:prstClr>
                    </a:outerShdw>
                  </a:effectLst>
                  <a:uLnTx/>
                  <a:uFillTx/>
                  <a:latin typeface="iCiel Pony" panose="02000000000000000000" pitchFamily="2" charset="-93"/>
                  <a:cs typeface="Arial" panose="020B0604020202020204" pitchFamily="34" charset="0"/>
                  <a:sym typeface="Arial"/>
                </a:rPr>
                <a:t>Ý chính của</a:t>
              </a:r>
              <a:r>
                <a:rPr kumimoji="0" lang="vi-VN" sz="4800" b="0" i="0" u="none" strike="noStrike" kern="0" cap="none" spc="0" normalizeH="0" baseline="0" noProof="0" dirty="0">
                  <a:ln w="254000">
                    <a:solidFill>
                      <a:srgbClr val="FFFFFF"/>
                    </a:solidFill>
                  </a:ln>
                  <a:solidFill>
                    <a:srgbClr val="FFFFFF"/>
                  </a:solidFill>
                  <a:effectLst>
                    <a:outerShdw blurRad="50800" dist="38100" dir="2700000" algn="tl" rotWithShape="0">
                      <a:prstClr val="black">
                        <a:alpha val="40000"/>
                      </a:prstClr>
                    </a:outerShdw>
                  </a:effectLst>
                  <a:uLnTx/>
                  <a:uFillTx/>
                  <a:latin typeface="iCiel Pony" panose="02000000000000000000" pitchFamily="2" charset="-93"/>
                  <a:cs typeface="Arial" panose="020B0604020202020204" pitchFamily="34" charset="0"/>
                  <a:sym typeface="Arial"/>
                </a:rPr>
                <a:t> </a:t>
              </a:r>
              <a:r>
                <a:rPr kumimoji="0" lang="sv-SE" sz="4800" b="0" i="0" u="none" strike="noStrike" kern="0" cap="none" spc="0" normalizeH="0" baseline="0" noProof="0" dirty="0">
                  <a:ln w="254000">
                    <a:solidFill>
                      <a:srgbClr val="FFFFFF"/>
                    </a:solidFill>
                  </a:ln>
                  <a:solidFill>
                    <a:srgbClr val="FFFFFF"/>
                  </a:solidFill>
                  <a:effectLst>
                    <a:outerShdw blurRad="50800" dist="38100" dir="2700000" algn="tl" rotWithShape="0">
                      <a:prstClr val="black">
                        <a:alpha val="40000"/>
                      </a:prstClr>
                    </a:outerShdw>
                  </a:effectLst>
                  <a:uLnTx/>
                  <a:uFillTx/>
                  <a:latin typeface="iCiel Pony" panose="02000000000000000000" pitchFamily="2" charset="-93"/>
                  <a:cs typeface="Arial" panose="020B0604020202020204" pitchFamily="34" charset="0"/>
                  <a:sym typeface="Arial"/>
                </a:rPr>
                <a:t>đoạn 1:</a:t>
              </a:r>
            </a:p>
          </p:txBody>
        </p:sp>
        <p:sp>
          <p:nvSpPr>
            <p:cNvPr id="14" name="TextBox 13">
              <a:extLst>
                <a:ext uri="{FF2B5EF4-FFF2-40B4-BE49-F238E27FC236}">
                  <a16:creationId xmlns="" xmlns:a16="http://schemas.microsoft.com/office/drawing/2014/main" id="{E1794D1D-B883-4AD6-B9D0-F7B819819237}"/>
                </a:ext>
              </a:extLst>
            </p:cNvPr>
            <p:cNvSpPr txBox="1"/>
            <p:nvPr/>
          </p:nvSpPr>
          <p:spPr>
            <a:xfrm>
              <a:off x="-4308734" y="2062208"/>
              <a:ext cx="11626254" cy="830997"/>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600"/>
                </a:spcAft>
                <a:buClrTx/>
                <a:buSzTx/>
                <a:buFont typeface="Arial"/>
                <a:buNone/>
                <a:tabLst/>
                <a:defRPr/>
              </a:pPr>
              <a:r>
                <a:rPr kumimoji="0" lang="sv-SE" sz="4800" b="0" i="0" u="none" strike="noStrike" kern="0" cap="none" spc="0" normalizeH="0" baseline="0" noProof="0" dirty="0">
                  <a:ln>
                    <a:noFill/>
                  </a:ln>
                  <a:solidFill>
                    <a:srgbClr val="00B0F0"/>
                  </a:solidFill>
                  <a:effectLst/>
                  <a:uLnTx/>
                  <a:uFillTx/>
                  <a:latin typeface="iCiel Pony" panose="02000000000000000000" pitchFamily="2" charset="-93"/>
                  <a:cs typeface="Arial" panose="020B0604020202020204" pitchFamily="34" charset="0"/>
                  <a:sym typeface="Arial"/>
                </a:rPr>
                <a:t>Ý</a:t>
              </a:r>
              <a:r>
                <a:rPr kumimoji="0" lang="sv-SE" sz="4800" b="0" i="0" u="none" strike="noStrike" kern="0" cap="none" spc="0" normalizeH="0" baseline="0" noProof="0" dirty="0">
                  <a:ln>
                    <a:noFill/>
                  </a:ln>
                  <a:solidFill>
                    <a:srgbClr val="000000"/>
                  </a:solidFill>
                  <a:effectLst/>
                  <a:uLnTx/>
                  <a:uFillTx/>
                  <a:latin typeface="iCiel Pony" panose="02000000000000000000" pitchFamily="2" charset="-93"/>
                  <a:cs typeface="Arial" panose="020B0604020202020204" pitchFamily="34" charset="0"/>
                  <a:sym typeface="Arial"/>
                </a:rPr>
                <a:t> </a:t>
              </a:r>
              <a:r>
                <a:rPr kumimoji="0" lang="sv-SE" sz="4800" b="0" i="0" u="none" strike="noStrike" kern="0" cap="none" spc="0" normalizeH="0" baseline="0" noProof="0" dirty="0">
                  <a:ln>
                    <a:noFill/>
                  </a:ln>
                  <a:solidFill>
                    <a:srgbClr val="9966FF"/>
                  </a:solidFill>
                  <a:effectLst/>
                  <a:uLnTx/>
                  <a:uFillTx/>
                  <a:latin typeface="iCiel Pony" panose="02000000000000000000" pitchFamily="2" charset="-93"/>
                  <a:cs typeface="Arial" panose="020B0604020202020204" pitchFamily="34" charset="0"/>
                  <a:sym typeface="Arial"/>
                </a:rPr>
                <a:t>chính</a:t>
              </a:r>
              <a:r>
                <a:rPr kumimoji="0" lang="sv-SE" sz="4800" b="0" i="0" u="none" strike="noStrike" kern="0" cap="none" spc="0" normalizeH="0" baseline="0" noProof="0" dirty="0">
                  <a:ln>
                    <a:noFill/>
                  </a:ln>
                  <a:solidFill>
                    <a:srgbClr val="000000"/>
                  </a:solidFill>
                  <a:effectLst/>
                  <a:uLnTx/>
                  <a:uFillTx/>
                  <a:latin typeface="iCiel Pony" panose="02000000000000000000" pitchFamily="2" charset="-93"/>
                  <a:cs typeface="Arial" panose="020B0604020202020204" pitchFamily="34" charset="0"/>
                  <a:sym typeface="Arial"/>
                </a:rPr>
                <a:t> </a:t>
              </a:r>
              <a:r>
                <a:rPr kumimoji="0" lang="sv-SE" sz="4800" b="0" i="0" u="none" strike="noStrike" kern="0" cap="none" spc="0" normalizeH="0" baseline="0" noProof="0" dirty="0">
                  <a:ln>
                    <a:noFill/>
                  </a:ln>
                  <a:solidFill>
                    <a:srgbClr val="FFAD24"/>
                  </a:solidFill>
                  <a:effectLst/>
                  <a:uLnTx/>
                  <a:uFillTx/>
                  <a:latin typeface="iCiel Pony" panose="02000000000000000000" pitchFamily="2" charset="-93"/>
                  <a:cs typeface="Arial" panose="020B0604020202020204" pitchFamily="34" charset="0"/>
                  <a:sym typeface="Arial"/>
                </a:rPr>
                <a:t>của</a:t>
              </a:r>
              <a:r>
                <a:rPr kumimoji="0" lang="vi-VN" sz="4800" b="0" i="0" u="none" strike="noStrike" kern="0" cap="none" spc="0" normalizeH="0" baseline="0" noProof="0" dirty="0">
                  <a:ln>
                    <a:noFill/>
                  </a:ln>
                  <a:solidFill>
                    <a:srgbClr val="FFAD24"/>
                  </a:solidFill>
                  <a:effectLst/>
                  <a:uLnTx/>
                  <a:uFillTx/>
                  <a:latin typeface="iCiel Pony" panose="02000000000000000000" pitchFamily="2" charset="-93"/>
                  <a:cs typeface="Arial" panose="020B0604020202020204" pitchFamily="34" charset="0"/>
                  <a:sym typeface="Arial"/>
                </a:rPr>
                <a:t> </a:t>
              </a:r>
              <a:r>
                <a:rPr kumimoji="0" lang="sv-SE" sz="4800" b="0" i="0" u="none" strike="noStrike" kern="0" cap="none" spc="0" normalizeH="0" baseline="0" noProof="0" dirty="0">
                  <a:ln>
                    <a:noFill/>
                  </a:ln>
                  <a:solidFill>
                    <a:srgbClr val="FF506D"/>
                  </a:solidFill>
                  <a:effectLst/>
                  <a:uLnTx/>
                  <a:uFillTx/>
                  <a:latin typeface="iCiel Pony" panose="02000000000000000000" pitchFamily="2" charset="-93"/>
                  <a:cs typeface="Arial" panose="020B0604020202020204" pitchFamily="34" charset="0"/>
                  <a:sym typeface="Arial"/>
                </a:rPr>
                <a:t>đoạn</a:t>
              </a:r>
              <a:r>
                <a:rPr kumimoji="0" lang="sv-SE" sz="4800" b="0" i="0" u="none" strike="noStrike" kern="0" cap="none" spc="0" normalizeH="0" baseline="0" noProof="0" dirty="0">
                  <a:ln>
                    <a:noFill/>
                  </a:ln>
                  <a:solidFill>
                    <a:srgbClr val="000000"/>
                  </a:solidFill>
                  <a:effectLst/>
                  <a:uLnTx/>
                  <a:uFillTx/>
                  <a:latin typeface="iCiel Pony" panose="02000000000000000000" pitchFamily="2" charset="-93"/>
                  <a:cs typeface="Arial" panose="020B0604020202020204" pitchFamily="34" charset="0"/>
                  <a:sym typeface="Arial"/>
                </a:rPr>
                <a:t> </a:t>
              </a:r>
              <a:r>
                <a:rPr kumimoji="0" lang="sv-SE" sz="4800" b="0" i="0" u="none" strike="noStrike" kern="0" cap="none" spc="0" normalizeH="0" baseline="0" noProof="0" dirty="0">
                  <a:ln>
                    <a:noFill/>
                  </a:ln>
                  <a:solidFill>
                    <a:srgbClr val="00B0F0"/>
                  </a:solidFill>
                  <a:effectLst/>
                  <a:uLnTx/>
                  <a:uFillTx/>
                  <a:latin typeface="iCiel Pony" panose="02000000000000000000" pitchFamily="2" charset="-93"/>
                  <a:cs typeface="Arial" panose="020B0604020202020204" pitchFamily="34" charset="0"/>
                  <a:sym typeface="Arial"/>
                </a:rPr>
                <a:t>1:</a:t>
              </a:r>
            </a:p>
          </p:txBody>
        </p:sp>
      </p:grpSp>
      <p:sp>
        <p:nvSpPr>
          <p:cNvPr id="15" name="Rectangle: Rounded Corners 14">
            <a:extLst>
              <a:ext uri="{FF2B5EF4-FFF2-40B4-BE49-F238E27FC236}">
                <a16:creationId xmlns="" xmlns:a16="http://schemas.microsoft.com/office/drawing/2014/main" id="{CCD29820-49AA-4FB6-A0BE-E35A0BBF437A}"/>
              </a:ext>
            </a:extLst>
          </p:cNvPr>
          <p:cNvSpPr/>
          <p:nvPr/>
        </p:nvSpPr>
        <p:spPr>
          <a:xfrm>
            <a:off x="1861056" y="2737094"/>
            <a:ext cx="4726796" cy="1328023"/>
          </a:xfrm>
          <a:prstGeom prst="roundRect">
            <a:avLst/>
          </a:prstGeom>
          <a:solidFill>
            <a:srgbClr val="CCFFFF"/>
          </a:solidFill>
          <a:ln w="57150">
            <a:solidFill>
              <a:srgbClr val="0070C0"/>
            </a:solidFill>
          </a:ln>
        </p:spPr>
        <p:txBody>
          <a:bodyPr wrap="square" rtlCol="0">
            <a:spAutoFit/>
          </a:bodyPr>
          <a:lstStyle/>
          <a:p>
            <a:pPr lvl="0" algn="ctr"/>
            <a:r>
              <a:rPr lang="vi-VN" sz="3600">
                <a:solidFill>
                  <a:prstClr val="white">
                    <a:lumMod val="10000"/>
                  </a:prstClr>
                </a:solidFill>
                <a:latin typeface="Calibri" panose="020F0502020204030204" pitchFamily="34" charset="0"/>
                <a:ea typeface="Roboto" panose="02000000000000000000" pitchFamily="2" charset="0"/>
                <a:cs typeface="Calibri" panose="020F0502020204030204" pitchFamily="34" charset="0"/>
              </a:rPr>
              <a:t>Giới thiệu âm thanh tiếng rao đêm.</a:t>
            </a:r>
            <a:endParaRPr kumimoji="0" lang="vi-VN" sz="3600" b="0" i="0" u="none" strike="noStrike" kern="0" cap="none" spc="0" normalizeH="0" baseline="0" noProof="0" dirty="0">
              <a:ln>
                <a:noFill/>
              </a:ln>
              <a:solidFill>
                <a:prstClr val="white">
                  <a:lumMod val="10000"/>
                </a:prstClr>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spTree>
    <p:extLst>
      <p:ext uri="{BB962C8B-B14F-4D97-AF65-F5344CB8AC3E}">
        <p14:creationId xmlns:p14="http://schemas.microsoft.com/office/powerpoint/2010/main" val="2352893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900" decel="100000" fill="hold"/>
                                        <p:tgtEl>
                                          <p:spTgt spid="1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875B76DE-E9BB-4269-83A8-6B5100C619ED}"/>
              </a:ext>
            </a:extLst>
          </p:cNvPr>
          <p:cNvSpPr/>
          <p:nvPr/>
        </p:nvSpPr>
        <p:spPr>
          <a:xfrm>
            <a:off x="69850" y="268876"/>
            <a:ext cx="8799830" cy="1342209"/>
          </a:xfrm>
          <a:prstGeom prst="roundRect">
            <a:avLst/>
          </a:prstGeom>
          <a:solidFill>
            <a:srgbClr val="FFFFFF"/>
          </a:solidFill>
          <a:ln w="38100">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a:ln>
                  <a:noFill/>
                </a:ln>
                <a:solidFill>
                  <a:prstClr val="white">
                    <a:lumMod val="25000"/>
                  </a:prstClr>
                </a:solidFill>
                <a:effectLst/>
                <a:uLnTx/>
                <a:uFillTx/>
                <a:latin typeface="Times New Roman" pitchFamily="18" charset="0"/>
                <a:cs typeface="Times New Roman" pitchFamily="18" charset="0"/>
                <a:sym typeface="Arial"/>
              </a:rPr>
              <a:t>2. Người bán bánh giò đã làm những gì khi phát hiện ra đám cháy? Những việc làm đó có ý nghĩa như thế nào? </a:t>
            </a:r>
            <a:endParaRPr kumimoji="0" lang="vi-VN" sz="3600" b="1" i="0" u="none" strike="noStrike" kern="0" cap="none" spc="0" normalizeH="0" baseline="0" noProof="0" dirty="0">
              <a:ln>
                <a:noFill/>
              </a:ln>
              <a:solidFill>
                <a:prstClr val="white">
                  <a:lumMod val="25000"/>
                </a:prstClr>
              </a:solidFill>
              <a:effectLst/>
              <a:uLnTx/>
              <a:uFillTx/>
              <a:latin typeface="Times New Roman" pitchFamily="18" charset="0"/>
              <a:cs typeface="Times New Roman" pitchFamily="18" charset="0"/>
              <a:sym typeface="Arial"/>
            </a:endParaRPr>
          </a:p>
        </p:txBody>
      </p:sp>
      <p:sp>
        <p:nvSpPr>
          <p:cNvPr id="13" name="Rectangle 12">
            <a:extLst>
              <a:ext uri="{FF2B5EF4-FFF2-40B4-BE49-F238E27FC236}">
                <a16:creationId xmlns="" xmlns:a16="http://schemas.microsoft.com/office/drawing/2014/main" id="{2F7D845D-5BCB-437A-90C0-CC62DE792BD4}"/>
              </a:ext>
            </a:extLst>
          </p:cNvPr>
          <p:cNvSpPr/>
          <p:nvPr/>
        </p:nvSpPr>
        <p:spPr>
          <a:xfrm>
            <a:off x="279400" y="2932671"/>
            <a:ext cx="8693150" cy="454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i="1">
                <a:solidFill>
                  <a:srgbClr val="FF0000"/>
                </a:solidFill>
                <a:latin typeface="Times New Roman" pitchFamily="18" charset="0"/>
                <a:cs typeface="Times New Roman" pitchFamily="18" charset="0"/>
              </a:rPr>
              <a:t>Khi phát hiện ra đám cháy, người bán bánh giò đã la lên để báo động, sau đó xông vào ngôi nhà đang bốc cháy phừng phừng để phá cửa, cứu đứa bé ra ngoài </a:t>
            </a:r>
            <a:r>
              <a:rPr lang="vi-VN" sz="3600" b="1" i="1">
                <a:solidFill>
                  <a:srgbClr val="FF0000"/>
                </a:solidFill>
                <a:latin typeface="Times New Roman" pitchFamily="18" charset="0"/>
                <a:cs typeface="Times New Roman" pitchFamily="18" charset="0"/>
                <a:sym typeface="Wingdings" panose="05000000000000000000" pitchFamily="2" charset="2"/>
              </a:rPr>
              <a:t></a:t>
            </a:r>
            <a:r>
              <a:rPr lang="vi-VN" sz="3600" b="1" i="1">
                <a:solidFill>
                  <a:srgbClr val="FF0000"/>
                </a:solidFill>
                <a:latin typeface="Times New Roman" pitchFamily="18" charset="0"/>
                <a:cs typeface="Times New Roman" pitchFamily="18" charset="0"/>
              </a:rPr>
              <a:t> Dũng cảm quên mình, cứu sống cả một gia đình</a:t>
            </a:r>
            <a:endParaRPr kumimoji="0" lang="en-US" sz="3600" b="1" i="1"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419752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Rounded Corners 14">
            <a:extLst>
              <a:ext uri="{FF2B5EF4-FFF2-40B4-BE49-F238E27FC236}">
                <a16:creationId xmlns="" xmlns:a16="http://schemas.microsoft.com/office/drawing/2014/main" id="{CCD29820-49AA-4FB6-A0BE-E35A0BBF437A}"/>
              </a:ext>
            </a:extLst>
          </p:cNvPr>
          <p:cNvSpPr/>
          <p:nvPr/>
        </p:nvSpPr>
        <p:spPr>
          <a:xfrm>
            <a:off x="1286924" y="2638215"/>
            <a:ext cx="5875058" cy="1940957"/>
          </a:xfrm>
          <a:prstGeom prst="roundRect">
            <a:avLst/>
          </a:prstGeom>
          <a:solidFill>
            <a:srgbClr val="CCFFFF"/>
          </a:solidFill>
          <a:ln w="57150">
            <a:solidFill>
              <a:srgbClr val="0070C0"/>
            </a:solidFill>
          </a:ln>
        </p:spPr>
        <p:txBody>
          <a:bodyPr wrap="square" rtlCol="0">
            <a:spAutoFit/>
          </a:bodyPr>
          <a:lstStyle/>
          <a:p>
            <a:pPr lvl="0" algn="ctr"/>
            <a:r>
              <a:rPr lang="vi-VN" sz="3600">
                <a:solidFill>
                  <a:prstClr val="white">
                    <a:lumMod val="10000"/>
                  </a:prstClr>
                </a:solidFill>
                <a:latin typeface="Times New Roman" pitchFamily="18" charset="0"/>
                <a:ea typeface="Roboto" panose="02000000000000000000" pitchFamily="2" charset="0"/>
                <a:cs typeface="Times New Roman" pitchFamily="18" charset="0"/>
              </a:rPr>
              <a:t>Người bán bánh giò đã phát hiện ra đám cháy, báo hiệu và xông vào cứu người.</a:t>
            </a:r>
            <a:endParaRPr kumimoji="0" lang="vi-VN" sz="3600" b="0" i="0" u="none" strike="noStrike" kern="0" cap="none" spc="0" normalizeH="0" baseline="0" noProof="0" dirty="0">
              <a:ln>
                <a:noFill/>
              </a:ln>
              <a:solidFill>
                <a:prstClr val="white">
                  <a:lumMod val="10000"/>
                </a:prstClr>
              </a:solidFill>
              <a:effectLst/>
              <a:uLnTx/>
              <a:uFillTx/>
              <a:latin typeface="Times New Roman" pitchFamily="18" charset="0"/>
              <a:ea typeface="Roboto" panose="02000000000000000000" pitchFamily="2" charset="0"/>
              <a:cs typeface="Times New Roman" pitchFamily="18" charset="0"/>
              <a:sym typeface="Arial"/>
            </a:endParaRPr>
          </a:p>
        </p:txBody>
      </p:sp>
      <p:pic>
        <p:nvPicPr>
          <p:cNvPr id="2" name="Picture 1">
            <a:extLst>
              <a:ext uri="{FF2B5EF4-FFF2-40B4-BE49-F238E27FC236}">
                <a16:creationId xmlns="" xmlns:a16="http://schemas.microsoft.com/office/drawing/2014/main" id="{A3581FCE-B9B9-CC78-ED9C-2EB5D63C3187}"/>
              </a:ext>
            </a:extLst>
          </p:cNvPr>
          <p:cNvPicPr>
            <a:picLocks noChangeAspect="1"/>
          </p:cNvPicPr>
          <p:nvPr/>
        </p:nvPicPr>
        <p:blipFill>
          <a:blip r:embed="rId3"/>
          <a:stretch>
            <a:fillRect/>
          </a:stretch>
        </p:blipFill>
        <p:spPr>
          <a:xfrm>
            <a:off x="-177240" y="1351848"/>
            <a:ext cx="8803387" cy="1286367"/>
          </a:xfrm>
          <a:prstGeom prst="rect">
            <a:avLst/>
          </a:prstGeom>
        </p:spPr>
      </p:pic>
    </p:spTree>
    <p:extLst>
      <p:ext uri="{BB962C8B-B14F-4D97-AF65-F5344CB8AC3E}">
        <p14:creationId xmlns:p14="http://schemas.microsoft.com/office/powerpoint/2010/main" val="18983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875B76DE-E9BB-4269-83A8-6B5100C619ED}"/>
              </a:ext>
            </a:extLst>
          </p:cNvPr>
          <p:cNvSpPr/>
          <p:nvPr/>
        </p:nvSpPr>
        <p:spPr>
          <a:xfrm>
            <a:off x="330200" y="268875"/>
            <a:ext cx="8667750" cy="1342209"/>
          </a:xfrm>
          <a:prstGeom prst="roundRect">
            <a:avLst/>
          </a:prstGeom>
          <a:solidFill>
            <a:srgbClr val="FFFFFF"/>
          </a:solidFill>
          <a:ln w="38100">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a:ln>
                  <a:noFill/>
                </a:ln>
                <a:solidFill>
                  <a:prstClr val="white">
                    <a:lumMod val="25000"/>
                  </a:prstClr>
                </a:solidFill>
                <a:effectLst/>
                <a:uLnTx/>
                <a:uFillTx/>
                <a:latin typeface="Times New Roman" pitchFamily="18" charset="0"/>
                <a:cs typeface="Times New Roman" pitchFamily="18" charset="0"/>
                <a:sym typeface="Arial"/>
              </a:rPr>
              <a:t>3. Những chi tiết nào gây bất ngờ cho mọi người? </a:t>
            </a:r>
            <a:endParaRPr kumimoji="0" lang="vi-VN" sz="4000" b="1" i="0" u="none" strike="noStrike" kern="0" cap="none" spc="0" normalizeH="0" baseline="0" noProof="0" dirty="0">
              <a:ln>
                <a:noFill/>
              </a:ln>
              <a:solidFill>
                <a:prstClr val="white">
                  <a:lumMod val="25000"/>
                </a:prstClr>
              </a:solidFill>
              <a:effectLst/>
              <a:uLnTx/>
              <a:uFillTx/>
              <a:latin typeface="Times New Roman" pitchFamily="18" charset="0"/>
              <a:cs typeface="Times New Roman" pitchFamily="18" charset="0"/>
              <a:sym typeface="Arial"/>
            </a:endParaRPr>
          </a:p>
        </p:txBody>
      </p:sp>
      <p:sp>
        <p:nvSpPr>
          <p:cNvPr id="13" name="Rectangle 12">
            <a:extLst>
              <a:ext uri="{FF2B5EF4-FFF2-40B4-BE49-F238E27FC236}">
                <a16:creationId xmlns="" xmlns:a16="http://schemas.microsoft.com/office/drawing/2014/main" id="{2F7D845D-5BCB-437A-90C0-CC62DE792BD4}"/>
              </a:ext>
            </a:extLst>
          </p:cNvPr>
          <p:cNvSpPr/>
          <p:nvPr/>
        </p:nvSpPr>
        <p:spPr>
          <a:xfrm>
            <a:off x="873578" y="2932671"/>
            <a:ext cx="8010072" cy="454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000" b="1" i="1">
                <a:solidFill>
                  <a:srgbClr val="FF0000"/>
                </a:solidFill>
                <a:latin typeface="Times New Roman" pitchFamily="18" charset="0"/>
                <a:cs typeface="Times New Roman" pitchFamily="18" charset="0"/>
              </a:rPr>
              <a:t>Chi tiết gây bất ngờ: Phát </a:t>
            </a:r>
            <a:r>
              <a:rPr lang="vi-VN" sz="4000" b="1" i="1" smtClean="0">
                <a:solidFill>
                  <a:srgbClr val="FF0000"/>
                </a:solidFill>
                <a:latin typeface="Times New Roman" pitchFamily="18" charset="0"/>
                <a:cs typeface="Times New Roman" pitchFamily="18" charset="0"/>
              </a:rPr>
              <a:t>hiện</a:t>
            </a:r>
            <a:r>
              <a:rPr lang="en-US" sz="4000" b="1" i="1" smtClean="0">
                <a:solidFill>
                  <a:srgbClr val="FF0000"/>
                </a:solidFill>
                <a:latin typeface="Times New Roman" pitchFamily="18" charset="0"/>
                <a:cs typeface="Times New Roman" pitchFamily="18" charset="0"/>
              </a:rPr>
              <a:t> </a:t>
            </a:r>
            <a:r>
              <a:rPr lang="vi-VN" sz="4000" b="1" i="1" smtClean="0">
                <a:solidFill>
                  <a:srgbClr val="FF0000"/>
                </a:solidFill>
                <a:latin typeface="Times New Roman" pitchFamily="18" charset="0"/>
                <a:cs typeface="Times New Roman" pitchFamily="18" charset="0"/>
              </a:rPr>
              <a:t>người </a:t>
            </a:r>
            <a:r>
              <a:rPr lang="vi-VN" sz="4000" b="1" i="1">
                <a:solidFill>
                  <a:srgbClr val="FF0000"/>
                </a:solidFill>
                <a:latin typeface="Times New Roman" pitchFamily="18" charset="0"/>
                <a:cs typeface="Times New Roman" pitchFamily="18" charset="0"/>
              </a:rPr>
              <a:t>bán bánh giò đeo một cái chân gỗ, tìm thấy trong túi áo của anh một tấm thẻ thương binh.</a:t>
            </a:r>
            <a:endParaRPr kumimoji="0" lang="en-US" sz="4000" b="1" i="1"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4090215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Rounded Corners 14">
            <a:extLst>
              <a:ext uri="{FF2B5EF4-FFF2-40B4-BE49-F238E27FC236}">
                <a16:creationId xmlns="" xmlns:a16="http://schemas.microsoft.com/office/drawing/2014/main" id="{CCD29820-49AA-4FB6-A0BE-E35A0BBF437A}"/>
              </a:ext>
            </a:extLst>
          </p:cNvPr>
          <p:cNvSpPr/>
          <p:nvPr/>
        </p:nvSpPr>
        <p:spPr>
          <a:xfrm>
            <a:off x="1286924" y="2638215"/>
            <a:ext cx="6841076" cy="1328023"/>
          </a:xfrm>
          <a:prstGeom prst="roundRect">
            <a:avLst/>
          </a:prstGeom>
          <a:solidFill>
            <a:srgbClr val="CCFFFF"/>
          </a:solidFill>
          <a:ln w="57150">
            <a:solidFill>
              <a:srgbClr val="0070C0"/>
            </a:solidFill>
          </a:ln>
        </p:spPr>
        <p:txBody>
          <a:bodyPr wrap="square" rtlCol="0">
            <a:spAutoFit/>
          </a:bodyPr>
          <a:lstStyle/>
          <a:p>
            <a:pPr lvl="0" algn="ctr"/>
            <a:r>
              <a:rPr lang="vi-VN" sz="3600">
                <a:solidFill>
                  <a:prstClr val="white">
                    <a:lumMod val="10000"/>
                  </a:prstClr>
                </a:solidFill>
                <a:latin typeface="Calibri" panose="020F0502020204030204" pitchFamily="34" charset="0"/>
                <a:ea typeface="Roboto" panose="02000000000000000000" pitchFamily="2" charset="0"/>
                <a:cs typeface="Calibri" panose="020F0502020204030204" pitchFamily="34" charset="0"/>
              </a:rPr>
              <a:t>Mọi người phát hiện ra người bán bánh giò đeo một cái chân gỗ.</a:t>
            </a:r>
            <a:endParaRPr kumimoji="0" lang="vi-VN" sz="3600" b="0" i="0" u="none" strike="noStrike" kern="0" cap="none" spc="0" normalizeH="0" baseline="0" noProof="0" dirty="0">
              <a:ln>
                <a:noFill/>
              </a:ln>
              <a:solidFill>
                <a:prstClr val="white">
                  <a:lumMod val="10000"/>
                </a:prstClr>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3" name="Picture 2">
            <a:extLst>
              <a:ext uri="{FF2B5EF4-FFF2-40B4-BE49-F238E27FC236}">
                <a16:creationId xmlns="" xmlns:a16="http://schemas.microsoft.com/office/drawing/2014/main" id="{3003F48A-628F-CA1B-E9C3-5D8D47A309EC}"/>
              </a:ext>
            </a:extLst>
          </p:cNvPr>
          <p:cNvPicPr>
            <a:picLocks noChangeAspect="1"/>
          </p:cNvPicPr>
          <p:nvPr/>
        </p:nvPicPr>
        <p:blipFill>
          <a:blip r:embed="rId3"/>
          <a:stretch>
            <a:fillRect/>
          </a:stretch>
        </p:blipFill>
        <p:spPr>
          <a:xfrm>
            <a:off x="0" y="1369084"/>
            <a:ext cx="8803387" cy="1286367"/>
          </a:xfrm>
          <a:prstGeom prst="rect">
            <a:avLst/>
          </a:prstGeom>
        </p:spPr>
      </p:pic>
    </p:spTree>
    <p:extLst>
      <p:ext uri="{BB962C8B-B14F-4D97-AF65-F5344CB8AC3E}">
        <p14:creationId xmlns:p14="http://schemas.microsoft.com/office/powerpoint/2010/main" val="25596891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875B76DE-E9BB-4269-83A8-6B5100C619ED}"/>
              </a:ext>
            </a:extLst>
          </p:cNvPr>
          <p:cNvSpPr/>
          <p:nvPr/>
        </p:nvSpPr>
        <p:spPr>
          <a:xfrm>
            <a:off x="215900" y="268875"/>
            <a:ext cx="8648700" cy="1530896"/>
          </a:xfrm>
          <a:prstGeom prst="roundRect">
            <a:avLst/>
          </a:prstGeom>
          <a:solidFill>
            <a:srgbClr val="FFFFFF"/>
          </a:solidFill>
          <a:ln w="38100">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a:ln>
                  <a:noFill/>
                </a:ln>
                <a:solidFill>
                  <a:prstClr val="white">
                    <a:lumMod val="25000"/>
                  </a:prstClr>
                </a:solidFill>
                <a:effectLst/>
                <a:uLnTx/>
                <a:uFillTx/>
                <a:latin typeface="Times New Roman" pitchFamily="18" charset="0"/>
                <a:cs typeface="Times New Roman" pitchFamily="18" charset="0"/>
                <a:sym typeface="Arial"/>
              </a:rPr>
              <a:t>4. Câu chuyện gợi ra cho em những suy nghĩ gì về ý thức, trách nhiệm của mỗi người dân đối với cộng đồng? </a:t>
            </a:r>
            <a:endParaRPr kumimoji="0" lang="vi-VN" sz="4000" b="1" i="0" u="none" strike="noStrike" kern="0" cap="none" spc="0" normalizeH="0" baseline="0" noProof="0" dirty="0">
              <a:ln>
                <a:noFill/>
              </a:ln>
              <a:solidFill>
                <a:prstClr val="white">
                  <a:lumMod val="25000"/>
                </a:prstClr>
              </a:solidFill>
              <a:effectLst/>
              <a:uLnTx/>
              <a:uFillTx/>
              <a:latin typeface="Times New Roman" pitchFamily="18" charset="0"/>
              <a:cs typeface="Times New Roman" pitchFamily="18" charset="0"/>
              <a:sym typeface="Arial"/>
            </a:endParaRPr>
          </a:p>
        </p:txBody>
      </p:sp>
      <p:sp>
        <p:nvSpPr>
          <p:cNvPr id="13" name="Rectangle 12">
            <a:extLst>
              <a:ext uri="{FF2B5EF4-FFF2-40B4-BE49-F238E27FC236}">
                <a16:creationId xmlns="" xmlns:a16="http://schemas.microsoft.com/office/drawing/2014/main" id="{2F7D845D-5BCB-437A-90C0-CC62DE792BD4}"/>
              </a:ext>
            </a:extLst>
          </p:cNvPr>
          <p:cNvSpPr/>
          <p:nvPr/>
        </p:nvSpPr>
        <p:spPr>
          <a:xfrm>
            <a:off x="292100" y="3358121"/>
            <a:ext cx="8648700" cy="454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i="1">
                <a:solidFill>
                  <a:srgbClr val="FF0000"/>
                </a:solidFill>
                <a:latin typeface="Times New Roman" pitchFamily="18" charset="0"/>
                <a:cs typeface="Times New Roman" pitchFamily="18" charset="0"/>
              </a:rPr>
              <a:t>Mỗi công dân đều cần có ý thức bảo vệ cộng đồng, có tinh thần tương thân tương ái, sẵn sàng giúp đỡ mọi người khi khó khăn, hoạn nạn</a:t>
            </a:r>
            <a:endParaRPr kumimoji="0" lang="en-US" sz="4000" b="1" i="1"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487859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Rounded Corners 14">
            <a:extLst>
              <a:ext uri="{FF2B5EF4-FFF2-40B4-BE49-F238E27FC236}">
                <a16:creationId xmlns="" xmlns:a16="http://schemas.microsoft.com/office/drawing/2014/main" id="{CCD29820-49AA-4FB6-A0BE-E35A0BBF437A}"/>
              </a:ext>
            </a:extLst>
          </p:cNvPr>
          <p:cNvSpPr/>
          <p:nvPr/>
        </p:nvSpPr>
        <p:spPr>
          <a:xfrm>
            <a:off x="1286924" y="2638215"/>
            <a:ext cx="6841076" cy="1328023"/>
          </a:xfrm>
          <a:prstGeom prst="roundRect">
            <a:avLst/>
          </a:prstGeom>
          <a:solidFill>
            <a:srgbClr val="CCFFFF"/>
          </a:solidFill>
          <a:ln w="57150">
            <a:solidFill>
              <a:srgbClr val="0070C0"/>
            </a:solidFill>
          </a:ln>
        </p:spPr>
        <p:txBody>
          <a:bodyPr wrap="square" rtlCol="0">
            <a:spAutoFit/>
          </a:bodyPr>
          <a:lstStyle/>
          <a:p>
            <a:pPr lvl="0" algn="ctr"/>
            <a:r>
              <a:rPr lang="vi-VN" sz="3600">
                <a:solidFill>
                  <a:prstClr val="white">
                    <a:lumMod val="10000"/>
                  </a:prstClr>
                </a:solidFill>
                <a:latin typeface="Calibri" panose="020F0502020204030204" pitchFamily="34" charset="0"/>
                <a:ea typeface="Roboto" panose="02000000000000000000" pitchFamily="2" charset="0"/>
                <a:cs typeface="Calibri" panose="020F0502020204030204" pitchFamily="34" charset="0"/>
              </a:rPr>
              <a:t>Mọi người bất ngờ vì người bán bánh giò là một thương binh.</a:t>
            </a:r>
            <a:endParaRPr kumimoji="0" lang="vi-VN" sz="3600" b="0" i="0" u="none" strike="noStrike" kern="0" cap="none" spc="0" normalizeH="0" baseline="0" noProof="0" dirty="0">
              <a:ln>
                <a:noFill/>
              </a:ln>
              <a:solidFill>
                <a:prstClr val="white">
                  <a:lumMod val="10000"/>
                </a:prstClr>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6" name="Picture 5">
            <a:extLst>
              <a:ext uri="{FF2B5EF4-FFF2-40B4-BE49-F238E27FC236}">
                <a16:creationId xmlns="" xmlns:a16="http://schemas.microsoft.com/office/drawing/2014/main" id="{AE01E12C-1853-6F1C-2EE4-3D993E8BDE6E}"/>
              </a:ext>
            </a:extLst>
          </p:cNvPr>
          <p:cNvPicPr>
            <a:picLocks noChangeAspect="1"/>
          </p:cNvPicPr>
          <p:nvPr/>
        </p:nvPicPr>
        <p:blipFill>
          <a:blip r:embed="rId3"/>
          <a:stretch>
            <a:fillRect/>
          </a:stretch>
        </p:blipFill>
        <p:spPr>
          <a:xfrm>
            <a:off x="170306" y="1177262"/>
            <a:ext cx="8803387" cy="1286367"/>
          </a:xfrm>
          <a:prstGeom prst="rect">
            <a:avLst/>
          </a:prstGeom>
        </p:spPr>
      </p:pic>
    </p:spTree>
    <p:extLst>
      <p:ext uri="{BB962C8B-B14F-4D97-AF65-F5344CB8AC3E}">
        <p14:creationId xmlns:p14="http://schemas.microsoft.com/office/powerpoint/2010/main" val="1144798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875B76DE-E9BB-4269-83A8-6B5100C619ED}"/>
              </a:ext>
            </a:extLst>
          </p:cNvPr>
          <p:cNvSpPr/>
          <p:nvPr/>
        </p:nvSpPr>
        <p:spPr>
          <a:xfrm>
            <a:off x="304800" y="268875"/>
            <a:ext cx="8439150" cy="1530896"/>
          </a:xfrm>
          <a:prstGeom prst="roundRect">
            <a:avLst/>
          </a:prstGeom>
          <a:solidFill>
            <a:srgbClr val="FFFFFF"/>
          </a:solidFill>
          <a:ln w="38100">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a:ln>
                  <a:noFill/>
                </a:ln>
                <a:solidFill>
                  <a:prstClr val="white">
                    <a:lumMod val="25000"/>
                  </a:prstClr>
                </a:solidFill>
                <a:effectLst/>
                <a:uLnTx/>
                <a:uFillTx/>
                <a:latin typeface="Times New Roman" pitchFamily="18" charset="0"/>
                <a:cs typeface="Times New Roman" pitchFamily="18" charset="0"/>
                <a:sym typeface="Arial"/>
              </a:rPr>
              <a:t>5. Đặt một tên khác cho bài đọc và giải thích lí do em chọn tên đó. </a:t>
            </a:r>
            <a:endParaRPr kumimoji="0" lang="vi-VN" sz="4000" b="1" i="0" u="none" strike="noStrike" kern="0" cap="none" spc="0" normalizeH="0" baseline="0" noProof="0" dirty="0">
              <a:ln>
                <a:noFill/>
              </a:ln>
              <a:solidFill>
                <a:prstClr val="white">
                  <a:lumMod val="25000"/>
                </a:prstClr>
              </a:solidFill>
              <a:effectLst/>
              <a:uLnTx/>
              <a:uFillTx/>
              <a:latin typeface="Times New Roman" pitchFamily="18" charset="0"/>
              <a:cs typeface="Times New Roman" pitchFamily="18" charset="0"/>
              <a:sym typeface="Arial"/>
            </a:endParaRPr>
          </a:p>
        </p:txBody>
      </p:sp>
      <p:sp>
        <p:nvSpPr>
          <p:cNvPr id="13" name="Rectangle 12">
            <a:extLst>
              <a:ext uri="{FF2B5EF4-FFF2-40B4-BE49-F238E27FC236}">
                <a16:creationId xmlns="" xmlns:a16="http://schemas.microsoft.com/office/drawing/2014/main" id="{2F7D845D-5BCB-437A-90C0-CC62DE792BD4}"/>
              </a:ext>
            </a:extLst>
          </p:cNvPr>
          <p:cNvSpPr/>
          <p:nvPr/>
        </p:nvSpPr>
        <p:spPr>
          <a:xfrm>
            <a:off x="203200" y="3390596"/>
            <a:ext cx="8642350" cy="454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i="1">
                <a:solidFill>
                  <a:srgbClr val="FF0000"/>
                </a:solidFill>
                <a:latin typeface="Times New Roman" pitchFamily="18" charset="0"/>
                <a:cs typeface="Times New Roman" pitchFamily="18" charset="0"/>
              </a:rPr>
              <a:t>Chọn tên </a:t>
            </a:r>
            <a:r>
              <a:rPr lang="vi-VN" sz="4000" b="1" i="1">
                <a:solidFill>
                  <a:schemeClr val="tx1"/>
                </a:solidFill>
                <a:latin typeface="Times New Roman" pitchFamily="18" charset="0"/>
                <a:cs typeface="Times New Roman" pitchFamily="18" charset="0"/>
              </a:rPr>
              <a:t>“Người thương binh dũng cảm”</a:t>
            </a:r>
            <a:r>
              <a:rPr lang="vi-VN" sz="4000" b="1" i="1">
                <a:solidFill>
                  <a:srgbClr val="FF0000"/>
                </a:solidFill>
                <a:latin typeface="Times New Roman" pitchFamily="18" charset="0"/>
                <a:cs typeface="Times New Roman" pitchFamily="18" charset="0"/>
              </a:rPr>
              <a:t> vì người thương binh trong câu chuyện đã dũng cảm cứu sống một gia đình</a:t>
            </a:r>
            <a:endParaRPr kumimoji="0" lang="en-US" sz="4000" b="1" i="1"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527668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44E9AAB0-E73F-4C38-BE6D-46C32CC27E86}"/>
              </a:ext>
            </a:extLst>
          </p:cNvPr>
          <p:cNvSpPr txBox="1"/>
          <p:nvPr/>
        </p:nvSpPr>
        <p:spPr>
          <a:xfrm>
            <a:off x="635356" y="1042718"/>
            <a:ext cx="7492926" cy="75713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lang="en-US" sz="5400" b="1">
                <a:ln w="28575">
                  <a:solidFill>
                    <a:srgbClr val="002060"/>
                  </a:solidFill>
                  <a:prstDash val="solid"/>
                </a:ln>
                <a:solidFill>
                  <a:srgbClr val="99FF99"/>
                </a:solidFill>
                <a:effectLst>
                  <a:outerShdw blurRad="12700" dist="38100" dir="2700000" algn="tl" rotWithShape="0">
                    <a:srgbClr val="4472C4">
                      <a:lumMod val="60000"/>
                      <a:lumOff val="40000"/>
                    </a:srgbClr>
                  </a:outerShdw>
                </a:effectLst>
                <a:latin typeface="Times New Roman" pitchFamily="18" charset="0"/>
                <a:cs typeface="Times New Roman" pitchFamily="18" charset="0"/>
              </a:rPr>
              <a:t>Ý </a:t>
            </a:r>
            <a:r>
              <a:rPr lang="en-US" sz="5400" b="1" smtClean="0">
                <a:ln w="28575">
                  <a:solidFill>
                    <a:srgbClr val="002060"/>
                  </a:solidFill>
                  <a:prstDash val="solid"/>
                </a:ln>
                <a:solidFill>
                  <a:srgbClr val="99FF99"/>
                </a:solidFill>
                <a:effectLst>
                  <a:outerShdw blurRad="12700" dist="38100" dir="2700000" algn="tl" rotWithShape="0">
                    <a:srgbClr val="4472C4">
                      <a:lumMod val="60000"/>
                      <a:lumOff val="40000"/>
                    </a:srgbClr>
                  </a:outerShdw>
                </a:effectLst>
                <a:latin typeface="Times New Roman" pitchFamily="18" charset="0"/>
                <a:cs typeface="Times New Roman" pitchFamily="18" charset="0"/>
              </a:rPr>
              <a:t>CHÍNH</a:t>
            </a:r>
            <a:endParaRPr kumimoji="0" lang="en-US" sz="54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4472C4">
                    <a:lumMod val="60000"/>
                    <a:lumOff val="40000"/>
                  </a:srgbClr>
                </a:outerShdw>
              </a:effectLst>
              <a:uLnTx/>
              <a:uFillTx/>
              <a:latin typeface="Times New Roman" pitchFamily="18" charset="0"/>
              <a:cs typeface="Times New Roman" pitchFamily="18" charset="0"/>
              <a:sym typeface="Arial"/>
            </a:endParaRPr>
          </a:p>
        </p:txBody>
      </p:sp>
      <p:sp>
        <p:nvSpPr>
          <p:cNvPr id="5" name="Rectangle: Rounded Corners 8">
            <a:extLst>
              <a:ext uri="{FF2B5EF4-FFF2-40B4-BE49-F238E27FC236}">
                <a16:creationId xmlns="" xmlns:a16="http://schemas.microsoft.com/office/drawing/2014/main" id="{5B2AD172-BE22-459A-BD50-ADEF8FE63D58}"/>
              </a:ext>
            </a:extLst>
          </p:cNvPr>
          <p:cNvSpPr/>
          <p:nvPr/>
        </p:nvSpPr>
        <p:spPr>
          <a:xfrm>
            <a:off x="412750" y="1929420"/>
            <a:ext cx="8209975" cy="2514600"/>
          </a:xfrm>
          <a:custGeom>
            <a:avLst/>
            <a:gdLst>
              <a:gd name="connsiteX0" fmla="*/ 0 w 6113095"/>
              <a:gd name="connsiteY0" fmla="*/ 614090 h 2514600"/>
              <a:gd name="connsiteX1" fmla="*/ 614090 w 6113095"/>
              <a:gd name="connsiteY1" fmla="*/ 0 h 2514600"/>
              <a:gd name="connsiteX2" fmla="*/ 5499005 w 6113095"/>
              <a:gd name="connsiteY2" fmla="*/ 0 h 2514600"/>
              <a:gd name="connsiteX3" fmla="*/ 6113095 w 6113095"/>
              <a:gd name="connsiteY3" fmla="*/ 614090 h 2514600"/>
              <a:gd name="connsiteX4" fmla="*/ 6113095 w 6113095"/>
              <a:gd name="connsiteY4" fmla="*/ 1900510 h 2514600"/>
              <a:gd name="connsiteX5" fmla="*/ 5499005 w 6113095"/>
              <a:gd name="connsiteY5" fmla="*/ 2514600 h 2514600"/>
              <a:gd name="connsiteX6" fmla="*/ 614090 w 6113095"/>
              <a:gd name="connsiteY6" fmla="*/ 2514600 h 2514600"/>
              <a:gd name="connsiteX7" fmla="*/ 0 w 6113095"/>
              <a:gd name="connsiteY7" fmla="*/ 1900510 h 2514600"/>
              <a:gd name="connsiteX8" fmla="*/ 0 w 6113095"/>
              <a:gd name="connsiteY8" fmla="*/ 61409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3095" h="2514600" fill="none" extrusionOk="0">
                <a:moveTo>
                  <a:pt x="0" y="614090"/>
                </a:moveTo>
                <a:cubicBezTo>
                  <a:pt x="-11667" y="315823"/>
                  <a:pt x="242729" y="-21644"/>
                  <a:pt x="614090" y="0"/>
                </a:cubicBezTo>
                <a:cubicBezTo>
                  <a:pt x="2813480" y="-35273"/>
                  <a:pt x="3917208" y="-144294"/>
                  <a:pt x="5499005" y="0"/>
                </a:cubicBezTo>
                <a:cubicBezTo>
                  <a:pt x="5874672" y="11114"/>
                  <a:pt x="6086065" y="252147"/>
                  <a:pt x="6113095" y="614090"/>
                </a:cubicBezTo>
                <a:cubicBezTo>
                  <a:pt x="6041794" y="1041069"/>
                  <a:pt x="6077385" y="1429611"/>
                  <a:pt x="6113095" y="1900510"/>
                </a:cubicBezTo>
                <a:cubicBezTo>
                  <a:pt x="6164664" y="2200667"/>
                  <a:pt x="5872073" y="2477833"/>
                  <a:pt x="5499005" y="2514600"/>
                </a:cubicBezTo>
                <a:cubicBezTo>
                  <a:pt x="4096722" y="2592125"/>
                  <a:pt x="2881395" y="2470897"/>
                  <a:pt x="614090" y="2514600"/>
                </a:cubicBezTo>
                <a:cubicBezTo>
                  <a:pt x="263841" y="2511526"/>
                  <a:pt x="-47464" y="2239014"/>
                  <a:pt x="0" y="1900510"/>
                </a:cubicBezTo>
                <a:cubicBezTo>
                  <a:pt x="-106877" y="1688969"/>
                  <a:pt x="-91810" y="758747"/>
                  <a:pt x="0" y="614090"/>
                </a:cubicBezTo>
                <a:close/>
              </a:path>
              <a:path w="6113095" h="2514600" stroke="0" extrusionOk="0">
                <a:moveTo>
                  <a:pt x="0" y="614090"/>
                </a:moveTo>
                <a:cubicBezTo>
                  <a:pt x="-1234" y="270674"/>
                  <a:pt x="268146" y="5500"/>
                  <a:pt x="614090" y="0"/>
                </a:cubicBezTo>
                <a:cubicBezTo>
                  <a:pt x="1202267" y="-95379"/>
                  <a:pt x="4304036" y="58096"/>
                  <a:pt x="5499005" y="0"/>
                </a:cubicBezTo>
                <a:cubicBezTo>
                  <a:pt x="5833181" y="-3504"/>
                  <a:pt x="6071952" y="245367"/>
                  <a:pt x="6113095" y="614090"/>
                </a:cubicBezTo>
                <a:cubicBezTo>
                  <a:pt x="6109948" y="938060"/>
                  <a:pt x="6104816" y="1603708"/>
                  <a:pt x="6113095" y="1900510"/>
                </a:cubicBezTo>
                <a:cubicBezTo>
                  <a:pt x="6153365" y="2191796"/>
                  <a:pt x="5806232" y="2482797"/>
                  <a:pt x="5499005" y="2514600"/>
                </a:cubicBezTo>
                <a:cubicBezTo>
                  <a:pt x="4290155" y="2454694"/>
                  <a:pt x="2234958" y="2597114"/>
                  <a:pt x="614090" y="2514600"/>
                </a:cubicBezTo>
                <a:cubicBezTo>
                  <a:pt x="245939" y="2521769"/>
                  <a:pt x="-4548" y="2244279"/>
                  <a:pt x="0" y="1900510"/>
                </a:cubicBezTo>
                <a:cubicBezTo>
                  <a:pt x="-17224" y="1528799"/>
                  <a:pt x="95598" y="989333"/>
                  <a:pt x="0" y="614090"/>
                </a:cubicBezTo>
                <a:close/>
              </a:path>
            </a:pathLst>
          </a:custGeom>
          <a:solidFill>
            <a:srgbClr val="FFFFFF">
              <a:alpha val="82000"/>
            </a:srgb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i="1" u="sng" smtClean="0">
                <a:solidFill>
                  <a:prstClr val="white">
                    <a:lumMod val="10000"/>
                  </a:prstClr>
                </a:solidFill>
                <a:latin typeface="Times New Roman" pitchFamily="18" charset="0"/>
                <a:cs typeface="Times New Roman" pitchFamily="18" charset="0"/>
              </a:rPr>
              <a:t>Ý chính: </a:t>
            </a:r>
            <a:r>
              <a:rPr lang="vi-VN" sz="4400" b="1" i="1" smtClean="0">
                <a:solidFill>
                  <a:prstClr val="white">
                    <a:lumMod val="10000"/>
                  </a:prstClr>
                </a:solidFill>
                <a:latin typeface="Times New Roman" pitchFamily="18" charset="0"/>
                <a:cs typeface="Times New Roman" pitchFamily="18" charset="0"/>
              </a:rPr>
              <a:t>Ca </a:t>
            </a:r>
            <a:r>
              <a:rPr lang="vi-VN" sz="4400" b="1" i="1">
                <a:solidFill>
                  <a:prstClr val="white">
                    <a:lumMod val="10000"/>
                  </a:prstClr>
                </a:solidFill>
                <a:latin typeface="Times New Roman" pitchFamily="18" charset="0"/>
                <a:cs typeface="Times New Roman" pitchFamily="18" charset="0"/>
              </a:rPr>
              <a:t>ngợi tinh thần tương thân tương ái, sẵn sàng giúp đỡ những người xung quanh của anh thương binh.</a:t>
            </a:r>
            <a:endParaRPr kumimoji="0" lang="vi-VN" sz="4400" b="0"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2896182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1" y="257076"/>
            <a:ext cx="8832850"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mtClean="0">
                <a:latin typeface="Times New Roman" pitchFamily="18" charset="0"/>
                <a:cs typeface="Times New Roman" pitchFamily="18" charset="0"/>
              </a:rPr>
              <a:t>Thứ hai, ngày 9 tháng 12 năm 2024</a:t>
            </a:r>
          </a:p>
          <a:p>
            <a:pPr algn="ctr"/>
            <a:r>
              <a:rPr lang="en-US" sz="4000" b="1" u="sng" smtClean="0">
                <a:latin typeface="Times New Roman" pitchFamily="18" charset="0"/>
                <a:cs typeface="Times New Roman" pitchFamily="18" charset="0"/>
              </a:rPr>
              <a:t>Tiếng Việt</a:t>
            </a:r>
          </a:p>
          <a:p>
            <a:pPr algn="ctr"/>
            <a:r>
              <a:rPr lang="en-US" sz="4000" b="1">
                <a:solidFill>
                  <a:srgbClr val="FF0000"/>
                </a:solidFill>
                <a:latin typeface="Times New Roman" pitchFamily="18" charset="0"/>
                <a:cs typeface="Times New Roman" pitchFamily="18" charset="0"/>
              </a:rPr>
              <a:t>Tiếng rao đêm </a:t>
            </a:r>
            <a:r>
              <a:rPr lang="en-US" sz="4000" b="1" smtClean="0">
                <a:solidFill>
                  <a:srgbClr val="FF0000"/>
                </a:solidFill>
                <a:latin typeface="Times New Roman" pitchFamily="18" charset="0"/>
                <a:cs typeface="Times New Roman" pitchFamily="18" charset="0"/>
              </a:rPr>
              <a:t>(Tiết 2)</a:t>
            </a:r>
          </a:p>
          <a:p>
            <a:pPr algn="ctr"/>
            <a:r>
              <a:rPr lang="en-US" sz="4000" b="1" smtClean="0">
                <a:latin typeface="Times New Roman" pitchFamily="18" charset="0"/>
                <a:cs typeface="Times New Roman" pitchFamily="18" charset="0"/>
              </a:rPr>
              <a:t>                     Theo Nguyễn Lê Tín Nhân</a:t>
            </a:r>
            <a:endParaRPr lang="en-US" sz="4000" b="1">
              <a:latin typeface="Times New Roman" pitchFamily="18" charset="0"/>
              <a:cs typeface="Times New Roman" pitchFamily="18" charset="0"/>
            </a:endParaRPr>
          </a:p>
        </p:txBody>
      </p:sp>
    </p:spTree>
    <p:extLst>
      <p:ext uri="{BB962C8B-B14F-4D97-AF65-F5344CB8AC3E}">
        <p14:creationId xmlns:p14="http://schemas.microsoft.com/office/powerpoint/2010/main" val="267994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a:extLst>
              <a:ext uri="{FF2B5EF4-FFF2-40B4-BE49-F238E27FC236}">
                <a16:creationId xmlns="" xmlns:a16="http://schemas.microsoft.com/office/drawing/2014/main" id="{95A4495E-9847-40C8-93A8-842DDF516261}"/>
              </a:ext>
            </a:extLst>
          </p:cNvPr>
          <p:cNvGrpSpPr/>
          <p:nvPr/>
        </p:nvGrpSpPr>
        <p:grpSpPr>
          <a:xfrm>
            <a:off x="342900" y="390526"/>
            <a:ext cx="8089361" cy="1245829"/>
            <a:chOff x="-264083" y="1045100"/>
            <a:chExt cx="8089361" cy="1245829"/>
          </a:xfrm>
        </p:grpSpPr>
        <p:sp>
          <p:nvSpPr>
            <p:cNvPr id="18" name="TextBox 17">
              <a:extLst>
                <a:ext uri="{FF2B5EF4-FFF2-40B4-BE49-F238E27FC236}">
                  <a16:creationId xmlns="" xmlns:a16="http://schemas.microsoft.com/office/drawing/2014/main" id="{5858172E-E445-4BAE-BF96-1CE790619EB3}"/>
                </a:ext>
              </a:extLst>
            </p:cNvPr>
            <p:cNvSpPr txBox="1"/>
            <p:nvPr/>
          </p:nvSpPr>
          <p:spPr>
            <a:xfrm>
              <a:off x="6779" y="1235321"/>
              <a:ext cx="7818499" cy="1055608"/>
            </a:xfrm>
            <a:prstGeom prst="roundRect">
              <a:avLst/>
            </a:prstGeom>
            <a:solidFill>
              <a:srgbClr val="CCFF99"/>
            </a:solidFill>
            <a:ln w="38100">
              <a:solidFill>
                <a:schemeClr val="accent1">
                  <a:lumMod val="50000"/>
                </a:schemeClr>
              </a:solidFill>
            </a:ln>
          </p:spPr>
          <p:txBody>
            <a:bodyPr wrap="square" rtlCol="0">
              <a:spAutoFit/>
            </a:bodyPr>
            <a:lstStyle/>
            <a:p>
              <a:pPr algn="ctr"/>
              <a:r>
                <a:rPr lang="vi-VN" sz="2800">
                  <a:latin typeface="Calibri" panose="020F0502020204030204" pitchFamily="34" charset="0"/>
                  <a:ea typeface="Roboto" panose="02000000000000000000" pitchFamily="2" charset="0"/>
                  <a:cs typeface="Calibri" panose="020F0502020204030204" pitchFamily="34" charset="0"/>
                </a:rPr>
                <a:t>Kể về một việc làm của bạn bè, người thân,... để giúp đỡ người có</a:t>
              </a:r>
              <a:r>
                <a:rPr lang="en-US" sz="2800">
                  <a:latin typeface="Calibri" panose="020F0502020204030204" pitchFamily="34" charset="0"/>
                  <a:ea typeface="Roboto" panose="02000000000000000000" pitchFamily="2" charset="0"/>
                  <a:cs typeface="Calibri" panose="020F0502020204030204" pitchFamily="34" charset="0"/>
                </a:rPr>
                <a:t> </a:t>
              </a:r>
              <a:r>
                <a:rPr lang="vi-VN" sz="2800">
                  <a:latin typeface="Calibri" panose="020F0502020204030204" pitchFamily="34" charset="0"/>
                  <a:ea typeface="Roboto" panose="02000000000000000000" pitchFamily="2" charset="0"/>
                  <a:cs typeface="Calibri" panose="020F0502020204030204" pitchFamily="34" charset="0"/>
                </a:rPr>
                <a:t>hoàn cảnh khó khăn mà em biết.</a:t>
              </a:r>
              <a:endParaRPr lang="en-US" sz="2800" dirty="0">
                <a:latin typeface="Calibri" panose="020F0502020204030204" pitchFamily="34" charset="0"/>
                <a:ea typeface="Roboto" panose="02000000000000000000" pitchFamily="2" charset="0"/>
                <a:cs typeface="Calibri" panose="020F0502020204030204" pitchFamily="34" charset="0"/>
              </a:endParaRPr>
            </a:p>
          </p:txBody>
        </p:sp>
        <p:pic>
          <p:nvPicPr>
            <p:cNvPr id="19" name="Picture 18">
              <a:extLst>
                <a:ext uri="{FF2B5EF4-FFF2-40B4-BE49-F238E27FC236}">
                  <a16:creationId xmlns="" xmlns:a16="http://schemas.microsoft.com/office/drawing/2014/main" id="{466AB993-CE90-45C0-BD78-BEFC03C6FA27}"/>
                </a:ext>
              </a:extLst>
            </p:cNvPr>
            <p:cNvPicPr>
              <a:picLocks noChangeAspect="1"/>
            </p:cNvPicPr>
            <p:nvPr/>
          </p:nvPicPr>
          <p:blipFill>
            <a:blip r:embed="rId4"/>
            <a:stretch>
              <a:fillRect/>
            </a:stretch>
          </p:blipFill>
          <p:spPr>
            <a:xfrm>
              <a:off x="-264083" y="1045100"/>
              <a:ext cx="887562" cy="802640"/>
            </a:xfrm>
            <a:prstGeom prst="rect">
              <a:avLst/>
            </a:prstGeom>
          </p:spPr>
        </p:pic>
      </p:grpSp>
      <p:pic>
        <p:nvPicPr>
          <p:cNvPr id="41988" name="Picture 4" descr="Premium Vector | Couple of children talking among themselves">
            <a:extLst>
              <a:ext uri="{FF2B5EF4-FFF2-40B4-BE49-F238E27FC236}">
                <a16:creationId xmlns="" xmlns:a16="http://schemas.microsoft.com/office/drawing/2014/main" id="{444355B3-6FFB-4B14-AEBA-D1E327B51D3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653" b="89575" l="5000" r="93611">
                        <a14:foregroundMark x1="11667" y1="20849" x2="11667" y2="20849"/>
                        <a14:foregroundMark x1="21944" y1="54054" x2="27778" y2="61004"/>
                        <a14:foregroundMark x1="31111" y1="35135" x2="17500" y2="27799"/>
                        <a14:foregroundMark x1="17500" y1="27799" x2="17222" y2="27799"/>
                        <a14:foregroundMark x1="5000" y1="32432" x2="5000" y2="32432"/>
                        <a14:foregroundMark x1="19444" y1="74903" x2="33333" y2="77220"/>
                        <a14:foregroundMark x1="93611" y1="35521" x2="93611" y2="54440"/>
                      </a14:backgroundRemoval>
                    </a14:imgEffect>
                  </a14:imgLayer>
                </a14:imgProps>
              </a:ext>
              <a:ext uri="{28A0092B-C50C-407E-A947-70E740481C1C}">
                <a14:useLocalDpi xmlns:a14="http://schemas.microsoft.com/office/drawing/2010/main" val="0"/>
              </a:ext>
            </a:extLst>
          </a:blip>
          <a:srcRect/>
          <a:stretch>
            <a:fillRect/>
          </a:stretch>
        </p:blipFill>
        <p:spPr bwMode="auto">
          <a:xfrm>
            <a:off x="522698" y="2437854"/>
            <a:ext cx="3620751" cy="260493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 xmlns:a16="http://schemas.microsoft.com/office/drawing/2014/main" id="{3937924D-B725-4E19-9D98-6586CEBC4395}"/>
              </a:ext>
            </a:extLst>
          </p:cNvPr>
          <p:cNvGrpSpPr/>
          <p:nvPr/>
        </p:nvGrpSpPr>
        <p:grpSpPr>
          <a:xfrm>
            <a:off x="3528868" y="1706924"/>
            <a:ext cx="4409272" cy="831417"/>
            <a:chOff x="4346107" y="1985059"/>
            <a:chExt cx="4409272" cy="831417"/>
          </a:xfrm>
        </p:grpSpPr>
        <p:sp>
          <p:nvSpPr>
            <p:cNvPr id="25" name="TextBox 24">
              <a:extLst>
                <a:ext uri="{FF2B5EF4-FFF2-40B4-BE49-F238E27FC236}">
                  <a16:creationId xmlns="" xmlns:a16="http://schemas.microsoft.com/office/drawing/2014/main" id="{BE617DAB-65D5-4CA3-9B0D-9F5152F804F6}"/>
                </a:ext>
              </a:extLst>
            </p:cNvPr>
            <p:cNvSpPr txBox="1"/>
            <p:nvPr/>
          </p:nvSpPr>
          <p:spPr>
            <a:xfrm>
              <a:off x="4751422" y="2091501"/>
              <a:ext cx="4003957" cy="646986"/>
            </a:xfrm>
            <a:prstGeom prst="roundRect">
              <a:avLst/>
            </a:prstGeom>
            <a:solidFill>
              <a:srgbClr val="FFFFFF"/>
            </a:solidFill>
            <a:ln w="38100">
              <a:solidFill>
                <a:srgbClr val="FFC000"/>
              </a:solidFill>
              <a:prstDash val="dashDot"/>
            </a:ln>
          </p:spPr>
          <p:txBody>
            <a:bodyPr wrap="square" rtlCol="0">
              <a:spAutoFit/>
            </a:bodyPr>
            <a:lstStyle/>
            <a:p>
              <a:pPr algn="ctr"/>
              <a:r>
                <a:rPr lang="vi-VN" sz="3200">
                  <a:latin typeface="Calibri" panose="020F0502020204030204" pitchFamily="34" charset="0"/>
                  <a:ea typeface="Roboto" panose="02000000000000000000" pitchFamily="2" charset="0"/>
                  <a:cs typeface="Calibri" panose="020F0502020204030204" pitchFamily="34" charset="0"/>
                </a:rPr>
                <a:t> Nội dung việc làm</a:t>
              </a:r>
              <a:endParaRPr lang="en-US" sz="3200" dirty="0">
                <a:latin typeface="Calibri" panose="020F0502020204030204" pitchFamily="34" charset="0"/>
                <a:ea typeface="Roboto" panose="02000000000000000000" pitchFamily="2" charset="0"/>
                <a:cs typeface="Calibri" panose="020F0502020204030204" pitchFamily="34" charset="0"/>
              </a:endParaRPr>
            </a:p>
          </p:txBody>
        </p:sp>
        <p:pic>
          <p:nvPicPr>
            <p:cNvPr id="41990" name="Picture 6" descr="Funny cute happy star characters bundle set. Vector hand drawn cartoon  kawaii character illustration icon. Cute star. Outline cartoon illustration  for coloring book 12154840 Vector Art at Vecteezy">
              <a:extLst>
                <a:ext uri="{FF2B5EF4-FFF2-40B4-BE49-F238E27FC236}">
                  <a16:creationId xmlns="" xmlns:a16="http://schemas.microsoft.com/office/drawing/2014/main" id="{311C36B7-AEDE-439A-AEB9-8F0F573D382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8917" b="80667" l="6250" r="45417">
                          <a14:foregroundMark x1="6250" y1="39083" x2="6250" y2="39083"/>
                          <a14:foregroundMark x1="27344" y1="18917" x2="27344" y2="18917"/>
                          <a14:foregroundMark x1="36250" y1="79750" x2="36250" y2="79750"/>
                          <a14:foregroundMark x1="45417" y1="44250" x2="45417" y2="44250"/>
                          <a14:foregroundMark x1="27083" y1="80667" x2="27083" y2="80667"/>
                          <a14:foregroundMark x1="22083" y1="80417" x2="22083" y2="80417"/>
                          <a14:foregroundMark x1="12240" y1="41083" x2="16510" y2="41333"/>
                          <a14:foregroundMark x1="25260" y1="28000" x2="23594" y2="38000"/>
                          <a14:foregroundMark x1="16406" y1="28667" x2="16406" y2="28667"/>
                          <a14:foregroundMark x1="18750" y1="27750" x2="18750" y2="27750"/>
                          <a14:foregroundMark x1="16510" y1="31583" x2="16510" y2="31583"/>
                          <a14:foregroundMark x1="23750" y1="30000" x2="22760" y2="36667"/>
                          <a14:foregroundMark x1="34583" y1="30250" x2="34583" y2="30250"/>
                          <a14:foregroundMark x1="17500" y1="40917" x2="17500" y2="40917"/>
                          <a14:foregroundMark x1="37083" y1="30917" x2="37083" y2="30917"/>
                          <a14:foregroundMark x1="16823" y1="39333" x2="17656" y2="42000"/>
                          <a14:foregroundMark x1="37083" y1="35583" x2="37083" y2="35583"/>
                        </a14:backgroundRemoval>
                      </a14:imgEffect>
                    </a14:imgLayer>
                  </a14:imgProps>
                </a:ext>
                <a:ext uri="{28A0092B-C50C-407E-A947-70E740481C1C}">
                  <a14:useLocalDpi xmlns:a14="http://schemas.microsoft.com/office/drawing/2010/main" val="0"/>
                </a:ext>
              </a:extLst>
            </a:blip>
            <a:srcRect l="5555" t="14445" r="51112" b="14444"/>
            <a:stretch/>
          </p:blipFill>
          <p:spPr bwMode="auto">
            <a:xfrm>
              <a:off x="4346107" y="1985059"/>
              <a:ext cx="810631" cy="8314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 xmlns:a16="http://schemas.microsoft.com/office/drawing/2014/main" id="{84E7317B-148F-43E5-9780-871752989B14}"/>
              </a:ext>
            </a:extLst>
          </p:cNvPr>
          <p:cNvGrpSpPr/>
          <p:nvPr/>
        </p:nvGrpSpPr>
        <p:grpSpPr>
          <a:xfrm>
            <a:off x="4303651" y="2544830"/>
            <a:ext cx="4218048" cy="831417"/>
            <a:chOff x="4260383" y="1985059"/>
            <a:chExt cx="4218048" cy="831417"/>
          </a:xfrm>
        </p:grpSpPr>
        <p:sp>
          <p:nvSpPr>
            <p:cNvPr id="30" name="TextBox 29">
              <a:extLst>
                <a:ext uri="{FF2B5EF4-FFF2-40B4-BE49-F238E27FC236}">
                  <a16:creationId xmlns="" xmlns:a16="http://schemas.microsoft.com/office/drawing/2014/main" id="{BFA02FD7-B3B1-4AA1-A66F-49C2468ED48E}"/>
                </a:ext>
              </a:extLst>
            </p:cNvPr>
            <p:cNvSpPr txBox="1"/>
            <p:nvPr/>
          </p:nvSpPr>
          <p:spPr>
            <a:xfrm>
              <a:off x="4751422" y="2091501"/>
              <a:ext cx="3727009" cy="646986"/>
            </a:xfrm>
            <a:prstGeom prst="roundRect">
              <a:avLst/>
            </a:prstGeom>
            <a:solidFill>
              <a:srgbClr val="FFFFFF"/>
            </a:solidFill>
            <a:ln w="38100">
              <a:solidFill>
                <a:srgbClr val="FFC000"/>
              </a:solidFill>
              <a:prstDash val="dashDot"/>
            </a:ln>
          </p:spPr>
          <p:txBody>
            <a:bodyPr wrap="square" rtlCol="0">
              <a:spAutoFit/>
            </a:bodyPr>
            <a:lstStyle/>
            <a:p>
              <a:pPr algn="ctr"/>
              <a:r>
                <a:rPr lang="en-US" sz="3200">
                  <a:latin typeface="Calibri" panose="020F0502020204030204" pitchFamily="34" charset="0"/>
                  <a:ea typeface="Roboto" panose="02000000000000000000" pitchFamily="2" charset="0"/>
                  <a:cs typeface="Calibri" panose="020F0502020204030204" pitchFamily="34" charset="0"/>
                </a:rPr>
                <a:t>T</a:t>
              </a:r>
              <a:r>
                <a:rPr lang="vi-VN" sz="3200">
                  <a:latin typeface="Calibri" panose="020F0502020204030204" pitchFamily="34" charset="0"/>
                  <a:ea typeface="Roboto" panose="02000000000000000000" pitchFamily="2" charset="0"/>
                  <a:cs typeface="Calibri" panose="020F0502020204030204" pitchFamily="34" charset="0"/>
                </a:rPr>
                <a:t>hời gian, địa điểm</a:t>
              </a:r>
              <a:endParaRPr lang="en-US" sz="3200" dirty="0">
                <a:latin typeface="Calibri" panose="020F0502020204030204" pitchFamily="34" charset="0"/>
                <a:ea typeface="Roboto" panose="02000000000000000000" pitchFamily="2" charset="0"/>
                <a:cs typeface="Calibri" panose="020F0502020204030204" pitchFamily="34" charset="0"/>
              </a:endParaRPr>
            </a:p>
          </p:txBody>
        </p:sp>
        <p:pic>
          <p:nvPicPr>
            <p:cNvPr id="31" name="Picture 6" descr="Funny cute happy star characters bundle set. Vector hand drawn cartoon  kawaii character illustration icon. Cute star. Outline cartoon illustration  for coloring book 12154840 Vector Art at Vecteezy">
              <a:extLst>
                <a:ext uri="{FF2B5EF4-FFF2-40B4-BE49-F238E27FC236}">
                  <a16:creationId xmlns="" xmlns:a16="http://schemas.microsoft.com/office/drawing/2014/main" id="{937649BF-1EC6-4753-B7A1-435B58352643}"/>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8917" b="80667" l="6250" r="45417">
                          <a14:foregroundMark x1="6250" y1="39083" x2="6250" y2="39083"/>
                          <a14:foregroundMark x1="27344" y1="18917" x2="27344" y2="18917"/>
                          <a14:foregroundMark x1="36250" y1="79750" x2="36250" y2="79750"/>
                          <a14:foregroundMark x1="45417" y1="44250" x2="45417" y2="44250"/>
                          <a14:foregroundMark x1="27083" y1="80667" x2="27083" y2="80667"/>
                          <a14:foregroundMark x1="22083" y1="80417" x2="22083" y2="80417"/>
                          <a14:foregroundMark x1="12240" y1="41083" x2="16510" y2="41333"/>
                          <a14:foregroundMark x1="25260" y1="28000" x2="23594" y2="38000"/>
                          <a14:foregroundMark x1="16406" y1="28667" x2="16406" y2="28667"/>
                          <a14:foregroundMark x1="18750" y1="27750" x2="18750" y2="27750"/>
                          <a14:foregroundMark x1="16510" y1="31583" x2="16510" y2="31583"/>
                          <a14:foregroundMark x1="23750" y1="30000" x2="22760" y2="36667"/>
                          <a14:foregroundMark x1="34583" y1="30250" x2="34583" y2="30250"/>
                          <a14:foregroundMark x1="17500" y1="40917" x2="17500" y2="40917"/>
                          <a14:foregroundMark x1="37083" y1="30917" x2="37083" y2="30917"/>
                          <a14:foregroundMark x1="16823" y1="39333" x2="17656" y2="42000"/>
                          <a14:foregroundMark x1="37083" y1="35583" x2="37083" y2="35583"/>
                        </a14:backgroundRemoval>
                      </a14:imgEffect>
                    </a14:imgLayer>
                  </a14:imgProps>
                </a:ext>
                <a:ext uri="{28A0092B-C50C-407E-A947-70E740481C1C}">
                  <a14:useLocalDpi xmlns:a14="http://schemas.microsoft.com/office/drawing/2010/main" val="0"/>
                </a:ext>
              </a:extLst>
            </a:blip>
            <a:srcRect l="5555" t="14445" r="51112" b="14444"/>
            <a:stretch/>
          </p:blipFill>
          <p:spPr bwMode="auto">
            <a:xfrm>
              <a:off x="4260383" y="1985059"/>
              <a:ext cx="810631" cy="8314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 xmlns:a16="http://schemas.microsoft.com/office/drawing/2014/main" id="{9A128F52-5F8F-47C0-AFDF-DC8C5961E3DB}"/>
              </a:ext>
            </a:extLst>
          </p:cNvPr>
          <p:cNvGrpSpPr/>
          <p:nvPr/>
        </p:nvGrpSpPr>
        <p:grpSpPr>
          <a:xfrm>
            <a:off x="5014162" y="3391220"/>
            <a:ext cx="3607140" cy="831417"/>
            <a:chOff x="4260383" y="1985059"/>
            <a:chExt cx="3607140" cy="831417"/>
          </a:xfrm>
        </p:grpSpPr>
        <p:sp>
          <p:nvSpPr>
            <p:cNvPr id="33" name="TextBox 32">
              <a:extLst>
                <a:ext uri="{FF2B5EF4-FFF2-40B4-BE49-F238E27FC236}">
                  <a16:creationId xmlns="" xmlns:a16="http://schemas.microsoft.com/office/drawing/2014/main" id="{7ECA2B11-32EE-4187-BDB8-7C0E3A307F76}"/>
                </a:ext>
              </a:extLst>
            </p:cNvPr>
            <p:cNvSpPr txBox="1"/>
            <p:nvPr/>
          </p:nvSpPr>
          <p:spPr>
            <a:xfrm>
              <a:off x="4751423" y="2091501"/>
              <a:ext cx="3116100" cy="646986"/>
            </a:xfrm>
            <a:prstGeom prst="roundRect">
              <a:avLst/>
            </a:prstGeom>
            <a:solidFill>
              <a:srgbClr val="FFFFFF"/>
            </a:solidFill>
            <a:ln w="38100">
              <a:solidFill>
                <a:srgbClr val="FFC000"/>
              </a:solidFill>
              <a:prstDash val="dashDot"/>
            </a:ln>
          </p:spPr>
          <p:txBody>
            <a:bodyPr wrap="square" rtlCol="0">
              <a:spAutoFit/>
            </a:bodyPr>
            <a:lstStyle/>
            <a:p>
              <a:pPr algn="ctr"/>
              <a:r>
                <a:rPr lang="en-US" sz="3200">
                  <a:latin typeface="Calibri" panose="020F0502020204030204" pitchFamily="34" charset="0"/>
                  <a:ea typeface="Roboto" panose="02000000000000000000" pitchFamily="2" charset="0"/>
                  <a:cs typeface="Calibri" panose="020F0502020204030204" pitchFamily="34" charset="0"/>
                </a:rPr>
                <a:t>N</a:t>
              </a:r>
              <a:r>
                <a:rPr lang="vi-VN" sz="3200">
                  <a:latin typeface="Calibri" panose="020F0502020204030204" pitchFamily="34" charset="0"/>
                  <a:ea typeface="Roboto" panose="02000000000000000000" pitchFamily="2" charset="0"/>
                  <a:cs typeface="Calibri" panose="020F0502020204030204" pitchFamily="34" charset="0"/>
                </a:rPr>
                <a:t>gười thực hiện</a:t>
              </a:r>
              <a:endParaRPr lang="en-US" sz="3200" dirty="0">
                <a:latin typeface="Calibri" panose="020F0502020204030204" pitchFamily="34" charset="0"/>
                <a:ea typeface="Roboto" panose="02000000000000000000" pitchFamily="2" charset="0"/>
                <a:cs typeface="Calibri" panose="020F0502020204030204" pitchFamily="34" charset="0"/>
              </a:endParaRPr>
            </a:p>
          </p:txBody>
        </p:sp>
        <p:pic>
          <p:nvPicPr>
            <p:cNvPr id="34" name="Picture 6" descr="Funny cute happy star characters bundle set. Vector hand drawn cartoon  kawaii character illustration icon. Cute star. Outline cartoon illustration  for coloring book 12154840 Vector Art at Vecteezy">
              <a:extLst>
                <a:ext uri="{FF2B5EF4-FFF2-40B4-BE49-F238E27FC236}">
                  <a16:creationId xmlns="" xmlns:a16="http://schemas.microsoft.com/office/drawing/2014/main" id="{73C9882B-8F11-4C78-B8FE-93BFDC93F42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8917" b="80667" l="6250" r="45417">
                          <a14:foregroundMark x1="6250" y1="39083" x2="6250" y2="39083"/>
                          <a14:foregroundMark x1="27344" y1="18917" x2="27344" y2="18917"/>
                          <a14:foregroundMark x1="36250" y1="79750" x2="36250" y2="79750"/>
                          <a14:foregroundMark x1="45417" y1="44250" x2="45417" y2="44250"/>
                          <a14:foregroundMark x1="27083" y1="80667" x2="27083" y2="80667"/>
                          <a14:foregroundMark x1="22083" y1="80417" x2="22083" y2="80417"/>
                          <a14:foregroundMark x1="12240" y1="41083" x2="16510" y2="41333"/>
                          <a14:foregroundMark x1="25260" y1="28000" x2="23594" y2="38000"/>
                          <a14:foregroundMark x1="16406" y1="28667" x2="16406" y2="28667"/>
                          <a14:foregroundMark x1="18750" y1="27750" x2="18750" y2="27750"/>
                          <a14:foregroundMark x1="16510" y1="31583" x2="16510" y2="31583"/>
                          <a14:foregroundMark x1="23750" y1="30000" x2="22760" y2="36667"/>
                          <a14:foregroundMark x1="34583" y1="30250" x2="34583" y2="30250"/>
                          <a14:foregroundMark x1="17500" y1="40917" x2="17500" y2="40917"/>
                          <a14:foregroundMark x1="37083" y1="30917" x2="37083" y2="30917"/>
                          <a14:foregroundMark x1="16823" y1="39333" x2="17656" y2="42000"/>
                          <a14:foregroundMark x1="37083" y1="35583" x2="37083" y2="35583"/>
                        </a14:backgroundRemoval>
                      </a14:imgEffect>
                    </a14:imgLayer>
                  </a14:imgProps>
                </a:ext>
                <a:ext uri="{28A0092B-C50C-407E-A947-70E740481C1C}">
                  <a14:useLocalDpi xmlns:a14="http://schemas.microsoft.com/office/drawing/2010/main" val="0"/>
                </a:ext>
              </a:extLst>
            </a:blip>
            <a:srcRect l="5555" t="14445" r="51112" b="14444"/>
            <a:stretch/>
          </p:blipFill>
          <p:spPr bwMode="auto">
            <a:xfrm>
              <a:off x="4260383" y="1985059"/>
              <a:ext cx="810631" cy="8314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 xmlns:a16="http://schemas.microsoft.com/office/drawing/2014/main" id="{2910CFCB-E9F4-44AE-B660-71D88FEFBEFF}"/>
              </a:ext>
            </a:extLst>
          </p:cNvPr>
          <p:cNvGrpSpPr/>
          <p:nvPr/>
        </p:nvGrpSpPr>
        <p:grpSpPr>
          <a:xfrm>
            <a:off x="-1616014" y="2637363"/>
            <a:ext cx="6858478" cy="1329928"/>
            <a:chOff x="2292148" y="3785867"/>
            <a:chExt cx="8020770" cy="1329928"/>
          </a:xfrm>
        </p:grpSpPr>
        <p:sp>
          <p:nvSpPr>
            <p:cNvPr id="36" name="TextBox 67">
              <a:extLst>
                <a:ext uri="{FF2B5EF4-FFF2-40B4-BE49-F238E27FC236}">
                  <a16:creationId xmlns="" xmlns:a16="http://schemas.microsoft.com/office/drawing/2014/main" id="{B4C4A23F-C58F-44EF-B96C-6FB0FE1688A7}"/>
                </a:ext>
              </a:extLst>
            </p:cNvPr>
            <p:cNvSpPr txBox="1"/>
            <p:nvPr/>
          </p:nvSpPr>
          <p:spPr>
            <a:xfrm>
              <a:off x="2292148" y="3785867"/>
              <a:ext cx="8020770" cy="1323439"/>
            </a:xfrm>
            <a:prstGeom prst="rect">
              <a:avLst/>
            </a:prstGeom>
            <a:noFill/>
          </p:spPr>
          <p:txBody>
            <a:bodyPr wrap="square" rtlCol="0">
              <a:prstTxWarp prst="textArchUp">
                <a:avLst/>
              </a:prstTxWarp>
              <a:spAutoFit/>
            </a:bodyPr>
            <a:lstStyle/>
            <a:p>
              <a:pPr algn="ctr"/>
              <a:r>
                <a:rPr lang="en-US" sz="4000" b="1">
                  <a:ln w="171450">
                    <a:solidFill>
                      <a:srgbClr val="FFFFCC"/>
                    </a:solidFill>
                    <a:prstDash val="solid"/>
                  </a:ln>
                  <a:solidFill>
                    <a:schemeClr val="bg1"/>
                  </a:solidFill>
                  <a:effectLst>
                    <a:outerShdw dist="38100" dir="2700000" algn="tl" rotWithShape="0">
                      <a:schemeClr val="accent2">
                        <a:lumMod val="40000"/>
                        <a:lumOff val="60000"/>
                      </a:schemeClr>
                    </a:outerShdw>
                  </a:effectLst>
                  <a:latin typeface="LNTH-LuoLuoNotangYuanTi 1" pitchFamily="2" charset="-128"/>
                  <a:ea typeface="LNTH-LuoLuoNotangYuanTi 1" pitchFamily="2" charset="-128"/>
                  <a:cs typeface="LNTH-LuoLuoNotangYuanTi 1" pitchFamily="2" charset="-128"/>
                </a:rPr>
                <a:t>CHIA SẺ </a:t>
              </a:r>
            </a:p>
            <a:p>
              <a:pPr algn="ctr"/>
              <a:r>
                <a:rPr lang="en-US" sz="4000" b="1">
                  <a:ln w="171450">
                    <a:solidFill>
                      <a:srgbClr val="FFFFCC"/>
                    </a:solidFill>
                    <a:prstDash val="solid"/>
                  </a:ln>
                  <a:solidFill>
                    <a:schemeClr val="bg1"/>
                  </a:solidFill>
                  <a:effectLst>
                    <a:outerShdw dist="38100" dir="2700000" algn="tl" rotWithShape="0">
                      <a:schemeClr val="accent2">
                        <a:lumMod val="40000"/>
                        <a:lumOff val="60000"/>
                      </a:schemeClr>
                    </a:outerShdw>
                  </a:effectLst>
                  <a:latin typeface="LNTH-LuoLuoNotangYuanTi 1" pitchFamily="2" charset="-128"/>
                  <a:ea typeface="LNTH-LuoLuoNotangYuanTi 1" pitchFamily="2" charset="-128"/>
                  <a:cs typeface="LNTH-LuoLuoNotangYuanTi 1" pitchFamily="2" charset="-128"/>
                </a:rPr>
                <a:t>NHÓM ĐÔI</a:t>
              </a:r>
              <a:endParaRPr lang="en-US" sz="4000" b="1" dirty="0">
                <a:ln w="171450">
                  <a:solidFill>
                    <a:srgbClr val="FFFFCC"/>
                  </a:solidFill>
                  <a:prstDash val="solid"/>
                </a:ln>
                <a:solidFill>
                  <a:schemeClr val="bg1"/>
                </a:solidFill>
                <a:effectLst>
                  <a:outerShdw dist="38100" dir="2700000" algn="tl" rotWithShape="0">
                    <a:schemeClr val="accent2">
                      <a:lumMod val="40000"/>
                      <a:lumOff val="60000"/>
                    </a:schemeClr>
                  </a:outerShdw>
                </a:effectLst>
                <a:latin typeface="LNTH-LuoLuoNotangYuanTi 1" pitchFamily="2" charset="-128"/>
                <a:ea typeface="LNTH-LuoLuoNotangYuanTi 1" pitchFamily="2" charset="-128"/>
                <a:cs typeface="LNTH-LuoLuoNotangYuanTi 1" pitchFamily="2" charset="-128"/>
              </a:endParaRPr>
            </a:p>
          </p:txBody>
        </p:sp>
        <p:sp>
          <p:nvSpPr>
            <p:cNvPr id="37" name="TextBox 67">
              <a:extLst>
                <a:ext uri="{FF2B5EF4-FFF2-40B4-BE49-F238E27FC236}">
                  <a16:creationId xmlns="" xmlns:a16="http://schemas.microsoft.com/office/drawing/2014/main" id="{329807F8-0455-4977-86E1-8E595385D6FD}"/>
                </a:ext>
              </a:extLst>
            </p:cNvPr>
            <p:cNvSpPr txBox="1"/>
            <p:nvPr/>
          </p:nvSpPr>
          <p:spPr>
            <a:xfrm>
              <a:off x="2292148" y="3792356"/>
              <a:ext cx="8020770" cy="1323439"/>
            </a:xfrm>
            <a:prstGeom prst="rect">
              <a:avLst/>
            </a:prstGeom>
            <a:noFill/>
          </p:spPr>
          <p:txBody>
            <a:bodyPr wrap="square" rtlCol="0">
              <a:prstTxWarp prst="textArchUp">
                <a:avLst/>
              </a:prstTxWarp>
              <a:spAutoFit/>
            </a:bodyPr>
            <a:lstStyle/>
            <a:p>
              <a:pPr algn="ctr"/>
              <a:r>
                <a:rPr lang="en-US" sz="4000" b="1" dirty="0">
                  <a:ln w="9525">
                    <a:solidFill>
                      <a:schemeClr val="bg1"/>
                    </a:solidFill>
                    <a:prstDash val="solid"/>
                  </a:ln>
                  <a:solidFill>
                    <a:srgbClr val="FF8633"/>
                  </a:solidFill>
                  <a:effectLst>
                    <a:outerShdw dist="38100" dir="2700000" algn="tl" rotWithShape="0">
                      <a:schemeClr val="accent2">
                        <a:lumMod val="40000"/>
                        <a:lumOff val="60000"/>
                      </a:schemeClr>
                    </a:outerShdw>
                  </a:effectLst>
                  <a:latin typeface="LNTH-LuoLuoNotangYuanTi 1" pitchFamily="2" charset="-128"/>
                  <a:ea typeface="LNTH-LuoLuoNotangYuanTi 1" pitchFamily="2" charset="-128"/>
                  <a:cs typeface="LNTH-LuoLuoNotangYuanTi 1" pitchFamily="2" charset="-128"/>
                </a:rPr>
                <a:t>CHIA SẺ </a:t>
              </a:r>
            </a:p>
            <a:p>
              <a:pPr algn="ctr"/>
              <a:r>
                <a:rPr lang="en-US" sz="4000" b="1" dirty="0">
                  <a:ln w="9525">
                    <a:solidFill>
                      <a:schemeClr val="bg1"/>
                    </a:solidFill>
                    <a:prstDash val="solid"/>
                  </a:ln>
                  <a:solidFill>
                    <a:srgbClr val="FF8633"/>
                  </a:solidFill>
                  <a:effectLst>
                    <a:outerShdw dist="38100" dir="2700000" algn="tl" rotWithShape="0">
                      <a:schemeClr val="accent2">
                        <a:lumMod val="40000"/>
                        <a:lumOff val="60000"/>
                      </a:schemeClr>
                    </a:outerShdw>
                  </a:effectLst>
                  <a:latin typeface="LNTH-LuoLuoNotangYuanTi 1" pitchFamily="2" charset="-128"/>
                  <a:ea typeface="LNTH-LuoLuoNotangYuanTi 1" pitchFamily="2" charset="-128"/>
                  <a:cs typeface="LNTH-LuoLuoNotangYuanTi 1" pitchFamily="2" charset="-128"/>
                </a:rPr>
                <a:t>NHÓM ĐÔI</a:t>
              </a:r>
            </a:p>
          </p:txBody>
        </p:sp>
      </p:grpSp>
    </p:spTree>
    <p:extLst>
      <p:ext uri="{BB962C8B-B14F-4D97-AF65-F5344CB8AC3E}">
        <p14:creationId xmlns:p14="http://schemas.microsoft.com/office/powerpoint/2010/main" val="32466170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988"/>
                                        </p:tgtEl>
                                        <p:attrNameLst>
                                          <p:attrName>style.visibility</p:attrName>
                                        </p:attrNameLst>
                                      </p:cBhvr>
                                      <p:to>
                                        <p:strVal val="visible"/>
                                      </p:to>
                                    </p:set>
                                    <p:animEffect transition="in" filter="fade">
                                      <p:cBhvr>
                                        <p:cTn id="33" dur="500"/>
                                        <p:tgtEl>
                                          <p:spTgt spid="41988"/>
                                        </p:tgtEl>
                                      </p:cBhvr>
                                    </p:animEffect>
                                  </p:childTnLst>
                                </p:cTn>
                              </p:par>
                              <p:par>
                                <p:cTn id="34" presetID="53" presetClass="entr" presetSubtype="16"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subTnLst>
                                    <p:audio>
                                      <p:cMediaNode>
                                        <p:cTn display="0" masterRel="sameClick">
                                          <p:stCondLst>
                                            <p:cond evt="begin" delay="0">
                                              <p:tn val="34"/>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9">
            <a:extLst>
              <a:ext uri="{FF2B5EF4-FFF2-40B4-BE49-F238E27FC236}">
                <a16:creationId xmlns="" xmlns:a16="http://schemas.microsoft.com/office/drawing/2014/main" id="{67BCDC3A-1C8F-4E90-8A14-E2E15CF869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04127" y="1290312"/>
            <a:ext cx="7140538" cy="1800568"/>
          </a:xfrm>
          <a:prstGeom prst="rect">
            <a:avLst/>
          </a:prstGeom>
        </p:spPr>
      </p:pic>
      <p:sp>
        <p:nvSpPr>
          <p:cNvPr id="7" name="TextBox 6">
            <a:extLst>
              <a:ext uri="{FF2B5EF4-FFF2-40B4-BE49-F238E27FC236}">
                <a16:creationId xmlns="" xmlns:a16="http://schemas.microsoft.com/office/drawing/2014/main" id="{84BB0D30-A8B3-4CC5-9E21-701C366B1CAA}"/>
              </a:ext>
            </a:extLst>
          </p:cNvPr>
          <p:cNvSpPr txBox="1"/>
          <p:nvPr/>
        </p:nvSpPr>
        <p:spPr>
          <a:xfrm>
            <a:off x="1560443" y="1263815"/>
            <a:ext cx="6278884" cy="1563740"/>
          </a:xfrm>
          <a:prstGeom prst="rect">
            <a:avLst/>
          </a:prstGeom>
          <a:noFill/>
        </p:spPr>
        <p:txBody>
          <a:bodyPr wrap="square" rtlCol="0">
            <a:prstTxWarp prst="textButton">
              <a:avLst/>
            </a:prstTxWarp>
            <a:spAutoFit/>
          </a:bodyPr>
          <a:lstStyle/>
          <a:p>
            <a:pPr algn="ctr">
              <a:lnSpc>
                <a:spcPct val="80000"/>
              </a:lnSpc>
            </a:pPr>
            <a:endParaRPr lang="en-US" sz="6600" dirty="0">
              <a:ln w="295275">
                <a:solidFill>
                  <a:schemeClr val="bg1"/>
                </a:solidFill>
              </a:ln>
              <a:solidFill>
                <a:srgbClr val="FFFFFF"/>
              </a:solidFill>
              <a:latin typeface="SVN-Poky's" panose="020B0606040200020203" pitchFamily="34" charset="0"/>
            </a:endParaRPr>
          </a:p>
        </p:txBody>
      </p:sp>
      <p:sp>
        <p:nvSpPr>
          <p:cNvPr id="10" name="TextBox 9">
            <a:extLst>
              <a:ext uri="{FF2B5EF4-FFF2-40B4-BE49-F238E27FC236}">
                <a16:creationId xmlns="" xmlns:a16="http://schemas.microsoft.com/office/drawing/2014/main" id="{63E9FF19-AE45-4EC2-9E0E-F4A89F5C1312}"/>
              </a:ext>
            </a:extLst>
          </p:cNvPr>
          <p:cNvSpPr txBox="1"/>
          <p:nvPr/>
        </p:nvSpPr>
        <p:spPr>
          <a:xfrm rot="19560034">
            <a:off x="1329891" y="2431705"/>
            <a:ext cx="3356345" cy="1015663"/>
          </a:xfrm>
          <a:prstGeom prst="rect">
            <a:avLst/>
          </a:prstGeom>
          <a:noFill/>
        </p:spPr>
        <p:txBody>
          <a:bodyPr wrap="square" rtlCol="0">
            <a:prstTxWarp prst="textArchUp">
              <a:avLst/>
            </a:prstTxWarp>
            <a:spAutoFit/>
          </a:bodyPr>
          <a:lstStyle/>
          <a:p>
            <a:pPr algn="ctr"/>
            <a:endParaRPr lang="en-US" sz="4000" b="1" dirty="0">
              <a:ln w="127000">
                <a:solidFill>
                  <a:schemeClr val="bg1"/>
                </a:solidFill>
              </a:ln>
              <a:solidFill>
                <a:srgbClr val="FF0000"/>
              </a:solidFill>
              <a:latin typeface="#9Slide05 Phobia" panose="02000506000000020003" pitchFamily="2" charset="0"/>
            </a:endParaRPr>
          </a:p>
        </p:txBody>
      </p:sp>
      <p:sp>
        <p:nvSpPr>
          <p:cNvPr id="12" name="TextBox 11">
            <a:extLst>
              <a:ext uri="{FF2B5EF4-FFF2-40B4-BE49-F238E27FC236}">
                <a16:creationId xmlns="" xmlns:a16="http://schemas.microsoft.com/office/drawing/2014/main" id="{CF88BB58-C3A4-4C5F-BF99-14326B3B73B7}"/>
              </a:ext>
            </a:extLst>
          </p:cNvPr>
          <p:cNvSpPr txBox="1"/>
          <p:nvPr/>
        </p:nvSpPr>
        <p:spPr>
          <a:xfrm>
            <a:off x="364873" y="1667120"/>
            <a:ext cx="9355130" cy="757130"/>
          </a:xfrm>
          <a:prstGeom prst="rect">
            <a:avLst/>
          </a:prstGeom>
          <a:noFill/>
        </p:spPr>
        <p:txBody>
          <a:bodyPr wrap="square">
            <a:spAutoFit/>
          </a:bodyPr>
          <a:lstStyle/>
          <a:p>
            <a:pPr algn="ctr">
              <a:lnSpc>
                <a:spcPct val="80000"/>
              </a:lnSpc>
            </a:pPr>
            <a:r>
              <a:rPr lang="en-US" sz="5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L</a:t>
            </a:r>
            <a:r>
              <a:rPr lang="en-US" sz="5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U</a:t>
            </a:r>
            <a:r>
              <a:rPr lang="en-US" sz="54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Y</a:t>
            </a:r>
            <a:r>
              <a:rPr lang="en-US" sz="54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Ệ</a:t>
            </a:r>
            <a:r>
              <a:rPr lang="en-US" sz="54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N</a:t>
            </a:r>
            <a:r>
              <a:rPr lang="en-US" sz="54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54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Đ</a:t>
            </a:r>
            <a:r>
              <a:rPr lang="en-US" sz="5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Ọ</a:t>
            </a:r>
            <a:r>
              <a:rPr lang="en-US" sz="54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C</a:t>
            </a:r>
            <a:r>
              <a:rPr lang="en-US" sz="54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5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L</a:t>
            </a:r>
            <a:r>
              <a:rPr lang="en-US" sz="54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Ạ</a:t>
            </a:r>
            <a:r>
              <a:rPr lang="en-US" sz="54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I</a:t>
            </a:r>
            <a:endParaRPr lang="en-US" sz="54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endParaRPr>
          </a:p>
        </p:txBody>
      </p:sp>
    </p:spTree>
    <p:extLst>
      <p:ext uri="{BB962C8B-B14F-4D97-AF65-F5344CB8AC3E}">
        <p14:creationId xmlns:p14="http://schemas.microsoft.com/office/powerpoint/2010/main" val="934486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3.33333E-6 3.20988E-6 L 3.33333E-6 -0.07223 " pathEditMode="relative" rAng="0" ptsTypes="AA">
                                      <p:cBhvr>
                                        <p:cTn id="6" dur="250" accel="50000" decel="50000" autoRev="1" fill="hold">
                                          <p:stCondLst>
                                            <p:cond delay="0"/>
                                          </p:stCondLst>
                                        </p:cTn>
                                        <p:tgtEl>
                                          <p:spTgt spid="12"/>
                                        </p:tgtEl>
                                        <p:attrNameLst>
                                          <p:attrName>ppt_x</p:attrName>
                                          <p:attrName>ppt_y</p:attrName>
                                        </p:attrNameLst>
                                      </p:cBhvr>
                                      <p:rCtr x="0" y="-3611"/>
                                    </p:animMotion>
                                    <p:animRot by="1500000">
                                      <p:cBhvr>
                                        <p:cTn id="7" dur="125" fill="hold">
                                          <p:stCondLst>
                                            <p:cond delay="0"/>
                                          </p:stCondLst>
                                        </p:cTn>
                                        <p:tgtEl>
                                          <p:spTgt spid="12"/>
                                        </p:tgtEl>
                                        <p:attrNameLst>
                                          <p:attrName>r</p:attrName>
                                        </p:attrNameLst>
                                      </p:cBhvr>
                                    </p:animRot>
                                    <p:animRot by="-1500000">
                                      <p:cBhvr>
                                        <p:cTn id="8" dur="125" fill="hold">
                                          <p:stCondLst>
                                            <p:cond delay="125"/>
                                          </p:stCondLst>
                                        </p:cTn>
                                        <p:tgtEl>
                                          <p:spTgt spid="12"/>
                                        </p:tgtEl>
                                        <p:attrNameLst>
                                          <p:attrName>r</p:attrName>
                                        </p:attrNameLst>
                                      </p:cBhvr>
                                    </p:animRot>
                                    <p:animRot by="-1500000">
                                      <p:cBhvr>
                                        <p:cTn id="9" dur="125" fill="hold">
                                          <p:stCondLst>
                                            <p:cond delay="250"/>
                                          </p:stCondLst>
                                        </p:cTn>
                                        <p:tgtEl>
                                          <p:spTgt spid="12"/>
                                        </p:tgtEl>
                                        <p:attrNameLst>
                                          <p:attrName>r</p:attrName>
                                        </p:attrNameLst>
                                      </p:cBhvr>
                                    </p:animRot>
                                    <p:animRot by="1500000">
                                      <p:cBhvr>
                                        <p:cTn id="10" dur="125" fill="hold">
                                          <p:stCondLst>
                                            <p:cond delay="375"/>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22C46F20-CE4B-4766-B1E0-4036CA0E0064}"/>
              </a:ext>
            </a:extLst>
          </p:cNvPr>
          <p:cNvGrpSpPr/>
          <p:nvPr/>
        </p:nvGrpSpPr>
        <p:grpSpPr>
          <a:xfrm>
            <a:off x="996326" y="1072434"/>
            <a:ext cx="7830174" cy="3733668"/>
            <a:chOff x="1422746" y="2435660"/>
            <a:chExt cx="9498196" cy="4579168"/>
          </a:xfrm>
        </p:grpSpPr>
        <p:sp>
          <p:nvSpPr>
            <p:cNvPr id="42" name="TextBox 41">
              <a:extLst>
                <a:ext uri="{FF2B5EF4-FFF2-40B4-BE49-F238E27FC236}">
                  <a16:creationId xmlns="" xmlns:a16="http://schemas.microsoft.com/office/drawing/2014/main" id="{65A9DB5D-015C-44B8-A7DA-FFDA7595882E}"/>
                </a:ext>
              </a:extLst>
            </p:cNvPr>
            <p:cNvSpPr txBox="1"/>
            <p:nvPr/>
          </p:nvSpPr>
          <p:spPr>
            <a:xfrm>
              <a:off x="1422746" y="4158309"/>
              <a:ext cx="9346509" cy="28565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rPr>
                <a:t>Nhấn giọng ở những từ ngữ chỉ cảm xúc của các nhân vật,…)</a:t>
              </a:r>
              <a:endParaRPr kumimoji="0" lang="vi-VN" sz="44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40" name="TextBox 39">
              <a:extLst>
                <a:ext uri="{FF2B5EF4-FFF2-40B4-BE49-F238E27FC236}">
                  <a16:creationId xmlns="" xmlns:a16="http://schemas.microsoft.com/office/drawing/2014/main" id="{2E71FDC8-15DF-4739-80EA-4E6549C456F5}"/>
                </a:ext>
              </a:extLst>
            </p:cNvPr>
            <p:cNvSpPr txBox="1"/>
            <p:nvPr/>
          </p:nvSpPr>
          <p:spPr>
            <a:xfrm>
              <a:off x="1581922" y="2435660"/>
              <a:ext cx="9339020" cy="19457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400" b="1"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rPr>
                <a:t>Toàn bài đọc với giọng chậm rãi, hơi trầm.</a:t>
              </a:r>
              <a:endParaRPr kumimoji="0" lang="vi-VN" sz="44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grpSp>
    </p:spTree>
    <p:extLst>
      <p:ext uri="{BB962C8B-B14F-4D97-AF65-F5344CB8AC3E}">
        <p14:creationId xmlns:p14="http://schemas.microsoft.com/office/powerpoint/2010/main" val="6163488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8A29C10-E32A-45CA-A8C5-C8D53E45B810}"/>
              </a:ext>
            </a:extLst>
          </p:cNvPr>
          <p:cNvPicPr>
            <a:picLocks noChangeAspect="1"/>
          </p:cNvPicPr>
          <p:nvPr/>
        </p:nvPicPr>
        <p:blipFill>
          <a:blip r:embed="rId2"/>
          <a:stretch>
            <a:fillRect/>
          </a:stretch>
        </p:blipFill>
        <p:spPr>
          <a:xfrm>
            <a:off x="2206498" y="44726"/>
            <a:ext cx="4999074" cy="727477"/>
          </a:xfrm>
          <a:prstGeom prst="rect">
            <a:avLst/>
          </a:prstGeom>
        </p:spPr>
      </p:pic>
      <p:sp>
        <p:nvSpPr>
          <p:cNvPr id="2" name="Rectangle 1">
            <a:extLst>
              <a:ext uri="{FF2B5EF4-FFF2-40B4-BE49-F238E27FC236}">
                <a16:creationId xmlns="" xmlns:a16="http://schemas.microsoft.com/office/drawing/2014/main" id="{26493191-0F48-4D4E-95EC-AA189F8DED62}"/>
              </a:ext>
            </a:extLst>
          </p:cNvPr>
          <p:cNvSpPr/>
          <p:nvPr/>
        </p:nvSpPr>
        <p:spPr>
          <a:xfrm>
            <a:off x="228600" y="1080993"/>
            <a:ext cx="8718550" cy="3736472"/>
          </a:xfrm>
          <a:prstGeom prst="rect">
            <a:avLst/>
          </a:prstGeom>
        </p:spPr>
        <p:txBody>
          <a:bodyPr wrap="square">
            <a:spAutoFit/>
          </a:bodyPr>
          <a:lstStyle/>
          <a:p>
            <a:pPr indent="90170" algn="just">
              <a:lnSpc>
                <a:spcPct val="115000"/>
              </a:lnSpc>
            </a:pPr>
            <a:r>
              <a:rPr lang="en-US" sz="2600" b="1" i="1" smtClean="0">
                <a:solidFill>
                  <a:srgbClr val="000000"/>
                </a:solidFill>
                <a:effectLst/>
                <a:latin typeface="Times New Roman" panose="02020603050405020304" pitchFamily="18" charset="0"/>
                <a:ea typeface="Calibri" panose="020F0502020204030204" pitchFamily="34" charset="0"/>
              </a:rPr>
              <a:t>Người ta/ </a:t>
            </a:r>
            <a:r>
              <a:rPr lang="en-US" sz="2600" b="1" i="1" u="sng" smtClean="0">
                <a:solidFill>
                  <a:srgbClr val="000000"/>
                </a:solidFill>
                <a:effectLst/>
                <a:latin typeface="Times New Roman" panose="02020603050405020304" pitchFamily="18" charset="0"/>
                <a:ea typeface="Calibri" panose="020F0502020204030204" pitchFamily="34" charset="0"/>
              </a:rPr>
              <a:t>lần tìm tung tích</a:t>
            </a:r>
            <a:r>
              <a:rPr lang="en-US" sz="2600" b="1" i="1" smtClean="0">
                <a:solidFill>
                  <a:srgbClr val="000000"/>
                </a:solidFill>
                <a:effectLst/>
                <a:latin typeface="Times New Roman" panose="02020603050405020304" pitchFamily="18" charset="0"/>
                <a:ea typeface="Calibri" panose="020F0502020204030204" pitchFamily="34" charset="0"/>
              </a:rPr>
              <a:t> nạn nhân.// Anh công an lấy ra từ </a:t>
            </a:r>
            <a:r>
              <a:rPr lang="en-US" sz="2600" b="1" i="1" u="sng" smtClean="0">
                <a:solidFill>
                  <a:srgbClr val="000000"/>
                </a:solidFill>
                <a:effectLst/>
                <a:latin typeface="Times New Roman" panose="02020603050405020304" pitchFamily="18" charset="0"/>
                <a:ea typeface="Calibri" panose="020F0502020204030204" pitchFamily="34" charset="0"/>
              </a:rPr>
              <a:t>túi áo</a:t>
            </a:r>
            <a:r>
              <a:rPr lang="en-US" sz="2600" b="1" i="1" smtClean="0">
                <a:solidFill>
                  <a:srgbClr val="000000"/>
                </a:solidFill>
                <a:effectLst/>
                <a:latin typeface="Times New Roman" panose="02020603050405020304" pitchFamily="18" charset="0"/>
                <a:ea typeface="Calibri" panose="020F0502020204030204" pitchFamily="34" charset="0"/>
              </a:rPr>
              <a:t> nạn nhân/ </a:t>
            </a:r>
            <a:r>
              <a:rPr lang="en-US" sz="2600" b="1" i="1" u="sng" smtClean="0">
                <a:solidFill>
                  <a:srgbClr val="000000"/>
                </a:solidFill>
                <a:effectLst/>
                <a:latin typeface="Times New Roman" panose="02020603050405020304" pitchFamily="18" charset="0"/>
                <a:ea typeface="Calibri" panose="020F0502020204030204" pitchFamily="34" charset="0"/>
              </a:rPr>
              <a:t>một mớ giấy tờ</a:t>
            </a:r>
            <a:r>
              <a:rPr lang="en-US" sz="2600" b="1" i="1" smtClean="0">
                <a:solidFill>
                  <a:srgbClr val="000000"/>
                </a:solidFill>
                <a:effectLst/>
                <a:latin typeface="Times New Roman" panose="02020603050405020304" pitchFamily="18" charset="0"/>
                <a:ea typeface="Calibri" panose="020F0502020204030204" pitchFamily="34" charset="0"/>
              </a:rPr>
              <a:t>.// Ai nấy </a:t>
            </a:r>
            <a:r>
              <a:rPr lang="en-US" sz="2600" b="1" i="1" u="sng" smtClean="0">
                <a:solidFill>
                  <a:srgbClr val="000000"/>
                </a:solidFill>
                <a:effectLst/>
                <a:latin typeface="Times New Roman" panose="02020603050405020304" pitchFamily="18" charset="0"/>
                <a:ea typeface="Calibri" panose="020F0502020204030204" pitchFamily="34" charset="0"/>
              </a:rPr>
              <a:t>bàng hoàng</a:t>
            </a:r>
            <a:r>
              <a:rPr lang="en-US" sz="2600" b="1" i="1" smtClean="0">
                <a:solidFill>
                  <a:srgbClr val="000000"/>
                </a:solidFill>
                <a:effectLst/>
                <a:latin typeface="Times New Roman" panose="02020603050405020304" pitchFamily="18" charset="0"/>
                <a:ea typeface="Calibri" panose="020F0502020204030204" pitchFamily="34" charset="0"/>
              </a:rPr>
              <a:t>/ khi thấy trong xấp giấy một tấm </a:t>
            </a:r>
            <a:r>
              <a:rPr lang="en-US" sz="2600" b="1" i="1" u="sng" smtClean="0">
                <a:solidFill>
                  <a:srgbClr val="000000"/>
                </a:solidFill>
                <a:effectLst/>
                <a:latin typeface="Times New Roman" panose="02020603050405020304" pitchFamily="18" charset="0"/>
                <a:ea typeface="Calibri" panose="020F0502020204030204" pitchFamily="34" charset="0"/>
              </a:rPr>
              <a:t>thẻ thương binh</a:t>
            </a:r>
            <a:r>
              <a:rPr lang="en-US" sz="2600" b="1" i="1" smtClean="0">
                <a:solidFill>
                  <a:srgbClr val="000000"/>
                </a:solidFill>
                <a:effectLst/>
                <a:latin typeface="Times New Roman" panose="02020603050405020304" pitchFamily="18" charset="0"/>
                <a:ea typeface="Calibri" panose="020F0502020204030204" pitchFamily="34" charset="0"/>
              </a:rPr>
              <a:t>.// Bấy giờ/ người ta mới để ý tới </a:t>
            </a:r>
            <a:r>
              <a:rPr lang="en-US" sz="2600" b="1" i="1" u="sng" smtClean="0">
                <a:solidFill>
                  <a:srgbClr val="000000"/>
                </a:solidFill>
                <a:effectLst/>
                <a:latin typeface="Times New Roman" panose="02020603050405020304" pitchFamily="18" charset="0"/>
                <a:ea typeface="Calibri" panose="020F0502020204030204" pitchFamily="34" charset="0"/>
              </a:rPr>
              <a:t>chiếc xe đạp</a:t>
            </a:r>
            <a:r>
              <a:rPr lang="en-US" sz="2600" b="1" i="1" smtClean="0">
                <a:solidFill>
                  <a:srgbClr val="000000"/>
                </a:solidFill>
                <a:effectLst/>
                <a:latin typeface="Times New Roman" panose="02020603050405020304" pitchFamily="18" charset="0"/>
                <a:ea typeface="Calibri" panose="020F0502020204030204" pitchFamily="34" charset="0"/>
              </a:rPr>
              <a:t>/ </a:t>
            </a:r>
            <a:r>
              <a:rPr lang="en-US" sz="2600" b="1" i="1" u="sng" smtClean="0">
                <a:solidFill>
                  <a:srgbClr val="000000"/>
                </a:solidFill>
                <a:effectLst/>
                <a:latin typeface="Times New Roman" panose="02020603050405020304" pitchFamily="18" charset="0"/>
                <a:ea typeface="Calibri" panose="020F0502020204030204" pitchFamily="34" charset="0"/>
              </a:rPr>
              <a:t>nằm lăn lóc</a:t>
            </a:r>
            <a:r>
              <a:rPr lang="en-US" sz="2600" b="1" i="1" smtClean="0">
                <a:solidFill>
                  <a:srgbClr val="000000"/>
                </a:solidFill>
                <a:effectLst/>
                <a:latin typeface="Times New Roman" panose="02020603050405020304" pitchFamily="18" charset="0"/>
                <a:ea typeface="Calibri" panose="020F0502020204030204" pitchFamily="34" charset="0"/>
              </a:rPr>
              <a:t> ở góc tường/ và những chiếc bánh giò </a:t>
            </a:r>
            <a:r>
              <a:rPr lang="en-US" sz="2600" b="1" i="1" u="sng" smtClean="0">
                <a:solidFill>
                  <a:srgbClr val="000000"/>
                </a:solidFill>
                <a:effectLst/>
                <a:latin typeface="Times New Roman" panose="02020603050405020304" pitchFamily="18" charset="0"/>
                <a:ea typeface="Calibri" panose="020F0502020204030204" pitchFamily="34" charset="0"/>
              </a:rPr>
              <a:t>tung toé</a:t>
            </a:r>
            <a:r>
              <a:rPr lang="en-US" sz="2600" b="1" i="1" smtClean="0">
                <a:solidFill>
                  <a:srgbClr val="000000"/>
                </a:solidFill>
                <a:effectLst/>
                <a:latin typeface="Times New Roman" panose="02020603050405020304" pitchFamily="18" charset="0"/>
                <a:ea typeface="Calibri" panose="020F0502020204030204" pitchFamily="34" charset="0"/>
              </a:rPr>
              <a:t>…// </a:t>
            </a:r>
            <a:r>
              <a:rPr lang="en-US" sz="2600" b="1" i="1" u="sng" smtClean="0">
                <a:solidFill>
                  <a:srgbClr val="000000"/>
                </a:solidFill>
                <a:effectLst/>
                <a:latin typeface="Times New Roman" panose="02020603050405020304" pitchFamily="18" charset="0"/>
                <a:ea typeface="Calibri" panose="020F0502020204030204" pitchFamily="34" charset="0"/>
              </a:rPr>
              <a:t>Thì ra</a:t>
            </a:r>
            <a:r>
              <a:rPr lang="en-US" sz="2600" b="1" i="1" smtClean="0">
                <a:solidFill>
                  <a:srgbClr val="000000"/>
                </a:solidFill>
                <a:effectLst/>
                <a:latin typeface="Times New Roman" panose="02020603050405020304" pitchFamily="18" charset="0"/>
                <a:ea typeface="Calibri" panose="020F0502020204030204" pitchFamily="34" charset="0"/>
              </a:rPr>
              <a:t>/ người </a:t>
            </a:r>
            <a:r>
              <a:rPr lang="en-US" sz="2600" b="1" i="1" u="sng" smtClean="0">
                <a:solidFill>
                  <a:srgbClr val="000000"/>
                </a:solidFill>
                <a:effectLst/>
                <a:latin typeface="Times New Roman" panose="02020603050405020304" pitchFamily="18" charset="0"/>
                <a:ea typeface="Calibri" panose="020F0502020204030204" pitchFamily="34" charset="0"/>
              </a:rPr>
              <a:t>bán bánh giò</a:t>
            </a:r>
            <a:r>
              <a:rPr lang="en-US" sz="2600" b="1" i="1" smtClean="0">
                <a:solidFill>
                  <a:srgbClr val="000000"/>
                </a:solidFill>
                <a:effectLst/>
                <a:latin typeface="Times New Roman" panose="02020603050405020304" pitchFamily="18" charset="0"/>
                <a:ea typeface="Calibri" panose="020F0502020204030204" pitchFamily="34" charset="0"/>
              </a:rPr>
              <a:t>/ </a:t>
            </a:r>
            <a:r>
              <a:rPr lang="en-US" sz="2600" b="1" i="1" u="sng" smtClean="0">
                <a:solidFill>
                  <a:srgbClr val="000000"/>
                </a:solidFill>
                <a:effectLst/>
                <a:latin typeface="Times New Roman" panose="02020603050405020304" pitchFamily="18" charset="0"/>
                <a:ea typeface="Calibri" panose="020F0502020204030204" pitchFamily="34" charset="0"/>
              </a:rPr>
              <a:t>là một thương binh</a:t>
            </a:r>
            <a:r>
              <a:rPr lang="en-US" sz="2600" b="1" i="1" smtClean="0">
                <a:solidFill>
                  <a:srgbClr val="000000"/>
                </a:solidFill>
                <a:effectLst/>
                <a:latin typeface="Times New Roman" panose="02020603050405020304" pitchFamily="18" charset="0"/>
                <a:ea typeface="Calibri" panose="020F0502020204030204" pitchFamily="34" charset="0"/>
              </a:rPr>
              <a:t>.// Chính anh/ đã </a:t>
            </a:r>
            <a:r>
              <a:rPr lang="en-US" sz="2600" b="1" i="1" u="sng" smtClean="0">
                <a:solidFill>
                  <a:srgbClr val="000000"/>
                </a:solidFill>
                <a:effectLst/>
                <a:latin typeface="Times New Roman" panose="02020603050405020304" pitchFamily="18" charset="0"/>
                <a:ea typeface="Calibri" panose="020F0502020204030204" pitchFamily="34" charset="0"/>
              </a:rPr>
              <a:t>phát hiện</a:t>
            </a:r>
            <a:r>
              <a:rPr lang="en-US" sz="2600" b="1" i="1" smtClean="0">
                <a:solidFill>
                  <a:srgbClr val="000000"/>
                </a:solidFill>
                <a:effectLst/>
                <a:latin typeface="Times New Roman" panose="02020603050405020304" pitchFamily="18" charset="0"/>
                <a:ea typeface="Calibri" panose="020F0502020204030204" pitchFamily="34" charset="0"/>
              </a:rPr>
              <a:t> ra đám cháy,/ đã </a:t>
            </a:r>
            <a:r>
              <a:rPr lang="en-US" sz="2600" b="1" i="1" u="sng" smtClean="0">
                <a:solidFill>
                  <a:srgbClr val="000000"/>
                </a:solidFill>
                <a:effectLst/>
                <a:latin typeface="Times New Roman" panose="02020603050405020304" pitchFamily="18" charset="0"/>
                <a:ea typeface="Calibri" panose="020F0502020204030204" pitchFamily="34" charset="0"/>
              </a:rPr>
              <a:t>báo động</a:t>
            </a:r>
            <a:r>
              <a:rPr lang="en-US" sz="2600" b="1" i="1" smtClean="0">
                <a:solidFill>
                  <a:srgbClr val="000000"/>
                </a:solidFill>
                <a:effectLst/>
                <a:latin typeface="Times New Roman" panose="02020603050405020304" pitchFamily="18" charset="0"/>
                <a:ea typeface="Calibri" panose="020F0502020204030204" pitchFamily="34" charset="0"/>
              </a:rPr>
              <a:t>/ và </a:t>
            </a:r>
            <a:r>
              <a:rPr lang="en-US" sz="2600" b="1" i="1" u="sng" smtClean="0">
                <a:solidFill>
                  <a:srgbClr val="000000"/>
                </a:solidFill>
                <a:effectLst/>
                <a:latin typeface="Times New Roman" panose="02020603050405020304" pitchFamily="18" charset="0"/>
                <a:ea typeface="Calibri" panose="020F0502020204030204" pitchFamily="34" charset="0"/>
              </a:rPr>
              <a:t>cứu</a:t>
            </a:r>
            <a:r>
              <a:rPr lang="en-US" sz="2600" b="1" i="1" smtClean="0">
                <a:solidFill>
                  <a:srgbClr val="000000"/>
                </a:solidFill>
                <a:effectLst/>
                <a:latin typeface="Times New Roman" panose="02020603050405020304" pitchFamily="18" charset="0"/>
                <a:ea typeface="Calibri" panose="020F0502020204030204" pitchFamily="34" charset="0"/>
              </a:rPr>
              <a:t> một gia đình.//</a:t>
            </a:r>
          </a:p>
          <a:p>
            <a:pPr indent="90170" algn="just">
              <a:lnSpc>
                <a:spcPct val="115000"/>
              </a:lnSpc>
            </a:pPr>
            <a:r>
              <a:rPr lang="en-US" sz="2600" b="1" i="1" smtClean="0">
                <a:solidFill>
                  <a:srgbClr val="000000"/>
                </a:solidFill>
                <a:effectLst/>
                <a:latin typeface="Times New Roman" panose="02020603050405020304" pitchFamily="18" charset="0"/>
                <a:ea typeface="Calibri" panose="020F0502020204030204" pitchFamily="34" charset="0"/>
              </a:rPr>
              <a:t>Vừa lúc đó,/ chiếc xe cấp cứu </a:t>
            </a:r>
            <a:r>
              <a:rPr lang="en-US" sz="2600" b="1" i="1" u="sng" smtClean="0">
                <a:solidFill>
                  <a:srgbClr val="000000"/>
                </a:solidFill>
                <a:effectLst/>
                <a:latin typeface="Times New Roman" panose="02020603050405020304" pitchFamily="18" charset="0"/>
                <a:ea typeface="Calibri" panose="020F0502020204030204" pitchFamily="34" charset="0"/>
              </a:rPr>
              <a:t>ào tới</a:t>
            </a:r>
            <a:r>
              <a:rPr lang="en-US" sz="2600" b="1" i="1" smtClean="0">
                <a:solidFill>
                  <a:srgbClr val="000000"/>
                </a:solidFill>
                <a:effectLst/>
                <a:latin typeface="Times New Roman" panose="02020603050405020304" pitchFamily="18" charset="0"/>
                <a:ea typeface="Calibri" panose="020F0502020204030204" pitchFamily="34" charset="0"/>
              </a:rPr>
              <a:t>/ chở nạn nhân đi…//</a:t>
            </a:r>
            <a:endParaRPr lang="en-US" sz="2600" b="1" i="1">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92393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85D9A454-0436-4727-BBDA-961E85FA2638}"/>
              </a:ext>
            </a:extLst>
          </p:cNvPr>
          <p:cNvSpPr txBox="1"/>
          <p:nvPr/>
        </p:nvSpPr>
        <p:spPr>
          <a:xfrm>
            <a:off x="857142" y="1100259"/>
            <a:ext cx="7889965" cy="1323439"/>
          </a:xfrm>
          <a:prstGeom prst="rect">
            <a:avLst/>
          </a:prstGeom>
          <a:noFill/>
        </p:spPr>
        <p:txBody>
          <a:bodyPr wrap="square" rtlCol="0">
            <a:spAutoFit/>
          </a:bodyPr>
          <a:lstStyle/>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 ĐỌC </a:t>
            </a:r>
            <a:endPar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TRONG NHÓM</a:t>
            </a:r>
          </a:p>
        </p:txBody>
      </p:sp>
    </p:spTree>
    <p:extLst>
      <p:ext uri="{BB962C8B-B14F-4D97-AF65-F5344CB8AC3E}">
        <p14:creationId xmlns:p14="http://schemas.microsoft.com/office/powerpoint/2010/main" val="27432388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29">
            <a:extLst>
              <a:ext uri="{FF2B5EF4-FFF2-40B4-BE49-F238E27FC236}">
                <a16:creationId xmlns="" xmlns:a16="http://schemas.microsoft.com/office/drawing/2014/main" id="{835CA420-068A-49C6-A29F-EB70877F8B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93281" y="230644"/>
            <a:ext cx="6331656" cy="897463"/>
          </a:xfrm>
          <a:prstGeom prst="rect">
            <a:avLst/>
          </a:prstGeom>
        </p:spPr>
      </p:pic>
      <p:sp>
        <p:nvSpPr>
          <p:cNvPr id="30" name="TextBox 29">
            <a:extLst>
              <a:ext uri="{FF2B5EF4-FFF2-40B4-BE49-F238E27FC236}">
                <a16:creationId xmlns="" xmlns:a16="http://schemas.microsoft.com/office/drawing/2014/main" id="{B9120891-5EC7-46DD-892D-388A77C41986}"/>
              </a:ext>
            </a:extLst>
          </p:cNvPr>
          <p:cNvSpPr txBox="1"/>
          <p:nvPr/>
        </p:nvSpPr>
        <p:spPr>
          <a:xfrm>
            <a:off x="538061" y="271310"/>
            <a:ext cx="7889965" cy="769441"/>
          </a:xfrm>
          <a:prstGeom prst="rect">
            <a:avLst/>
          </a:prstGeom>
          <a:noFill/>
        </p:spPr>
        <p:txBody>
          <a:bodyPr wrap="square" rtlCol="0">
            <a:spAutoFit/>
          </a:bodyPr>
          <a:lstStyle/>
          <a:p>
            <a:pPr algn="ct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 ĐỌC TRƯỚC LỚP</a:t>
            </a:r>
          </a:p>
        </p:txBody>
      </p:sp>
    </p:spTree>
    <p:extLst>
      <p:ext uri="{BB962C8B-B14F-4D97-AF65-F5344CB8AC3E}">
        <p14:creationId xmlns:p14="http://schemas.microsoft.com/office/powerpoint/2010/main" val="11645140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66900"/>
            <a:ext cx="6076615" cy="2771949"/>
          </a:xfrm>
          <a:prstGeom prst="rect">
            <a:avLst/>
          </a:prstGeom>
        </p:spPr>
      </p:pic>
      <p:pic>
        <p:nvPicPr>
          <p:cNvPr id="6" name="Picture 5" descr="C:\Users\HP\Desktop\fireman-chuẩ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841" y="1172290"/>
            <a:ext cx="2540429" cy="376359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2886074" y="419100"/>
            <a:ext cx="3952875" cy="1971675"/>
          </a:xfrm>
          <a:prstGeom prst="wedgeRoundRectCallout">
            <a:avLst>
              <a:gd name="adj1" fmla="val -72640"/>
              <a:gd name="adj2" fmla="val 35930"/>
              <a:gd name="adj3" fmla="val 16667"/>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Cảm</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ơn</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các</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em</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giờ</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anh</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đã</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có</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đủ</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dụng</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cụ</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rồi</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chúng</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ta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cùng</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nhau</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tới</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đám</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cháy</a:t>
            </a:r>
            <a:r>
              <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rPr>
              <a:t> </a:t>
            </a:r>
            <a:r>
              <a:rPr kumimoji="0" lang="en-US" sz="2400" b="0" i="0" u="none" strike="noStrike" kern="1200" cap="none" spc="0" normalizeH="0" baseline="0" noProof="0" dirty="0" err="1">
                <a:ln>
                  <a:noFill/>
                </a:ln>
                <a:solidFill>
                  <a:sysClr val="windowText" lastClr="000000"/>
                </a:solidFill>
                <a:effectLst/>
                <a:uLnTx/>
                <a:uFillTx/>
                <a:latin typeface="#9Slide03 Arima Madurai ExtraBo" pitchFamily="2" charset="0"/>
                <a:cs typeface="#9Slide03 Arima Madurai ExtraBo" pitchFamily="2" charset="0"/>
              </a:rPr>
              <a:t>nào</a:t>
            </a:r>
            <a:endParaRPr kumimoji="0" lang="en-US" sz="2400" b="0" i="0" u="none" strike="noStrike" kern="1200" cap="none" spc="0" normalizeH="0" baseline="0" noProof="0" dirty="0">
              <a:ln>
                <a:noFill/>
              </a:ln>
              <a:solidFill>
                <a:sysClr val="windowText" lastClr="000000"/>
              </a:solidFill>
              <a:effectLst/>
              <a:uLnTx/>
              <a:uFillTx/>
              <a:latin typeface="#9Slide03 Arima Madurai ExtraBo" pitchFamily="2" charset="0"/>
              <a:cs typeface="#9Slide03 Arima Madurai ExtraBo" pitchFamily="2" charset="0"/>
            </a:endParaRPr>
          </a:p>
        </p:txBody>
      </p:sp>
    </p:spTree>
    <p:extLst>
      <p:ext uri="{BB962C8B-B14F-4D97-AF65-F5344CB8AC3E}">
        <p14:creationId xmlns:p14="http://schemas.microsoft.com/office/powerpoint/2010/main" val="33144793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4" presetClass="exit" presetSubtype="10" fill="hold" nodeType="withEffect">
                                  <p:stCondLst>
                                    <p:cond delay="0"/>
                                  </p:stCondLst>
                                  <p:childTnLst>
                                    <p:animEffect transition="out" filter="randombar(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500"/>
                            </p:stCondLst>
                            <p:childTnLst>
                              <p:par>
                                <p:cTn id="24" presetID="2" presetClass="exit" presetSubtype="2" accel="44000" fill="hold" nodeType="afterEffect">
                                  <p:stCondLst>
                                    <p:cond delay="0"/>
                                  </p:stCondLst>
                                  <p:childTnLst>
                                    <p:anim calcmode="lin" valueType="num">
                                      <p:cBhvr additive="base">
                                        <p:cTn id="25" dur="1500"/>
                                        <p:tgtEl>
                                          <p:spTgt spid="5"/>
                                        </p:tgtEl>
                                        <p:attrNameLst>
                                          <p:attrName>ppt_x</p:attrName>
                                        </p:attrNameLst>
                                      </p:cBhvr>
                                      <p:tavLst>
                                        <p:tav tm="0">
                                          <p:val>
                                            <p:strVal val="ppt_x"/>
                                          </p:val>
                                        </p:tav>
                                        <p:tav tm="100000">
                                          <p:val>
                                            <p:strVal val="1+ppt_w/2"/>
                                          </p:val>
                                        </p:tav>
                                      </p:tavLst>
                                    </p:anim>
                                    <p:anim calcmode="lin" valueType="num">
                                      <p:cBhvr additive="base">
                                        <p:cTn id="26" dur="1500"/>
                                        <p:tgtEl>
                                          <p:spTgt spid="5"/>
                                        </p:tgtEl>
                                        <p:attrNameLst>
                                          <p:attrName>ppt_y</p:attrName>
                                        </p:attrNameLst>
                                      </p:cBhvr>
                                      <p:tavLst>
                                        <p:tav tm="0">
                                          <p:val>
                                            <p:strVal val="ppt_y"/>
                                          </p:val>
                                        </p:tav>
                                        <p:tav tm="100000">
                                          <p:val>
                                            <p:strVal val="ppt_y"/>
                                          </p:val>
                                        </p:tav>
                                      </p:tavLst>
                                    </p:anim>
                                    <p:set>
                                      <p:cBhvr>
                                        <p:cTn id="27" dur="1" fill="hold">
                                          <p:stCondLst>
                                            <p:cond delay="1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9">
            <a:extLst>
              <a:ext uri="{FF2B5EF4-FFF2-40B4-BE49-F238E27FC236}">
                <a16:creationId xmlns="" xmlns:a16="http://schemas.microsoft.com/office/drawing/2014/main" id="{67BCDC3A-1C8F-4E90-8A14-E2E15CF869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04127" y="1290312"/>
            <a:ext cx="7140538" cy="1800568"/>
          </a:xfrm>
          <a:prstGeom prst="rect">
            <a:avLst/>
          </a:prstGeom>
        </p:spPr>
      </p:pic>
      <p:sp>
        <p:nvSpPr>
          <p:cNvPr id="7" name="TextBox 6">
            <a:extLst>
              <a:ext uri="{FF2B5EF4-FFF2-40B4-BE49-F238E27FC236}">
                <a16:creationId xmlns="" xmlns:a16="http://schemas.microsoft.com/office/drawing/2014/main" id="{84BB0D30-A8B3-4CC5-9E21-701C366B1CAA}"/>
              </a:ext>
            </a:extLst>
          </p:cNvPr>
          <p:cNvSpPr txBox="1"/>
          <p:nvPr/>
        </p:nvSpPr>
        <p:spPr>
          <a:xfrm>
            <a:off x="1560443" y="1263815"/>
            <a:ext cx="6278884" cy="1563740"/>
          </a:xfrm>
          <a:prstGeom prst="rect">
            <a:avLst/>
          </a:prstGeom>
          <a:noFill/>
        </p:spPr>
        <p:txBody>
          <a:bodyPr wrap="square" rtlCol="0">
            <a:prstTxWarp prst="textButton">
              <a:avLst/>
            </a:prstTxWarp>
            <a:spAutoFit/>
          </a:bodyPr>
          <a:lstStyle/>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endParaRPr kumimoji="0" lang="en-US" sz="6600" b="0" i="0" u="none" strike="noStrike" kern="0" cap="none" spc="0" normalizeH="0" baseline="0" noProof="0" dirty="0">
              <a:ln w="295275">
                <a:solidFill>
                  <a:prstClr val="white"/>
                </a:solidFill>
              </a:ln>
              <a:solidFill>
                <a:srgbClr val="FFFFFF"/>
              </a:solidFill>
              <a:effectLst/>
              <a:uLnTx/>
              <a:uFillTx/>
              <a:latin typeface="SVN-Poky's" panose="020B0606040200020203" pitchFamily="34" charset="0"/>
              <a:cs typeface="Arial"/>
              <a:sym typeface="Arial"/>
            </a:endParaRPr>
          </a:p>
        </p:txBody>
      </p:sp>
      <p:grpSp>
        <p:nvGrpSpPr>
          <p:cNvPr id="9" name="Group 8">
            <a:extLst>
              <a:ext uri="{FF2B5EF4-FFF2-40B4-BE49-F238E27FC236}">
                <a16:creationId xmlns="" xmlns:a16="http://schemas.microsoft.com/office/drawing/2014/main" id="{CA7185D0-F79F-41F0-A722-1A4F7246DA59}"/>
              </a:ext>
            </a:extLst>
          </p:cNvPr>
          <p:cNvGrpSpPr/>
          <p:nvPr/>
        </p:nvGrpSpPr>
        <p:grpSpPr>
          <a:xfrm rot="20544754">
            <a:off x="198682" y="2147832"/>
            <a:ext cx="4637215" cy="1299976"/>
            <a:chOff x="159959" y="709690"/>
            <a:chExt cx="5890787" cy="1299976"/>
          </a:xfrm>
        </p:grpSpPr>
        <p:sp>
          <p:nvSpPr>
            <p:cNvPr id="10" name="TextBox 9">
              <a:extLst>
                <a:ext uri="{FF2B5EF4-FFF2-40B4-BE49-F238E27FC236}">
                  <a16:creationId xmlns="" xmlns:a16="http://schemas.microsoft.com/office/drawing/2014/main" id="{63E9FF19-AE45-4EC2-9E0E-F4A89F5C1312}"/>
                </a:ext>
              </a:extLst>
            </p:cNvPr>
            <p:cNvSpPr txBox="1"/>
            <p:nvPr/>
          </p:nvSpPr>
          <p:spPr>
            <a:xfrm rot="20615280">
              <a:off x="159959" y="994003"/>
              <a:ext cx="4263661" cy="101566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1" i="0" u="none" strike="noStrike" kern="0" cap="none" spc="0" normalizeH="0" baseline="0" noProof="0" dirty="0">
                <a:ln w="127000">
                  <a:solidFill>
                    <a:prstClr val="white"/>
                  </a:solidFill>
                </a:ln>
                <a:solidFill>
                  <a:srgbClr val="FF0000"/>
                </a:solidFill>
                <a:effectLst/>
                <a:uLnTx/>
                <a:uFillTx/>
                <a:latin typeface="#9Slide05 Phobia" panose="02000506000000020003" pitchFamily="2" charset="0"/>
                <a:cs typeface="Arial"/>
                <a:sym typeface="Arial"/>
              </a:endParaRPr>
            </a:p>
          </p:txBody>
        </p:sp>
        <p:sp>
          <p:nvSpPr>
            <p:cNvPr id="11" name="TextBox 10">
              <a:extLst>
                <a:ext uri="{FF2B5EF4-FFF2-40B4-BE49-F238E27FC236}">
                  <a16:creationId xmlns="" xmlns:a16="http://schemas.microsoft.com/office/drawing/2014/main" id="{3647A462-3BD9-4541-8F11-D8990DDC5950}"/>
                </a:ext>
              </a:extLst>
            </p:cNvPr>
            <p:cNvSpPr txBox="1"/>
            <p:nvPr/>
          </p:nvSpPr>
          <p:spPr>
            <a:xfrm>
              <a:off x="1787085" y="709690"/>
              <a:ext cx="4263661" cy="101566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FF0000"/>
                  </a:solidFill>
                  <a:effectLst/>
                  <a:uLnTx/>
                  <a:uFillTx/>
                  <a:latin typeface="#9Slide05 Phobia" panose="02000506000000020003" pitchFamily="2" charset="0"/>
                  <a:cs typeface="Arial"/>
                  <a:sym typeface="Arial"/>
                </a:rPr>
                <a:t>Hoạt</a:t>
              </a:r>
              <a:r>
                <a:rPr kumimoji="0" lang="en-US" sz="4000" b="1" i="0" u="none" strike="noStrike" kern="0" cap="none" spc="0" normalizeH="0" baseline="0" noProof="0" dirty="0">
                  <a:ln>
                    <a:noFill/>
                  </a:ln>
                  <a:solidFill>
                    <a:srgbClr val="FF0000"/>
                  </a:solidFill>
                  <a:effectLst/>
                  <a:uLnTx/>
                  <a:uFillTx/>
                  <a:latin typeface="#9Slide05 Phobia" panose="02000506000000020003" pitchFamily="2" charset="0"/>
                  <a:cs typeface="Arial"/>
                  <a:sym typeface="Arial"/>
                </a:rPr>
                <a:t>  </a:t>
              </a:r>
              <a:r>
                <a:rPr kumimoji="0" lang="en-US" sz="4000" b="1" i="0" u="none" strike="noStrike" kern="0" cap="none" spc="0" normalizeH="0" baseline="0" noProof="0" dirty="0" err="1">
                  <a:ln>
                    <a:noFill/>
                  </a:ln>
                  <a:solidFill>
                    <a:srgbClr val="FF0000"/>
                  </a:solidFill>
                  <a:effectLst/>
                  <a:uLnTx/>
                  <a:uFillTx/>
                  <a:latin typeface="#9Slide05 Phobia" panose="02000506000000020003" pitchFamily="2" charset="0"/>
                  <a:cs typeface="Arial"/>
                  <a:sym typeface="Arial"/>
                </a:rPr>
                <a:t>Động</a:t>
              </a:r>
              <a:endParaRPr kumimoji="0" lang="en-US" sz="4000" b="1" i="0" u="none" strike="noStrike" kern="0" cap="none" spc="0" normalizeH="0" baseline="0" noProof="0" dirty="0">
                <a:ln>
                  <a:noFill/>
                </a:ln>
                <a:solidFill>
                  <a:srgbClr val="FF0000"/>
                </a:solidFill>
                <a:effectLst/>
                <a:uLnTx/>
                <a:uFillTx/>
                <a:latin typeface="#9Slide05 Phobia" panose="02000506000000020003" pitchFamily="2" charset="0"/>
                <a:cs typeface="Arial"/>
                <a:sym typeface="Arial"/>
              </a:endParaRPr>
            </a:p>
          </p:txBody>
        </p:sp>
      </p:grpSp>
      <p:sp>
        <p:nvSpPr>
          <p:cNvPr id="12" name="TextBox 11">
            <a:extLst>
              <a:ext uri="{FF2B5EF4-FFF2-40B4-BE49-F238E27FC236}">
                <a16:creationId xmlns="" xmlns:a16="http://schemas.microsoft.com/office/drawing/2014/main" id="{CF88BB58-C3A4-4C5F-BF99-14326B3B73B7}"/>
              </a:ext>
            </a:extLst>
          </p:cNvPr>
          <p:cNvSpPr txBox="1"/>
          <p:nvPr/>
        </p:nvSpPr>
        <p:spPr>
          <a:xfrm>
            <a:off x="-105565" y="2571750"/>
            <a:ext cx="9355130" cy="757130"/>
          </a:xfrm>
          <a:prstGeom prst="rect">
            <a:avLst/>
          </a:prstGeom>
          <a:noFill/>
        </p:spPr>
        <p:txBody>
          <a:bodyPr wrap="square">
            <a:spAutoFit/>
          </a:bodyPr>
          <a:lstStyle/>
          <a:p>
            <a:pPr lvl="0" algn="ctr">
              <a:lnSpc>
                <a:spcPct val="80000"/>
              </a:lnSpc>
            </a:pPr>
            <a:r>
              <a:rPr lang="en-US" sz="5400" b="1">
                <a:ln w="28575">
                  <a:solidFill>
                    <a:srgbClr val="002060"/>
                  </a:solidFill>
                  <a:prstDash val="solid"/>
                </a:ln>
                <a:solidFill>
                  <a:srgbClr val="99FF99"/>
                </a:solidFill>
                <a:effectLst>
                  <a:outerShdw blurRad="12700" dist="38100" dir="2700000" algn="tl" rotWithShape="0">
                    <a:srgbClr val="4472C4">
                      <a:lumMod val="60000"/>
                      <a:lumOff val="40000"/>
                    </a:srgbClr>
                  </a:outerShdw>
                </a:effectLst>
                <a:latin typeface="UVN Banh Mi" pitchFamily="2" charset="0"/>
              </a:rPr>
              <a:t>Cùng sáng tạo </a:t>
            </a:r>
            <a:endParaRPr kumimoji="0" lang="en-US" sz="54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4472C4">
                    <a:lumMod val="60000"/>
                    <a:lumOff val="40000"/>
                  </a:srgbClr>
                </a:outerShdw>
              </a:effectLst>
              <a:uLnTx/>
              <a:uFillTx/>
              <a:latin typeface="UVN Banh Mi" pitchFamily="2" charset="0"/>
              <a:cs typeface="Arial"/>
              <a:sym typeface="Arial"/>
            </a:endParaRPr>
          </a:p>
        </p:txBody>
      </p:sp>
      <p:pic>
        <p:nvPicPr>
          <p:cNvPr id="2" name="Picture 1" descr="C:\Users\HP\Desktop\fireman-chuẩn.png">
            <a:extLst>
              <a:ext uri="{FF2B5EF4-FFF2-40B4-BE49-F238E27FC236}">
                <a16:creationId xmlns="" xmlns:a16="http://schemas.microsoft.com/office/drawing/2014/main" id="{D7A28A13-9C2B-A9DC-551D-CEF0C7371D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841" y="1172290"/>
            <a:ext cx="2540429" cy="376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612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0 3.20988E-6 L 0 -0.07223 " pathEditMode="relative" rAng="0" ptsTypes="AA">
                                      <p:cBhvr>
                                        <p:cTn id="13" dur="250" accel="50000" decel="50000" autoRev="1" fill="hold">
                                          <p:stCondLst>
                                            <p:cond delay="0"/>
                                          </p:stCondLst>
                                        </p:cTn>
                                        <p:tgtEl>
                                          <p:spTgt spid="12"/>
                                        </p:tgtEl>
                                        <p:attrNameLst>
                                          <p:attrName>ppt_x</p:attrName>
                                          <p:attrName>ppt_y</p:attrName>
                                        </p:attrNameLst>
                                      </p:cBhvr>
                                      <p:rCtr x="0" y="-3611"/>
                                    </p:animMotion>
                                    <p:animRot by="1500000">
                                      <p:cBhvr>
                                        <p:cTn id="14" dur="125" fill="hold">
                                          <p:stCondLst>
                                            <p:cond delay="0"/>
                                          </p:stCondLst>
                                        </p:cTn>
                                        <p:tgtEl>
                                          <p:spTgt spid="12"/>
                                        </p:tgtEl>
                                        <p:attrNameLst>
                                          <p:attrName>r</p:attrName>
                                        </p:attrNameLst>
                                      </p:cBhvr>
                                    </p:animRot>
                                    <p:animRot by="-1500000">
                                      <p:cBhvr>
                                        <p:cTn id="15" dur="125" fill="hold">
                                          <p:stCondLst>
                                            <p:cond delay="125"/>
                                          </p:stCondLst>
                                        </p:cTn>
                                        <p:tgtEl>
                                          <p:spTgt spid="12"/>
                                        </p:tgtEl>
                                        <p:attrNameLst>
                                          <p:attrName>r</p:attrName>
                                        </p:attrNameLst>
                                      </p:cBhvr>
                                    </p:animRot>
                                    <p:animRot by="-1500000">
                                      <p:cBhvr>
                                        <p:cTn id="16" dur="125" fill="hold">
                                          <p:stCondLst>
                                            <p:cond delay="250"/>
                                          </p:stCondLst>
                                        </p:cTn>
                                        <p:tgtEl>
                                          <p:spTgt spid="12"/>
                                        </p:tgtEl>
                                        <p:attrNameLst>
                                          <p:attrName>r</p:attrName>
                                        </p:attrNameLst>
                                      </p:cBhvr>
                                    </p:animRot>
                                    <p:animRot by="1500000">
                                      <p:cBhvr>
                                        <p:cTn id="17" dur="125" fill="hold">
                                          <p:stCondLst>
                                            <p:cond delay="375"/>
                                          </p:stCondLst>
                                        </p:cTn>
                                        <p:tgtEl>
                                          <p:spTgt spid="12"/>
                                        </p:tgtEl>
                                        <p:attrNameLst>
                                          <p:attrName>r</p:attrName>
                                        </p:attrNameLst>
                                      </p:cBhvr>
                                    </p:animRot>
                                  </p:childTnLst>
                                </p:cTn>
                              </p:par>
                              <p:par>
                                <p:cTn id="18" presetID="14" presetClass="exit" presetSubtype="10" fill="hold" nodeType="withEffect">
                                  <p:stCondLst>
                                    <p:cond delay="0"/>
                                  </p:stCondLst>
                                  <p:childTnLst>
                                    <p:animEffect transition="out" filter="randombar(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4FBD5ED-80EE-E979-9B32-76E5251A0EB5}"/>
              </a:ext>
            </a:extLst>
          </p:cNvPr>
          <p:cNvSpPr txBox="1"/>
          <p:nvPr/>
        </p:nvSpPr>
        <p:spPr>
          <a:xfrm>
            <a:off x="740228" y="1788235"/>
            <a:ext cx="4064000" cy="2123658"/>
          </a:xfrm>
          <a:prstGeom prst="rect">
            <a:avLst/>
          </a:prstGeom>
          <a:noFill/>
        </p:spPr>
        <p:txBody>
          <a:bodyPr wrap="square" rtlCol="0">
            <a:spAutoFit/>
          </a:bodyPr>
          <a:lstStyle/>
          <a:p>
            <a:pPr algn="ctr"/>
            <a:r>
              <a:rPr lang="en-US" sz="4400"/>
              <a:t>Viết tóm tắt câu chuyện bằng 4 – 5 câu.</a:t>
            </a:r>
          </a:p>
        </p:txBody>
      </p:sp>
      <p:pic>
        <p:nvPicPr>
          <p:cNvPr id="3" name="Picture 2">
            <a:extLst>
              <a:ext uri="{FF2B5EF4-FFF2-40B4-BE49-F238E27FC236}">
                <a16:creationId xmlns="" xmlns:a16="http://schemas.microsoft.com/office/drawing/2014/main" id="{526A10AB-A2EE-17B3-0DBA-D7DDB8ED281A}"/>
              </a:ext>
            </a:extLst>
          </p:cNvPr>
          <p:cNvPicPr>
            <a:picLocks noChangeAspect="1"/>
          </p:cNvPicPr>
          <p:nvPr/>
        </p:nvPicPr>
        <p:blipFill>
          <a:blip r:embed="rId2"/>
          <a:stretch>
            <a:fillRect/>
          </a:stretch>
        </p:blipFill>
        <p:spPr>
          <a:xfrm>
            <a:off x="4804228" y="1180014"/>
            <a:ext cx="2697274" cy="3340100"/>
          </a:xfrm>
          <a:prstGeom prst="rect">
            <a:avLst/>
          </a:prstGeom>
        </p:spPr>
      </p:pic>
    </p:spTree>
    <p:extLst>
      <p:ext uri="{BB962C8B-B14F-4D97-AF65-F5344CB8AC3E}">
        <p14:creationId xmlns:p14="http://schemas.microsoft.com/office/powerpoint/2010/main" val="266551246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4FBD5ED-80EE-E979-9B32-76E5251A0EB5}"/>
              </a:ext>
            </a:extLst>
          </p:cNvPr>
          <p:cNvSpPr txBox="1"/>
          <p:nvPr/>
        </p:nvSpPr>
        <p:spPr>
          <a:xfrm>
            <a:off x="892629" y="1628577"/>
            <a:ext cx="7590972"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	</a:t>
            </a:r>
            <a:r>
              <a:rPr kumimoji="0" lang="vi-VN" sz="2400" b="0" i="0" u="none" strike="noStrike" kern="0" cap="none" spc="0" normalizeH="0" baseline="0" noProof="0">
                <a:ln>
                  <a:noFill/>
                </a:ln>
                <a:solidFill>
                  <a:srgbClr val="000000"/>
                </a:solidFill>
                <a:effectLst/>
                <a:uLnTx/>
                <a:uFillTx/>
                <a:latin typeface="Arial"/>
                <a:cs typeface="Arial"/>
                <a:sym typeface="Arial"/>
              </a:rPr>
              <a:t>Vào một đêm khuya, ngôi nhà cuối hẻm bốc lửa phừng phừng. Nghe tiếng kêu thảm thiết, người đàn ông bán bánh giò xông vào đám cháy xô cánh cửa đổ rầm để mọi người thoát ra ngoài. Sau đó anh cứu một em bé mặt mặt đem nhẻm. Mọi người khiêng anh ra, bấy giờ mọi người mới biết anh có một chiếc chân gỗ và là một thương binh. Chính anh đã phát hiện, báo động và cứu một gia đình.</a:t>
            </a: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5045417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506CF6F-AED4-48B7-A5FE-A2A8E96288E8}"/>
              </a:ext>
            </a:extLst>
          </p:cNvPr>
          <p:cNvSpPr txBox="1"/>
          <p:nvPr/>
        </p:nvSpPr>
        <p:spPr>
          <a:xfrm>
            <a:off x="1683055" y="1862608"/>
            <a:ext cx="7082996" cy="1905906"/>
          </a:xfrm>
          <a:prstGeom prst="rect">
            <a:avLst/>
          </a:prstGeom>
          <a:noFill/>
        </p:spPr>
        <p:txBody>
          <a:bodyPr wrap="square" rtlCol="0">
            <a:spAutoFit/>
          </a:bodyPr>
          <a:lstStyle/>
          <a:p>
            <a:pPr algn="ctr">
              <a:lnSpc>
                <a:spcPct val="130000"/>
              </a:lnSpc>
            </a:pPr>
            <a:r>
              <a:rPr lang="en-US" sz="4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T</a:t>
            </a:r>
            <a:r>
              <a:rPr lang="en-US" sz="4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4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M</a:t>
            </a:r>
            <a:r>
              <a:rPr lang="en-US" sz="4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4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B</a:t>
            </a:r>
            <a:r>
              <a:rPr lang="en-US" sz="4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I</a:t>
            </a:r>
            <a:r>
              <a:rPr lang="en-US" sz="4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Ệ</a:t>
            </a:r>
            <a:r>
              <a:rPr lang="en-US" sz="4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T </a:t>
            </a:r>
            <a:r>
              <a:rPr lang="en-US" sz="4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V</a:t>
            </a:r>
            <a:r>
              <a:rPr lang="en-US" sz="4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À</a:t>
            </a:r>
            <a:r>
              <a:rPr lang="en-US" sz="4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endParaRPr lang="vi-VN" sz="4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endParaRPr>
          </a:p>
          <a:p>
            <a:pPr algn="ctr">
              <a:lnSpc>
                <a:spcPct val="130000"/>
              </a:lnSpc>
            </a:pPr>
            <a:r>
              <a:rPr lang="en-US" sz="4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H</a:t>
            </a:r>
            <a:r>
              <a:rPr lang="en-US" sz="4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Ẹ</a:t>
            </a:r>
            <a:r>
              <a:rPr lang="en-US" sz="4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N </a:t>
            </a:r>
            <a:r>
              <a:rPr lang="en-US" sz="4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G</a:t>
            </a:r>
            <a:r>
              <a:rPr lang="en-US" sz="4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Ặ</a:t>
            </a:r>
            <a:r>
              <a:rPr lang="en-US" sz="4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P</a:t>
            </a:r>
            <a:r>
              <a:rPr lang="en-US" sz="4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4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L</a:t>
            </a:r>
            <a:r>
              <a:rPr lang="en-US" sz="4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4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I </a:t>
            </a:r>
          </a:p>
        </p:txBody>
      </p:sp>
      <p:pic>
        <p:nvPicPr>
          <p:cNvPr id="2" name="Picture 1" descr="C:\Users\HP\Desktop\fireman-chuẩn.png">
            <a:extLst>
              <a:ext uri="{FF2B5EF4-FFF2-40B4-BE49-F238E27FC236}">
                <a16:creationId xmlns="" xmlns:a16="http://schemas.microsoft.com/office/drawing/2014/main" id="{2D2DA164-C815-6687-A4D3-185D4A5FCF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841" y="1172290"/>
            <a:ext cx="2540429" cy="376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8138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nodeType="with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5DA922C-5525-0E0A-6666-9B6F584A3F72}"/>
              </a:ext>
            </a:extLst>
          </p:cNvPr>
          <p:cNvPicPr>
            <a:picLocks noChangeAspect="1"/>
          </p:cNvPicPr>
          <p:nvPr/>
        </p:nvPicPr>
        <p:blipFill>
          <a:blip r:embed="rId2"/>
          <a:stretch>
            <a:fillRect/>
          </a:stretch>
        </p:blipFill>
        <p:spPr>
          <a:xfrm>
            <a:off x="3086838" y="1638300"/>
            <a:ext cx="2697274" cy="3340100"/>
          </a:xfrm>
          <a:prstGeom prst="rect">
            <a:avLst/>
          </a:prstGeom>
        </p:spPr>
      </p:pic>
      <p:sp>
        <p:nvSpPr>
          <p:cNvPr id="5" name="TextBox 4">
            <a:extLst>
              <a:ext uri="{FF2B5EF4-FFF2-40B4-BE49-F238E27FC236}">
                <a16:creationId xmlns="" xmlns:a16="http://schemas.microsoft.com/office/drawing/2014/main" id="{EFA2B230-7ED4-95E3-CCF7-7849991B20EC}"/>
              </a:ext>
            </a:extLst>
          </p:cNvPr>
          <p:cNvSpPr txBox="1"/>
          <p:nvPr/>
        </p:nvSpPr>
        <p:spPr>
          <a:xfrm>
            <a:off x="2660650" y="832763"/>
            <a:ext cx="3549650" cy="707886"/>
          </a:xfrm>
          <a:prstGeom prst="rect">
            <a:avLst/>
          </a:prstGeom>
          <a:noFill/>
        </p:spPr>
        <p:txBody>
          <a:bodyPr wrap="square">
            <a:spAutoFit/>
          </a:bodyPr>
          <a:lstStyle/>
          <a:p>
            <a:pPr algn="ctr"/>
            <a:r>
              <a:rPr lang="en-US" sz="4000">
                <a:solidFill>
                  <a:srgbClr val="FF0000"/>
                </a:solidFill>
              </a:rPr>
              <a:t>Tiếng rao đêm</a:t>
            </a:r>
          </a:p>
        </p:txBody>
      </p:sp>
    </p:spTree>
    <p:extLst>
      <p:ext uri="{BB962C8B-B14F-4D97-AF65-F5344CB8AC3E}">
        <p14:creationId xmlns:p14="http://schemas.microsoft.com/office/powerpoint/2010/main" val="37398445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63E9FF19-AE45-4EC2-9E0E-F4A89F5C1312}"/>
              </a:ext>
            </a:extLst>
          </p:cNvPr>
          <p:cNvSpPr txBox="1"/>
          <p:nvPr/>
        </p:nvSpPr>
        <p:spPr>
          <a:xfrm rot="20615280">
            <a:off x="-437759" y="1203961"/>
            <a:ext cx="3356345" cy="101566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0" i="0" u="none" strike="noStrike" kern="0" cap="none" spc="0" normalizeH="0" baseline="0" noProof="0" dirty="0">
              <a:ln w="127000">
                <a:solidFill>
                  <a:prstClr val="white"/>
                </a:solidFill>
              </a:ln>
              <a:solidFill>
                <a:srgbClr val="FF0000"/>
              </a:solidFill>
              <a:effectLst/>
              <a:uLnTx/>
              <a:uFillTx/>
              <a:latin typeface="#9Slide05 Phobia" panose="02000506000000020003" pitchFamily="2" charset="0"/>
              <a:cs typeface="Arial"/>
              <a:sym typeface="Arial"/>
            </a:endParaRPr>
          </a:p>
        </p:txBody>
      </p:sp>
      <p:sp>
        <p:nvSpPr>
          <p:cNvPr id="12" name="TextBox 11">
            <a:extLst>
              <a:ext uri="{FF2B5EF4-FFF2-40B4-BE49-F238E27FC236}">
                <a16:creationId xmlns="" xmlns:a16="http://schemas.microsoft.com/office/drawing/2014/main" id="{7CE8DDD4-FE29-434D-B015-C02D1DDA926B}"/>
              </a:ext>
            </a:extLst>
          </p:cNvPr>
          <p:cNvSpPr txBox="1"/>
          <p:nvPr/>
        </p:nvSpPr>
        <p:spPr>
          <a:xfrm>
            <a:off x="-390045" y="1132258"/>
            <a:ext cx="9355130" cy="905056"/>
          </a:xfrm>
          <a:prstGeom prst="rect">
            <a:avLst/>
          </a:prstGeom>
          <a:noFill/>
        </p:spPr>
        <p:txBody>
          <a:bodyPr wrap="square">
            <a:spAutoFit/>
          </a:bodyPr>
          <a:lstStyle/>
          <a:p>
            <a:pPr marL="4320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L</a:t>
            </a:r>
            <a:r>
              <a:rPr kumimoji="0" lang="en-US" sz="40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U</a:t>
            </a:r>
            <a:r>
              <a:rPr kumimoji="0" lang="en-US" sz="40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Y</a:t>
            </a:r>
            <a:r>
              <a:rPr kumimoji="0" lang="en-US" sz="40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Ệ</a:t>
            </a:r>
            <a:r>
              <a:rPr kumimoji="0" lang="en-US" sz="40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N</a:t>
            </a:r>
            <a:r>
              <a:rPr kumimoji="0" lang="en-US" sz="4000" b="1" i="0" u="none" strike="noStrike" kern="0" cap="none" spc="0" normalizeH="0" baseline="0" noProof="0" dirty="0">
                <a:ln w="28575">
                  <a:solidFill>
                    <a:srgbClr val="002060"/>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 </a:t>
            </a:r>
            <a:r>
              <a:rPr kumimoji="0" lang="en-US" sz="4000" b="1" i="0" u="none" strike="noStrike" kern="0" cap="none" spc="0" normalizeH="0" baseline="0" noProof="0">
                <a:ln w="28575">
                  <a:solidFill>
                    <a:srgbClr val="002060"/>
                  </a:solidFill>
                  <a:prstDash val="solid"/>
                </a:ln>
                <a:solidFill>
                  <a:srgbClr val="FFCC66"/>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Đ</a:t>
            </a:r>
            <a:r>
              <a:rPr kumimoji="0" lang="en-US" sz="4000" b="1" i="0" u="none" strike="noStrike" kern="0" cap="none" spc="0" normalizeH="0" baseline="0" noProof="0">
                <a:ln w="28575">
                  <a:solidFill>
                    <a:srgbClr val="002060"/>
                  </a:solidFill>
                  <a:prstDash val="solid"/>
                </a:ln>
                <a:solidFill>
                  <a:srgbClr val="99FF99"/>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Ọ</a:t>
            </a:r>
            <a:r>
              <a:rPr kumimoji="0" lang="en-US" sz="4000" b="1" i="0" u="none" strike="noStrike" kern="0" cap="none" spc="0" normalizeH="0" baseline="0" noProof="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C</a:t>
            </a:r>
            <a:r>
              <a:rPr kumimoji="0" lang="en-US" sz="4000" b="1" i="0" u="none" strike="noStrike" kern="0" cap="none" spc="0" normalizeH="0" baseline="0" noProof="0">
                <a:ln w="28575">
                  <a:solidFill>
                    <a:srgbClr val="002060"/>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 </a:t>
            </a:r>
            <a:r>
              <a:rPr kumimoji="0" lang="en-US" sz="4000" b="1" i="0" u="none" strike="noStrike" kern="0" cap="none" spc="0" normalizeH="0" baseline="0" noProof="0" smtClean="0">
                <a:ln w="28575">
                  <a:solidFill>
                    <a:srgbClr val="002060"/>
                  </a:solidFill>
                  <a:prstDash val="solid"/>
                </a:ln>
                <a:solidFill>
                  <a:srgbClr val="FFFF99"/>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T</a:t>
            </a:r>
            <a:r>
              <a:rPr kumimoji="0" lang="en-US" sz="4000" b="1" i="0" u="none" strike="noStrike" kern="0" cap="none" spc="0" normalizeH="0" baseline="0" noProof="0" smtClean="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H</a:t>
            </a:r>
            <a:r>
              <a:rPr kumimoji="0" lang="en-US" sz="4000" b="1" i="0" u="none" strike="noStrike" kern="0" cap="none" spc="0" normalizeH="0" baseline="0" noProof="0" smtClean="0">
                <a:ln w="28575">
                  <a:solidFill>
                    <a:srgbClr val="002060"/>
                  </a:solidFill>
                  <a:prstDash val="solid"/>
                </a:ln>
                <a:solidFill>
                  <a:srgbClr val="FFCC66"/>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À</a:t>
            </a:r>
            <a:r>
              <a:rPr kumimoji="0" lang="en-US" sz="4000" b="1" i="0" u="none" strike="noStrike" kern="0" cap="none" spc="0" normalizeH="0" baseline="0" noProof="0" smtClean="0">
                <a:ln w="28575">
                  <a:solidFill>
                    <a:srgbClr val="002060"/>
                  </a:solidFill>
                  <a:prstDash val="solid"/>
                </a:ln>
                <a:solidFill>
                  <a:srgbClr val="FF9999"/>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N</a:t>
            </a:r>
            <a:r>
              <a:rPr kumimoji="0" lang="en-US" sz="4000" b="1" i="0" u="none" strike="noStrike" kern="0" cap="none" spc="0" normalizeH="0" baseline="0" noProof="0" smtClean="0">
                <a:ln w="28575">
                  <a:solidFill>
                    <a:srgbClr val="002060"/>
                  </a:solidFill>
                  <a:prstDash val="solid"/>
                </a:ln>
                <a:solidFill>
                  <a:srgbClr val="99FF99"/>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H </a:t>
            </a:r>
            <a:r>
              <a:rPr kumimoji="0" lang="en-US" sz="40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T</a:t>
            </a:r>
            <a:r>
              <a:rPr kumimoji="0" lang="en-US" sz="40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I</a:t>
            </a:r>
            <a:r>
              <a:rPr kumimoji="0" lang="en-US" sz="40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Ế</a:t>
            </a:r>
            <a:r>
              <a:rPr kumimoji="0" lang="en-US" sz="40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N</a:t>
            </a:r>
            <a:r>
              <a:rPr kumimoji="0" lang="en-US" sz="40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rPr>
              <a:t>G</a:t>
            </a:r>
            <a:endParaRPr kumimoji="0" lang="en-US" sz="40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4472C4">
                    <a:lumMod val="60000"/>
                    <a:lumOff val="40000"/>
                  </a:srgbClr>
                </a:outerShdw>
              </a:effectLst>
              <a:uLnTx/>
              <a:uFillTx/>
              <a:latin typeface="SVN-Gretoon" panose="02040603050506020204" pitchFamily="18" charset="0"/>
              <a:cs typeface="Arial"/>
              <a:sym typeface="Arial"/>
            </a:endParaRPr>
          </a:p>
        </p:txBody>
      </p:sp>
    </p:spTree>
    <p:extLst>
      <p:ext uri="{BB962C8B-B14F-4D97-AF65-F5344CB8AC3E}">
        <p14:creationId xmlns:p14="http://schemas.microsoft.com/office/powerpoint/2010/main" val="27599784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 2.71605E-6 L 0 -0.07222 " pathEditMode="relative" rAng="0" ptsTypes="AA">
                                      <p:cBhvr>
                                        <p:cTn id="6" dur="250" accel="50000" decel="50000" autoRev="1" fill="hold">
                                          <p:stCondLst>
                                            <p:cond delay="0"/>
                                          </p:stCondLst>
                                        </p:cTn>
                                        <p:tgtEl>
                                          <p:spTgt spid="12"/>
                                        </p:tgtEl>
                                        <p:attrNameLst>
                                          <p:attrName>ppt_x</p:attrName>
                                          <p:attrName>ppt_y</p:attrName>
                                        </p:attrNameLst>
                                      </p:cBhvr>
                                      <p:rCtr x="0" y="-3611"/>
                                    </p:animMotion>
                                    <p:animRot by="1500000">
                                      <p:cBhvr>
                                        <p:cTn id="7" dur="125" fill="hold">
                                          <p:stCondLst>
                                            <p:cond delay="0"/>
                                          </p:stCondLst>
                                        </p:cTn>
                                        <p:tgtEl>
                                          <p:spTgt spid="12"/>
                                        </p:tgtEl>
                                        <p:attrNameLst>
                                          <p:attrName>r</p:attrName>
                                        </p:attrNameLst>
                                      </p:cBhvr>
                                    </p:animRot>
                                    <p:animRot by="-1500000">
                                      <p:cBhvr>
                                        <p:cTn id="8" dur="125" fill="hold">
                                          <p:stCondLst>
                                            <p:cond delay="125"/>
                                          </p:stCondLst>
                                        </p:cTn>
                                        <p:tgtEl>
                                          <p:spTgt spid="12"/>
                                        </p:tgtEl>
                                        <p:attrNameLst>
                                          <p:attrName>r</p:attrName>
                                        </p:attrNameLst>
                                      </p:cBhvr>
                                    </p:animRot>
                                    <p:animRot by="-1500000">
                                      <p:cBhvr>
                                        <p:cTn id="9" dur="125" fill="hold">
                                          <p:stCondLst>
                                            <p:cond delay="250"/>
                                          </p:stCondLst>
                                        </p:cTn>
                                        <p:tgtEl>
                                          <p:spTgt spid="12"/>
                                        </p:tgtEl>
                                        <p:attrNameLst>
                                          <p:attrName>r</p:attrName>
                                        </p:attrNameLst>
                                      </p:cBhvr>
                                    </p:animRot>
                                    <p:animRot by="1500000">
                                      <p:cBhvr>
                                        <p:cTn id="10" dur="125" fill="hold">
                                          <p:stCondLst>
                                            <p:cond delay="375"/>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1A487D1-A729-41C9-B4E9-EE1553EA5E5E}"/>
              </a:ext>
            </a:extLst>
          </p:cNvPr>
          <p:cNvPicPr>
            <a:picLocks noChangeAspect="1"/>
          </p:cNvPicPr>
          <p:nvPr/>
        </p:nvPicPr>
        <p:blipFill>
          <a:blip r:embed="rId2"/>
          <a:stretch>
            <a:fillRect/>
          </a:stretch>
        </p:blipFill>
        <p:spPr>
          <a:xfrm>
            <a:off x="1897941" y="878180"/>
            <a:ext cx="3954746" cy="1182547"/>
          </a:xfrm>
          <a:prstGeom prst="rect">
            <a:avLst/>
          </a:prstGeom>
        </p:spPr>
      </p:pic>
    </p:spTree>
    <p:extLst>
      <p:ext uri="{BB962C8B-B14F-4D97-AF65-F5344CB8AC3E}">
        <p14:creationId xmlns:p14="http://schemas.microsoft.com/office/powerpoint/2010/main" val="170239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F6560D31-3E44-43D0-A138-AEDC74D7B2A1}"/>
              </a:ext>
            </a:extLst>
          </p:cNvPr>
          <p:cNvSpPr txBox="1"/>
          <p:nvPr/>
        </p:nvSpPr>
        <p:spPr>
          <a:xfrm>
            <a:off x="647311" y="1802896"/>
            <a:ext cx="3169946" cy="783193"/>
          </a:xfrm>
          <a:prstGeom prst="roundRect">
            <a:avLst/>
          </a:prstGeom>
          <a:solidFill>
            <a:srgbClr val="FFFFCC"/>
          </a:solidFill>
          <a:ln w="38100">
            <a:solidFill>
              <a:srgbClr val="FFC000"/>
            </a:solidFill>
          </a:ln>
        </p:spPr>
        <p:txBody>
          <a:bodyPr wrap="square" rtlCol="0">
            <a:spAutoFit/>
          </a:bodyPr>
          <a:lstStyle/>
          <a:p>
            <a:pPr lvl="0" algn="ctr"/>
            <a:r>
              <a:rPr lang="en-US" sz="4000">
                <a:latin typeface="Calibri" panose="020F0502020204030204" pitchFamily="34" charset="0"/>
                <a:ea typeface="Roboto" panose="02000000000000000000" pitchFamily="2" charset="0"/>
                <a:cs typeface="Calibri" panose="020F0502020204030204" pitchFamily="34" charset="0"/>
              </a:rPr>
              <a:t>tĩnh mịch</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sp>
        <p:nvSpPr>
          <p:cNvPr id="20" name="TextBox 19">
            <a:extLst>
              <a:ext uri="{FF2B5EF4-FFF2-40B4-BE49-F238E27FC236}">
                <a16:creationId xmlns="" xmlns:a16="http://schemas.microsoft.com/office/drawing/2014/main" id="{7CFC9F57-6FA1-4520-839B-247D0530F47E}"/>
              </a:ext>
            </a:extLst>
          </p:cNvPr>
          <p:cNvSpPr txBox="1"/>
          <p:nvPr/>
        </p:nvSpPr>
        <p:spPr>
          <a:xfrm>
            <a:off x="4783883" y="1744774"/>
            <a:ext cx="3169945" cy="783193"/>
          </a:xfrm>
          <a:prstGeom prst="roundRect">
            <a:avLst/>
          </a:prstGeom>
          <a:solidFill>
            <a:srgbClr val="FFFFCC"/>
          </a:solidFill>
          <a:ln w="38100">
            <a:solidFill>
              <a:srgbClr val="FFC000"/>
            </a:solidFill>
          </a:ln>
        </p:spPr>
        <p:txBody>
          <a:bodyPr wrap="square" rtlCol="0">
            <a:spAutoFit/>
          </a:bodyPr>
          <a:lstStyle/>
          <a:p>
            <a:pPr lvl="0" algn="ctr"/>
            <a:r>
              <a:rPr lang="vi-VN" sz="4000">
                <a:latin typeface="Calibri" panose="020F0502020204030204" pitchFamily="34" charset="0"/>
                <a:ea typeface="Roboto" panose="02000000000000000000" pitchFamily="2" charset="0"/>
                <a:cs typeface="Calibri" panose="020F0502020204030204" pitchFamily="34" charset="0"/>
              </a:rPr>
              <a:t>thảm thiết</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grpSp>
        <p:nvGrpSpPr>
          <p:cNvPr id="24" name="Group 23">
            <a:extLst>
              <a:ext uri="{FF2B5EF4-FFF2-40B4-BE49-F238E27FC236}">
                <a16:creationId xmlns="" xmlns:a16="http://schemas.microsoft.com/office/drawing/2014/main" id="{A8590D52-3D50-4D11-81EC-230E621DEE08}"/>
              </a:ext>
            </a:extLst>
          </p:cNvPr>
          <p:cNvGrpSpPr/>
          <p:nvPr/>
        </p:nvGrpSpPr>
        <p:grpSpPr>
          <a:xfrm>
            <a:off x="994051" y="644208"/>
            <a:ext cx="6557152" cy="781033"/>
            <a:chOff x="1507322" y="860201"/>
            <a:chExt cx="8173942" cy="781033"/>
          </a:xfrm>
        </p:grpSpPr>
        <p:sp>
          <p:nvSpPr>
            <p:cNvPr id="25" name="TextBox 24">
              <a:extLst>
                <a:ext uri="{FF2B5EF4-FFF2-40B4-BE49-F238E27FC236}">
                  <a16:creationId xmlns="" xmlns:a16="http://schemas.microsoft.com/office/drawing/2014/main" id="{01858E4A-7D7B-4F86-8324-CD5878C972F6}"/>
                </a:ext>
              </a:extLst>
            </p:cNvPr>
            <p:cNvSpPr txBox="1"/>
            <p:nvPr/>
          </p:nvSpPr>
          <p:spPr>
            <a:xfrm>
              <a:off x="1907774" y="926145"/>
              <a:ext cx="7773490" cy="715089"/>
            </a:xfrm>
            <a:prstGeom prst="roundRect">
              <a:avLst/>
            </a:prstGeom>
            <a:solidFill>
              <a:srgbClr val="CCFFFF"/>
            </a:solidFill>
            <a:ln w="3810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   Luyện đọc từ khó</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26" name="Picture 25">
              <a:extLst>
                <a:ext uri="{FF2B5EF4-FFF2-40B4-BE49-F238E27FC236}">
                  <a16:creationId xmlns="" xmlns:a16="http://schemas.microsoft.com/office/drawing/2014/main" id="{6A8B23D3-F76D-43AE-9EAD-1CB8BA8B9F9B}"/>
                </a:ext>
              </a:extLst>
            </p:cNvPr>
            <p:cNvPicPr>
              <a:picLocks noChangeAspect="1"/>
            </p:cNvPicPr>
            <p:nvPr/>
          </p:nvPicPr>
          <p:blipFill>
            <a:blip r:embed="rId3"/>
            <a:stretch>
              <a:fillRect/>
            </a:stretch>
          </p:blipFill>
          <p:spPr>
            <a:xfrm>
              <a:off x="1507322" y="860201"/>
              <a:ext cx="800902" cy="653215"/>
            </a:xfrm>
            <a:prstGeom prst="rect">
              <a:avLst/>
            </a:prstGeom>
          </p:spPr>
        </p:pic>
      </p:grpSp>
      <p:sp>
        <p:nvSpPr>
          <p:cNvPr id="27" name="TextBox 26">
            <a:extLst>
              <a:ext uri="{FF2B5EF4-FFF2-40B4-BE49-F238E27FC236}">
                <a16:creationId xmlns="" xmlns:a16="http://schemas.microsoft.com/office/drawing/2014/main" id="{6505D1E6-4346-41AC-AC06-EA14AFF4C807}"/>
              </a:ext>
            </a:extLst>
          </p:cNvPr>
          <p:cNvSpPr txBox="1"/>
          <p:nvPr/>
        </p:nvSpPr>
        <p:spPr>
          <a:xfrm>
            <a:off x="4783883" y="3230225"/>
            <a:ext cx="3169945" cy="783193"/>
          </a:xfrm>
          <a:prstGeom prst="roundRect">
            <a:avLst/>
          </a:prstGeom>
          <a:solidFill>
            <a:srgbClr val="FFFFCC"/>
          </a:solidFill>
          <a:ln w="38100">
            <a:solidFill>
              <a:srgbClr val="FFC000"/>
            </a:solidFill>
          </a:ln>
        </p:spPr>
        <p:txBody>
          <a:bodyPr wrap="square" rtlCol="0">
            <a:spAutoFit/>
          </a:bodyPr>
          <a:lstStyle/>
          <a:p>
            <a:pPr lvl="0" algn="ctr"/>
            <a:r>
              <a:rPr lang="en-US" sz="4000">
                <a:latin typeface="Calibri" panose="020F0502020204030204" pitchFamily="34" charset="0"/>
                <a:ea typeface="Roboto" panose="02000000000000000000" pitchFamily="2" charset="0"/>
                <a:cs typeface="Calibri" panose="020F0502020204030204" pitchFamily="34" charset="0"/>
              </a:rPr>
              <a:t>thất thần</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sp>
        <p:nvSpPr>
          <p:cNvPr id="2" name="TextBox 1">
            <a:extLst>
              <a:ext uri="{FF2B5EF4-FFF2-40B4-BE49-F238E27FC236}">
                <a16:creationId xmlns="" xmlns:a16="http://schemas.microsoft.com/office/drawing/2014/main" id="{056CA4B2-D8DF-83D6-1FD9-052C0BFE306F}"/>
              </a:ext>
            </a:extLst>
          </p:cNvPr>
          <p:cNvSpPr txBox="1"/>
          <p:nvPr/>
        </p:nvSpPr>
        <p:spPr>
          <a:xfrm>
            <a:off x="748913" y="3230226"/>
            <a:ext cx="3169945" cy="783193"/>
          </a:xfrm>
          <a:prstGeom prst="roundRect">
            <a:avLst/>
          </a:prstGeom>
          <a:solidFill>
            <a:srgbClr val="FFFFCC"/>
          </a:solidFill>
          <a:ln w="38100">
            <a:solidFill>
              <a:srgbClr val="FFC000"/>
            </a:solidFill>
          </a:ln>
        </p:spPr>
        <p:txBody>
          <a:bodyPr wrap="square" rtlCol="0">
            <a:spAutoFit/>
          </a:bodyPr>
          <a:lstStyle/>
          <a:p>
            <a:pPr lvl="0" algn="ctr"/>
            <a:r>
              <a:rPr lang="vi-VN" sz="4000">
                <a:latin typeface="Calibri" panose="020F0502020204030204" pitchFamily="34" charset="0"/>
                <a:ea typeface="Roboto" panose="02000000000000000000" pitchFamily="2" charset="0"/>
                <a:cs typeface="Calibri" panose="020F0502020204030204" pitchFamily="34" charset="0"/>
              </a:rPr>
              <a:t>đen nhẻm</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spTree>
    <p:extLst>
      <p:ext uri="{BB962C8B-B14F-4D97-AF65-F5344CB8AC3E}">
        <p14:creationId xmlns:p14="http://schemas.microsoft.com/office/powerpoint/2010/main" val="32947762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1">
            <a:extLst>
              <a:ext uri="{FF2B5EF4-FFF2-40B4-BE49-F238E27FC236}">
                <a16:creationId xmlns="" xmlns:a16="http://schemas.microsoft.com/office/drawing/2014/main" id="{1ADB6D73-4871-4478-AA76-A56C0F06353B}"/>
              </a:ext>
            </a:extLst>
          </p:cNvPr>
          <p:cNvSpPr/>
          <p:nvPr/>
        </p:nvSpPr>
        <p:spPr>
          <a:xfrm>
            <a:off x="342900" y="400050"/>
            <a:ext cx="8412480" cy="4309110"/>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457200" marR="0" lvl="0" indent="0" algn="just"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200" b="1" i="0" u="none" strike="noStrike" kern="0" cap="none" spc="0" normalizeH="0" baseline="0" noProof="0" dirty="0">
              <a:ln>
                <a:noFill/>
              </a:ln>
              <a:solidFill>
                <a:prstClr val="white">
                  <a:lumMod val="10000"/>
                </a:prstClr>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 xmlns:a16="http://schemas.microsoft.com/office/drawing/2014/main" id="{97141687-71F7-41A5-B02A-8E7459A29A39}"/>
              </a:ext>
            </a:extLst>
          </p:cNvPr>
          <p:cNvPicPr>
            <a:picLocks noChangeAspect="1"/>
          </p:cNvPicPr>
          <p:nvPr/>
        </p:nvPicPr>
        <p:blipFill>
          <a:blip r:embed="rId2"/>
          <a:stretch>
            <a:fillRect/>
          </a:stretch>
        </p:blipFill>
        <p:spPr>
          <a:xfrm>
            <a:off x="1715749" y="182946"/>
            <a:ext cx="6027790" cy="1016113"/>
          </a:xfrm>
          <a:prstGeom prst="rect">
            <a:avLst/>
          </a:prstGeom>
        </p:spPr>
      </p:pic>
      <p:sp>
        <p:nvSpPr>
          <p:cNvPr id="12" name="TextBox 11">
            <a:extLst>
              <a:ext uri="{FF2B5EF4-FFF2-40B4-BE49-F238E27FC236}">
                <a16:creationId xmlns="" xmlns:a16="http://schemas.microsoft.com/office/drawing/2014/main" id="{3DEEB716-744D-4E0B-BD91-7889A04D2A91}"/>
              </a:ext>
            </a:extLst>
          </p:cNvPr>
          <p:cNvSpPr txBox="1"/>
          <p:nvPr/>
        </p:nvSpPr>
        <p:spPr>
          <a:xfrm>
            <a:off x="1005115" y="1332979"/>
            <a:ext cx="2726737" cy="3046988"/>
          </a:xfrm>
          <a:prstGeom prst="rect">
            <a:avLst/>
          </a:prstGeom>
          <a:noFill/>
        </p:spPr>
        <p:txBody>
          <a:bodyPr wrap="square">
            <a:spAutoFit/>
          </a:bodyPr>
          <a:lstStyle/>
          <a:p>
            <a:pPr lvl="0" algn="ctr"/>
            <a:r>
              <a:rPr lang="vi-VN" sz="3200" b="1">
                <a:solidFill>
                  <a:srgbClr val="FF0000"/>
                </a:solidFill>
                <a:latin typeface="Calibri" panose="020F0502020204030204" pitchFamily="34" charset="0"/>
                <a:cs typeface="Calibri" panose="020F0502020204030204" pitchFamily="34" charset="0"/>
              </a:rPr>
              <a:t>tĩnh mịch</a:t>
            </a:r>
            <a:endParaRPr lang="en-US" sz="3200" b="1">
              <a:solidFill>
                <a:srgbClr val="FF0000"/>
              </a:solidFill>
              <a:latin typeface="Calibri" panose="020F0502020204030204" pitchFamily="34" charset="0"/>
              <a:cs typeface="Calibri" panose="020F0502020204030204" pitchFamily="34" charset="0"/>
            </a:endParaRPr>
          </a:p>
          <a:p>
            <a:pPr lvl="0" algn="ctr"/>
            <a:r>
              <a:rPr lang="vi-VN" sz="3200" b="1">
                <a:solidFill>
                  <a:srgbClr val="FF0000"/>
                </a:solidFill>
                <a:latin typeface="Calibri" panose="020F0502020204030204" pitchFamily="34" charset="0"/>
                <a:cs typeface="Calibri" panose="020F0502020204030204" pitchFamily="34" charset="0"/>
              </a:rPr>
              <a:t> </a:t>
            </a:r>
            <a:r>
              <a:rPr lang="vi-VN" sz="3200" b="1">
                <a:solidFill>
                  <a:schemeClr val="tx1"/>
                </a:solidFill>
                <a:latin typeface="Calibri" panose="020F0502020204030204" pitchFamily="34" charset="0"/>
                <a:cs typeface="Calibri" panose="020F0502020204030204" pitchFamily="34" charset="0"/>
              </a:rPr>
              <a:t>(yên lặng và vắng vẻ, không có những biểu hiện hoạt động)</a:t>
            </a:r>
            <a:endParaRPr kumimoji="0" lang="vi-VN" sz="3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55298" name="Picture 2" descr="Tĩnh mịch đêm Hà Nội | baotintuc.vn">
            <a:extLst>
              <a:ext uri="{FF2B5EF4-FFF2-40B4-BE49-F238E27FC236}">
                <a16:creationId xmlns="" xmlns:a16="http://schemas.microsoft.com/office/drawing/2014/main" id="{2082FF19-8063-EC3B-C0B8-9EDD07C9B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866" y="1409946"/>
            <a:ext cx="4230799" cy="297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9582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1">
            <a:extLst>
              <a:ext uri="{FF2B5EF4-FFF2-40B4-BE49-F238E27FC236}">
                <a16:creationId xmlns="" xmlns:a16="http://schemas.microsoft.com/office/drawing/2014/main" id="{1ADB6D73-4871-4478-AA76-A56C0F06353B}"/>
              </a:ext>
            </a:extLst>
          </p:cNvPr>
          <p:cNvSpPr/>
          <p:nvPr/>
        </p:nvSpPr>
        <p:spPr>
          <a:xfrm>
            <a:off x="342900" y="400050"/>
            <a:ext cx="8412480" cy="4309110"/>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457200" marR="0" lvl="0" indent="0" algn="just"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200" b="1" i="0" u="none" strike="noStrike" kern="0" cap="none" spc="0" normalizeH="0" baseline="0" noProof="0" dirty="0">
              <a:ln>
                <a:noFill/>
              </a:ln>
              <a:solidFill>
                <a:prstClr val="white">
                  <a:lumMod val="10000"/>
                </a:prstClr>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 xmlns:a16="http://schemas.microsoft.com/office/drawing/2014/main" id="{97141687-71F7-41A5-B02A-8E7459A29A39}"/>
              </a:ext>
            </a:extLst>
          </p:cNvPr>
          <p:cNvPicPr>
            <a:picLocks noChangeAspect="1"/>
          </p:cNvPicPr>
          <p:nvPr/>
        </p:nvPicPr>
        <p:blipFill>
          <a:blip r:embed="rId2"/>
          <a:stretch>
            <a:fillRect/>
          </a:stretch>
        </p:blipFill>
        <p:spPr>
          <a:xfrm>
            <a:off x="1715749" y="182946"/>
            <a:ext cx="6027790" cy="1016113"/>
          </a:xfrm>
          <a:prstGeom prst="rect">
            <a:avLst/>
          </a:prstGeom>
        </p:spPr>
      </p:pic>
      <p:sp>
        <p:nvSpPr>
          <p:cNvPr id="12" name="TextBox 11">
            <a:extLst>
              <a:ext uri="{FF2B5EF4-FFF2-40B4-BE49-F238E27FC236}">
                <a16:creationId xmlns="" xmlns:a16="http://schemas.microsoft.com/office/drawing/2014/main" id="{3DEEB716-744D-4E0B-BD91-7889A04D2A91}"/>
              </a:ext>
            </a:extLst>
          </p:cNvPr>
          <p:cNvSpPr txBox="1"/>
          <p:nvPr/>
        </p:nvSpPr>
        <p:spPr>
          <a:xfrm>
            <a:off x="1005115" y="1417588"/>
            <a:ext cx="3058885" cy="2862322"/>
          </a:xfrm>
          <a:prstGeom prst="rect">
            <a:avLst/>
          </a:prstGeom>
          <a:noFill/>
        </p:spPr>
        <p:txBody>
          <a:bodyPr wrap="square">
            <a:spAutoFit/>
          </a:bodyPr>
          <a:lstStyle/>
          <a:p>
            <a:pPr lvl="0" algn="ctr"/>
            <a:r>
              <a:rPr lang="vi-VN" sz="3600" b="1">
                <a:solidFill>
                  <a:srgbClr val="FF0000"/>
                </a:solidFill>
                <a:latin typeface="Calibri" panose="020F0502020204030204" pitchFamily="34" charset="0"/>
                <a:cs typeface="Calibri" panose="020F0502020204030204" pitchFamily="34" charset="0"/>
              </a:rPr>
              <a:t>tung tích </a:t>
            </a:r>
            <a:r>
              <a:rPr lang="vi-VN" sz="3600" b="1">
                <a:solidFill>
                  <a:schemeClr val="tx1"/>
                </a:solidFill>
                <a:latin typeface="Calibri" panose="020F0502020204030204" pitchFamily="34" charset="0"/>
                <a:cs typeface="Calibri" panose="020F0502020204030204" pitchFamily="34" charset="0"/>
              </a:rPr>
              <a:t>(nghĩa trong bài: thông tin cá nhân của một người)</a:t>
            </a:r>
            <a:endParaRPr kumimoji="0" lang="vi-VN" sz="36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58370" name="Picture 2" descr="Hành vi mua bán thông tin cá nhân của người khác sẽ bị xử lý như thế nào  theo quy định pháp luật Việt Nam?">
            <a:extLst>
              <a:ext uri="{FF2B5EF4-FFF2-40B4-BE49-F238E27FC236}">
                <a16:creationId xmlns="" xmlns:a16="http://schemas.microsoft.com/office/drawing/2014/main" id="{E7D39A44-AD99-B8D8-2EFF-E0C052F34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215" y="1769381"/>
            <a:ext cx="3554186" cy="236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44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5955630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2438</TotalTime>
  <Words>877</Words>
  <Application>Microsoft Office PowerPoint</Application>
  <PresentationFormat>On-screen Show (16:9)</PresentationFormat>
  <Paragraphs>79</Paragraphs>
  <Slides>39</Slides>
  <Notes>3</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39</vt:i4>
      </vt:variant>
    </vt:vector>
  </HeadingPairs>
  <TitlesOfParts>
    <vt:vector size="58" baseType="lpstr">
      <vt:lpstr>Arial</vt:lpstr>
      <vt:lpstr>Times New Roman</vt:lpstr>
      <vt:lpstr>Calibri</vt:lpstr>
      <vt:lpstr>宋体</vt:lpstr>
      <vt:lpstr>UVN Banh Mi</vt:lpstr>
      <vt:lpstr>华康少女文字W5</vt:lpstr>
      <vt:lpstr>SVN-Gretoon</vt:lpstr>
      <vt:lpstr>#9Slide05 Phobia</vt:lpstr>
      <vt:lpstr>DFPOP1-W9</vt:lpstr>
      <vt:lpstr>Wingdings</vt:lpstr>
      <vt:lpstr>Roboto</vt:lpstr>
      <vt:lpstr>#9Slide03 Arima Madurai ExtraBo</vt:lpstr>
      <vt:lpstr>LNTH-LuoLuoNotangYuanTi 1</vt:lpstr>
      <vt:lpstr>UTM Cookies</vt:lpstr>
      <vt:lpstr>SVN-Poky's</vt:lpstr>
      <vt:lpstr>iCiel Pony</vt:lpstr>
      <vt:lpstr>Office 主题</vt:lpstr>
      <vt:lpstr>1_Office 主题</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299</cp:revision>
  <dcterms:modified xsi:type="dcterms:W3CDTF">2024-12-08T12:43:21Z</dcterms:modified>
  <cp:category>9Slide.vn</cp:category>
</cp:coreProperties>
</file>