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5" r:id="rId2"/>
    <p:sldId id="299" r:id="rId3"/>
    <p:sldId id="271" r:id="rId4"/>
    <p:sldId id="280" r:id="rId5"/>
    <p:sldId id="300" r:id="rId6"/>
    <p:sldId id="301" r:id="rId7"/>
    <p:sldId id="283" r:id="rId8"/>
    <p:sldId id="273" r:id="rId9"/>
    <p:sldId id="302" r:id="rId10"/>
    <p:sldId id="303" r:id="rId11"/>
    <p:sldId id="288" r:id="rId12"/>
    <p:sldId id="286" r:id="rId13"/>
    <p:sldId id="289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6AE0"/>
    <a:srgbClr val="CE9FEB"/>
    <a:srgbClr val="FFC3D9"/>
    <a:srgbClr val="FEE1C1"/>
    <a:srgbClr val="843C0C"/>
    <a:srgbClr val="C00000"/>
    <a:srgbClr val="AED7E9"/>
    <a:srgbClr val="88CBBA"/>
    <a:srgbClr val="C5E0EB"/>
    <a:srgbClr val="F2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0" autoAdjust="0"/>
    <p:restoredTop sz="88819" autoAdjust="0"/>
  </p:normalViewPr>
  <p:slideViewPr>
    <p:cSldViewPr snapToGrid="0">
      <p:cViewPr varScale="1">
        <p:scale>
          <a:sx n="66" d="100"/>
          <a:sy n="66" d="100"/>
        </p:scale>
        <p:origin x="9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D53A2-ABDD-4056-8CE6-B98700659FA9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F9B47-6DF8-4E1E-A7F4-FF1749D6F7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529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A1ED5-B953-45A0-8397-5BA84D1397E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44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869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A1ED5-B953-45A0-8397-5BA84D1397E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168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49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34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23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57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73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575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015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309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438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897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31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348929" y="444047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57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id="{F6CD0D13-2578-4710-968B-4699889382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99" y="3022567"/>
            <a:ext cx="5417180" cy="10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">
            <a:extLst>
              <a:ext uri="{FF2B5EF4-FFF2-40B4-BE49-F238E27FC236}">
                <a16:creationId xmlns:a16="http://schemas.microsoft.com/office/drawing/2014/main" id="{682865E2-B24C-4137-95B8-93F42B72E7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26" r="81400" b="4000"/>
          <a:stretch/>
        </p:blipFill>
        <p:spPr>
          <a:xfrm rot="16554134" flipH="1">
            <a:off x="10908133" y="114936"/>
            <a:ext cx="1473804" cy="12204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0D230C-8ACC-4E96-895A-6F00FC3F6CC6}"/>
              </a:ext>
            </a:extLst>
          </p:cNvPr>
          <p:cNvSpPr txBox="1"/>
          <p:nvPr/>
        </p:nvSpPr>
        <p:spPr>
          <a:xfrm>
            <a:off x="1361677" y="415674"/>
            <a:ext cx="8983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Times New Roman" panose="02020603050405020304" pitchFamily="18" charset="0"/>
              </a:rPr>
              <a:t>KIỂM ĐẾM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1302CC-44DD-4348-BB8C-0A79BA21661E}"/>
              </a:ext>
            </a:extLst>
          </p:cNvPr>
          <p:cNvSpPr txBox="1"/>
          <p:nvPr/>
        </p:nvSpPr>
        <p:spPr>
          <a:xfrm>
            <a:off x="3829226" y="4287849"/>
            <a:ext cx="5793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Times New Roman" panose="02020603050405020304" pitchFamily="18" charset="0"/>
              </a:rPr>
              <a:t> .....?...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mpleSoft" panose="02000000000000000000" pitchFamily="2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Times New Roman" panose="02020603050405020304" pitchFamily="18" charset="0"/>
              </a:rPr>
              <a:t> ....?....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Times New Roman" panose="02020603050405020304" pitchFamily="18" charset="0"/>
              </a:rPr>
              <a:t>sợi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mpleSoft" panose="02000000000000000000" pitchFamily="2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Times New Roman" panose="02020603050405020304" pitchFamily="18" charset="0"/>
              </a:rPr>
              <a:t> .....?...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mpleSoft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AC2133-74BE-4DF5-A18F-548D45CDD7FC}"/>
              </a:ext>
            </a:extLst>
          </p:cNvPr>
          <p:cNvSpPr/>
          <p:nvPr/>
        </p:nvSpPr>
        <p:spPr>
          <a:xfrm>
            <a:off x="4586068" y="4287849"/>
            <a:ext cx="1111347" cy="663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D7CC09-D7D2-4ED1-A2B5-9F8904D29747}"/>
              </a:ext>
            </a:extLst>
          </p:cNvPr>
          <p:cNvSpPr/>
          <p:nvPr/>
        </p:nvSpPr>
        <p:spPr>
          <a:xfrm>
            <a:off x="4586068" y="4951828"/>
            <a:ext cx="1111347" cy="663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50320A-0A84-4141-88C1-C01E818B08BC}"/>
              </a:ext>
            </a:extLst>
          </p:cNvPr>
          <p:cNvSpPr/>
          <p:nvPr/>
        </p:nvSpPr>
        <p:spPr>
          <a:xfrm>
            <a:off x="4586068" y="5495321"/>
            <a:ext cx="1111347" cy="663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BDE0A5-F817-4454-8F1E-334E1FB02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280" r="14552"/>
          <a:stretch/>
        </p:blipFill>
        <p:spPr>
          <a:xfrm>
            <a:off x="544785" y="1147277"/>
            <a:ext cx="10305259" cy="314057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1CAC417-3A6A-464B-93E0-D575A1D76952}"/>
              </a:ext>
            </a:extLst>
          </p:cNvPr>
          <p:cNvSpPr/>
          <p:nvPr/>
        </p:nvSpPr>
        <p:spPr>
          <a:xfrm>
            <a:off x="3231349" y="1316534"/>
            <a:ext cx="1195754" cy="1323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81D088-DE34-4C80-900E-0B25CEE4EC8A}"/>
              </a:ext>
            </a:extLst>
          </p:cNvPr>
          <p:cNvSpPr/>
          <p:nvPr/>
        </p:nvSpPr>
        <p:spPr>
          <a:xfrm>
            <a:off x="4586068" y="1756897"/>
            <a:ext cx="1195754" cy="1323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205F66-4BC1-4899-ADEA-01B039846B25}"/>
              </a:ext>
            </a:extLst>
          </p:cNvPr>
          <p:cNvSpPr/>
          <p:nvPr/>
        </p:nvSpPr>
        <p:spPr>
          <a:xfrm>
            <a:off x="5099537" y="3115884"/>
            <a:ext cx="1195754" cy="1323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75190B1-0741-482C-8A4E-21541DFA1E56}"/>
              </a:ext>
            </a:extLst>
          </p:cNvPr>
          <p:cNvSpPr/>
          <p:nvPr/>
        </p:nvSpPr>
        <p:spPr>
          <a:xfrm>
            <a:off x="6295179" y="2640014"/>
            <a:ext cx="1195754" cy="1323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79FD267-75D0-4204-B30C-5D4C3E3798CA}"/>
              </a:ext>
            </a:extLst>
          </p:cNvPr>
          <p:cNvSpPr/>
          <p:nvPr/>
        </p:nvSpPr>
        <p:spPr>
          <a:xfrm>
            <a:off x="9579620" y="2086740"/>
            <a:ext cx="1195754" cy="1323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7E4EEF5-18A3-4BA0-9C3D-F7823321E7D6}"/>
              </a:ext>
            </a:extLst>
          </p:cNvPr>
          <p:cNvSpPr/>
          <p:nvPr/>
        </p:nvSpPr>
        <p:spPr>
          <a:xfrm>
            <a:off x="1554108" y="2335237"/>
            <a:ext cx="2019086" cy="1323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3437F4-5D63-4CFB-AE03-3E576B178ED3}"/>
              </a:ext>
            </a:extLst>
          </p:cNvPr>
          <p:cNvSpPr/>
          <p:nvPr/>
        </p:nvSpPr>
        <p:spPr>
          <a:xfrm>
            <a:off x="7677032" y="1716647"/>
            <a:ext cx="2019086" cy="1323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1C5882-58CF-4B5A-BDFD-9EE93AA69055}"/>
              </a:ext>
            </a:extLst>
          </p:cNvPr>
          <p:cNvSpPr/>
          <p:nvPr/>
        </p:nvSpPr>
        <p:spPr>
          <a:xfrm>
            <a:off x="2035362" y="1246671"/>
            <a:ext cx="1195754" cy="1323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5C53ADD-A539-4BBB-81BE-39B922D00D3B}"/>
              </a:ext>
            </a:extLst>
          </p:cNvPr>
          <p:cNvSpPr/>
          <p:nvPr/>
        </p:nvSpPr>
        <p:spPr>
          <a:xfrm>
            <a:off x="2755159" y="3115883"/>
            <a:ext cx="1074067" cy="11719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A03374-264C-4142-A496-42344B83815A}"/>
              </a:ext>
            </a:extLst>
          </p:cNvPr>
          <p:cNvSpPr/>
          <p:nvPr/>
        </p:nvSpPr>
        <p:spPr>
          <a:xfrm>
            <a:off x="3869909" y="3185746"/>
            <a:ext cx="1074067" cy="11719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685B164-41B9-4F51-874A-F1D9976DD03C}"/>
              </a:ext>
            </a:extLst>
          </p:cNvPr>
          <p:cNvSpPr/>
          <p:nvPr/>
        </p:nvSpPr>
        <p:spPr>
          <a:xfrm>
            <a:off x="6436912" y="1398185"/>
            <a:ext cx="1074067" cy="11719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C26DD1B-8F6D-4B34-90A7-0B7A4D5E221D}"/>
              </a:ext>
            </a:extLst>
          </p:cNvPr>
          <p:cNvSpPr/>
          <p:nvPr/>
        </p:nvSpPr>
        <p:spPr>
          <a:xfrm>
            <a:off x="7318732" y="2677069"/>
            <a:ext cx="1074067" cy="11719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A309F70-1573-464C-9FF4-F06F2CF5D999}"/>
              </a:ext>
            </a:extLst>
          </p:cNvPr>
          <p:cNvSpPr/>
          <p:nvPr/>
        </p:nvSpPr>
        <p:spPr>
          <a:xfrm>
            <a:off x="8523814" y="3114696"/>
            <a:ext cx="1074067" cy="11719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EE55F4B-0655-438D-967D-D926F8CACCDD}"/>
              </a:ext>
            </a:extLst>
          </p:cNvPr>
          <p:cNvSpPr/>
          <p:nvPr/>
        </p:nvSpPr>
        <p:spPr>
          <a:xfrm>
            <a:off x="9103430" y="1004666"/>
            <a:ext cx="1074067" cy="11719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41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3" grpId="0" animBg="1"/>
      <p:bldP spid="3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72AE39AB-808F-42BC-A571-24BAF50B3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255" y="2971609"/>
            <a:ext cx="4575545" cy="10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4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2AB43EE1-5FF6-440A-ABF6-DD3966D01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516" y="7931411"/>
            <a:ext cx="2959824" cy="2896681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85667A25-1BC8-46C4-A228-31CEA82823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8" y="433992"/>
            <a:ext cx="1865012" cy="360097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6E70D8A-4227-4FD6-B178-2EDB4F214405}"/>
              </a:ext>
            </a:extLst>
          </p:cNvPr>
          <p:cNvGrpSpPr/>
          <p:nvPr/>
        </p:nvGrpSpPr>
        <p:grpSpPr>
          <a:xfrm>
            <a:off x="10183364" y="2757714"/>
            <a:ext cx="1621778" cy="3417852"/>
            <a:chOff x="10081587" y="2304414"/>
            <a:chExt cx="2014077" cy="3390653"/>
          </a:xfrm>
        </p:grpSpPr>
        <p:pic>
          <p:nvPicPr>
            <p:cNvPr id="11" name="图片 3">
              <a:extLst>
                <a:ext uri="{FF2B5EF4-FFF2-40B4-BE49-F238E27FC236}">
                  <a16:creationId xmlns:a16="http://schemas.microsoft.com/office/drawing/2014/main" id="{58F6838C-C2D9-4150-9621-226C449D0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5A3573E8-0E87-47F3-9CF7-73AB14054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2B72182-1A44-4FF4-8659-286712D5B2DD}"/>
              </a:ext>
            </a:extLst>
          </p:cNvPr>
          <p:cNvSpPr txBox="1"/>
          <p:nvPr/>
        </p:nvSpPr>
        <p:spPr>
          <a:xfrm>
            <a:off x="2584997" y="2095979"/>
            <a:ext cx="7582124" cy="1938992"/>
          </a:xfrm>
          <a:custGeom>
            <a:avLst/>
            <a:gdLst>
              <a:gd name="connsiteX0" fmla="*/ 0 w 6571790"/>
              <a:gd name="connsiteY0" fmla="*/ 0 h 1077218"/>
              <a:gd name="connsiteX1" fmla="*/ 728871 w 6571790"/>
              <a:gd name="connsiteY1" fmla="*/ 0 h 1077218"/>
              <a:gd name="connsiteX2" fmla="*/ 1326307 w 6571790"/>
              <a:gd name="connsiteY2" fmla="*/ 0 h 1077218"/>
              <a:gd name="connsiteX3" fmla="*/ 2055178 w 6571790"/>
              <a:gd name="connsiteY3" fmla="*/ 0 h 1077218"/>
              <a:gd name="connsiteX4" fmla="*/ 2784049 w 6571790"/>
              <a:gd name="connsiteY4" fmla="*/ 0 h 1077218"/>
              <a:gd name="connsiteX5" fmla="*/ 3512920 w 6571790"/>
              <a:gd name="connsiteY5" fmla="*/ 0 h 1077218"/>
              <a:gd name="connsiteX6" fmla="*/ 4176074 w 6571790"/>
              <a:gd name="connsiteY6" fmla="*/ 0 h 1077218"/>
              <a:gd name="connsiteX7" fmla="*/ 4904945 w 6571790"/>
              <a:gd name="connsiteY7" fmla="*/ 0 h 1077218"/>
              <a:gd name="connsiteX8" fmla="*/ 5568098 w 6571790"/>
              <a:gd name="connsiteY8" fmla="*/ 0 h 1077218"/>
              <a:gd name="connsiteX9" fmla="*/ 6571790 w 6571790"/>
              <a:gd name="connsiteY9" fmla="*/ 0 h 1077218"/>
              <a:gd name="connsiteX10" fmla="*/ 6571790 w 6571790"/>
              <a:gd name="connsiteY10" fmla="*/ 506292 h 1077218"/>
              <a:gd name="connsiteX11" fmla="*/ 6571790 w 6571790"/>
              <a:gd name="connsiteY11" fmla="*/ 1077218 h 1077218"/>
              <a:gd name="connsiteX12" fmla="*/ 5974355 w 6571790"/>
              <a:gd name="connsiteY12" fmla="*/ 1077218 h 1077218"/>
              <a:gd name="connsiteX13" fmla="*/ 5508355 w 6571790"/>
              <a:gd name="connsiteY13" fmla="*/ 1077218 h 1077218"/>
              <a:gd name="connsiteX14" fmla="*/ 4845202 w 6571790"/>
              <a:gd name="connsiteY14" fmla="*/ 1077218 h 1077218"/>
              <a:gd name="connsiteX15" fmla="*/ 4444920 w 6571790"/>
              <a:gd name="connsiteY15" fmla="*/ 1077218 h 1077218"/>
              <a:gd name="connsiteX16" fmla="*/ 3913202 w 6571790"/>
              <a:gd name="connsiteY16" fmla="*/ 1077218 h 1077218"/>
              <a:gd name="connsiteX17" fmla="*/ 3512920 w 6571790"/>
              <a:gd name="connsiteY17" fmla="*/ 1077218 h 1077218"/>
              <a:gd name="connsiteX18" fmla="*/ 3112639 w 6571790"/>
              <a:gd name="connsiteY18" fmla="*/ 1077218 h 1077218"/>
              <a:gd name="connsiteX19" fmla="*/ 2383767 w 6571790"/>
              <a:gd name="connsiteY19" fmla="*/ 1077218 h 1077218"/>
              <a:gd name="connsiteX20" fmla="*/ 1917768 w 6571790"/>
              <a:gd name="connsiteY20" fmla="*/ 1077218 h 1077218"/>
              <a:gd name="connsiteX21" fmla="*/ 1320332 w 6571790"/>
              <a:gd name="connsiteY21" fmla="*/ 1077218 h 1077218"/>
              <a:gd name="connsiteX22" fmla="*/ 591461 w 6571790"/>
              <a:gd name="connsiteY22" fmla="*/ 1077218 h 1077218"/>
              <a:gd name="connsiteX23" fmla="*/ 0 w 6571790"/>
              <a:gd name="connsiteY23" fmla="*/ 1077218 h 1077218"/>
              <a:gd name="connsiteX24" fmla="*/ 0 w 6571790"/>
              <a:gd name="connsiteY24" fmla="*/ 527837 h 1077218"/>
              <a:gd name="connsiteX25" fmla="*/ 0 w 6571790"/>
              <a:gd name="connsiteY25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71790" h="1077218" fill="none" extrusionOk="0">
                <a:moveTo>
                  <a:pt x="0" y="0"/>
                </a:moveTo>
                <a:cubicBezTo>
                  <a:pt x="175786" y="-5359"/>
                  <a:pt x="384070" y="57401"/>
                  <a:pt x="728871" y="0"/>
                </a:cubicBezTo>
                <a:cubicBezTo>
                  <a:pt x="1073672" y="-57401"/>
                  <a:pt x="1091417" y="52106"/>
                  <a:pt x="1326307" y="0"/>
                </a:cubicBezTo>
                <a:cubicBezTo>
                  <a:pt x="1561197" y="-52106"/>
                  <a:pt x="1847831" y="44350"/>
                  <a:pt x="2055178" y="0"/>
                </a:cubicBezTo>
                <a:cubicBezTo>
                  <a:pt x="2262525" y="-44350"/>
                  <a:pt x="2473378" y="39617"/>
                  <a:pt x="2784049" y="0"/>
                </a:cubicBezTo>
                <a:cubicBezTo>
                  <a:pt x="3094720" y="-39617"/>
                  <a:pt x="3286368" y="79370"/>
                  <a:pt x="3512920" y="0"/>
                </a:cubicBezTo>
                <a:cubicBezTo>
                  <a:pt x="3739472" y="-79370"/>
                  <a:pt x="3850223" y="39695"/>
                  <a:pt x="4176074" y="0"/>
                </a:cubicBezTo>
                <a:cubicBezTo>
                  <a:pt x="4501925" y="-39695"/>
                  <a:pt x="4639521" y="44777"/>
                  <a:pt x="4904945" y="0"/>
                </a:cubicBezTo>
                <a:cubicBezTo>
                  <a:pt x="5170369" y="-44777"/>
                  <a:pt x="5276080" y="57927"/>
                  <a:pt x="5568098" y="0"/>
                </a:cubicBezTo>
                <a:cubicBezTo>
                  <a:pt x="5860116" y="-57927"/>
                  <a:pt x="6156492" y="86125"/>
                  <a:pt x="6571790" y="0"/>
                </a:cubicBezTo>
                <a:cubicBezTo>
                  <a:pt x="6596970" y="167791"/>
                  <a:pt x="6563215" y="374303"/>
                  <a:pt x="6571790" y="506292"/>
                </a:cubicBezTo>
                <a:cubicBezTo>
                  <a:pt x="6580365" y="638281"/>
                  <a:pt x="6543258" y="882412"/>
                  <a:pt x="6571790" y="1077218"/>
                </a:cubicBezTo>
                <a:cubicBezTo>
                  <a:pt x="6326098" y="1097416"/>
                  <a:pt x="6140719" y="1019432"/>
                  <a:pt x="5974355" y="1077218"/>
                </a:cubicBezTo>
                <a:cubicBezTo>
                  <a:pt x="5807992" y="1135004"/>
                  <a:pt x="5602793" y="1060307"/>
                  <a:pt x="5508355" y="1077218"/>
                </a:cubicBezTo>
                <a:cubicBezTo>
                  <a:pt x="5413917" y="1094129"/>
                  <a:pt x="5092971" y="1044602"/>
                  <a:pt x="4845202" y="1077218"/>
                </a:cubicBezTo>
                <a:cubicBezTo>
                  <a:pt x="4597433" y="1109834"/>
                  <a:pt x="4599301" y="1066412"/>
                  <a:pt x="4444920" y="1077218"/>
                </a:cubicBezTo>
                <a:cubicBezTo>
                  <a:pt x="4290539" y="1088024"/>
                  <a:pt x="4085007" y="1041813"/>
                  <a:pt x="3913202" y="1077218"/>
                </a:cubicBezTo>
                <a:cubicBezTo>
                  <a:pt x="3741397" y="1112623"/>
                  <a:pt x="3652667" y="1032171"/>
                  <a:pt x="3512920" y="1077218"/>
                </a:cubicBezTo>
                <a:cubicBezTo>
                  <a:pt x="3373173" y="1122265"/>
                  <a:pt x="3271277" y="1072453"/>
                  <a:pt x="3112639" y="1077218"/>
                </a:cubicBezTo>
                <a:cubicBezTo>
                  <a:pt x="2954001" y="1081983"/>
                  <a:pt x="2532503" y="992976"/>
                  <a:pt x="2383767" y="1077218"/>
                </a:cubicBezTo>
                <a:cubicBezTo>
                  <a:pt x="2235031" y="1161460"/>
                  <a:pt x="2122315" y="1059653"/>
                  <a:pt x="1917768" y="1077218"/>
                </a:cubicBezTo>
                <a:cubicBezTo>
                  <a:pt x="1713221" y="1094783"/>
                  <a:pt x="1488858" y="1061061"/>
                  <a:pt x="1320332" y="1077218"/>
                </a:cubicBezTo>
                <a:cubicBezTo>
                  <a:pt x="1151806" y="1093375"/>
                  <a:pt x="802524" y="1039731"/>
                  <a:pt x="591461" y="1077218"/>
                </a:cubicBezTo>
                <a:cubicBezTo>
                  <a:pt x="380398" y="1114705"/>
                  <a:pt x="179463" y="1012482"/>
                  <a:pt x="0" y="1077218"/>
                </a:cubicBezTo>
                <a:cubicBezTo>
                  <a:pt x="-18324" y="962765"/>
                  <a:pt x="58898" y="742119"/>
                  <a:pt x="0" y="527837"/>
                </a:cubicBezTo>
                <a:cubicBezTo>
                  <a:pt x="-58898" y="313555"/>
                  <a:pt x="28764" y="152336"/>
                  <a:pt x="0" y="0"/>
                </a:cubicBezTo>
                <a:close/>
              </a:path>
              <a:path w="6571790" h="1077218" stroke="0" extrusionOk="0">
                <a:moveTo>
                  <a:pt x="0" y="0"/>
                </a:moveTo>
                <a:cubicBezTo>
                  <a:pt x="92139" y="-28276"/>
                  <a:pt x="242161" y="41301"/>
                  <a:pt x="400282" y="0"/>
                </a:cubicBezTo>
                <a:cubicBezTo>
                  <a:pt x="558403" y="-41301"/>
                  <a:pt x="695423" y="55321"/>
                  <a:pt x="866281" y="0"/>
                </a:cubicBezTo>
                <a:cubicBezTo>
                  <a:pt x="1037139" y="-55321"/>
                  <a:pt x="1294410" y="45439"/>
                  <a:pt x="1595153" y="0"/>
                </a:cubicBezTo>
                <a:cubicBezTo>
                  <a:pt x="1895896" y="-45439"/>
                  <a:pt x="1917695" y="51017"/>
                  <a:pt x="2126870" y="0"/>
                </a:cubicBezTo>
                <a:cubicBezTo>
                  <a:pt x="2336045" y="-51017"/>
                  <a:pt x="2475671" y="65788"/>
                  <a:pt x="2790024" y="0"/>
                </a:cubicBezTo>
                <a:cubicBezTo>
                  <a:pt x="3104377" y="-65788"/>
                  <a:pt x="3206029" y="11517"/>
                  <a:pt x="3321741" y="0"/>
                </a:cubicBezTo>
                <a:cubicBezTo>
                  <a:pt x="3437453" y="-11517"/>
                  <a:pt x="3542262" y="39860"/>
                  <a:pt x="3722023" y="0"/>
                </a:cubicBezTo>
                <a:cubicBezTo>
                  <a:pt x="3901784" y="-39860"/>
                  <a:pt x="3985901" y="41843"/>
                  <a:pt x="4122305" y="0"/>
                </a:cubicBezTo>
                <a:cubicBezTo>
                  <a:pt x="4258709" y="-41843"/>
                  <a:pt x="4570365" y="78290"/>
                  <a:pt x="4851176" y="0"/>
                </a:cubicBezTo>
                <a:cubicBezTo>
                  <a:pt x="5131987" y="-78290"/>
                  <a:pt x="5233546" y="29627"/>
                  <a:pt x="5382893" y="0"/>
                </a:cubicBezTo>
                <a:cubicBezTo>
                  <a:pt x="5532240" y="-29627"/>
                  <a:pt x="5715347" y="44556"/>
                  <a:pt x="5848893" y="0"/>
                </a:cubicBezTo>
                <a:cubicBezTo>
                  <a:pt x="5982439" y="-44556"/>
                  <a:pt x="6354032" y="19605"/>
                  <a:pt x="6571790" y="0"/>
                </a:cubicBezTo>
                <a:cubicBezTo>
                  <a:pt x="6587922" y="218439"/>
                  <a:pt x="6561906" y="283750"/>
                  <a:pt x="6571790" y="506292"/>
                </a:cubicBezTo>
                <a:cubicBezTo>
                  <a:pt x="6581674" y="728834"/>
                  <a:pt x="6538616" y="961967"/>
                  <a:pt x="6571790" y="1077218"/>
                </a:cubicBezTo>
                <a:cubicBezTo>
                  <a:pt x="6375875" y="1079323"/>
                  <a:pt x="6108457" y="992958"/>
                  <a:pt x="5842919" y="1077218"/>
                </a:cubicBezTo>
                <a:cubicBezTo>
                  <a:pt x="5577381" y="1161478"/>
                  <a:pt x="5451332" y="1007355"/>
                  <a:pt x="5179765" y="1077218"/>
                </a:cubicBezTo>
                <a:cubicBezTo>
                  <a:pt x="4908198" y="1147081"/>
                  <a:pt x="4811378" y="1057480"/>
                  <a:pt x="4648048" y="1077218"/>
                </a:cubicBezTo>
                <a:cubicBezTo>
                  <a:pt x="4484718" y="1096956"/>
                  <a:pt x="4308513" y="1037755"/>
                  <a:pt x="4050612" y="1077218"/>
                </a:cubicBezTo>
                <a:cubicBezTo>
                  <a:pt x="3792711" y="1116681"/>
                  <a:pt x="3520643" y="1070601"/>
                  <a:pt x="3387459" y="1077218"/>
                </a:cubicBezTo>
                <a:cubicBezTo>
                  <a:pt x="3254275" y="1083835"/>
                  <a:pt x="2866415" y="1007647"/>
                  <a:pt x="2724306" y="1077218"/>
                </a:cubicBezTo>
                <a:cubicBezTo>
                  <a:pt x="2582197" y="1146789"/>
                  <a:pt x="2303718" y="1018846"/>
                  <a:pt x="2192588" y="1077218"/>
                </a:cubicBezTo>
                <a:cubicBezTo>
                  <a:pt x="2081458" y="1135590"/>
                  <a:pt x="1971729" y="1052805"/>
                  <a:pt x="1792306" y="1077218"/>
                </a:cubicBezTo>
                <a:cubicBezTo>
                  <a:pt x="1612883" y="1101631"/>
                  <a:pt x="1383453" y="1063911"/>
                  <a:pt x="1260589" y="1077218"/>
                </a:cubicBezTo>
                <a:cubicBezTo>
                  <a:pt x="1137725" y="1090525"/>
                  <a:pt x="855021" y="1044038"/>
                  <a:pt x="597435" y="1077218"/>
                </a:cubicBezTo>
                <a:cubicBezTo>
                  <a:pt x="339849" y="1110398"/>
                  <a:pt x="236280" y="1076983"/>
                  <a:pt x="0" y="1077218"/>
                </a:cubicBezTo>
                <a:cubicBezTo>
                  <a:pt x="-104" y="887020"/>
                  <a:pt x="59081" y="650372"/>
                  <a:pt x="0" y="517065"/>
                </a:cubicBezTo>
                <a:cubicBezTo>
                  <a:pt x="-59081" y="383758"/>
                  <a:pt x="51075" y="114820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7036325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Thu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đếm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0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2BED32F-5A97-49A0-9D6C-4840D1411F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177">
            <a:off x="5980595" y="2147094"/>
            <a:ext cx="4653841" cy="25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Bài Hát Em Yêu Trường Em  Ca Nhạc Thiếu Nhi 3D Vui Nhộn_Trim">
            <a:hlinkClick r:id="" action="ppaction://media"/>
            <a:extLst>
              <a:ext uri="{FF2B5EF4-FFF2-40B4-BE49-F238E27FC236}">
                <a16:creationId xmlns:a16="http://schemas.microsoft.com/office/drawing/2014/main" id="{CAF835B9-6116-43A3-9B43-F7092DE6A2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705" y="724103"/>
            <a:ext cx="10930252" cy="517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5">
            <a:extLst>
              <a:ext uri="{FF2B5EF4-FFF2-40B4-BE49-F238E27FC236}">
                <a16:creationId xmlns:a16="http://schemas.microsoft.com/office/drawing/2014/main" id="{ACAB0CE1-3C8D-48E1-94AB-31947B454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0" y="3629898"/>
            <a:ext cx="3685578" cy="29863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223F80-CE05-43FA-8DA0-263B2D51FDCC}"/>
              </a:ext>
            </a:extLst>
          </p:cNvPr>
          <p:cNvSpPr txBox="1"/>
          <p:nvPr/>
        </p:nvSpPr>
        <p:spPr>
          <a:xfrm>
            <a:off x="1662108" y="2648187"/>
            <a:ext cx="8983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oiny" panose="02000903060500060000" pitchFamily="2" charset="0"/>
                <a:cs typeface="Times New Roman" panose="02020603050405020304" pitchFamily="18" charset="0"/>
              </a:rPr>
              <a:t>THU THẬP, PHÂN LOẠI, KIỂM ĐẾM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864BA7-2D78-4A5D-950A-C26648057B06}"/>
              </a:ext>
            </a:extLst>
          </p:cNvPr>
          <p:cNvSpPr txBox="1"/>
          <p:nvPr/>
        </p:nvSpPr>
        <p:spPr>
          <a:xfrm>
            <a:off x="1391037" y="1564541"/>
            <a:ext cx="8983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Coiny" panose="02000903060500060000" pitchFamily="2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solidFill>
                <a:srgbClr val="00B050"/>
              </a:solidFill>
              <a:latin typeface="Coiny" panose="0200090306050006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C161A1B6-3347-4834-AE65-867C0CD4A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768" y="3164638"/>
            <a:ext cx="3051461" cy="29863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81EEEF-F2BA-4E73-B7DF-6E4C553A1D53}"/>
              </a:ext>
            </a:extLst>
          </p:cNvPr>
          <p:cNvSpPr txBox="1"/>
          <p:nvPr/>
        </p:nvSpPr>
        <p:spPr>
          <a:xfrm>
            <a:off x="489192" y="706998"/>
            <a:ext cx="11213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Coiny" panose="02000903060500060000" pitchFamily="2" charset="0"/>
                <a:cs typeface="Times New Roman" panose="02020603050405020304" pitchFamily="18" charset="0"/>
              </a:rPr>
              <a:t>Thứ</a:t>
            </a:r>
            <a:r>
              <a:rPr lang="en-US" sz="4400" dirty="0" smtClean="0"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Coiny" panose="02000903060500060000" pitchFamily="2" charset="0"/>
                <a:cs typeface="Times New Roman" panose="02020603050405020304" pitchFamily="18" charset="0"/>
              </a:rPr>
              <a:t>tư</a:t>
            </a:r>
            <a:r>
              <a:rPr lang="en-US" sz="4400" dirty="0" smtClean="0"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Coiny" panose="02000903060500060000" pitchFamily="2" charset="0"/>
                <a:cs typeface="Times New Roman" panose="02020603050405020304" pitchFamily="18" charset="0"/>
              </a:rPr>
              <a:t>ngày</a:t>
            </a:r>
            <a:r>
              <a:rPr lang="en-US" sz="4400" dirty="0" smtClean="0">
                <a:latin typeface="Coiny" panose="02000903060500060000" pitchFamily="2" charset="0"/>
                <a:cs typeface="Times New Roman" panose="02020603050405020304" pitchFamily="18" charset="0"/>
              </a:rPr>
              <a:t> 11tháng 12 </a:t>
            </a:r>
            <a:r>
              <a:rPr lang="en-US" sz="4400" dirty="0" err="1" smtClean="0">
                <a:latin typeface="Coiny" panose="02000903060500060000" pitchFamily="2" charset="0"/>
                <a:cs typeface="Times New Roman" panose="02020603050405020304" pitchFamily="18" charset="0"/>
              </a:rPr>
              <a:t>năm</a:t>
            </a:r>
            <a:r>
              <a:rPr lang="en-US" sz="4400" dirty="0" smtClean="0">
                <a:latin typeface="Coiny" panose="02000903060500060000" pitchFamily="2" charset="0"/>
                <a:cs typeface="Times New Roman" panose="02020603050405020304" pitchFamily="18" charset="0"/>
              </a:rPr>
              <a:t> 2024</a:t>
            </a:r>
            <a:endParaRPr lang="en-US" sz="4400" dirty="0">
              <a:latin typeface="Coiny" panose="0200090306050006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">
            <a:extLst>
              <a:ext uri="{FF2B5EF4-FFF2-40B4-BE49-F238E27FC236}">
                <a16:creationId xmlns:a16="http://schemas.microsoft.com/office/drawing/2014/main" id="{682865E2-B24C-4137-95B8-93F42B72E7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26" r="81400" b="4000"/>
          <a:stretch/>
        </p:blipFill>
        <p:spPr>
          <a:xfrm rot="16554134" flipH="1">
            <a:off x="10908133" y="114936"/>
            <a:ext cx="1473804" cy="1220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8DD564-46CC-4A10-A017-1057B12AE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96" y="1261684"/>
            <a:ext cx="10876207" cy="43346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0D230C-8ACC-4E96-895A-6F00FC3F6CC6}"/>
              </a:ext>
            </a:extLst>
          </p:cNvPr>
          <p:cNvSpPr txBox="1"/>
          <p:nvPr/>
        </p:nvSpPr>
        <p:spPr>
          <a:xfrm>
            <a:off x="1318133" y="605477"/>
            <a:ext cx="8983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Coiny" panose="02000903060500060000" pitchFamily="2" charset="0"/>
                <a:cs typeface="Times New Roman" panose="02020603050405020304" pitchFamily="18" charset="0"/>
              </a:rPr>
              <a:t>THU THẬP</a:t>
            </a:r>
          </a:p>
        </p:txBody>
      </p:sp>
    </p:spTree>
    <p:extLst>
      <p:ext uri="{BB962C8B-B14F-4D97-AF65-F5344CB8AC3E}">
        <p14:creationId xmlns:p14="http://schemas.microsoft.com/office/powerpoint/2010/main" val="1336406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">
            <a:extLst>
              <a:ext uri="{FF2B5EF4-FFF2-40B4-BE49-F238E27FC236}">
                <a16:creationId xmlns:a16="http://schemas.microsoft.com/office/drawing/2014/main" id="{682865E2-B24C-4137-95B8-93F42B72E7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26" r="81400" b="4000"/>
          <a:stretch/>
        </p:blipFill>
        <p:spPr>
          <a:xfrm rot="16554134" flipH="1">
            <a:off x="10908133" y="114936"/>
            <a:ext cx="1473804" cy="1220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8DD564-46CC-4A10-A017-1057B12AE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11"/>
          <a:stretch/>
        </p:blipFill>
        <p:spPr>
          <a:xfrm>
            <a:off x="657896" y="1232992"/>
            <a:ext cx="10876207" cy="30641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0D230C-8ACC-4E96-895A-6F00FC3F6CC6}"/>
              </a:ext>
            </a:extLst>
          </p:cNvPr>
          <p:cNvSpPr txBox="1"/>
          <p:nvPr/>
        </p:nvSpPr>
        <p:spPr>
          <a:xfrm>
            <a:off x="1318133" y="549206"/>
            <a:ext cx="8983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Times New Roman" panose="02020603050405020304" pitchFamily="18" charset="0"/>
              </a:rPr>
              <a:t> LOẠI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1A6AEA-0D2E-4E75-906E-81D817002C8B}"/>
              </a:ext>
            </a:extLst>
          </p:cNvPr>
          <p:cNvSpPr txBox="1"/>
          <p:nvPr/>
        </p:nvSpPr>
        <p:spPr>
          <a:xfrm>
            <a:off x="1477429" y="4015771"/>
            <a:ext cx="9607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gồm</a:t>
            </a:r>
            <a:r>
              <a:rPr lang="en-US" sz="48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sz="48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loại</a:t>
            </a:r>
            <a:r>
              <a:rPr lang="en-US" sz="48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1302CC-44DD-4348-BB8C-0A79BA21661E}"/>
              </a:ext>
            </a:extLst>
          </p:cNvPr>
          <p:cNvSpPr txBox="1"/>
          <p:nvPr/>
        </p:nvSpPr>
        <p:spPr>
          <a:xfrm>
            <a:off x="841876" y="4868660"/>
            <a:ext cx="10508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gồm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: </a:t>
            </a:r>
          </a:p>
          <a:p>
            <a:pPr lvl="0" algn="ctr"/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tam </a:t>
            </a:r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9344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">
            <a:extLst>
              <a:ext uri="{FF2B5EF4-FFF2-40B4-BE49-F238E27FC236}">
                <a16:creationId xmlns:a16="http://schemas.microsoft.com/office/drawing/2014/main" id="{682865E2-B24C-4137-95B8-93F42B72E7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26" r="81400" b="4000"/>
          <a:stretch/>
        </p:blipFill>
        <p:spPr>
          <a:xfrm rot="16554134" flipH="1">
            <a:off x="10908133" y="114936"/>
            <a:ext cx="1473804" cy="1220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8DD564-46CC-4A10-A017-1057B12AE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11"/>
          <a:stretch/>
        </p:blipFill>
        <p:spPr>
          <a:xfrm>
            <a:off x="1140873" y="1520882"/>
            <a:ext cx="9821417" cy="276696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0D230C-8ACC-4E96-895A-6F00FC3F6CC6}"/>
              </a:ext>
            </a:extLst>
          </p:cNvPr>
          <p:cNvSpPr txBox="1"/>
          <p:nvPr/>
        </p:nvSpPr>
        <p:spPr>
          <a:xfrm>
            <a:off x="1361677" y="415674"/>
            <a:ext cx="8983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Times New Roman" panose="02020603050405020304" pitchFamily="18" charset="0"/>
              </a:rPr>
              <a:t> ĐẾM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1A6AEA-0D2E-4E75-906E-81D817002C8B}"/>
              </a:ext>
            </a:extLst>
          </p:cNvPr>
          <p:cNvSpPr txBox="1"/>
          <p:nvPr/>
        </p:nvSpPr>
        <p:spPr>
          <a:xfrm>
            <a:off x="882827" y="972461"/>
            <a:ext cx="9607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Đếm</a:t>
            </a:r>
            <a:r>
              <a:rPr lang="en-US" sz="4400" b="1" dirty="0">
                <a:solidFill>
                  <a:prstClr val="black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prstClr val="black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solidFill>
                  <a:prstClr val="black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loại</a:t>
            </a:r>
            <a:r>
              <a:rPr lang="en-US" sz="4400" b="1" dirty="0">
                <a:solidFill>
                  <a:prstClr val="black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1302CC-44DD-4348-BB8C-0A79BA21661E}"/>
              </a:ext>
            </a:extLst>
          </p:cNvPr>
          <p:cNvSpPr txBox="1"/>
          <p:nvPr/>
        </p:nvSpPr>
        <p:spPr>
          <a:xfrm>
            <a:off x="3829226" y="4287849"/>
            <a:ext cx="5793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.....?...  </a:t>
            </a:r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tam </a:t>
            </a:r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....?.... </a:t>
            </a:r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.....?... </a:t>
            </a:r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4000" b="1" dirty="0">
                <a:solidFill>
                  <a:srgbClr val="7030A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AC2133-74BE-4DF5-A18F-548D45CDD7FC}"/>
              </a:ext>
            </a:extLst>
          </p:cNvPr>
          <p:cNvSpPr/>
          <p:nvPr/>
        </p:nvSpPr>
        <p:spPr>
          <a:xfrm>
            <a:off x="4586068" y="4287849"/>
            <a:ext cx="1111347" cy="663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50"/>
                </a:solidFill>
              </a:rPr>
              <a:t>10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D7CC09-D7D2-4ED1-A2B5-9F8904D29747}"/>
              </a:ext>
            </a:extLst>
          </p:cNvPr>
          <p:cNvSpPr/>
          <p:nvPr/>
        </p:nvSpPr>
        <p:spPr>
          <a:xfrm>
            <a:off x="4586068" y="4951828"/>
            <a:ext cx="1111347" cy="663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50"/>
                </a:solidFill>
              </a:rPr>
              <a:t>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50320A-0A84-4141-88C1-C01E818B08BC}"/>
              </a:ext>
            </a:extLst>
          </p:cNvPr>
          <p:cNvSpPr/>
          <p:nvPr/>
        </p:nvSpPr>
        <p:spPr>
          <a:xfrm>
            <a:off x="4586068" y="5495321"/>
            <a:ext cx="1111347" cy="663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5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53129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/>
      <p:bldP spid="8" grpId="0"/>
      <p:bldP spid="2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C98202DB-71C9-4866-9A7D-4C1AA1BF57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10" y="2875337"/>
            <a:ext cx="4923616" cy="159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3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276BDF-DF80-4B52-9B61-9D01B97E69BF}"/>
              </a:ext>
            </a:extLst>
          </p:cNvPr>
          <p:cNvSpPr txBox="1"/>
          <p:nvPr/>
        </p:nvSpPr>
        <p:spPr>
          <a:xfrm>
            <a:off x="757311" y="683249"/>
            <a:ext cx="10677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Thu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đếm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thao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92DE5-2BC4-4706-A133-53A1AC8559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552"/>
          <a:stretch/>
        </p:blipFill>
        <p:spPr>
          <a:xfrm>
            <a:off x="1069979" y="1424395"/>
            <a:ext cx="10305259" cy="431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7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392DE5-2BC4-4706-A133-53A1AC8559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280" r="14552"/>
          <a:stretch/>
        </p:blipFill>
        <p:spPr>
          <a:xfrm>
            <a:off x="718287" y="1125415"/>
            <a:ext cx="10305259" cy="31405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D4F3B8-2E93-4305-BC93-87B83FA4F411}"/>
              </a:ext>
            </a:extLst>
          </p:cNvPr>
          <p:cNvSpPr txBox="1"/>
          <p:nvPr/>
        </p:nvSpPr>
        <p:spPr>
          <a:xfrm>
            <a:off x="1318133" y="549206"/>
            <a:ext cx="8983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Times New Roman" panose="02020603050405020304" pitchFamily="18" charset="0"/>
              </a:rPr>
              <a:t> LOẠI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2D47DC-33B8-4BE0-B782-7876926B7EB0}"/>
              </a:ext>
            </a:extLst>
          </p:cNvPr>
          <p:cNvSpPr/>
          <p:nvPr/>
        </p:nvSpPr>
        <p:spPr>
          <a:xfrm>
            <a:off x="2452603" y="4440780"/>
            <a:ext cx="100957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66953"/>
            <a:r>
              <a:rPr lang="en-US" sz="44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lvl="0" algn="just" defTabSz="966953"/>
            <a:r>
              <a:rPr lang="en-US" sz="44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D00821-4230-45B6-B6E3-6B7715351F96}"/>
              </a:ext>
            </a:extLst>
          </p:cNvPr>
          <p:cNvSpPr/>
          <p:nvPr/>
        </p:nvSpPr>
        <p:spPr>
          <a:xfrm>
            <a:off x="1593775" y="4440780"/>
            <a:ext cx="100957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66953"/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lvl="0" algn="ctr" defTabSz="966953"/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118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157</Words>
  <Application>Microsoft Office PowerPoint</Application>
  <PresentationFormat>Widescreen</PresentationFormat>
  <Paragraphs>33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#9Slide03 AmpleSoft</vt:lpstr>
      <vt:lpstr>Arial</vt:lpstr>
      <vt:lpstr>Calibri</vt:lpstr>
      <vt:lpstr>Coiny</vt:lpstr>
      <vt:lpstr>等线</vt:lpstr>
      <vt:lpstr>等线 Light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AD</cp:lastModifiedBy>
  <cp:revision>14</cp:revision>
  <dcterms:created xsi:type="dcterms:W3CDTF">2017-09-29T09:51:08Z</dcterms:created>
  <dcterms:modified xsi:type="dcterms:W3CDTF">2024-12-24T14:51:50Z</dcterms:modified>
</cp:coreProperties>
</file>