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40"/>
  </p:notesMasterIdLst>
  <p:sldIdLst>
    <p:sldId id="256" r:id="rId3"/>
    <p:sldId id="257" r:id="rId4"/>
    <p:sldId id="326" r:id="rId5"/>
    <p:sldId id="298" r:id="rId6"/>
    <p:sldId id="329" r:id="rId7"/>
    <p:sldId id="289" r:id="rId8"/>
    <p:sldId id="327" r:id="rId9"/>
    <p:sldId id="330" r:id="rId10"/>
    <p:sldId id="331" r:id="rId11"/>
    <p:sldId id="328" r:id="rId12"/>
    <p:sldId id="458" r:id="rId13"/>
    <p:sldId id="459" r:id="rId14"/>
    <p:sldId id="299" r:id="rId15"/>
    <p:sldId id="460" r:id="rId16"/>
    <p:sldId id="461" r:id="rId17"/>
    <p:sldId id="462" r:id="rId18"/>
    <p:sldId id="467" r:id="rId19"/>
    <p:sldId id="468" r:id="rId20"/>
    <p:sldId id="469" r:id="rId21"/>
    <p:sldId id="470" r:id="rId22"/>
    <p:sldId id="471" r:id="rId23"/>
    <p:sldId id="311" r:id="rId24"/>
    <p:sldId id="310" r:id="rId25"/>
    <p:sldId id="463" r:id="rId26"/>
    <p:sldId id="464" r:id="rId27"/>
    <p:sldId id="465" r:id="rId28"/>
    <p:sldId id="466" r:id="rId29"/>
    <p:sldId id="313" r:id="rId30"/>
    <p:sldId id="314" r:id="rId31"/>
    <p:sldId id="317" r:id="rId32"/>
    <p:sldId id="319" r:id="rId33"/>
    <p:sldId id="320" r:id="rId34"/>
    <p:sldId id="322" r:id="rId35"/>
    <p:sldId id="323" r:id="rId36"/>
    <p:sldId id="324" r:id="rId37"/>
    <p:sldId id="321" r:id="rId38"/>
    <p:sldId id="325" r:id="rId39"/>
  </p:sldIdLst>
  <p:sldSz cx="9144000" cy="5143500" type="screen16x9"/>
  <p:notesSz cx="6858000" cy="9144000"/>
  <p:custDataLst>
    <p:tags r:id="rId41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BFE6F9"/>
    <a:srgbClr val="E4714B"/>
    <a:srgbClr val="4FA7C7"/>
    <a:srgbClr val="689733"/>
    <a:srgbClr val="5EA5DA"/>
    <a:srgbClr val="6BBDD6"/>
    <a:srgbClr val="F08C84"/>
    <a:srgbClr val="C019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38" autoAdjust="0"/>
    <p:restoredTop sz="91478" autoAdjust="0"/>
  </p:normalViewPr>
  <p:slideViewPr>
    <p:cSldViewPr snapToGrid="0">
      <p:cViewPr varScale="1">
        <p:scale>
          <a:sx n="90" d="100"/>
          <a:sy n="90" d="100"/>
        </p:scale>
        <p:origin x="474" y="-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1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A802F-B6B1-40DF-9B90-C587BF7F7708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F14E2-7C29-456F-B69A-B31212F2FB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000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1037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972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2075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432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F14E2-7C29-456F-B69A-B31212F2FB4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9377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1669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5332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3530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8818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9191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F14E2-7C29-456F-B69A-B31212F2FB4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373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F14E2-7C29-456F-B69A-B31212F2FB4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F14E2-7C29-456F-B69A-B31212F2FB4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0746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F14E2-7C29-456F-B69A-B31212F2FB4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6019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2113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F14E2-7C29-456F-B69A-B31212F2FB4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7234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9940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4257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5930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7208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F14E2-7C29-456F-B69A-B31212F2FB4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3303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F14E2-7C29-456F-B69A-B31212F2FB4D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0588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F14E2-7C29-456F-B69A-B31212F2FB4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36000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8091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8551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D012D-C5F0-4DE9-8B1D-263A5CC1F5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2494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Sau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khi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hoàn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thành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xong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thầy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nhấp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hoặc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chuột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trái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phím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-&gt;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để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chuyển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sang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tiếp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theo.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D012D-C5F0-4DE9-8B1D-263A5CC1F5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3769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Sau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khi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hoàn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thành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xong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thầy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nhấp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hoặc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chuột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trái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phím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-&gt;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để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chuyển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sang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tiếp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theo.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D012D-C5F0-4DE9-8B1D-263A5CC1F5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9260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Sau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khi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hoàn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thành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xong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thầy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nhấp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hoặc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chuột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trái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phím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-&gt;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để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chuyển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sang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tiếp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theo.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D012D-C5F0-4DE9-8B1D-263A5CC1F5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3089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F14E2-7C29-456F-B69A-B31212F2FB4D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6810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84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F14E2-7C29-456F-B69A-B31212F2FB4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043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872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F14E2-7C29-456F-B69A-B31212F2FB4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899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306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494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Lan H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- 0354473852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888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130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993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376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6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2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914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1329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67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736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080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855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8808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1885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2760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8869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2406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883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642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014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73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373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752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393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528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865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6" r:id="rId12"/>
    <p:sldLayoutId id="2147483697" r:id="rId13"/>
    <p:sldLayoutId id="2147483652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43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microsoft.com/office/2007/relationships/hdphoto" Target="../media/hdphoto1.wdp"/><Relationship Id="rId10" Type="http://schemas.openxmlformats.org/officeDocument/2006/relationships/image" Target="../media/image28.png"/><Relationship Id="rId4" Type="http://schemas.openxmlformats.org/officeDocument/2006/relationships/image" Target="../media/image11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6.png"/><Relationship Id="rId3" Type="http://schemas.openxmlformats.org/officeDocument/2006/relationships/image" Target="../media/image31.gif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1.png"/><Relationship Id="rId10" Type="http://schemas.openxmlformats.org/officeDocument/2006/relationships/image" Target="../media/image21.png"/><Relationship Id="rId4" Type="http://schemas.openxmlformats.org/officeDocument/2006/relationships/image" Target="../media/image32.gif"/><Relationship Id="rId9" Type="http://schemas.openxmlformats.org/officeDocument/2006/relationships/image" Target="../media/image20.png"/><Relationship Id="rId1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1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35.png"/><Relationship Id="rId5" Type="http://schemas.openxmlformats.org/officeDocument/2006/relationships/image" Target="../media/image36.png"/><Relationship Id="rId10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29.png"/><Relationship Id="rId5" Type="http://schemas.openxmlformats.org/officeDocument/2006/relationships/image" Target="../media/image36.png"/><Relationship Id="rId10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29.png"/><Relationship Id="rId5" Type="http://schemas.openxmlformats.org/officeDocument/2006/relationships/image" Target="../media/image36.png"/><Relationship Id="rId10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10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2.g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29.png"/><Relationship Id="rId5" Type="http://schemas.openxmlformats.org/officeDocument/2006/relationships/image" Target="../media/image21.png"/><Relationship Id="rId10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8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7.png"/><Relationship Id="rId2" Type="http://schemas.openxmlformats.org/officeDocument/2006/relationships/audio" Target="../media/media2.mp3"/><Relationship Id="rId16" Type="http://schemas.openxmlformats.org/officeDocument/2006/relationships/image" Target="../media/image66.emf"/><Relationship Id="rId1" Type="http://schemas.microsoft.com/office/2007/relationships/media" Target="../media/media2.mp3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49.png"/><Relationship Id="rId15" Type="http://schemas.microsoft.com/office/2007/relationships/hdphoto" Target="../media/hdphoto3.wdp"/><Relationship Id="rId10" Type="http://schemas.openxmlformats.org/officeDocument/2006/relationships/image" Target="../media/image61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5.png"/><Relationship Id="rId12" Type="http://schemas.openxmlformats.org/officeDocument/2006/relationships/image" Target="../media/image61.png"/><Relationship Id="rId17" Type="http://schemas.openxmlformats.org/officeDocument/2006/relationships/image" Target="../media/image68.png"/><Relationship Id="rId2" Type="http://schemas.openxmlformats.org/officeDocument/2006/relationships/audio" Target="../media/media2.mp3"/><Relationship Id="rId16" Type="http://schemas.openxmlformats.org/officeDocument/2006/relationships/image" Target="../media/image67.png"/><Relationship Id="rId1" Type="http://schemas.microsoft.com/office/2007/relationships/media" Target="../media/media2.mp3"/><Relationship Id="rId6" Type="http://schemas.openxmlformats.org/officeDocument/2006/relationships/image" Target="../media/image58.png"/><Relationship Id="rId11" Type="http://schemas.openxmlformats.org/officeDocument/2006/relationships/image" Target="../media/image60.png"/><Relationship Id="rId5" Type="http://schemas.openxmlformats.org/officeDocument/2006/relationships/image" Target="../media/image49.png"/><Relationship Id="rId15" Type="http://schemas.openxmlformats.org/officeDocument/2006/relationships/image" Target="../media/image66.emf"/><Relationship Id="rId10" Type="http://schemas.openxmlformats.org/officeDocument/2006/relationships/image" Target="../media/image59.png"/><Relationship Id="rId4" Type="http://schemas.openxmlformats.org/officeDocument/2006/relationships/notesSlide" Target="../notesSlides/notesSlide33.xml"/><Relationship Id="rId9" Type="http://schemas.openxmlformats.org/officeDocument/2006/relationships/image" Target="../media/image57.png"/><Relationship Id="rId1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4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0.png"/><Relationship Id="rId12" Type="http://schemas.openxmlformats.org/officeDocument/2006/relationships/image" Target="../media/image62.png"/><Relationship Id="rId2" Type="http://schemas.openxmlformats.org/officeDocument/2006/relationships/audio" Target="../media/media2.mp3"/><Relationship Id="rId16" Type="http://schemas.openxmlformats.org/officeDocument/2006/relationships/image" Target="../media/image68.png"/><Relationship Id="rId1" Type="http://schemas.microsoft.com/office/2007/relationships/media" Target="../media/media2.mp3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image" Target="../media/image49.png"/><Relationship Id="rId15" Type="http://schemas.openxmlformats.org/officeDocument/2006/relationships/image" Target="../media/image67.png"/><Relationship Id="rId10" Type="http://schemas.microsoft.com/office/2007/relationships/hdphoto" Target="../media/hdphoto3.wdp"/><Relationship Id="rId4" Type="http://schemas.openxmlformats.org/officeDocument/2006/relationships/notesSlide" Target="../notesSlides/notesSlide34.xml"/><Relationship Id="rId9" Type="http://schemas.openxmlformats.org/officeDocument/2006/relationships/image" Target="../media/image65.png"/><Relationship Id="rId14" Type="http://schemas.openxmlformats.org/officeDocument/2006/relationships/image" Target="../media/image66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6.em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49.png"/><Relationship Id="rId15" Type="http://schemas.openxmlformats.org/officeDocument/2006/relationships/image" Target="../media/image68.png"/><Relationship Id="rId10" Type="http://schemas.microsoft.com/office/2007/relationships/hdphoto" Target="../media/hdphoto3.wdp"/><Relationship Id="rId4" Type="http://schemas.openxmlformats.org/officeDocument/2006/relationships/notesSlide" Target="../notesSlides/notesSlide35.xml"/><Relationship Id="rId9" Type="http://schemas.openxmlformats.org/officeDocument/2006/relationships/image" Target="../media/image65.png"/><Relationship Id="rId1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NULL" TargetMode="External"/><Relationship Id="rId7" Type="http://schemas.openxmlformats.org/officeDocument/2006/relationships/image" Target="../media/image6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36.xml"/><Relationship Id="rId5" Type="http://schemas.openxmlformats.org/officeDocument/2006/relationships/slideLayout" Target="../slideLayouts/slideLayout20.xml"/><Relationship Id="rId4" Type="http://schemas.microsoft.com/office/2007/relationships/media" Target="../media/media3.mp3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B588D7D1-0819-4831-B693-14682E2BA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090" y="-252409"/>
            <a:ext cx="4429072" cy="3368588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0" y="1495772"/>
            <a:ext cx="336886" cy="322396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783" y="631574"/>
            <a:ext cx="557661" cy="533675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908" y="392507"/>
            <a:ext cx="336886" cy="322396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580" y="2284699"/>
            <a:ext cx="599905" cy="574102"/>
          </a:xfrm>
          <a:prstGeom prst="rect">
            <a:avLst/>
          </a:prstGeom>
        </p:spPr>
      </p:pic>
      <p:sp>
        <p:nvSpPr>
          <p:cNvPr id="11" name="矩形: 圆角 13"/>
          <p:cNvSpPr/>
          <p:nvPr/>
        </p:nvSpPr>
        <p:spPr>
          <a:xfrm>
            <a:off x="1446028" y="1270964"/>
            <a:ext cx="5928585" cy="738049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lang="en-US" altLang="zh-CN" sz="28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28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tư</a:t>
            </a:r>
            <a:r>
              <a:rPr lang="en-US" altLang="zh-CN" sz="2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lang="en-US" altLang="zh-CN" sz="28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2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18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lang="en-US" altLang="zh-CN" sz="2800" noProof="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2800" noProof="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12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2024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3" name="矩形: 圆角 14"/>
          <p:cNvSpPr/>
          <p:nvPr/>
        </p:nvSpPr>
        <p:spPr>
          <a:xfrm>
            <a:off x="3634486" y="2192757"/>
            <a:ext cx="1598616" cy="651960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kumimoji="0" lang="zh-CN" altLang="en-US" sz="3600" b="1" i="0" u="sng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F959E5-17EA-47D6-98C4-971BE79839BC}"/>
              </a:ext>
            </a:extLst>
          </p:cNvPr>
          <p:cNvSpPr/>
          <p:nvPr/>
        </p:nvSpPr>
        <p:spPr>
          <a:xfrm>
            <a:off x="2147794" y="2858801"/>
            <a:ext cx="4572000" cy="12603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,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giờ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4D09B5-EA1A-4861-AB04-2F58E2DAB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685" y="2284699"/>
            <a:ext cx="1843694" cy="22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6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7917 -0.00896 L 0.67917 -0.00896 C 0.67622 -0.00555 0.67361 -0.00155 0.67049 0.00184 C 0.66945 0.00277 0.66806 0.00277 0.66684 0.004 C 0.66511 0.00586 0.66372 0.00832 0.66198 0.01049 C 0.65955 0.01357 0.65747 0.01789 0.65469 0.01913 L 0.64497 0.02345 C 0.64288 0.02561 0.64115 0.029 0.63889 0.02993 C 0.63368 0.03209 0.6283 0.03209 0.62292 0.03209 C 0.60018 0.03209 0.57743 0.03055 0.55469 0.02993 C 0.55347 0.02931 0.55226 0.02839 0.55104 0.02777 C 0.54757 0.02623 0.54097 0.02437 0.53768 0.02345 C 0.53646 0.02283 0.53525 0.0219 0.53403 0.02129 C 0.53073 0.01974 0.52431 0.01697 0.52431 0.01697 L 0.33646 0.01913 C 0.33472 0.01913 0.33316 0.02067 0.3316 0.02129 C 0.32882 0.02221 0.32587 0.02252 0.32309 0.02345 C 0.32136 0.02407 0.31979 0.02499 0.31823 0.02561 C 0.31268 0.02746 0.3099 0.02777 0.30469 0.02993 C 0.29879 0.03271 0.30278 0.03302 0.29497 0.03425 C 0.28924 0.03549 0.28368 0.03579 0.27795 0.03641 C 0.26129 0.04135 0.28195 0.03549 0.25834 0.04073 C 0.24931 0.04289 0.25365 0.04228 0.24618 0.04505 C 0.24219 0.0466 0.2382 0.04907 0.23403 0.04937 L 0.2158 0.05184 L 0.14618 0.04937 C 0.11042 0.04752 0.14497 0.04937 0.13038 0.04505 C 0.12674 0.04413 0.12309 0.04382 0.11945 0.04289 C 0.1165 0.04228 0.11372 0.04166 0.11094 0.04073 C 0.10851 0.04011 0.10608 0.03919 0.10347 0.03857 C 0.09948 0.03765 0.09549 0.03734 0.09132 0.03641 C 0.08021 0.02993 0.09775 0.04011 0.0816 0.03209 C 0.07917 0.03086 0.07674 0.029 0.07431 0.02777 C 0.07101 0.02623 0.06771 0.0253 0.06459 0.02345 C 0.06216 0.0219 0.05972 0.01974 0.05729 0.01913 L 0.04861 0.01697 C 0.03993 0.01172 0.05087 0.0182 0.04011 0.01265 C 0.03889 0.01203 0.03768 0.0111 0.03646 0.01049 C 0.0349 0.00956 0.03316 0.00925 0.0316 0.00832 C 0.02917 0.00709 0.02691 0.00462 0.02431 0.004 C 0.02066 0.00308 0.00938 -5.55556E-6 0.00608 -0.00032 C 0.004 -0.00063 0.00191 -0.00032 -5.55556E-7 -0.00032 L -5.55556E-7 -0.00032 " pathEditMode="relative" ptsTypes="AAAAAAAAAAAAAAAAAAAAAAAAAAAAAAAAAAAAAAAAAAA">
                                      <p:cBhvr>
                                        <p:cTn id="9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1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5608 -0.1108 L 0.35608 -0.1108 C 0.35278 -0.10586 0.34983 -0.1 0.34618 -0.09568 C 0.34479 -0.09414 0.34288 -0.09475 0.34132 -0.09352 C 0.33959 -0.09259 0.3382 -0.09043 0.33646 -0.0892 C 0.32952 -0.08395 0.33611 -0.09043 0.32795 -0.08488 C 0.32622 -0.08395 0.32483 -0.08117 0.32309 -0.08056 C 0.31858 -0.07901 0.31406 -0.07932 0.30972 -0.07839 C 0.28906 -0.07438 0.31424 -0.07562 0.27431 -0.07407 L 0.17309 -0.07191 L 0.16459 -0.06975 C 0.16216 -0.06914 0.15972 -0.0679 0.15729 -0.06759 C 0.14948 -0.06667 0.14184 -0.06605 0.13403 -0.06543 C 0.12466 -0.0571 0.13212 -0.06235 0.1158 -0.05895 C 0.11337 -0.05833 0.11094 -0.05772 0.10851 -0.05679 C 0.10677 -0.05617 0.10521 -0.05494 0.10365 -0.05463 C 0.07865 -0.04815 0.10087 -0.05586 0.08525 -0.05031 C 0.07379 -0.04012 0.0882 -0.05185 0.07309 -0.04383 C 0.07136 -0.0429 0.06997 -0.04043 0.06823 -0.03951 C 0.06372 -0.03673 0.05712 -0.03457 0.05243 -0.03302 C 0.05122 -0.03148 0.05 -0.02932 0.04861 -0.0287 C 0.04636 -0.02716 0.04375 -0.02716 0.04132 -0.02654 C 0.03941 -0.02593 0.03733 -0.025 0.03525 -0.02438 C 0.03368 -0.02377 0.03195 -0.02284 0.03038 -0.02222 C 0.02917 -0.0216 0.02795 -0.02037 0.02674 -0.02006 C 0.02344 -0.01883 0.02031 -0.01852 0.01702 -0.0179 C 0.01025 -0.01389 0.01632 -0.0179 0.00972 -0.01142 C 0.00816 -0.00957 0.00625 -0.00864 0.00486 -0.0071 C -0.00451 0.00401 0.00834 -0.00802 2.22222E-6 -0.00031 L 2.22222E-6 -0.00031 " pathEditMode="relative" ptsTypes="AAAAAAAAAAAAAAAAAAAAAAAAAAAAAA">
                                      <p:cBhvr>
                                        <p:cTn id="16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43 -0.08488 L 0.0743 -0.08488 C 0.071 -0.08272 0.06771 -0.08087 0.06441 -0.0784 C 0.06284 -0.07716 0.06128 -0.07531 0.05955 -0.07408 C 0.05694 -0.07253 0.04687 -0.07037 0.04496 -0.06976 C 0.03455 -0.06358 0.05121 -0.07315 0.03403 -0.06544 C 0.03159 -0.06451 0.02673 -0.06111 0.02673 -0.06111 C 0.02552 -0.05988 0.02448 -0.05803 0.02309 -0.05679 C 0.02066 -0.05494 0.0158 -0.05247 0.0158 -0.05247 C 0.01493 -0.05093 0.01406 -0.0497 0.01337 -0.04815 C 0.01232 -0.04599 0.01198 -0.04352 0.01093 -0.04167 C 0.00989 -0.03982 0.0085 -0.03889 0.00729 -0.03735 C 0.00642 -0.03519 0.00538 -0.03334 0.00486 -0.03087 C 0.00416 -0.02809 0.00399 -0.025 0.00364 -0.02223 C 0.00278 -0.0179 0.00173 -0.01358 0.00121 -0.00926 L 2.5E-6 -0.00031 L 2.5E-6 -0.00031 " pathEditMode="relative" ptsTypes="AAAAAAAAAAAAAAAAA">
                                      <p:cBhvr>
                                        <p:cTn id="23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5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243 -0.30618 L -0.05243 -0.30618 C -0.0533 -0.2997 -0.054 -0.29322 -0.05487 -0.28674 C -0.05521 -0.28396 -0.05573 -0.28118 -0.05608 -0.27809 C -0.0573 -0.26914 -0.05764 -0.26359 -0.05851 -0.25433 C -0.05851 -0.25217 -0.05938 -0.22223 -0.05608 -0.21081 C -0.05539 -0.20865 -0.05452 -0.20649 -0.05365 -0.20433 C -0.05157 -0.19291 -0.05313 -0.1997 -0.04757 -0.18488 C -0.04671 -0.18272 -0.04566 -0.18087 -0.04514 -0.1784 C -0.04358 -0.16976 -0.0448 -0.17346 -0.0415 -0.1676 C -0.04063 -0.16328 -0.04046 -0.15834 -0.03907 -0.15464 L -0.03421 -0.14137 C -0.0323 -0.1284 -0.03351 -0.1355 -0.03056 -0.11976 C -0.03021 -0.1176 -0.03021 -0.11482 -0.02934 -0.11328 L -0.02691 -0.10896 C -0.02657 -0.1068 -0.02622 -0.10433 -0.0257 -0.10248 C -0.02414 -0.09692 -0.02309 -0.09569 -0.02084 -0.09167 C -0.01806 -0.07655 -0.02014 -0.0818 -0.01598 -0.07408 C -0.01511 -0.071 -0.0125 -0.06328 -0.01233 -0.05896 C -0.01112 -0.04167 -0.01268 -0.03025 -0.00868 -0.01575 C -0.00782 -0.01266 -0.00747 -0.00927 -0.00625 -0.00711 C -0.00521 -0.00525 -0.00382 -0.00556 -0.00261 -0.00495 L 1.94444E-6 -0.00032 L 1.94444E-6 -0.00032 " pathEditMode="relative" ptsTypes="AAAAAAAAAAAAAAAAAAAAAAAA">
                                      <p:cBhvr>
                                        <p:cTn id="30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2FB6CBE-9D10-4103-A931-BED4E2CD37D3}"/>
              </a:ext>
            </a:extLst>
          </p:cNvPr>
          <p:cNvSpPr/>
          <p:nvPr/>
        </p:nvSpPr>
        <p:spPr>
          <a:xfrm>
            <a:off x="280366" y="276447"/>
            <a:ext cx="8643825" cy="4556811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457200"/>
            <a:endParaRPr lang="en-US" sz="28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D5434547-8A2F-41FE-8282-2DF35D0B8C1A}"/>
              </a:ext>
            </a:extLst>
          </p:cNvPr>
          <p:cNvSpPr/>
          <p:nvPr/>
        </p:nvSpPr>
        <p:spPr>
          <a:xfrm>
            <a:off x="467592" y="2374521"/>
            <a:ext cx="6941127" cy="21244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457200">
              <a:defRPr/>
            </a:pPr>
            <a:r>
              <a:rPr lang="vi-VN" sz="24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Từ 7 giờ đến 8 giờ là </a:t>
            </a:r>
            <a:r>
              <a:rPr lang="vi-VN" sz="2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giờ</a:t>
            </a:r>
            <a:r>
              <a:rPr lang="vi-VN" sz="24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giờ là một đơn vị đo thời gian.</a:t>
            </a:r>
          </a:p>
          <a:p>
            <a:pPr lvl="0" defTabSz="457200">
              <a:defRPr/>
            </a:pPr>
            <a:r>
              <a:rPr lang="vi-VN" sz="24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vi-VN" sz="2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ngày có 24 giờ. </a:t>
            </a:r>
          </a:p>
          <a:p>
            <a:pPr lvl="0" defTabSz="457200">
              <a:defRPr/>
            </a:pPr>
            <a:r>
              <a:rPr lang="en-US" sz="2400" b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400" b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giờ trong một ngày được tính từ 12 giờ đêm hôm trước đến 12 giờ đêm hôm sau.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4D2656-C802-41DC-A967-75FDA7BEC9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1000">
                        <a14:foregroundMark x1="88556" y1="20833" x2="91000" y2="30104"/>
                        <a14:foregroundMark x1="91000" y1="30104" x2="89000" y2="32292"/>
                        <a14:foregroundMark x1="74667" y1="10104" x2="85556" y2="14063"/>
                        <a14:foregroundMark x1="80889" y1="11354" x2="87778" y2="19375"/>
                        <a14:foregroundMark x1="87778" y1="19375" x2="88333" y2="21875"/>
                        <a14:backgroundMark x1="14667" y1="22500" x2="35222" y2="44167"/>
                        <a14:backgroundMark x1="44222" y1="18958" x2="57889" y2="31979"/>
                        <a14:backgroundMark x1="13222" y1="51458" x2="60333" y2="52708"/>
                        <a14:backgroundMark x1="12556" y1="17708" x2="12556" y2="47292"/>
                        <a14:backgroundMark x1="12556" y1="47292" x2="12556" y2="47292"/>
                        <a14:backgroundMark x1="13667" y1="17708" x2="53556" y2="19583"/>
                        <a14:backgroundMark x1="56000" y1="17292" x2="57444" y2="33438"/>
                        <a14:backgroundMark x1="26889" y1="16250" x2="60111" y2="17083"/>
                        <a14:backgroundMark x1="62778" y1="36979" x2="63667" y2="41354"/>
                        <a14:backgroundMark x1="62556" y1="47500" x2="64556" y2="51667"/>
                        <a14:backgroundMark x1="50000" y1="50833" x2="60111" y2="50417"/>
                        <a14:backgroundMark x1="41444" y1="49583" x2="58333" y2="48333"/>
                        <a14:backgroundMark x1="28444" y1="23333" x2="50667" y2="47500"/>
                        <a14:backgroundMark x1="18889" y1="30104" x2="24444" y2="46042"/>
                        <a14:backgroundMark x1="28000" y1="21042" x2="23444" y2="38333"/>
                        <a14:backgroundMark x1="23444" y1="38333" x2="30111" y2="46458"/>
                        <a14:backgroundMark x1="30111" y1="46458" x2="30111" y2="45833"/>
                        <a14:backgroundMark x1="34333" y1="25417" x2="52778" y2="44583"/>
                        <a14:backgroundMark x1="52778" y1="44583" x2="52889" y2="44792"/>
                        <a14:backgroundMark x1="62556" y1="47083" x2="64111" y2="46875"/>
                        <a14:backgroundMark x1="62556" y1="45625" x2="64333" y2="45833"/>
                        <a14:backgroundMark x1="62333" y1="45000" x2="63222" y2="45000"/>
                        <a14:backgroundMark x1="61667" y1="34688" x2="63222" y2="34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20"/>
          <a:stretch/>
        </p:blipFill>
        <p:spPr>
          <a:xfrm>
            <a:off x="6134986" y="310242"/>
            <a:ext cx="2979024" cy="51435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538C890-2C51-4262-98F1-C7B053BB0FA5}"/>
              </a:ext>
            </a:extLst>
          </p:cNvPr>
          <p:cNvGrpSpPr/>
          <p:nvPr/>
        </p:nvGrpSpPr>
        <p:grpSpPr>
          <a:xfrm>
            <a:off x="1209872" y="441754"/>
            <a:ext cx="1601171" cy="1598507"/>
            <a:chOff x="1209872" y="441754"/>
            <a:chExt cx="1601171" cy="159850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4BFAB40-5A09-48E5-ADA3-4E29229A2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2E5AC36-9412-4B8C-9BEB-B222841F3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0BCDF4-1F65-4889-BBE6-56D91B26A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830247" y="1220518"/>
              <a:ext cx="189821" cy="331084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DE60174-3313-4F14-A3CC-ADA6C42335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264" y="441754"/>
            <a:ext cx="1601171" cy="1598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8FD0A5-BBE5-4365-9072-C0CF558B26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27584" y="685750"/>
            <a:ext cx="49983" cy="5658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D3DC0B-D29C-4DCA-92F9-3DC0F0D913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27460">
            <a:off x="4600425" y="1196963"/>
            <a:ext cx="189821" cy="331084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EB7FEE02-8E1E-4242-909F-20E924EB459A}"/>
              </a:ext>
            </a:extLst>
          </p:cNvPr>
          <p:cNvSpPr/>
          <p:nvPr/>
        </p:nvSpPr>
        <p:spPr>
          <a:xfrm>
            <a:off x="3127664" y="1173407"/>
            <a:ext cx="754781" cy="37819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2FB6CBE-9D10-4103-A931-BED4E2CD37D3}"/>
              </a:ext>
            </a:extLst>
          </p:cNvPr>
          <p:cNvSpPr/>
          <p:nvPr/>
        </p:nvSpPr>
        <p:spPr>
          <a:xfrm>
            <a:off x="280366" y="276447"/>
            <a:ext cx="8643825" cy="4556811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B47AFC97-AAA5-4747-BEDB-D8E6D8C3446B}"/>
              </a:ext>
            </a:extLst>
          </p:cNvPr>
          <p:cNvSpPr/>
          <p:nvPr/>
        </p:nvSpPr>
        <p:spPr>
          <a:xfrm>
            <a:off x="594425" y="1265487"/>
            <a:ext cx="3904838" cy="1648571"/>
          </a:xfrm>
          <a:prstGeom prst="cloud">
            <a:avLst/>
          </a:prstGeom>
          <a:solidFill>
            <a:srgbClr val="FFC000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ed Rectangular Callout 3">
            <a:extLst>
              <a:ext uri="{FF2B5EF4-FFF2-40B4-BE49-F238E27FC236}">
                <a16:creationId xmlns:a16="http://schemas.microsoft.com/office/drawing/2014/main" id="{1C6D3103-F3B5-44A9-9D03-3F29A1185086}"/>
              </a:ext>
            </a:extLst>
          </p:cNvPr>
          <p:cNvSpPr/>
          <p:nvPr/>
        </p:nvSpPr>
        <p:spPr>
          <a:xfrm>
            <a:off x="5058641" y="1107419"/>
            <a:ext cx="3577936" cy="894031"/>
          </a:xfrm>
          <a:prstGeom prst="wedgeRoundRectCallout">
            <a:avLst>
              <a:gd name="adj1" fmla="val -10085"/>
              <a:gd name="adj2" fmla="val 71983"/>
              <a:gd name="adj3" fmla="val 16667"/>
            </a:avLst>
          </a:prstGeom>
          <a:solidFill>
            <a:srgbClr val="00B050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24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E9F1B22-5ABB-4468-ACF4-976642925F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4121" y="1959023"/>
            <a:ext cx="3722421" cy="2731440"/>
          </a:xfrm>
          <a:prstGeom prst="rect">
            <a:avLst/>
          </a:prstGeom>
        </p:spPr>
      </p:pic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D5434547-8A2F-41FE-8282-2DF35D0B8C1A}"/>
              </a:ext>
            </a:extLst>
          </p:cNvPr>
          <p:cNvSpPr/>
          <p:nvPr/>
        </p:nvSpPr>
        <p:spPr>
          <a:xfrm>
            <a:off x="448921" y="370891"/>
            <a:ext cx="6398688" cy="6239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457200">
              <a:defRPr/>
            </a:pPr>
            <a:r>
              <a:rPr lang="en-US" sz="28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8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8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25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2FB6CBE-9D10-4103-A931-BED4E2CD37D3}"/>
              </a:ext>
            </a:extLst>
          </p:cNvPr>
          <p:cNvSpPr/>
          <p:nvPr/>
        </p:nvSpPr>
        <p:spPr>
          <a:xfrm>
            <a:off x="280366" y="114301"/>
            <a:ext cx="8643825" cy="4718958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E4FD32-1BD8-4A0F-9240-E300F0589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207" y="1374715"/>
            <a:ext cx="26578" cy="2657807"/>
          </a:xfrm>
          <a:prstGeom prst="rect">
            <a:avLst/>
          </a:prstGeom>
        </p:spPr>
      </p:pic>
      <p:sp>
        <p:nvSpPr>
          <p:cNvPr id="29" name="Rounded Rectangular Callout 3">
            <a:extLst>
              <a:ext uri="{FF2B5EF4-FFF2-40B4-BE49-F238E27FC236}">
                <a16:creationId xmlns:a16="http://schemas.microsoft.com/office/drawing/2014/main" id="{1C6D3103-F3B5-44A9-9D03-3F29A1185086}"/>
              </a:ext>
            </a:extLst>
          </p:cNvPr>
          <p:cNvSpPr/>
          <p:nvPr/>
        </p:nvSpPr>
        <p:spPr>
          <a:xfrm>
            <a:off x="3296258" y="885835"/>
            <a:ext cx="3577936" cy="894031"/>
          </a:xfrm>
          <a:prstGeom prst="wedgeRoundRectCallout">
            <a:avLst>
              <a:gd name="adj1" fmla="val -10085"/>
              <a:gd name="adj2" fmla="val 71983"/>
              <a:gd name="adj3" fmla="val 16667"/>
            </a:avLst>
          </a:prstGeom>
          <a:solidFill>
            <a:srgbClr val="00B050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defTabSz="457200"/>
            <a:r>
              <a:rPr lang="vi-VN" sz="28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ngày được chia thành 5 khung giờ</a:t>
            </a: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D5434547-8A2F-41FE-8282-2DF35D0B8C1A}"/>
              </a:ext>
            </a:extLst>
          </p:cNvPr>
          <p:cNvSpPr/>
          <p:nvPr/>
        </p:nvSpPr>
        <p:spPr>
          <a:xfrm>
            <a:off x="1862084" y="208730"/>
            <a:ext cx="4609720" cy="4811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85A7EE-DD13-4CE9-B743-C45B48E82D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1000">
                        <a14:foregroundMark x1="88556" y1="20833" x2="91000" y2="30104"/>
                        <a14:foregroundMark x1="91000" y1="30104" x2="89000" y2="32292"/>
                        <a14:foregroundMark x1="74667" y1="10104" x2="85556" y2="14063"/>
                        <a14:foregroundMark x1="80889" y1="11354" x2="87778" y2="19375"/>
                        <a14:foregroundMark x1="87778" y1="19375" x2="88333" y2="21875"/>
                        <a14:backgroundMark x1="14667" y1="22500" x2="35222" y2="44167"/>
                        <a14:backgroundMark x1="44222" y1="18958" x2="57889" y2="31979"/>
                        <a14:backgroundMark x1="13222" y1="51458" x2="60333" y2="52708"/>
                        <a14:backgroundMark x1="12556" y1="17708" x2="12556" y2="47292"/>
                        <a14:backgroundMark x1="12556" y1="47292" x2="12556" y2="47292"/>
                        <a14:backgroundMark x1="13667" y1="17708" x2="53556" y2="19583"/>
                        <a14:backgroundMark x1="56000" y1="17292" x2="57444" y2="33438"/>
                        <a14:backgroundMark x1="26889" y1="16250" x2="60111" y2="17083"/>
                        <a14:backgroundMark x1="62778" y1="36979" x2="63667" y2="41354"/>
                        <a14:backgroundMark x1="62556" y1="47500" x2="64556" y2="51667"/>
                        <a14:backgroundMark x1="50000" y1="50833" x2="60111" y2="50417"/>
                        <a14:backgroundMark x1="41444" y1="49583" x2="58333" y2="48333"/>
                        <a14:backgroundMark x1="28444" y1="23333" x2="50667" y2="47500"/>
                        <a14:backgroundMark x1="18889" y1="30104" x2="24444" y2="46042"/>
                        <a14:backgroundMark x1="28000" y1="21042" x2="23444" y2="38333"/>
                        <a14:backgroundMark x1="23444" y1="38333" x2="30111" y2="46458"/>
                        <a14:backgroundMark x1="30111" y1="46458" x2="30111" y2="45833"/>
                        <a14:backgroundMark x1="34333" y1="25417" x2="52778" y2="44583"/>
                        <a14:backgroundMark x1="52778" y1="44583" x2="52889" y2="44792"/>
                        <a14:backgroundMark x1="62556" y1="47083" x2="64111" y2="46875"/>
                        <a14:backgroundMark x1="62556" y1="45625" x2="64333" y2="45833"/>
                        <a14:backgroundMark x1="62333" y1="45000" x2="63222" y2="45000"/>
                        <a14:backgroundMark x1="61667" y1="34688" x2="63222" y2="34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20"/>
          <a:stretch/>
        </p:blipFill>
        <p:spPr>
          <a:xfrm>
            <a:off x="6134986" y="310242"/>
            <a:ext cx="2979024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C71D62-B3BA-4140-A63D-C571E50FA5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68" y="1644156"/>
            <a:ext cx="1522856" cy="505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EAD767-5D67-4EC6-889B-45A5AC7F70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66" y="2419250"/>
            <a:ext cx="1522856" cy="505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502849-E400-4041-9929-6E86CEE65F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66" y="3194344"/>
            <a:ext cx="1522856" cy="5056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395A3B-6C51-45D9-B4D3-3572427713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56" y="4021023"/>
            <a:ext cx="1522856" cy="5056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CF2AD7-C694-4B19-988D-27727C2FDF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66" y="857794"/>
            <a:ext cx="1556792" cy="51692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7282ADF-58E3-41F0-A275-84378819C56B}"/>
              </a:ext>
            </a:extLst>
          </p:cNvPr>
          <p:cNvGrpSpPr/>
          <p:nvPr/>
        </p:nvGrpSpPr>
        <p:grpSpPr>
          <a:xfrm>
            <a:off x="1094684" y="1644745"/>
            <a:ext cx="1617765" cy="505653"/>
            <a:chOff x="4323798" y="2318923"/>
            <a:chExt cx="1617765" cy="50565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3917279-B1D1-4C32-AD47-F41788358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3798" y="2318923"/>
              <a:ext cx="1522856" cy="50565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69660BF-D8B0-4E25-A6F1-B77E2C587A9D}"/>
                </a:ext>
              </a:extLst>
            </p:cNvPr>
            <p:cNvSpPr txBox="1"/>
            <p:nvPr/>
          </p:nvSpPr>
          <p:spPr>
            <a:xfrm>
              <a:off x="4463636" y="2371694"/>
              <a:ext cx="14779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tr</a:t>
              </a:r>
              <a:r>
                <a:rPr lang="vi-VN" sz="2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2A5745D-3850-4891-8124-8B6EDCC43F73}"/>
              </a:ext>
            </a:extLst>
          </p:cNvPr>
          <p:cNvGrpSpPr/>
          <p:nvPr/>
        </p:nvGrpSpPr>
        <p:grpSpPr>
          <a:xfrm>
            <a:off x="1115466" y="3208787"/>
            <a:ext cx="1617765" cy="505653"/>
            <a:chOff x="3317358" y="3114967"/>
            <a:chExt cx="1617765" cy="50565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4874F12-12A5-45D0-A2D2-9A8782D30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7358" y="3114967"/>
              <a:ext cx="1522856" cy="505653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6C64AED-3B68-4817-9462-91EB8D572FC9}"/>
                </a:ext>
              </a:extLst>
            </p:cNvPr>
            <p:cNvSpPr txBox="1"/>
            <p:nvPr/>
          </p:nvSpPr>
          <p:spPr>
            <a:xfrm>
              <a:off x="3457196" y="3157952"/>
              <a:ext cx="14779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tối</a:t>
              </a:r>
              <a:endPara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745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8D4C6972-EEF0-477B-86D5-2C3B62234810}"/>
              </a:ext>
            </a:extLst>
          </p:cNvPr>
          <p:cNvSpPr/>
          <p:nvPr/>
        </p:nvSpPr>
        <p:spPr>
          <a:xfrm>
            <a:off x="0" y="0"/>
            <a:ext cx="9144000" cy="4833259"/>
          </a:xfrm>
          <a:prstGeom prst="rect">
            <a:avLst/>
          </a:prstGeom>
          <a:solidFill>
            <a:schemeClr val="tx1">
              <a:lumMod val="50000"/>
              <a:lumOff val="50000"/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B22570C-1440-4FD9-8935-93F0204F8BFC}"/>
              </a:ext>
            </a:extLst>
          </p:cNvPr>
          <p:cNvSpPr/>
          <p:nvPr/>
        </p:nvSpPr>
        <p:spPr>
          <a:xfrm>
            <a:off x="-24259" y="-15776"/>
            <a:ext cx="9168259" cy="5166188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26CF497B-9B70-496C-A659-6077E91E22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479" y="3419146"/>
            <a:ext cx="1304586" cy="13437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4E1C67-A849-46BC-A949-ACBF449B1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503" y="277546"/>
            <a:ext cx="3111125" cy="3111125"/>
          </a:xfrm>
          <a:prstGeom prst="rect">
            <a:avLst/>
          </a:prstGeom>
        </p:spPr>
      </p:pic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55C4A352-F112-4FEE-AA6F-1CD947A50A73}"/>
              </a:ext>
            </a:extLst>
          </p:cNvPr>
          <p:cNvSpPr/>
          <p:nvPr/>
        </p:nvSpPr>
        <p:spPr>
          <a:xfrm>
            <a:off x="1945211" y="124718"/>
            <a:ext cx="4609720" cy="4811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55A67B8-381E-4F93-B7A3-7F68FE90E2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1000">
                        <a14:foregroundMark x1="88556" y1="20833" x2="91000" y2="30104"/>
                        <a14:foregroundMark x1="91000" y1="30104" x2="89000" y2="32292"/>
                        <a14:foregroundMark x1="74667" y1="10104" x2="85556" y2="14063"/>
                        <a14:foregroundMark x1="80889" y1="11354" x2="87778" y2="19375"/>
                        <a14:foregroundMark x1="87778" y1="19375" x2="88333" y2="21875"/>
                        <a14:backgroundMark x1="14667" y1="22500" x2="35222" y2="44167"/>
                        <a14:backgroundMark x1="44222" y1="18958" x2="57889" y2="31979"/>
                        <a14:backgroundMark x1="13222" y1="51458" x2="60333" y2="52708"/>
                        <a14:backgroundMark x1="12556" y1="17708" x2="12556" y2="47292"/>
                        <a14:backgroundMark x1="12556" y1="47292" x2="12556" y2="47292"/>
                        <a14:backgroundMark x1="13667" y1="17708" x2="53556" y2="19583"/>
                        <a14:backgroundMark x1="56000" y1="17292" x2="57444" y2="33438"/>
                        <a14:backgroundMark x1="26889" y1="16250" x2="60111" y2="17083"/>
                        <a14:backgroundMark x1="62778" y1="36979" x2="63667" y2="41354"/>
                        <a14:backgroundMark x1="62556" y1="47500" x2="64556" y2="51667"/>
                        <a14:backgroundMark x1="50000" y1="50833" x2="60111" y2="50417"/>
                        <a14:backgroundMark x1="41444" y1="49583" x2="58333" y2="48333"/>
                        <a14:backgroundMark x1="28444" y1="23333" x2="50667" y2="47500"/>
                        <a14:backgroundMark x1="18889" y1="30104" x2="24444" y2="46042"/>
                        <a14:backgroundMark x1="28000" y1="21042" x2="23444" y2="38333"/>
                        <a14:backgroundMark x1="23444" y1="38333" x2="30111" y2="46458"/>
                        <a14:backgroundMark x1="30111" y1="46458" x2="30111" y2="45833"/>
                        <a14:backgroundMark x1="34333" y1="25417" x2="52778" y2="44583"/>
                        <a14:backgroundMark x1="52778" y1="44583" x2="52889" y2="44792"/>
                        <a14:backgroundMark x1="62556" y1="47083" x2="64111" y2="46875"/>
                        <a14:backgroundMark x1="62556" y1="45625" x2="64333" y2="45833"/>
                        <a14:backgroundMark x1="62333" y1="45000" x2="63222" y2="45000"/>
                        <a14:backgroundMark x1="61667" y1="34688" x2="63222" y2="34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20"/>
          <a:stretch/>
        </p:blipFill>
        <p:spPr>
          <a:xfrm>
            <a:off x="6652267" y="132540"/>
            <a:ext cx="2979024" cy="51435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677D8CA-BA7F-42DE-9451-77B3D74CFD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807" y="744488"/>
            <a:ext cx="2204583" cy="732015"/>
          </a:xfrm>
          <a:prstGeom prst="rect">
            <a:avLst/>
          </a:prstGeom>
        </p:spPr>
      </p:pic>
      <p:sp>
        <p:nvSpPr>
          <p:cNvPr id="37" name="Rounded Rectangle 5">
            <a:extLst>
              <a:ext uri="{FF2B5EF4-FFF2-40B4-BE49-F238E27FC236}">
                <a16:creationId xmlns:a16="http://schemas.microsoft.com/office/drawing/2014/main" id="{E514C408-AE43-425E-ABDB-B974B87DA138}"/>
              </a:ext>
            </a:extLst>
          </p:cNvPr>
          <p:cNvSpPr/>
          <p:nvPr/>
        </p:nvSpPr>
        <p:spPr>
          <a:xfrm>
            <a:off x="3237861" y="1695472"/>
            <a:ext cx="1685275" cy="4811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 </a:t>
            </a:r>
            <a:r>
              <a:rPr lang="en-US" sz="20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167E05-3935-4E38-B11B-1CBDD370B5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783" y="1091897"/>
            <a:ext cx="1859972" cy="18599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6BE868-48BD-4EFE-94A7-088211AC86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81" y="277547"/>
            <a:ext cx="3111125" cy="3111125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6BA14524-CCBA-4E04-AE11-D391BC4A8F0E}"/>
              </a:ext>
            </a:extLst>
          </p:cNvPr>
          <p:cNvGrpSpPr/>
          <p:nvPr/>
        </p:nvGrpSpPr>
        <p:grpSpPr>
          <a:xfrm>
            <a:off x="3272622" y="2379104"/>
            <a:ext cx="1601171" cy="1598507"/>
            <a:chOff x="1209872" y="441754"/>
            <a:chExt cx="1601171" cy="159850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8C8C5E4-B245-47CB-AE11-94A39FAB9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F0424BA-30A0-486F-8B8F-59F4CBDCF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C8F33B8-18EB-4C4C-8134-7EA91851C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7909" y="926538"/>
              <a:ext cx="189821" cy="331084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591A4D8-37BE-42E2-86F9-4E55C347D2E1}"/>
              </a:ext>
            </a:extLst>
          </p:cNvPr>
          <p:cNvGrpSpPr/>
          <p:nvPr/>
        </p:nvGrpSpPr>
        <p:grpSpPr>
          <a:xfrm>
            <a:off x="3270304" y="2357041"/>
            <a:ext cx="1601171" cy="1598507"/>
            <a:chOff x="1209872" y="441754"/>
            <a:chExt cx="1601171" cy="1598507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E60B8EC-30C3-4304-9863-938DE77F8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F4A67A4-B118-4B39-A503-94A9ADAC4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2BF6B80-C0BA-4C4C-B09C-4D6810753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746">
              <a:off x="2091521" y="1009497"/>
              <a:ext cx="189821" cy="331084"/>
            </a:xfrm>
            <a:prstGeom prst="rect">
              <a:avLst/>
            </a:prstGeom>
          </p:spPr>
        </p:pic>
      </p:grpSp>
      <p:sp>
        <p:nvSpPr>
          <p:cNvPr id="47" name="Rounded Rectangle 5">
            <a:extLst>
              <a:ext uri="{FF2B5EF4-FFF2-40B4-BE49-F238E27FC236}">
                <a16:creationId xmlns:a16="http://schemas.microsoft.com/office/drawing/2014/main" id="{2B424BDA-8FAA-4F3E-A4D4-10EE4C7DD38A}"/>
              </a:ext>
            </a:extLst>
          </p:cNvPr>
          <p:cNvSpPr/>
          <p:nvPr/>
        </p:nvSpPr>
        <p:spPr>
          <a:xfrm>
            <a:off x="3246349" y="1702173"/>
            <a:ext cx="1685275" cy="4811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 </a:t>
            </a:r>
            <a:r>
              <a:rPr lang="en-US" sz="20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C608031-CF3A-43FB-A4AA-D87E58F56694}"/>
              </a:ext>
            </a:extLst>
          </p:cNvPr>
          <p:cNvGrpSpPr/>
          <p:nvPr/>
        </p:nvGrpSpPr>
        <p:grpSpPr>
          <a:xfrm>
            <a:off x="3266677" y="2336537"/>
            <a:ext cx="1601171" cy="1598507"/>
            <a:chOff x="1209872" y="441754"/>
            <a:chExt cx="1601171" cy="159850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9E7C5F9-27FD-4B1B-8753-A26CBAD21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B0664C58-AF52-4DBD-9DA2-E407B6342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3289FE3-61AE-401B-A080-BA687D100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67403">
              <a:off x="2145939" y="1075465"/>
              <a:ext cx="189821" cy="331084"/>
            </a:xfrm>
            <a:prstGeom prst="rect">
              <a:avLst/>
            </a:prstGeom>
          </p:spPr>
        </p:pic>
      </p:grpSp>
      <p:sp>
        <p:nvSpPr>
          <p:cNvPr id="52" name="Rounded Rectangle 5">
            <a:extLst>
              <a:ext uri="{FF2B5EF4-FFF2-40B4-BE49-F238E27FC236}">
                <a16:creationId xmlns:a16="http://schemas.microsoft.com/office/drawing/2014/main" id="{DF42186E-FA90-4136-A7AB-C4F08E8666A5}"/>
              </a:ext>
            </a:extLst>
          </p:cNvPr>
          <p:cNvSpPr/>
          <p:nvPr/>
        </p:nvSpPr>
        <p:spPr>
          <a:xfrm>
            <a:off x="3246349" y="1692948"/>
            <a:ext cx="1685275" cy="4811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 </a:t>
            </a:r>
            <a:r>
              <a:rPr lang="en-US" sz="20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13E6DE3-E372-48B8-A433-E2826C49E12A}"/>
              </a:ext>
            </a:extLst>
          </p:cNvPr>
          <p:cNvGrpSpPr/>
          <p:nvPr/>
        </p:nvGrpSpPr>
        <p:grpSpPr>
          <a:xfrm>
            <a:off x="3266677" y="2312623"/>
            <a:ext cx="1601171" cy="1598507"/>
            <a:chOff x="1209872" y="441754"/>
            <a:chExt cx="1601171" cy="1598507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0542E445-4682-4B8E-81C2-A8F4A7F96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8063D6BD-580A-4E2F-9857-5AD02D786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235BC67A-0C90-48E3-A122-FFBDA4BEF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100736" y="1220653"/>
              <a:ext cx="189821" cy="331084"/>
            </a:xfrm>
            <a:prstGeom prst="rect">
              <a:avLst/>
            </a:prstGeom>
          </p:spPr>
        </p:pic>
      </p:grpSp>
      <p:sp>
        <p:nvSpPr>
          <p:cNvPr id="58" name="Rounded Rectangle 5">
            <a:extLst>
              <a:ext uri="{FF2B5EF4-FFF2-40B4-BE49-F238E27FC236}">
                <a16:creationId xmlns:a16="http://schemas.microsoft.com/office/drawing/2014/main" id="{D13FA85D-BC5A-4D27-8333-CC2D19DE37D9}"/>
              </a:ext>
            </a:extLst>
          </p:cNvPr>
          <p:cNvSpPr/>
          <p:nvPr/>
        </p:nvSpPr>
        <p:spPr>
          <a:xfrm>
            <a:off x="3228021" y="1692431"/>
            <a:ext cx="1685275" cy="4811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 </a:t>
            </a:r>
            <a:r>
              <a:rPr lang="en-US" sz="20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2E88922-CB1C-49E9-8F02-C4C268818C5C}"/>
              </a:ext>
            </a:extLst>
          </p:cNvPr>
          <p:cNvGrpSpPr/>
          <p:nvPr/>
        </p:nvGrpSpPr>
        <p:grpSpPr>
          <a:xfrm>
            <a:off x="3274435" y="2302881"/>
            <a:ext cx="1601171" cy="1598507"/>
            <a:chOff x="1209872" y="441754"/>
            <a:chExt cx="1601171" cy="1598507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B1CA563-38ED-46A9-8F35-640A791C3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D542DFB-8D4B-49A1-A9C5-B6A0BF911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803793F0-CB1B-4C60-B1E0-87EAA7C0B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85767">
              <a:off x="2025384" y="1278164"/>
              <a:ext cx="182714" cy="331084"/>
            </a:xfrm>
            <a:prstGeom prst="rect">
              <a:avLst/>
            </a:prstGeom>
          </p:spPr>
        </p:pic>
      </p:grpSp>
      <p:sp>
        <p:nvSpPr>
          <p:cNvPr id="63" name="Rounded Rectangle 5">
            <a:extLst>
              <a:ext uri="{FF2B5EF4-FFF2-40B4-BE49-F238E27FC236}">
                <a16:creationId xmlns:a16="http://schemas.microsoft.com/office/drawing/2014/main" id="{90D15F7F-04B8-4F92-A511-394F02095F53}"/>
              </a:ext>
            </a:extLst>
          </p:cNvPr>
          <p:cNvSpPr/>
          <p:nvPr/>
        </p:nvSpPr>
        <p:spPr>
          <a:xfrm>
            <a:off x="3246349" y="1679765"/>
            <a:ext cx="1685275" cy="4811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 </a:t>
            </a:r>
            <a:r>
              <a:rPr lang="en-US" sz="20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6FF7BA-7E7B-4BE0-A126-0929127A33F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54" b="95139" l="1945" r="97569">
                        <a14:foregroundMark x1="1945" y1="85417" x2="90438" y2="95370"/>
                        <a14:foregroundMark x1="92058" y1="82176" x2="95138" y2="92361"/>
                        <a14:foregroundMark x1="96434" y1="81944" x2="97569" y2="95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3093012"/>
            <a:ext cx="9144000" cy="20574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DA1AB70-B866-423D-ABB6-BCB49A39DB1F}"/>
              </a:ext>
            </a:extLst>
          </p:cNvPr>
          <p:cNvGrpSpPr/>
          <p:nvPr/>
        </p:nvGrpSpPr>
        <p:grpSpPr>
          <a:xfrm>
            <a:off x="3273931" y="2302881"/>
            <a:ext cx="1601171" cy="1598507"/>
            <a:chOff x="1209872" y="441754"/>
            <a:chExt cx="1601171" cy="1598507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BDEE7D75-08EB-4350-B2DF-BA4019D96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DD15A938-3307-4D46-AD62-444C2D1B5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3E33616A-69F1-43A7-B1EF-44CA7A216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121667">
              <a:off x="1928709" y="1278515"/>
              <a:ext cx="182714" cy="331084"/>
            </a:xfrm>
            <a:prstGeom prst="rect">
              <a:avLst/>
            </a:prstGeom>
          </p:spPr>
        </p:pic>
      </p:grpSp>
      <p:sp>
        <p:nvSpPr>
          <p:cNvPr id="67" name="Rounded Rectangle 5">
            <a:extLst>
              <a:ext uri="{FF2B5EF4-FFF2-40B4-BE49-F238E27FC236}">
                <a16:creationId xmlns:a16="http://schemas.microsoft.com/office/drawing/2014/main" id="{AECF26DD-FE9C-451D-8FC4-D5BF84EF2028}"/>
              </a:ext>
            </a:extLst>
          </p:cNvPr>
          <p:cNvSpPr/>
          <p:nvPr/>
        </p:nvSpPr>
        <p:spPr>
          <a:xfrm>
            <a:off x="3224624" y="1682512"/>
            <a:ext cx="1685275" cy="4811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 </a:t>
            </a:r>
            <a:r>
              <a:rPr lang="en-US" sz="20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54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23457E-6 L -0.02274 0.1638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" y="8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69 0.10617 L -0.32795 0.2484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70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795 0.24846 L -0.50312 0.2503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7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312 0.25031 L -0.4993 0.4938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12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93 0.49383 L -0.48264 0.7157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11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-0.00364 -0.14444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7" grpId="0" animBg="1"/>
      <p:bldP spid="37" grpId="1" animBg="1"/>
      <p:bldP spid="47" grpId="0" animBg="1"/>
      <p:bldP spid="47" grpId="1" animBg="1"/>
      <p:bldP spid="52" grpId="0" animBg="1"/>
      <p:bldP spid="52" grpId="1" animBg="1"/>
      <p:bldP spid="58" grpId="0" animBg="1"/>
      <p:bldP spid="58" grpId="1" animBg="1"/>
      <p:bldP spid="63" grpId="0" animBg="1"/>
      <p:bldP spid="63" grpId="1" animBg="1"/>
      <p:bldP spid="6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761821E-EEA4-4385-8BB0-C4800D6C0EC0}"/>
              </a:ext>
            </a:extLst>
          </p:cNvPr>
          <p:cNvSpPr/>
          <p:nvPr/>
        </p:nvSpPr>
        <p:spPr>
          <a:xfrm>
            <a:off x="-24259" y="-15776"/>
            <a:ext cx="9168259" cy="5166188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85A7EE-DD13-4CE9-B743-C45B48E82D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1000">
                        <a14:foregroundMark x1="88556" y1="20833" x2="91000" y2="30104"/>
                        <a14:foregroundMark x1="91000" y1="30104" x2="89000" y2="32292"/>
                        <a14:foregroundMark x1="74667" y1="10104" x2="85556" y2="14063"/>
                        <a14:foregroundMark x1="80889" y1="11354" x2="87778" y2="19375"/>
                        <a14:foregroundMark x1="87778" y1="19375" x2="88333" y2="21875"/>
                        <a14:backgroundMark x1="14667" y1="22500" x2="35222" y2="44167"/>
                        <a14:backgroundMark x1="44222" y1="18958" x2="57889" y2="31979"/>
                        <a14:backgroundMark x1="13222" y1="51458" x2="60333" y2="52708"/>
                        <a14:backgroundMark x1="12556" y1="17708" x2="12556" y2="47292"/>
                        <a14:backgroundMark x1="12556" y1="47292" x2="12556" y2="47292"/>
                        <a14:backgroundMark x1="13667" y1="17708" x2="53556" y2="19583"/>
                        <a14:backgroundMark x1="56000" y1="17292" x2="57444" y2="33438"/>
                        <a14:backgroundMark x1="26889" y1="16250" x2="60111" y2="17083"/>
                        <a14:backgroundMark x1="62778" y1="36979" x2="63667" y2="41354"/>
                        <a14:backgroundMark x1="62556" y1="47500" x2="64556" y2="51667"/>
                        <a14:backgroundMark x1="50000" y1="50833" x2="60111" y2="50417"/>
                        <a14:backgroundMark x1="41444" y1="49583" x2="58333" y2="48333"/>
                        <a14:backgroundMark x1="28444" y1="23333" x2="50667" y2="47500"/>
                        <a14:backgroundMark x1="18889" y1="30104" x2="24444" y2="46042"/>
                        <a14:backgroundMark x1="28000" y1="21042" x2="23444" y2="38333"/>
                        <a14:backgroundMark x1="23444" y1="38333" x2="30111" y2="46458"/>
                        <a14:backgroundMark x1="30111" y1="46458" x2="30111" y2="45833"/>
                        <a14:backgroundMark x1="34333" y1="25417" x2="52778" y2="44583"/>
                        <a14:backgroundMark x1="52778" y1="44583" x2="52889" y2="44792"/>
                        <a14:backgroundMark x1="62556" y1="47083" x2="64111" y2="46875"/>
                        <a14:backgroundMark x1="62556" y1="45625" x2="64333" y2="45833"/>
                        <a14:backgroundMark x1="62333" y1="45000" x2="63222" y2="45000"/>
                        <a14:backgroundMark x1="61667" y1="34688" x2="63222" y2="34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20"/>
          <a:stretch/>
        </p:blipFill>
        <p:spPr>
          <a:xfrm>
            <a:off x="7449684" y="1720531"/>
            <a:ext cx="2194786" cy="37894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3630049-8210-4C51-BCFF-05E152FAE8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4" b="95139" l="1945" r="97569">
                        <a14:foregroundMark x1="1945" y1="85417" x2="90438" y2="95370"/>
                        <a14:foregroundMark x1="92058" y1="82176" x2="95138" y2="92361"/>
                        <a14:foregroundMark x1="96434" y1="81944" x2="97569" y2="95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3093012"/>
            <a:ext cx="9144000" cy="2057400"/>
          </a:xfrm>
          <a:prstGeom prst="rect">
            <a:avLst/>
          </a:prstGeom>
        </p:spPr>
      </p:pic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D5434547-8A2F-41FE-8282-2DF35D0B8C1A}"/>
              </a:ext>
            </a:extLst>
          </p:cNvPr>
          <p:cNvSpPr/>
          <p:nvPr/>
        </p:nvSpPr>
        <p:spPr>
          <a:xfrm>
            <a:off x="1862084" y="208730"/>
            <a:ext cx="4609720" cy="4811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3E9F6F0-E3FB-4984-ABC5-32A27FF237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015" y="784323"/>
            <a:ext cx="2204583" cy="7320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921E3C-A7DA-4F53-B54C-BE772E5E2A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996" y="2599852"/>
            <a:ext cx="1344688" cy="138508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37DD8E4-A4D2-4E62-8B7C-870B5533E4A6}"/>
              </a:ext>
            </a:extLst>
          </p:cNvPr>
          <p:cNvGrpSpPr/>
          <p:nvPr/>
        </p:nvGrpSpPr>
        <p:grpSpPr>
          <a:xfrm>
            <a:off x="3331217" y="2673410"/>
            <a:ext cx="1601171" cy="1598507"/>
            <a:chOff x="1209872" y="441754"/>
            <a:chExt cx="1601171" cy="159850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E569817-1D63-4AA9-A7C4-CECFC4415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5BA47FB-E75C-4713-8BFA-F8A096628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90547DA-B678-4E39-95DB-90F996ABF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813616" y="1273485"/>
              <a:ext cx="182714" cy="331084"/>
            </a:xfrm>
            <a:prstGeom prst="rect">
              <a:avLst/>
            </a:prstGeom>
          </p:spPr>
        </p:pic>
      </p:grp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503724AD-5EFA-4D41-8734-02769E14DAAA}"/>
              </a:ext>
            </a:extLst>
          </p:cNvPr>
          <p:cNvSpPr/>
          <p:nvPr/>
        </p:nvSpPr>
        <p:spPr>
          <a:xfrm>
            <a:off x="3217307" y="1720531"/>
            <a:ext cx="1685275" cy="4811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 </a:t>
            </a:r>
            <a:r>
              <a:rPr lang="en-US" sz="20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C512DEA-3AB5-4E84-B0CA-C750C559DFEB}"/>
              </a:ext>
            </a:extLst>
          </p:cNvPr>
          <p:cNvGrpSpPr/>
          <p:nvPr/>
        </p:nvGrpSpPr>
        <p:grpSpPr>
          <a:xfrm>
            <a:off x="3331217" y="2659259"/>
            <a:ext cx="1601171" cy="1598507"/>
            <a:chOff x="1209872" y="441754"/>
            <a:chExt cx="1601171" cy="1598507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616E7BC-02E0-43C6-83CE-15C3993A3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AEBE619-CC32-4B84-B682-24FE5740E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96589A4-3C3E-476A-B754-34D836706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561543">
              <a:off x="1736199" y="1219169"/>
              <a:ext cx="182714" cy="331084"/>
            </a:xfrm>
            <a:prstGeom prst="rect">
              <a:avLst/>
            </a:prstGeom>
          </p:spPr>
        </p:pic>
      </p:grpSp>
      <p:sp>
        <p:nvSpPr>
          <p:cNvPr id="38" name="Rounded Rectangle 5">
            <a:extLst>
              <a:ext uri="{FF2B5EF4-FFF2-40B4-BE49-F238E27FC236}">
                <a16:creationId xmlns:a16="http://schemas.microsoft.com/office/drawing/2014/main" id="{7F55E2CD-B3B8-49D5-A83E-CA73FE1B06A9}"/>
              </a:ext>
            </a:extLst>
          </p:cNvPr>
          <p:cNvSpPr/>
          <p:nvPr/>
        </p:nvSpPr>
        <p:spPr>
          <a:xfrm>
            <a:off x="3217307" y="1732437"/>
            <a:ext cx="1685275" cy="4811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 </a:t>
            </a:r>
            <a:r>
              <a:rPr lang="en-US" sz="20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12A2A20-C3F1-4303-8835-5D3A64393CD4}"/>
              </a:ext>
            </a:extLst>
          </p:cNvPr>
          <p:cNvGrpSpPr/>
          <p:nvPr/>
        </p:nvGrpSpPr>
        <p:grpSpPr>
          <a:xfrm>
            <a:off x="3340826" y="2650769"/>
            <a:ext cx="1601171" cy="1598507"/>
            <a:chOff x="1209872" y="441754"/>
            <a:chExt cx="1601171" cy="159850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4917B86-253D-4993-B87E-D2B1C9DAE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194BED0-010F-4FA3-BE61-F1B2148CF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F553E63-4EFC-455D-950D-2FD0FDF3E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60802">
              <a:off x="1669098" y="1092547"/>
              <a:ext cx="182714" cy="331084"/>
            </a:xfrm>
            <a:prstGeom prst="rect">
              <a:avLst/>
            </a:prstGeom>
          </p:spPr>
        </p:pic>
      </p:grpSp>
      <p:sp>
        <p:nvSpPr>
          <p:cNvPr id="43" name="Rounded Rectangle 5">
            <a:extLst>
              <a:ext uri="{FF2B5EF4-FFF2-40B4-BE49-F238E27FC236}">
                <a16:creationId xmlns:a16="http://schemas.microsoft.com/office/drawing/2014/main" id="{42F7E9B6-448E-456A-B96C-FB92F45013F8}"/>
              </a:ext>
            </a:extLst>
          </p:cNvPr>
          <p:cNvSpPr/>
          <p:nvPr/>
        </p:nvSpPr>
        <p:spPr>
          <a:xfrm>
            <a:off x="3203153" y="1723594"/>
            <a:ext cx="1685275" cy="4811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 </a:t>
            </a:r>
            <a:r>
              <a:rPr lang="en-US" sz="20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E5F7196-24A3-4A0A-9358-CD670E8DD2F0}"/>
              </a:ext>
            </a:extLst>
          </p:cNvPr>
          <p:cNvGrpSpPr/>
          <p:nvPr/>
        </p:nvGrpSpPr>
        <p:grpSpPr>
          <a:xfrm>
            <a:off x="3331217" y="2628128"/>
            <a:ext cx="1601171" cy="1598507"/>
            <a:chOff x="1209872" y="441754"/>
            <a:chExt cx="1601171" cy="1598507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3F204A0-E4B7-46CE-9A96-B30E2E36D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7B50130-D34E-4CEE-AE07-97A16211E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47439FB-ECF6-4372-92A5-C619DB69E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54056">
              <a:off x="1775767" y="975782"/>
              <a:ext cx="182714" cy="331084"/>
            </a:xfrm>
            <a:prstGeom prst="rect">
              <a:avLst/>
            </a:prstGeom>
          </p:spPr>
        </p:pic>
      </p:grpSp>
      <p:sp>
        <p:nvSpPr>
          <p:cNvPr id="48" name="Rounded Rectangle 5">
            <a:extLst>
              <a:ext uri="{FF2B5EF4-FFF2-40B4-BE49-F238E27FC236}">
                <a16:creationId xmlns:a16="http://schemas.microsoft.com/office/drawing/2014/main" id="{F721269C-6132-44D9-B17E-4C6AB0EBBB79}"/>
              </a:ext>
            </a:extLst>
          </p:cNvPr>
          <p:cNvSpPr/>
          <p:nvPr/>
        </p:nvSpPr>
        <p:spPr>
          <a:xfrm>
            <a:off x="3217306" y="1717999"/>
            <a:ext cx="1685275" cy="4811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 </a:t>
            </a:r>
            <a:r>
              <a:rPr lang="en-US" sz="20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88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45679E-6 L 0.00538 -0.1203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8 -0.12037 L 0.00069 -0.228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8 -0.12037 L 0.00416 -0.3453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8" grpId="0" animBg="1"/>
      <p:bldP spid="38" grpId="1" animBg="1"/>
      <p:bldP spid="43" grpId="0" animBg="1"/>
      <p:bldP spid="43" grpId="1" animBg="1"/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761821E-EEA4-4385-8BB0-C4800D6C0EC0}"/>
              </a:ext>
            </a:extLst>
          </p:cNvPr>
          <p:cNvSpPr/>
          <p:nvPr/>
        </p:nvSpPr>
        <p:spPr>
          <a:xfrm>
            <a:off x="-24259" y="-15776"/>
            <a:ext cx="9168259" cy="5166188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85A7EE-DD13-4CE9-B743-C45B48E82D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1000">
                        <a14:foregroundMark x1="88556" y1="20833" x2="91000" y2="30104"/>
                        <a14:foregroundMark x1="91000" y1="30104" x2="89000" y2="32292"/>
                        <a14:foregroundMark x1="74667" y1="10104" x2="85556" y2="14063"/>
                        <a14:foregroundMark x1="80889" y1="11354" x2="87778" y2="19375"/>
                        <a14:foregroundMark x1="87778" y1="19375" x2="88333" y2="21875"/>
                        <a14:backgroundMark x1="14667" y1="22500" x2="35222" y2="44167"/>
                        <a14:backgroundMark x1="44222" y1="18958" x2="57889" y2="31979"/>
                        <a14:backgroundMark x1="13222" y1="51458" x2="60333" y2="52708"/>
                        <a14:backgroundMark x1="12556" y1="17708" x2="12556" y2="47292"/>
                        <a14:backgroundMark x1="12556" y1="47292" x2="12556" y2="47292"/>
                        <a14:backgroundMark x1="13667" y1="17708" x2="53556" y2="19583"/>
                        <a14:backgroundMark x1="56000" y1="17292" x2="57444" y2="33438"/>
                        <a14:backgroundMark x1="26889" y1="16250" x2="60111" y2="17083"/>
                        <a14:backgroundMark x1="62778" y1="36979" x2="63667" y2="41354"/>
                        <a14:backgroundMark x1="62556" y1="47500" x2="64556" y2="51667"/>
                        <a14:backgroundMark x1="50000" y1="50833" x2="60111" y2="50417"/>
                        <a14:backgroundMark x1="41444" y1="49583" x2="58333" y2="48333"/>
                        <a14:backgroundMark x1="28444" y1="23333" x2="50667" y2="47500"/>
                        <a14:backgroundMark x1="18889" y1="30104" x2="24444" y2="46042"/>
                        <a14:backgroundMark x1="28000" y1="21042" x2="23444" y2="38333"/>
                        <a14:backgroundMark x1="23444" y1="38333" x2="30111" y2="46458"/>
                        <a14:backgroundMark x1="30111" y1="46458" x2="30111" y2="45833"/>
                        <a14:backgroundMark x1="34333" y1="25417" x2="52778" y2="44583"/>
                        <a14:backgroundMark x1="52778" y1="44583" x2="52889" y2="44792"/>
                        <a14:backgroundMark x1="62556" y1="47083" x2="64111" y2="46875"/>
                        <a14:backgroundMark x1="62556" y1="45625" x2="64333" y2="45833"/>
                        <a14:backgroundMark x1="62333" y1="45000" x2="63222" y2="45000"/>
                        <a14:backgroundMark x1="61667" y1="34688" x2="63222" y2="34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20"/>
          <a:stretch/>
        </p:blipFill>
        <p:spPr>
          <a:xfrm>
            <a:off x="7008494" y="1695070"/>
            <a:ext cx="2194786" cy="37894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3630049-8210-4C51-BCFF-05E152FAE8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4" b="95139" l="1945" r="97569">
                        <a14:foregroundMark x1="1945" y1="85417" x2="90438" y2="95370"/>
                        <a14:foregroundMark x1="92058" y1="82176" x2="95138" y2="92361"/>
                        <a14:foregroundMark x1="96434" y1="81944" x2="97569" y2="95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3093012"/>
            <a:ext cx="9144000" cy="2057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921E3C-A7DA-4F53-B54C-BE772E5E2A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007" y="518394"/>
            <a:ext cx="1344688" cy="138508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37DD8E4-A4D2-4E62-8B7C-870B5533E4A6}"/>
              </a:ext>
            </a:extLst>
          </p:cNvPr>
          <p:cNvGrpSpPr/>
          <p:nvPr/>
        </p:nvGrpSpPr>
        <p:grpSpPr>
          <a:xfrm>
            <a:off x="3331217" y="2673410"/>
            <a:ext cx="1601171" cy="1598507"/>
            <a:chOff x="1209872" y="441754"/>
            <a:chExt cx="1601171" cy="159850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E569817-1D63-4AA9-A7C4-CECFC4415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5BA47FB-E75C-4713-8BFA-F8A096628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90547DA-B678-4E39-95DB-90F996ABF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63327">
              <a:off x="1833542" y="894267"/>
              <a:ext cx="182714" cy="331084"/>
            </a:xfrm>
            <a:prstGeom prst="rect">
              <a:avLst/>
            </a:prstGeom>
          </p:spPr>
        </p:pic>
      </p:grp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503724AD-5EFA-4D41-8734-02769E14DAAA}"/>
              </a:ext>
            </a:extLst>
          </p:cNvPr>
          <p:cNvSpPr/>
          <p:nvPr/>
        </p:nvSpPr>
        <p:spPr>
          <a:xfrm>
            <a:off x="3217307" y="1720531"/>
            <a:ext cx="1685275" cy="4811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en-US" sz="20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rưa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EF8762-57C8-4683-B00C-F68951C6009D}"/>
              </a:ext>
            </a:extLst>
          </p:cNvPr>
          <p:cNvGrpSpPr/>
          <p:nvPr/>
        </p:nvGrpSpPr>
        <p:grpSpPr>
          <a:xfrm>
            <a:off x="7417347" y="265567"/>
            <a:ext cx="1617765" cy="505653"/>
            <a:chOff x="4323798" y="2318923"/>
            <a:chExt cx="1617765" cy="505653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51DBE4D-4A50-44AE-BAF0-66113C766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3798" y="2318923"/>
              <a:ext cx="1522856" cy="50565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0F7CF67-666D-4EAB-915C-E86733E1F7C3}"/>
                </a:ext>
              </a:extLst>
            </p:cNvPr>
            <p:cNvSpPr txBox="1"/>
            <p:nvPr/>
          </p:nvSpPr>
          <p:spPr>
            <a:xfrm>
              <a:off x="4463636" y="2371694"/>
              <a:ext cx="14779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tr</a:t>
              </a:r>
              <a:r>
                <a:rPr lang="vi-VN" sz="2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E0747A1-2100-433B-B0CC-BC426CC02E19}"/>
              </a:ext>
            </a:extLst>
          </p:cNvPr>
          <p:cNvGrpSpPr/>
          <p:nvPr/>
        </p:nvGrpSpPr>
        <p:grpSpPr>
          <a:xfrm>
            <a:off x="3331216" y="2642003"/>
            <a:ext cx="1601171" cy="1598507"/>
            <a:chOff x="1209872" y="441754"/>
            <a:chExt cx="1601171" cy="1598507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9474A72-490D-4C05-9B3C-D8835B9E1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237A54D-A1E2-411A-AC9E-E49999245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6532F8FD-AD42-4E62-B324-3D5D3AB69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44477">
              <a:off x="1907973" y="894267"/>
              <a:ext cx="182714" cy="331084"/>
            </a:xfrm>
            <a:prstGeom prst="rect">
              <a:avLst/>
            </a:prstGeom>
          </p:spPr>
        </p:pic>
      </p:grpSp>
      <p:sp>
        <p:nvSpPr>
          <p:cNvPr id="55" name="Rounded Rectangle 5">
            <a:extLst>
              <a:ext uri="{FF2B5EF4-FFF2-40B4-BE49-F238E27FC236}">
                <a16:creationId xmlns:a16="http://schemas.microsoft.com/office/drawing/2014/main" id="{8AD45958-92D9-421A-B560-52974BC09C67}"/>
              </a:ext>
            </a:extLst>
          </p:cNvPr>
          <p:cNvSpPr/>
          <p:nvPr/>
        </p:nvSpPr>
        <p:spPr>
          <a:xfrm>
            <a:off x="3217306" y="1710456"/>
            <a:ext cx="1685275" cy="4811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en-US" sz="20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rưa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40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82716E-6 L -0.14705 -0.1388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61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761821E-EEA4-4385-8BB0-C4800D6C0EC0}"/>
              </a:ext>
            </a:extLst>
          </p:cNvPr>
          <p:cNvSpPr/>
          <p:nvPr/>
        </p:nvSpPr>
        <p:spPr>
          <a:xfrm>
            <a:off x="-24259" y="-15776"/>
            <a:ext cx="9168259" cy="5166188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85A7EE-DD13-4CE9-B743-C45B48E82D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1000">
                        <a14:foregroundMark x1="88556" y1="20833" x2="91000" y2="30104"/>
                        <a14:foregroundMark x1="91000" y1="30104" x2="89000" y2="32292"/>
                        <a14:foregroundMark x1="74667" y1="10104" x2="85556" y2="14063"/>
                        <a14:foregroundMark x1="80889" y1="11354" x2="87778" y2="19375"/>
                        <a14:foregroundMark x1="87778" y1="19375" x2="88333" y2="21875"/>
                        <a14:backgroundMark x1="14667" y1="22500" x2="35222" y2="44167"/>
                        <a14:backgroundMark x1="44222" y1="18958" x2="57889" y2="31979"/>
                        <a14:backgroundMark x1="13222" y1="51458" x2="60333" y2="52708"/>
                        <a14:backgroundMark x1="12556" y1="17708" x2="12556" y2="47292"/>
                        <a14:backgroundMark x1="12556" y1="47292" x2="12556" y2="47292"/>
                        <a14:backgroundMark x1="13667" y1="17708" x2="53556" y2="19583"/>
                        <a14:backgroundMark x1="56000" y1="17292" x2="57444" y2="33438"/>
                        <a14:backgroundMark x1="26889" y1="16250" x2="60111" y2="17083"/>
                        <a14:backgroundMark x1="62778" y1="36979" x2="63667" y2="41354"/>
                        <a14:backgroundMark x1="62556" y1="47500" x2="64556" y2="51667"/>
                        <a14:backgroundMark x1="50000" y1="50833" x2="60111" y2="50417"/>
                        <a14:backgroundMark x1="41444" y1="49583" x2="58333" y2="48333"/>
                        <a14:backgroundMark x1="28444" y1="23333" x2="50667" y2="47500"/>
                        <a14:backgroundMark x1="18889" y1="30104" x2="24444" y2="46042"/>
                        <a14:backgroundMark x1="28000" y1="21042" x2="23444" y2="38333"/>
                        <a14:backgroundMark x1="23444" y1="38333" x2="30111" y2="46458"/>
                        <a14:backgroundMark x1="30111" y1="46458" x2="30111" y2="45833"/>
                        <a14:backgroundMark x1="34333" y1="25417" x2="52778" y2="44583"/>
                        <a14:backgroundMark x1="52778" y1="44583" x2="52889" y2="44792"/>
                        <a14:backgroundMark x1="62556" y1="47083" x2="64111" y2="46875"/>
                        <a14:backgroundMark x1="62556" y1="45625" x2="64333" y2="45833"/>
                        <a14:backgroundMark x1="62333" y1="45000" x2="63222" y2="45000"/>
                        <a14:backgroundMark x1="61667" y1="34688" x2="63222" y2="34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20"/>
          <a:stretch/>
        </p:blipFill>
        <p:spPr>
          <a:xfrm>
            <a:off x="7008494" y="1695070"/>
            <a:ext cx="2194786" cy="37894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3630049-8210-4C51-BCFF-05E152FAE8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4" b="95139" l="1945" r="97569">
                        <a14:foregroundMark x1="1945" y1="85417" x2="90438" y2="95370"/>
                        <a14:foregroundMark x1="92058" y1="82176" x2="95138" y2="92361"/>
                        <a14:foregroundMark x1="96434" y1="81944" x2="97569" y2="95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3093012"/>
            <a:ext cx="9144000" cy="2057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921E3C-A7DA-4F53-B54C-BE772E5E2A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084" y="-175888"/>
            <a:ext cx="1344688" cy="138508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37DD8E4-A4D2-4E62-8B7C-870B5533E4A6}"/>
              </a:ext>
            </a:extLst>
          </p:cNvPr>
          <p:cNvGrpSpPr/>
          <p:nvPr/>
        </p:nvGrpSpPr>
        <p:grpSpPr>
          <a:xfrm>
            <a:off x="3340825" y="2573286"/>
            <a:ext cx="1601171" cy="1598507"/>
            <a:chOff x="1209872" y="441754"/>
            <a:chExt cx="1601171" cy="159850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E569817-1D63-4AA9-A7C4-CECFC4415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5BA47FB-E75C-4713-8BFA-F8A096628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90547DA-B678-4E39-95DB-90F996ABF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6982" y="901227"/>
              <a:ext cx="182714" cy="33108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EF8762-57C8-4683-B00C-F68951C6009D}"/>
              </a:ext>
            </a:extLst>
          </p:cNvPr>
          <p:cNvGrpSpPr/>
          <p:nvPr/>
        </p:nvGrpSpPr>
        <p:grpSpPr>
          <a:xfrm>
            <a:off x="7417347" y="265567"/>
            <a:ext cx="1785933" cy="505653"/>
            <a:chOff x="4323798" y="2318923"/>
            <a:chExt cx="1785933" cy="505653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51DBE4D-4A50-44AE-BAF0-66113C766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3798" y="2318923"/>
              <a:ext cx="1522856" cy="50565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0F7CF67-666D-4EAB-915C-E86733E1F7C3}"/>
                </a:ext>
              </a:extLst>
            </p:cNvPr>
            <p:cNvSpPr txBox="1"/>
            <p:nvPr/>
          </p:nvSpPr>
          <p:spPr>
            <a:xfrm>
              <a:off x="4347289" y="2369956"/>
              <a:ext cx="17624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5" name="Rounded Rectangle 5">
            <a:extLst>
              <a:ext uri="{FF2B5EF4-FFF2-40B4-BE49-F238E27FC236}">
                <a16:creationId xmlns:a16="http://schemas.microsoft.com/office/drawing/2014/main" id="{8AD45958-92D9-421A-B560-52974BC09C67}"/>
              </a:ext>
            </a:extLst>
          </p:cNvPr>
          <p:cNvSpPr/>
          <p:nvPr/>
        </p:nvSpPr>
        <p:spPr>
          <a:xfrm>
            <a:off x="3258399" y="1474534"/>
            <a:ext cx="1685275" cy="6442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( 13 </a:t>
            </a:r>
            <a:r>
              <a:rPr lang="en-US" sz="20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FD42298-91B4-4649-8AF4-4F200D7CE67F}"/>
              </a:ext>
            </a:extLst>
          </p:cNvPr>
          <p:cNvGrpSpPr/>
          <p:nvPr/>
        </p:nvGrpSpPr>
        <p:grpSpPr>
          <a:xfrm>
            <a:off x="3331170" y="2584212"/>
            <a:ext cx="1601171" cy="1598507"/>
            <a:chOff x="1209872" y="441754"/>
            <a:chExt cx="1601171" cy="159850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4148215-611B-4CD6-B8CC-FA34D1C42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D9F0DB4-4AA7-47F3-8CC5-68D1CE374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274EA4C-6DA3-4C6A-A0C7-1E8753610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6417">
              <a:off x="2090497" y="990953"/>
              <a:ext cx="182714" cy="331084"/>
            </a:xfrm>
            <a:prstGeom prst="rect">
              <a:avLst/>
            </a:prstGeom>
          </p:spPr>
        </p:pic>
      </p:grp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CFB77C6E-7202-4378-9E2F-CE09F0D62B58}"/>
              </a:ext>
            </a:extLst>
          </p:cNvPr>
          <p:cNvSpPr/>
          <p:nvPr/>
        </p:nvSpPr>
        <p:spPr>
          <a:xfrm>
            <a:off x="3273735" y="1463608"/>
            <a:ext cx="1685275" cy="6442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( 14 </a:t>
            </a:r>
            <a:r>
              <a:rPr lang="en-US" sz="20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AB28278-8EAA-4CCE-A354-A09125EC3D06}"/>
              </a:ext>
            </a:extLst>
          </p:cNvPr>
          <p:cNvGrpSpPr/>
          <p:nvPr/>
        </p:nvGrpSpPr>
        <p:grpSpPr>
          <a:xfrm>
            <a:off x="3322809" y="2584211"/>
            <a:ext cx="1601171" cy="1598507"/>
            <a:chOff x="1209872" y="441754"/>
            <a:chExt cx="1601171" cy="159850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304C4D2-E36A-41B9-BEDE-AFDB32048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2A6A09D-3959-4C3B-B12B-52C5429AA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410C1C4-924E-43F7-AF71-5730015A1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529672">
              <a:off x="2122636" y="1075464"/>
              <a:ext cx="182714" cy="331084"/>
            </a:xfrm>
            <a:prstGeom prst="rect">
              <a:avLst/>
            </a:prstGeom>
          </p:spPr>
        </p:pic>
      </p:grp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7075A331-0E2F-41FB-8893-FA5A3D6D415F}"/>
              </a:ext>
            </a:extLst>
          </p:cNvPr>
          <p:cNvSpPr/>
          <p:nvPr/>
        </p:nvSpPr>
        <p:spPr>
          <a:xfrm>
            <a:off x="3273735" y="1453132"/>
            <a:ext cx="1685275" cy="6442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( 15 </a:t>
            </a:r>
            <a:r>
              <a:rPr lang="en-US" sz="20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3ACB0D5-88FD-4342-B815-DB5E0007C8AC}"/>
              </a:ext>
            </a:extLst>
          </p:cNvPr>
          <p:cNvGrpSpPr/>
          <p:nvPr/>
        </p:nvGrpSpPr>
        <p:grpSpPr>
          <a:xfrm>
            <a:off x="3347068" y="2589242"/>
            <a:ext cx="1601171" cy="1598507"/>
            <a:chOff x="1209872" y="441754"/>
            <a:chExt cx="1601171" cy="1598507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6248E4A-B94D-4B71-8EA1-BD11D459D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E09364A-D277-400C-A354-7236B075A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D17F42F-D3F0-4DD0-A39E-D153B92F0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083029" y="1232388"/>
              <a:ext cx="234434" cy="300666"/>
            </a:xfrm>
            <a:prstGeom prst="rect">
              <a:avLst/>
            </a:prstGeom>
          </p:spPr>
        </p:pic>
      </p:grpSp>
      <p:sp>
        <p:nvSpPr>
          <p:cNvPr id="41" name="Rounded Rectangle 5">
            <a:extLst>
              <a:ext uri="{FF2B5EF4-FFF2-40B4-BE49-F238E27FC236}">
                <a16:creationId xmlns:a16="http://schemas.microsoft.com/office/drawing/2014/main" id="{680ED32C-2B5B-4EF2-A31F-8DF2B5F03298}"/>
              </a:ext>
            </a:extLst>
          </p:cNvPr>
          <p:cNvSpPr/>
          <p:nvPr/>
        </p:nvSpPr>
        <p:spPr>
          <a:xfrm>
            <a:off x="3265374" y="1441613"/>
            <a:ext cx="1685275" cy="6442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( 16 </a:t>
            </a:r>
            <a:r>
              <a:rPr lang="en-US" sz="20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A5B5E78-0240-42D8-889A-197747C9D3B9}"/>
              </a:ext>
            </a:extLst>
          </p:cNvPr>
          <p:cNvGrpSpPr/>
          <p:nvPr/>
        </p:nvGrpSpPr>
        <p:grpSpPr>
          <a:xfrm>
            <a:off x="3331173" y="2540365"/>
            <a:ext cx="1601171" cy="1598507"/>
            <a:chOff x="1209872" y="441754"/>
            <a:chExt cx="1601171" cy="1598507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23E1518-F82F-4CCA-8203-6183B333C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9C92A3A-A319-4B09-836B-64F584FBD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E29E181-719F-45D3-B9E3-E5D67D301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11941">
              <a:off x="1995306" y="1280452"/>
              <a:ext cx="234434" cy="300666"/>
            </a:xfrm>
            <a:prstGeom prst="rect">
              <a:avLst/>
            </a:prstGeom>
          </p:spPr>
        </p:pic>
      </p:grpSp>
      <p:sp>
        <p:nvSpPr>
          <p:cNvPr id="46" name="Rounded Rectangle 5">
            <a:extLst>
              <a:ext uri="{FF2B5EF4-FFF2-40B4-BE49-F238E27FC236}">
                <a16:creationId xmlns:a16="http://schemas.microsoft.com/office/drawing/2014/main" id="{7FB737CF-94BE-4887-858D-115B379527B9}"/>
              </a:ext>
            </a:extLst>
          </p:cNvPr>
          <p:cNvSpPr/>
          <p:nvPr/>
        </p:nvSpPr>
        <p:spPr>
          <a:xfrm>
            <a:off x="3247066" y="1441613"/>
            <a:ext cx="1685275" cy="6442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( 17 </a:t>
            </a:r>
            <a:r>
              <a:rPr lang="en-US" sz="20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E76F8BC-8740-4558-8A46-2AD722EDDF19}"/>
              </a:ext>
            </a:extLst>
          </p:cNvPr>
          <p:cNvGrpSpPr/>
          <p:nvPr/>
        </p:nvGrpSpPr>
        <p:grpSpPr>
          <a:xfrm>
            <a:off x="3325169" y="2559288"/>
            <a:ext cx="1601171" cy="1598507"/>
            <a:chOff x="1209872" y="441754"/>
            <a:chExt cx="1601171" cy="1598507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99E4C0D-2817-4F7B-846D-720B42462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7E0DBD7-FF70-42D6-AAE3-985BC55C7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D417361-FE20-4EED-805D-D950637FA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575527">
              <a:off x="1908743" y="1267085"/>
              <a:ext cx="234434" cy="300666"/>
            </a:xfrm>
            <a:prstGeom prst="rect">
              <a:avLst/>
            </a:prstGeom>
          </p:spPr>
        </p:pic>
      </p:grpSp>
      <p:sp>
        <p:nvSpPr>
          <p:cNvPr id="58" name="Rounded Rectangle 5">
            <a:extLst>
              <a:ext uri="{FF2B5EF4-FFF2-40B4-BE49-F238E27FC236}">
                <a16:creationId xmlns:a16="http://schemas.microsoft.com/office/drawing/2014/main" id="{D2282B94-4FD7-440C-B5CA-7618498F84BE}"/>
              </a:ext>
            </a:extLst>
          </p:cNvPr>
          <p:cNvSpPr/>
          <p:nvPr/>
        </p:nvSpPr>
        <p:spPr>
          <a:xfrm>
            <a:off x="3235733" y="1453132"/>
            <a:ext cx="1685275" cy="6442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( 18 </a:t>
            </a:r>
            <a:r>
              <a:rPr lang="en-US" sz="20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23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35802E-6 L -0.07344 0.0987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1" y="4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44 0.09876 L -0.09722 0.2336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8" y="67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22 0.23364 L -0.11511 0.3996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8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511 0.39969 L -0.13455 0.553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" y="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455 0.5537 L -0.14288 0.8401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14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26" grpId="0" animBg="1"/>
      <p:bldP spid="26" grpId="1" animBg="1"/>
      <p:bldP spid="36" grpId="0" animBg="1"/>
      <p:bldP spid="36" grpId="1" animBg="1"/>
      <p:bldP spid="41" grpId="0" animBg="1"/>
      <p:bldP spid="41" grpId="1" animBg="1"/>
      <p:bldP spid="46" grpId="0" animBg="1"/>
      <p:bldP spid="5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761821E-EEA4-4385-8BB0-C4800D6C0EC0}"/>
              </a:ext>
            </a:extLst>
          </p:cNvPr>
          <p:cNvSpPr/>
          <p:nvPr/>
        </p:nvSpPr>
        <p:spPr>
          <a:xfrm>
            <a:off x="-24259" y="-15776"/>
            <a:ext cx="9168259" cy="5166188"/>
          </a:xfrm>
          <a:prstGeom prst="rect">
            <a:avLst/>
          </a:prstGeom>
          <a:solidFill>
            <a:schemeClr val="bg1">
              <a:lumMod val="75000"/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85A7EE-DD13-4CE9-B743-C45B48E82D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1000">
                        <a14:foregroundMark x1="88556" y1="20833" x2="91000" y2="30104"/>
                        <a14:foregroundMark x1="91000" y1="30104" x2="89000" y2="32292"/>
                        <a14:foregroundMark x1="74667" y1="10104" x2="85556" y2="14063"/>
                        <a14:foregroundMark x1="80889" y1="11354" x2="87778" y2="19375"/>
                        <a14:foregroundMark x1="87778" y1="19375" x2="88333" y2="21875"/>
                        <a14:backgroundMark x1="14667" y1="22500" x2="35222" y2="44167"/>
                        <a14:backgroundMark x1="44222" y1="18958" x2="57889" y2="31979"/>
                        <a14:backgroundMark x1="13222" y1="51458" x2="60333" y2="52708"/>
                        <a14:backgroundMark x1="12556" y1="17708" x2="12556" y2="47292"/>
                        <a14:backgroundMark x1="12556" y1="47292" x2="12556" y2="47292"/>
                        <a14:backgroundMark x1="13667" y1="17708" x2="53556" y2="19583"/>
                        <a14:backgroundMark x1="56000" y1="17292" x2="57444" y2="33438"/>
                        <a14:backgroundMark x1="26889" y1="16250" x2="60111" y2="17083"/>
                        <a14:backgroundMark x1="62778" y1="36979" x2="63667" y2="41354"/>
                        <a14:backgroundMark x1="62556" y1="47500" x2="64556" y2="51667"/>
                        <a14:backgroundMark x1="50000" y1="50833" x2="60111" y2="50417"/>
                        <a14:backgroundMark x1="41444" y1="49583" x2="58333" y2="48333"/>
                        <a14:backgroundMark x1="28444" y1="23333" x2="50667" y2="47500"/>
                        <a14:backgroundMark x1="18889" y1="30104" x2="24444" y2="46042"/>
                        <a14:backgroundMark x1="28000" y1="21042" x2="23444" y2="38333"/>
                        <a14:backgroundMark x1="23444" y1="38333" x2="30111" y2="46458"/>
                        <a14:backgroundMark x1="30111" y1="46458" x2="30111" y2="45833"/>
                        <a14:backgroundMark x1="34333" y1="25417" x2="52778" y2="44583"/>
                        <a14:backgroundMark x1="52778" y1="44583" x2="52889" y2="44792"/>
                        <a14:backgroundMark x1="62556" y1="47083" x2="64111" y2="46875"/>
                        <a14:backgroundMark x1="62556" y1="45625" x2="64333" y2="45833"/>
                        <a14:backgroundMark x1="62333" y1="45000" x2="63222" y2="45000"/>
                        <a14:backgroundMark x1="61667" y1="34688" x2="63222" y2="34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20"/>
          <a:stretch/>
        </p:blipFill>
        <p:spPr>
          <a:xfrm>
            <a:off x="7008494" y="1695070"/>
            <a:ext cx="2194786" cy="37894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3630049-8210-4C51-BCFF-05E152FAE8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4" b="95139" l="1945" r="97569">
                        <a14:foregroundMark x1="1945" y1="85417" x2="90438" y2="95370"/>
                        <a14:foregroundMark x1="92058" y1="82176" x2="95138" y2="92361"/>
                        <a14:foregroundMark x1="96434" y1="81944" x2="97569" y2="95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3093012"/>
            <a:ext cx="9144000" cy="20574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0EF8762-57C8-4683-B00C-F68951C6009D}"/>
              </a:ext>
            </a:extLst>
          </p:cNvPr>
          <p:cNvGrpSpPr/>
          <p:nvPr/>
        </p:nvGrpSpPr>
        <p:grpSpPr>
          <a:xfrm>
            <a:off x="7417347" y="265567"/>
            <a:ext cx="1785933" cy="505653"/>
            <a:chOff x="4323798" y="2318923"/>
            <a:chExt cx="1785933" cy="505653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51DBE4D-4A50-44AE-BAF0-66113C766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3798" y="2318923"/>
              <a:ext cx="1522856" cy="50565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0F7CF67-666D-4EAB-915C-E86733E1F7C3}"/>
                </a:ext>
              </a:extLst>
            </p:cNvPr>
            <p:cNvSpPr txBox="1"/>
            <p:nvPr/>
          </p:nvSpPr>
          <p:spPr>
            <a:xfrm>
              <a:off x="4347289" y="2369956"/>
              <a:ext cx="17624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tối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E76F8BC-8740-4558-8A46-2AD722EDDF19}"/>
              </a:ext>
            </a:extLst>
          </p:cNvPr>
          <p:cNvGrpSpPr/>
          <p:nvPr/>
        </p:nvGrpSpPr>
        <p:grpSpPr>
          <a:xfrm>
            <a:off x="2883362" y="1171743"/>
            <a:ext cx="2460127" cy="2444596"/>
            <a:chOff x="1209872" y="441754"/>
            <a:chExt cx="1601171" cy="1598507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99E4C0D-2817-4F7B-846D-720B42462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7E0DBD7-FF70-42D6-AAE3-985BC55C7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D417361-FE20-4EED-805D-D950637FA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85552">
              <a:off x="1793825" y="1280845"/>
              <a:ext cx="234434" cy="300666"/>
            </a:xfrm>
            <a:prstGeom prst="rect">
              <a:avLst/>
            </a:prstGeom>
          </p:spPr>
        </p:pic>
      </p:grpSp>
      <p:sp>
        <p:nvSpPr>
          <p:cNvPr id="58" name="Rounded Rectangle 5">
            <a:extLst>
              <a:ext uri="{FF2B5EF4-FFF2-40B4-BE49-F238E27FC236}">
                <a16:creationId xmlns:a16="http://schemas.microsoft.com/office/drawing/2014/main" id="{D2282B94-4FD7-440C-B5CA-7618498F84BE}"/>
              </a:ext>
            </a:extLst>
          </p:cNvPr>
          <p:cNvSpPr/>
          <p:nvPr/>
        </p:nvSpPr>
        <p:spPr>
          <a:xfrm>
            <a:off x="3041623" y="222198"/>
            <a:ext cx="2096336" cy="6442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( 19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7860F7D-64D0-4F3A-AC20-A82E3DD3A7E4}"/>
              </a:ext>
            </a:extLst>
          </p:cNvPr>
          <p:cNvGrpSpPr/>
          <p:nvPr/>
        </p:nvGrpSpPr>
        <p:grpSpPr>
          <a:xfrm>
            <a:off x="2883362" y="1171743"/>
            <a:ext cx="2460127" cy="2444596"/>
            <a:chOff x="1209872" y="441754"/>
            <a:chExt cx="1601171" cy="1598507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1435FF23-DE11-47F4-997E-5C2321EE1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9DA9AE2-DDF4-4413-878C-EDAF04BA8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05BFE2A9-CD90-4B2C-BDC9-073FFCD57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09248">
              <a:off x="1721761" y="1210384"/>
              <a:ext cx="234434" cy="300666"/>
            </a:xfrm>
            <a:prstGeom prst="rect">
              <a:avLst/>
            </a:prstGeom>
          </p:spPr>
        </p:pic>
      </p:grpSp>
      <p:sp>
        <p:nvSpPr>
          <p:cNvPr id="63" name="Rounded Rectangle 5">
            <a:extLst>
              <a:ext uri="{FF2B5EF4-FFF2-40B4-BE49-F238E27FC236}">
                <a16:creationId xmlns:a16="http://schemas.microsoft.com/office/drawing/2014/main" id="{EB47699E-69A4-45C5-899B-549982D26800}"/>
              </a:ext>
            </a:extLst>
          </p:cNvPr>
          <p:cNvSpPr/>
          <p:nvPr/>
        </p:nvSpPr>
        <p:spPr>
          <a:xfrm>
            <a:off x="3041623" y="222198"/>
            <a:ext cx="2096336" cy="6442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( 20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3D815DA-9321-4046-8F98-BBE468EB39C1}"/>
              </a:ext>
            </a:extLst>
          </p:cNvPr>
          <p:cNvGrpSpPr/>
          <p:nvPr/>
        </p:nvGrpSpPr>
        <p:grpSpPr>
          <a:xfrm>
            <a:off x="2883362" y="1134561"/>
            <a:ext cx="2460127" cy="2444596"/>
            <a:chOff x="1209872" y="441754"/>
            <a:chExt cx="1601171" cy="1598507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DEAB0EE-E74F-4478-BC5D-38D6CA88F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2E5DA0EA-90CC-4822-82F8-0C405A07E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9542DEDC-B43A-4AF4-BE55-B7177A3D6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7943">
              <a:off x="1661820" y="1106110"/>
              <a:ext cx="235531" cy="299266"/>
            </a:xfrm>
            <a:prstGeom prst="rect">
              <a:avLst/>
            </a:prstGeom>
          </p:spPr>
        </p:pic>
      </p:grpSp>
      <p:sp>
        <p:nvSpPr>
          <p:cNvPr id="68" name="Rounded Rectangle 5">
            <a:extLst>
              <a:ext uri="{FF2B5EF4-FFF2-40B4-BE49-F238E27FC236}">
                <a16:creationId xmlns:a16="http://schemas.microsoft.com/office/drawing/2014/main" id="{A53BDD08-E0EA-42E2-A2EA-067AA4ABB361}"/>
              </a:ext>
            </a:extLst>
          </p:cNvPr>
          <p:cNvSpPr/>
          <p:nvPr/>
        </p:nvSpPr>
        <p:spPr>
          <a:xfrm>
            <a:off x="3050071" y="213731"/>
            <a:ext cx="2096336" cy="6442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( 21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87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8" grpId="1" animBg="1"/>
      <p:bldP spid="63" grpId="0" animBg="1"/>
      <p:bldP spid="63" grpId="1" animBg="1"/>
      <p:bldP spid="68" grpId="0" animBg="1"/>
      <p:bldP spid="6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761821E-EEA4-4385-8BB0-C4800D6C0EC0}"/>
              </a:ext>
            </a:extLst>
          </p:cNvPr>
          <p:cNvSpPr/>
          <p:nvPr/>
        </p:nvSpPr>
        <p:spPr>
          <a:xfrm>
            <a:off x="-24259" y="-15776"/>
            <a:ext cx="9168259" cy="5166188"/>
          </a:xfrm>
          <a:prstGeom prst="rect">
            <a:avLst/>
          </a:prstGeom>
          <a:solidFill>
            <a:schemeClr val="tx1">
              <a:lumMod val="65000"/>
              <a:lumOff val="35000"/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E470EE-6DBB-47F6-BED8-DB3B95E07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831" y="-15776"/>
            <a:ext cx="4572000" cy="4572000"/>
          </a:xfrm>
          <a:prstGeom prst="rect">
            <a:avLst/>
          </a:prstGeom>
        </p:spPr>
      </p:pic>
      <p:sp>
        <p:nvSpPr>
          <p:cNvPr id="40" name="Rounded Rectangle 5">
            <a:extLst>
              <a:ext uri="{FF2B5EF4-FFF2-40B4-BE49-F238E27FC236}">
                <a16:creationId xmlns:a16="http://schemas.microsoft.com/office/drawing/2014/main" id="{5BB18AE1-B539-4631-B9FE-6177CF49D103}"/>
              </a:ext>
            </a:extLst>
          </p:cNvPr>
          <p:cNvSpPr/>
          <p:nvPr/>
        </p:nvSpPr>
        <p:spPr>
          <a:xfrm>
            <a:off x="3016806" y="214202"/>
            <a:ext cx="2096336" cy="6442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( 22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1CB5170-8305-4427-9482-3EE07088B247}"/>
              </a:ext>
            </a:extLst>
          </p:cNvPr>
          <p:cNvGrpSpPr/>
          <p:nvPr/>
        </p:nvGrpSpPr>
        <p:grpSpPr>
          <a:xfrm>
            <a:off x="2921202" y="1089881"/>
            <a:ext cx="2460127" cy="2444596"/>
            <a:chOff x="1209872" y="441754"/>
            <a:chExt cx="1601171" cy="159850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11E0C68-A1A6-4349-988F-BE2F79E66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DA23771-8BA5-4108-A783-6C854BD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871A7FA-664F-4C87-8FC6-753BF7A7E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685142">
              <a:off x="1719590" y="1005025"/>
              <a:ext cx="235531" cy="299266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846160EF-7521-4305-8701-B4FCDC82E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595" y="17718"/>
            <a:ext cx="4572000" cy="457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85A7EE-DD13-4CE9-B743-C45B48E82D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1000">
                        <a14:foregroundMark x1="88556" y1="20833" x2="91000" y2="30104"/>
                        <a14:foregroundMark x1="91000" y1="30104" x2="89000" y2="32292"/>
                        <a14:foregroundMark x1="74667" y1="10104" x2="85556" y2="14063"/>
                        <a14:foregroundMark x1="80889" y1="11354" x2="87778" y2="19375"/>
                        <a14:foregroundMark x1="87778" y1="19375" x2="88333" y2="21875"/>
                        <a14:backgroundMark x1="14667" y1="22500" x2="35222" y2="44167"/>
                        <a14:backgroundMark x1="44222" y1="18958" x2="57889" y2="31979"/>
                        <a14:backgroundMark x1="13222" y1="51458" x2="60333" y2="52708"/>
                        <a14:backgroundMark x1="12556" y1="17708" x2="12556" y2="47292"/>
                        <a14:backgroundMark x1="12556" y1="47292" x2="12556" y2="47292"/>
                        <a14:backgroundMark x1="13667" y1="17708" x2="53556" y2="19583"/>
                        <a14:backgroundMark x1="56000" y1="17292" x2="57444" y2="33438"/>
                        <a14:backgroundMark x1="26889" y1="16250" x2="60111" y2="17083"/>
                        <a14:backgroundMark x1="62778" y1="36979" x2="63667" y2="41354"/>
                        <a14:backgroundMark x1="62556" y1="47500" x2="64556" y2="51667"/>
                        <a14:backgroundMark x1="50000" y1="50833" x2="60111" y2="50417"/>
                        <a14:backgroundMark x1="41444" y1="49583" x2="58333" y2="48333"/>
                        <a14:backgroundMark x1="28444" y1="23333" x2="50667" y2="47500"/>
                        <a14:backgroundMark x1="18889" y1="30104" x2="24444" y2="46042"/>
                        <a14:backgroundMark x1="28000" y1="21042" x2="23444" y2="38333"/>
                        <a14:backgroundMark x1="23444" y1="38333" x2="30111" y2="46458"/>
                        <a14:backgroundMark x1="30111" y1="46458" x2="30111" y2="45833"/>
                        <a14:backgroundMark x1="34333" y1="25417" x2="52778" y2="44583"/>
                        <a14:backgroundMark x1="52778" y1="44583" x2="52889" y2="44792"/>
                        <a14:backgroundMark x1="62556" y1="47083" x2="64111" y2="46875"/>
                        <a14:backgroundMark x1="62556" y1="45625" x2="64333" y2="45833"/>
                        <a14:backgroundMark x1="62333" y1="45000" x2="63222" y2="45000"/>
                        <a14:backgroundMark x1="61667" y1="34688" x2="63222" y2="34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20"/>
          <a:stretch/>
        </p:blipFill>
        <p:spPr>
          <a:xfrm>
            <a:off x="7008494" y="1695070"/>
            <a:ext cx="2194786" cy="37894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3630049-8210-4C51-BCFF-05E152FAE8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54" b="95139" l="1945" r="97569">
                        <a14:foregroundMark x1="1945" y1="85417" x2="90438" y2="95370"/>
                        <a14:foregroundMark x1="92058" y1="82176" x2="95138" y2="92361"/>
                        <a14:foregroundMark x1="96434" y1="81944" x2="97569" y2="95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3093012"/>
            <a:ext cx="9144000" cy="20574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0EF8762-57C8-4683-B00C-F68951C6009D}"/>
              </a:ext>
            </a:extLst>
          </p:cNvPr>
          <p:cNvGrpSpPr/>
          <p:nvPr/>
        </p:nvGrpSpPr>
        <p:grpSpPr>
          <a:xfrm>
            <a:off x="7417347" y="265567"/>
            <a:ext cx="1785933" cy="505653"/>
            <a:chOff x="4323798" y="2318923"/>
            <a:chExt cx="1785933" cy="505653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51DBE4D-4A50-44AE-BAF0-66113C766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3798" y="2318923"/>
              <a:ext cx="1522856" cy="50565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0F7CF67-666D-4EAB-915C-E86733E1F7C3}"/>
                </a:ext>
              </a:extLst>
            </p:cNvPr>
            <p:cNvSpPr txBox="1"/>
            <p:nvPr/>
          </p:nvSpPr>
          <p:spPr>
            <a:xfrm>
              <a:off x="4347289" y="2369956"/>
              <a:ext cx="17624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Buổi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đêm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8" name="Rounded Rectangle 5">
            <a:extLst>
              <a:ext uri="{FF2B5EF4-FFF2-40B4-BE49-F238E27FC236}">
                <a16:creationId xmlns:a16="http://schemas.microsoft.com/office/drawing/2014/main" id="{A53BDD08-E0EA-42E2-A2EA-067AA4ABB361}"/>
              </a:ext>
            </a:extLst>
          </p:cNvPr>
          <p:cNvSpPr/>
          <p:nvPr/>
        </p:nvSpPr>
        <p:spPr>
          <a:xfrm>
            <a:off x="3017989" y="207227"/>
            <a:ext cx="2096336" cy="6442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đêm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( 23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93A6E99-A54C-4FB0-893D-2734A886CD2C}"/>
              </a:ext>
            </a:extLst>
          </p:cNvPr>
          <p:cNvGrpSpPr/>
          <p:nvPr/>
        </p:nvGrpSpPr>
        <p:grpSpPr>
          <a:xfrm>
            <a:off x="2898126" y="1134561"/>
            <a:ext cx="2460127" cy="2444596"/>
            <a:chOff x="1209872" y="441754"/>
            <a:chExt cx="1601171" cy="1598507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11FEF67C-0CD9-436E-ACE3-FF34C7B0B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8C6298E4-32B5-40B8-BF63-1EB0D0ABD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A48FC310-531C-410A-96AE-A8CDEC89C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52267">
              <a:off x="1777452" y="936304"/>
              <a:ext cx="235531" cy="299266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FD85E6B-2680-4575-92F4-68BFFDD57611}"/>
              </a:ext>
            </a:extLst>
          </p:cNvPr>
          <p:cNvGrpSpPr/>
          <p:nvPr/>
        </p:nvGrpSpPr>
        <p:grpSpPr>
          <a:xfrm>
            <a:off x="2896943" y="1095370"/>
            <a:ext cx="2460127" cy="2444596"/>
            <a:chOff x="1209872" y="441754"/>
            <a:chExt cx="1601171" cy="159850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EBCB6FE-A816-4487-A21C-B508E3343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872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646D9DB-E027-44F3-ABB4-E9A816D00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0084" y="706581"/>
              <a:ext cx="49983" cy="56584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D5DE46A-36C5-4DE7-A723-F5458AAB0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43057">
              <a:off x="1885242" y="941298"/>
              <a:ext cx="234434" cy="300666"/>
            </a:xfrm>
            <a:prstGeom prst="rect">
              <a:avLst/>
            </a:prstGeom>
          </p:spPr>
        </p:pic>
      </p:grp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90F71420-03E3-479C-87A0-86C4939DF517}"/>
              </a:ext>
            </a:extLst>
          </p:cNvPr>
          <p:cNvSpPr/>
          <p:nvPr/>
        </p:nvSpPr>
        <p:spPr>
          <a:xfrm>
            <a:off x="3015623" y="238223"/>
            <a:ext cx="2096336" cy="6442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đêm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( 24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44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68" grpId="0" animBg="1"/>
      <p:bldP spid="68" grpId="1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B16F4DC9-7BFE-4630-89CB-EABB387648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1971708" y="-1197148"/>
            <a:ext cx="4726337" cy="72254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BEF1D0-0B7C-43B8-B45B-57C890CDE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8" y="600025"/>
            <a:ext cx="5395391" cy="3566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925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2290685" y="-1080190"/>
            <a:ext cx="4726337" cy="7225493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323" y="3499134"/>
            <a:ext cx="2725530" cy="1611956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786" y="-78389"/>
            <a:ext cx="2146306" cy="21463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1616561" y="1437714"/>
            <a:ext cx="5910878" cy="16218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B16F4DC9-7BFE-4630-89CB-EABB387648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1971708" y="-1197148"/>
            <a:ext cx="4726337" cy="7225493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036C7C8-BE2E-4E8E-8779-B7E19D386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703" y="685085"/>
            <a:ext cx="5221032" cy="343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21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B16F4DC9-7BFE-4630-89CB-EABB387648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1971708" y="-1197148"/>
            <a:ext cx="4726337" cy="722549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A56DAA3-DAFC-4C18-8897-DB5C054A3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26" y="794935"/>
            <a:ext cx="4904510" cy="32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1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2290685" y="-1080190"/>
            <a:ext cx="4726337" cy="7225493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323" y="3499134"/>
            <a:ext cx="2725530" cy="1611956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786" y="-78389"/>
            <a:ext cx="2146306" cy="21463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9" t="14936" r="9865" b="25781"/>
          <a:stretch/>
        </p:blipFill>
        <p:spPr>
          <a:xfrm>
            <a:off x="1333500" y="1477839"/>
            <a:ext cx="6451600" cy="175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5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003EF7A-4E1F-4B65-A78C-0075F3C249C5}"/>
              </a:ext>
            </a:extLst>
          </p:cNvPr>
          <p:cNvSpPr/>
          <p:nvPr/>
        </p:nvSpPr>
        <p:spPr>
          <a:xfrm>
            <a:off x="583360" y="232230"/>
            <a:ext cx="8080680" cy="44928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FA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602222" y="397128"/>
            <a:ext cx="2980659" cy="584348"/>
            <a:chOff x="2421141" y="730782"/>
            <a:chExt cx="1466967" cy="738521"/>
          </a:xfrm>
        </p:grpSpPr>
        <p:sp>
          <p:nvSpPr>
            <p:cNvPr id="14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1466967" cy="738521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586319" y="746463"/>
              <a:ext cx="12669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theo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mẫu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2960083-1CAD-417F-A48B-757E0CA41C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02" y="365285"/>
            <a:ext cx="685710" cy="5997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3CC5A5-91FA-41DE-A5D7-A8ECAB5ED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02" y="1479708"/>
            <a:ext cx="6712540" cy="30674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D5A4B6-3E2E-42C8-BAC9-914E382C6C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68" y="1657686"/>
            <a:ext cx="2029608" cy="306742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585D766-5F15-452D-8F23-20383654E138}"/>
              </a:ext>
            </a:extLst>
          </p:cNvPr>
          <p:cNvSpPr txBox="1"/>
          <p:nvPr/>
        </p:nvSpPr>
        <p:spPr>
          <a:xfrm>
            <a:off x="2893597" y="1883712"/>
            <a:ext cx="257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ờ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chiều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85E313-6000-4E88-A531-86DC3240D159}"/>
              </a:ext>
            </a:extLst>
          </p:cNvPr>
          <p:cNvSpPr txBox="1"/>
          <p:nvPr/>
        </p:nvSpPr>
        <p:spPr>
          <a:xfrm>
            <a:off x="5929037" y="2689442"/>
            <a:ext cx="2574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15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42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850" fill="hold">
                                          <p:stCondLst>
                                            <p:cond delay="8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850" fill="hold">
                                          <p:stCondLst>
                                            <p:cond delay="17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50" fill="hold">
                                          <p:stCondLst>
                                            <p:cond delay="25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850" fill="hold">
                                          <p:stCondLst>
                                            <p:cond delay="3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003EF7A-4E1F-4B65-A78C-0075F3C249C5}"/>
              </a:ext>
            </a:extLst>
          </p:cNvPr>
          <p:cNvSpPr/>
          <p:nvPr/>
        </p:nvSpPr>
        <p:spPr>
          <a:xfrm>
            <a:off x="583360" y="232230"/>
            <a:ext cx="8080680" cy="44928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FA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602222" y="397128"/>
            <a:ext cx="2980659" cy="584348"/>
            <a:chOff x="2421141" y="730782"/>
            <a:chExt cx="1466967" cy="738521"/>
          </a:xfrm>
        </p:grpSpPr>
        <p:sp>
          <p:nvSpPr>
            <p:cNvPr id="14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1466967" cy="738521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521155" y="761885"/>
              <a:ext cx="1266939" cy="661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a) 6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ờ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chiều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FD5A4B6-3E2E-42C8-BAC9-914E382C6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68" y="1657686"/>
            <a:ext cx="2029608" cy="306742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585D766-5F15-452D-8F23-20383654E138}"/>
              </a:ext>
            </a:extLst>
          </p:cNvPr>
          <p:cNvSpPr txBox="1"/>
          <p:nvPr/>
        </p:nvSpPr>
        <p:spPr>
          <a:xfrm>
            <a:off x="2893597" y="1883712"/>
            <a:ext cx="257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chiều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85E313-6000-4E88-A531-86DC3240D159}"/>
              </a:ext>
            </a:extLst>
          </p:cNvPr>
          <p:cNvSpPr txBox="1"/>
          <p:nvPr/>
        </p:nvSpPr>
        <p:spPr>
          <a:xfrm>
            <a:off x="5929037" y="2689442"/>
            <a:ext cx="2574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18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364F06-B981-476C-A646-E7F7CCB9D05E}"/>
              </a:ext>
            </a:extLst>
          </p:cNvPr>
          <p:cNvGrpSpPr/>
          <p:nvPr/>
        </p:nvGrpSpPr>
        <p:grpSpPr>
          <a:xfrm>
            <a:off x="1845702" y="1479708"/>
            <a:ext cx="6712540" cy="3067420"/>
            <a:chOff x="1845702" y="1479708"/>
            <a:chExt cx="6712540" cy="30674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03CC5A5-91FA-41DE-A5D7-A8ECAB5ED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5702" y="1479708"/>
              <a:ext cx="6712540" cy="306742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D2C8C5C-CEB6-487A-9065-523C0C37E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47" r="68972" b="59951"/>
            <a:stretch/>
          </p:blipFill>
          <p:spPr>
            <a:xfrm>
              <a:off x="3564117" y="2017861"/>
              <a:ext cx="1193572" cy="1228481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A3D682-C95D-48E7-91A9-03AC5FBDD31E}"/>
              </a:ext>
            </a:extLst>
          </p:cNvPr>
          <p:cNvGrpSpPr/>
          <p:nvPr/>
        </p:nvGrpSpPr>
        <p:grpSpPr>
          <a:xfrm>
            <a:off x="3637278" y="2228954"/>
            <a:ext cx="1028951" cy="1027239"/>
            <a:chOff x="868901" y="441754"/>
            <a:chExt cx="1601171" cy="159850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2BC1278-70AE-4325-918E-2BB2117EE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901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7720D17-93CB-4F74-A525-4EFEBA0FF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22626" y="673488"/>
              <a:ext cx="49983" cy="56584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5EECFB2-4D8E-4446-B0C8-200935FAC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166758">
              <a:off x="1567901" y="1309317"/>
              <a:ext cx="189822" cy="331085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FAFEBA9-865D-475F-ABEA-99E5026C0452}"/>
              </a:ext>
            </a:extLst>
          </p:cNvPr>
          <p:cNvSpPr txBox="1"/>
          <p:nvPr/>
        </p:nvSpPr>
        <p:spPr>
          <a:xfrm>
            <a:off x="2805436" y="1652722"/>
            <a:ext cx="257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ờ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chiều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9DEFBB-CF8B-4E81-8BE4-D56AED99B014}"/>
              </a:ext>
            </a:extLst>
          </p:cNvPr>
          <p:cNvSpPr txBox="1"/>
          <p:nvPr/>
        </p:nvSpPr>
        <p:spPr>
          <a:xfrm>
            <a:off x="5928571" y="2688846"/>
            <a:ext cx="2574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18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51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850" fill="hold">
                                          <p:stCondLst>
                                            <p:cond delay="8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850" fill="hold">
                                          <p:stCondLst>
                                            <p:cond delay="17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50" fill="hold">
                                          <p:stCondLst>
                                            <p:cond delay="25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850" fill="hold">
                                          <p:stCondLst>
                                            <p:cond delay="3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003EF7A-4E1F-4B65-A78C-0075F3C249C5}"/>
              </a:ext>
            </a:extLst>
          </p:cNvPr>
          <p:cNvSpPr/>
          <p:nvPr/>
        </p:nvSpPr>
        <p:spPr>
          <a:xfrm>
            <a:off x="583360" y="232230"/>
            <a:ext cx="8080680" cy="44928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FA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602222" y="397128"/>
            <a:ext cx="2980659" cy="584348"/>
            <a:chOff x="2421141" y="730782"/>
            <a:chExt cx="1466967" cy="738521"/>
          </a:xfrm>
        </p:grpSpPr>
        <p:sp>
          <p:nvSpPr>
            <p:cNvPr id="14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1466967" cy="738521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521155" y="761885"/>
              <a:ext cx="1266939" cy="661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)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8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giờ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sáng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FD5A4B6-3E2E-42C8-BAC9-914E382C6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68" y="1657686"/>
            <a:ext cx="2029608" cy="306742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585D766-5F15-452D-8F23-20383654E138}"/>
              </a:ext>
            </a:extLst>
          </p:cNvPr>
          <p:cNvSpPr txBox="1"/>
          <p:nvPr/>
        </p:nvSpPr>
        <p:spPr>
          <a:xfrm>
            <a:off x="2893597" y="1883712"/>
            <a:ext cx="257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chiều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85E313-6000-4E88-A531-86DC3240D159}"/>
              </a:ext>
            </a:extLst>
          </p:cNvPr>
          <p:cNvSpPr txBox="1"/>
          <p:nvPr/>
        </p:nvSpPr>
        <p:spPr>
          <a:xfrm>
            <a:off x="5929037" y="2689442"/>
            <a:ext cx="2574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18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364F06-B981-476C-A646-E7F7CCB9D05E}"/>
              </a:ext>
            </a:extLst>
          </p:cNvPr>
          <p:cNvGrpSpPr/>
          <p:nvPr/>
        </p:nvGrpSpPr>
        <p:grpSpPr>
          <a:xfrm>
            <a:off x="1845702" y="1479708"/>
            <a:ext cx="6712540" cy="3067420"/>
            <a:chOff x="1845702" y="1479708"/>
            <a:chExt cx="6712540" cy="30674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03CC5A5-91FA-41DE-A5D7-A8ECAB5ED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5702" y="1479708"/>
              <a:ext cx="6712540" cy="306742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D2C8C5C-CEB6-487A-9065-523C0C37E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47" r="68972" b="59951"/>
            <a:stretch/>
          </p:blipFill>
          <p:spPr>
            <a:xfrm>
              <a:off x="3564117" y="2017861"/>
              <a:ext cx="1193572" cy="1228481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A3D682-C95D-48E7-91A9-03AC5FBDD31E}"/>
              </a:ext>
            </a:extLst>
          </p:cNvPr>
          <p:cNvGrpSpPr/>
          <p:nvPr/>
        </p:nvGrpSpPr>
        <p:grpSpPr>
          <a:xfrm>
            <a:off x="3637278" y="2228954"/>
            <a:ext cx="1028951" cy="1027239"/>
            <a:chOff x="868901" y="441754"/>
            <a:chExt cx="1601171" cy="159850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2BC1278-70AE-4325-918E-2BB2117EE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901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7720D17-93CB-4F74-A525-4EFEBA0FF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22626" y="673488"/>
              <a:ext cx="49983" cy="56584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5EECFB2-4D8E-4446-B0C8-200935FAC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710866">
              <a:off x="1384734" y="1198142"/>
              <a:ext cx="189822" cy="331085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FAFEBA9-865D-475F-ABEA-99E5026C0452}"/>
              </a:ext>
            </a:extLst>
          </p:cNvPr>
          <p:cNvSpPr txBox="1"/>
          <p:nvPr/>
        </p:nvSpPr>
        <p:spPr>
          <a:xfrm>
            <a:off x="2805436" y="1652722"/>
            <a:ext cx="257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8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9DEFBB-CF8B-4E81-8BE4-D56AED99B014}"/>
              </a:ext>
            </a:extLst>
          </p:cNvPr>
          <p:cNvSpPr txBox="1"/>
          <p:nvPr/>
        </p:nvSpPr>
        <p:spPr>
          <a:xfrm>
            <a:off x="5928571" y="2688846"/>
            <a:ext cx="2574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8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36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850" fill="hold">
                                          <p:stCondLst>
                                            <p:cond delay="8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850" fill="hold">
                                          <p:stCondLst>
                                            <p:cond delay="17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50" fill="hold">
                                          <p:stCondLst>
                                            <p:cond delay="25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850" fill="hold">
                                          <p:stCondLst>
                                            <p:cond delay="3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003EF7A-4E1F-4B65-A78C-0075F3C249C5}"/>
              </a:ext>
            </a:extLst>
          </p:cNvPr>
          <p:cNvSpPr/>
          <p:nvPr/>
        </p:nvSpPr>
        <p:spPr>
          <a:xfrm>
            <a:off x="583360" y="232230"/>
            <a:ext cx="8080680" cy="44928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FA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602222" y="397128"/>
            <a:ext cx="2980659" cy="584348"/>
            <a:chOff x="2421141" y="730782"/>
            <a:chExt cx="1466967" cy="738521"/>
          </a:xfrm>
        </p:grpSpPr>
        <p:sp>
          <p:nvSpPr>
            <p:cNvPr id="14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1466967" cy="738521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521155" y="761885"/>
              <a:ext cx="1266939" cy="661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)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9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giờ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tối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FD5A4B6-3E2E-42C8-BAC9-914E382C6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68" y="1657686"/>
            <a:ext cx="2029608" cy="306742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585D766-5F15-452D-8F23-20383654E138}"/>
              </a:ext>
            </a:extLst>
          </p:cNvPr>
          <p:cNvSpPr txBox="1"/>
          <p:nvPr/>
        </p:nvSpPr>
        <p:spPr>
          <a:xfrm>
            <a:off x="2893597" y="1883712"/>
            <a:ext cx="257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chiều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85E313-6000-4E88-A531-86DC3240D159}"/>
              </a:ext>
            </a:extLst>
          </p:cNvPr>
          <p:cNvSpPr txBox="1"/>
          <p:nvPr/>
        </p:nvSpPr>
        <p:spPr>
          <a:xfrm>
            <a:off x="5929037" y="2689442"/>
            <a:ext cx="2574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18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364F06-B981-476C-A646-E7F7CCB9D05E}"/>
              </a:ext>
            </a:extLst>
          </p:cNvPr>
          <p:cNvGrpSpPr/>
          <p:nvPr/>
        </p:nvGrpSpPr>
        <p:grpSpPr>
          <a:xfrm>
            <a:off x="1845702" y="1479708"/>
            <a:ext cx="6712540" cy="3067420"/>
            <a:chOff x="1845702" y="1479708"/>
            <a:chExt cx="6712540" cy="30674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03CC5A5-91FA-41DE-A5D7-A8ECAB5ED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5702" y="1479708"/>
              <a:ext cx="6712540" cy="306742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D2C8C5C-CEB6-487A-9065-523C0C37E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47" r="68972" b="59951"/>
            <a:stretch/>
          </p:blipFill>
          <p:spPr>
            <a:xfrm>
              <a:off x="3564117" y="2017861"/>
              <a:ext cx="1193572" cy="1228481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A3D682-C95D-48E7-91A9-03AC5FBDD31E}"/>
              </a:ext>
            </a:extLst>
          </p:cNvPr>
          <p:cNvGrpSpPr/>
          <p:nvPr/>
        </p:nvGrpSpPr>
        <p:grpSpPr>
          <a:xfrm>
            <a:off x="3637278" y="2228954"/>
            <a:ext cx="1028951" cy="1027239"/>
            <a:chOff x="868901" y="441754"/>
            <a:chExt cx="1601171" cy="159850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2BC1278-70AE-4325-918E-2BB2117EE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901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7720D17-93CB-4F74-A525-4EFEBA0FF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22626" y="673488"/>
              <a:ext cx="49983" cy="56584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5EECFB2-4D8E-4446-B0C8-200935FAC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45417">
              <a:off x="1375556" y="1081453"/>
              <a:ext cx="189822" cy="331085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FAFEBA9-865D-475F-ABEA-99E5026C0452}"/>
              </a:ext>
            </a:extLst>
          </p:cNvPr>
          <p:cNvSpPr txBox="1"/>
          <p:nvPr/>
        </p:nvSpPr>
        <p:spPr>
          <a:xfrm>
            <a:off x="2805436" y="1652722"/>
            <a:ext cx="257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tối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9DEFBB-CF8B-4E81-8BE4-D56AED99B014}"/>
              </a:ext>
            </a:extLst>
          </p:cNvPr>
          <p:cNvSpPr txBox="1"/>
          <p:nvPr/>
        </p:nvSpPr>
        <p:spPr>
          <a:xfrm>
            <a:off x="5928571" y="2688846"/>
            <a:ext cx="2574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1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850" fill="hold">
                                          <p:stCondLst>
                                            <p:cond delay="8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850" fill="hold">
                                          <p:stCondLst>
                                            <p:cond delay="17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50" fill="hold">
                                          <p:stCondLst>
                                            <p:cond delay="25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850" fill="hold">
                                          <p:stCondLst>
                                            <p:cond delay="3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003EF7A-4E1F-4B65-A78C-0075F3C249C5}"/>
              </a:ext>
            </a:extLst>
          </p:cNvPr>
          <p:cNvSpPr/>
          <p:nvPr/>
        </p:nvSpPr>
        <p:spPr>
          <a:xfrm>
            <a:off x="583360" y="232230"/>
            <a:ext cx="8080680" cy="44928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FA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602222" y="397128"/>
            <a:ext cx="2980659" cy="584348"/>
            <a:chOff x="2421141" y="730782"/>
            <a:chExt cx="1466967" cy="738521"/>
          </a:xfrm>
        </p:grpSpPr>
        <p:sp>
          <p:nvSpPr>
            <p:cNvPr id="14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1466967" cy="738521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521155" y="761885"/>
              <a:ext cx="1266939" cy="661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d)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12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giờ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đêm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FD5A4B6-3E2E-42C8-BAC9-914E382C6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68" y="1657686"/>
            <a:ext cx="2029608" cy="306742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585D766-5F15-452D-8F23-20383654E138}"/>
              </a:ext>
            </a:extLst>
          </p:cNvPr>
          <p:cNvSpPr txBox="1"/>
          <p:nvPr/>
        </p:nvSpPr>
        <p:spPr>
          <a:xfrm>
            <a:off x="2893597" y="1883712"/>
            <a:ext cx="257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chiều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85E313-6000-4E88-A531-86DC3240D159}"/>
              </a:ext>
            </a:extLst>
          </p:cNvPr>
          <p:cNvSpPr txBox="1"/>
          <p:nvPr/>
        </p:nvSpPr>
        <p:spPr>
          <a:xfrm>
            <a:off x="5929037" y="2689442"/>
            <a:ext cx="2574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18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364F06-B981-476C-A646-E7F7CCB9D05E}"/>
              </a:ext>
            </a:extLst>
          </p:cNvPr>
          <p:cNvGrpSpPr/>
          <p:nvPr/>
        </p:nvGrpSpPr>
        <p:grpSpPr>
          <a:xfrm>
            <a:off x="1845702" y="1479708"/>
            <a:ext cx="6712540" cy="3067420"/>
            <a:chOff x="1845702" y="1479708"/>
            <a:chExt cx="6712540" cy="30674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03CC5A5-91FA-41DE-A5D7-A8ECAB5ED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5702" y="1479708"/>
              <a:ext cx="6712540" cy="306742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D2C8C5C-CEB6-487A-9065-523C0C37E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47" r="68972" b="59951"/>
            <a:stretch/>
          </p:blipFill>
          <p:spPr>
            <a:xfrm>
              <a:off x="3564117" y="2017861"/>
              <a:ext cx="1193572" cy="1228481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A3D682-C95D-48E7-91A9-03AC5FBDD31E}"/>
              </a:ext>
            </a:extLst>
          </p:cNvPr>
          <p:cNvGrpSpPr/>
          <p:nvPr/>
        </p:nvGrpSpPr>
        <p:grpSpPr>
          <a:xfrm>
            <a:off x="3637278" y="2228954"/>
            <a:ext cx="1028951" cy="1027239"/>
            <a:chOff x="868901" y="441754"/>
            <a:chExt cx="1601171" cy="159850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2BC1278-70AE-4325-918E-2BB2117EE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901" y="441754"/>
              <a:ext cx="1601171" cy="15985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7720D17-93CB-4F74-A525-4EFEBA0FF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22626" y="673488"/>
              <a:ext cx="49983" cy="56584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5EECFB2-4D8E-4446-B0C8-200935FAC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48809">
              <a:off x="1552707" y="903554"/>
              <a:ext cx="189822" cy="331085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FAFEBA9-865D-475F-ABEA-99E5026C0452}"/>
              </a:ext>
            </a:extLst>
          </p:cNvPr>
          <p:cNvSpPr txBox="1"/>
          <p:nvPr/>
        </p:nvSpPr>
        <p:spPr>
          <a:xfrm>
            <a:off x="2805436" y="1652722"/>
            <a:ext cx="257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đêm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9DEFBB-CF8B-4E81-8BE4-D56AED99B014}"/>
              </a:ext>
            </a:extLst>
          </p:cNvPr>
          <p:cNvSpPr txBox="1"/>
          <p:nvPr/>
        </p:nvSpPr>
        <p:spPr>
          <a:xfrm>
            <a:off x="5928571" y="2688846"/>
            <a:ext cx="2574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24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7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850" fill="hold">
                                          <p:stCondLst>
                                            <p:cond delay="8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850" fill="hold">
                                          <p:stCondLst>
                                            <p:cond delay="17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50" fill="hold">
                                          <p:stCondLst>
                                            <p:cond delay="25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850" fill="hold">
                                          <p:stCondLst>
                                            <p:cond delay="3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003EF7A-4E1F-4B65-A78C-0075F3C249C5}"/>
              </a:ext>
            </a:extLst>
          </p:cNvPr>
          <p:cNvSpPr/>
          <p:nvPr/>
        </p:nvSpPr>
        <p:spPr>
          <a:xfrm>
            <a:off x="-255181" y="-233917"/>
            <a:ext cx="9898911" cy="55927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FA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394AE3-93FA-42AA-A808-B08FA393BF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1" y="120865"/>
            <a:ext cx="621963" cy="54162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78F720A-7130-4600-950E-B1914FEEEE84}"/>
              </a:ext>
            </a:extLst>
          </p:cNvPr>
          <p:cNvGrpSpPr/>
          <p:nvPr/>
        </p:nvGrpSpPr>
        <p:grpSpPr>
          <a:xfrm>
            <a:off x="1414129" y="104857"/>
            <a:ext cx="6911161" cy="584348"/>
            <a:chOff x="1904435" y="730782"/>
            <a:chExt cx="3401411" cy="738521"/>
          </a:xfrm>
        </p:grpSpPr>
        <p:sp>
          <p:nvSpPr>
            <p:cNvPr id="21" name="Rectangle: Rounded Corners 43">
              <a:extLst>
                <a:ext uri="{FF2B5EF4-FFF2-40B4-BE49-F238E27FC236}">
                  <a16:creationId xmlns:a16="http://schemas.microsoft.com/office/drawing/2014/main" id="{AB46E4EE-25FF-41F6-82FD-2F62A54F63F6}"/>
                </a:ext>
              </a:extLst>
            </p:cNvPr>
            <p:cNvSpPr/>
            <p:nvPr/>
          </p:nvSpPr>
          <p:spPr>
            <a:xfrm>
              <a:off x="1904435" y="730782"/>
              <a:ext cx="3359549" cy="738521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0D9A42-B680-4392-812B-25985F0A60BF}"/>
                </a:ext>
              </a:extLst>
            </p:cNvPr>
            <p:cNvSpPr txBox="1"/>
            <p:nvPr/>
          </p:nvSpPr>
          <p:spPr>
            <a:xfrm>
              <a:off x="1904435" y="847083"/>
              <a:ext cx="3401411" cy="505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4400"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Quan </a:t>
              </a:r>
              <a:r>
                <a:rPr lang="en-US" sz="20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sát</a:t>
              </a:r>
              <a:r>
                <a:rPr lang="en-US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lang="en-US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ảnh</a:t>
              </a:r>
              <a:r>
                <a:rPr lang="en-US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hoạt</a:t>
              </a:r>
              <a:r>
                <a:rPr lang="en-US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động</a:t>
              </a:r>
              <a:r>
                <a:rPr lang="en-US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lang="en-US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Minh </a:t>
              </a:r>
              <a:r>
                <a:rPr lang="en-US" sz="20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trong</a:t>
              </a:r>
              <a:r>
                <a:rPr lang="en-US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một </a:t>
              </a:r>
              <a:r>
                <a:rPr lang="en-US" sz="20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ngày</a:t>
              </a:r>
              <a:r>
                <a:rPr lang="en-US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2C5F163-3C12-41F6-96C9-D14F226E97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144" y="724601"/>
            <a:ext cx="4720856" cy="4418899"/>
          </a:xfrm>
          <a:prstGeom prst="rect">
            <a:avLst/>
          </a:prstGeom>
        </p:spPr>
      </p:pic>
      <p:sp>
        <p:nvSpPr>
          <p:cNvPr id="27" name="Rounded Rectangular Callout 13">
            <a:extLst>
              <a:ext uri="{FF2B5EF4-FFF2-40B4-BE49-F238E27FC236}">
                <a16:creationId xmlns:a16="http://schemas.microsoft.com/office/drawing/2014/main" id="{F5B7E399-D691-44C7-AA6A-768A309E6A77}"/>
              </a:ext>
            </a:extLst>
          </p:cNvPr>
          <p:cNvSpPr/>
          <p:nvPr/>
        </p:nvSpPr>
        <p:spPr>
          <a:xfrm>
            <a:off x="390892" y="1017270"/>
            <a:ext cx="3991238" cy="2131865"/>
          </a:xfrm>
          <a:prstGeom prst="wedgeRoundRectCallout">
            <a:avLst>
              <a:gd name="adj1" fmla="val 23145"/>
              <a:gd name="adj2" fmla="val 48259"/>
              <a:gd name="adj3" fmla="val 16667"/>
            </a:avLst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Minh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Minh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88D5C7A-F4FB-4E9D-A5A5-7584FD8B1B26}"/>
              </a:ext>
            </a:extLst>
          </p:cNvPr>
          <p:cNvGrpSpPr>
            <a:grpSpLocks/>
          </p:cNvGrpSpPr>
          <p:nvPr/>
        </p:nvGrpSpPr>
        <p:grpSpPr bwMode="auto">
          <a:xfrm>
            <a:off x="-255181" y="3768426"/>
            <a:ext cx="4514268" cy="971090"/>
            <a:chOff x="1568741" y="4452044"/>
            <a:chExt cx="6280212" cy="834537"/>
          </a:xfrm>
        </p:grpSpPr>
        <p:sp>
          <p:nvSpPr>
            <p:cNvPr id="29" name="Rounded Rectangle 2">
              <a:extLst>
                <a:ext uri="{FF2B5EF4-FFF2-40B4-BE49-F238E27FC236}">
                  <a16:creationId xmlns:a16="http://schemas.microsoft.com/office/drawing/2014/main" id="{5B575EC6-5CFB-43B1-9543-91E03D11FD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1485" y="4452044"/>
              <a:ext cx="5377468" cy="834537"/>
            </a:xfrm>
            <a:prstGeom prst="roundRect">
              <a:avLst>
                <a:gd name="adj" fmla="val 16667"/>
              </a:avLst>
            </a:prstGeom>
            <a:solidFill>
              <a:srgbClr val="54A021">
                <a:lumMod val="40000"/>
                <a:lumOff val="60000"/>
              </a:srgbClr>
            </a:solidFill>
            <a:ln w="127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just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-SGK-TV"/>
                  <a:ea typeface="Calibri" pitchFamily="34" charset="0"/>
                  <a:cs typeface="Arial-SGK-TV"/>
                </a:rPr>
                <a:t>-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-SGK-TV"/>
                  <a:ea typeface="Calibri" pitchFamily="34" charset="0"/>
                  <a:cs typeface="Arial-SGK-TV"/>
                </a:rPr>
                <a:t>Cách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-SGK-TV"/>
                  <a:ea typeface="Calibri" pitchFamily="34" charset="0"/>
                  <a:cs typeface="Arial-SGK-TV"/>
                </a:rPr>
                <a:t> 1: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-SGK-TV"/>
                  <a:ea typeface="Calibri" pitchFamily="34" charset="0"/>
                  <a:cs typeface="Arial-SGK-TV"/>
                </a:rPr>
                <a:t>Thời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-SGK-TV"/>
                  <a:ea typeface="Calibri" pitchFamily="34" charset="0"/>
                  <a:cs typeface="Arial-SGK-TV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-SGK-TV"/>
                  <a:ea typeface="Calibri" pitchFamily="34" charset="0"/>
                  <a:cs typeface="Arial-SGK-TV"/>
                </a:rPr>
                <a:t>gian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-SGK-TV"/>
                  <a:ea typeface="Calibri" pitchFamily="34" charset="0"/>
                  <a:cs typeface="Arial-SGK-TV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-SGK-TV"/>
                  <a:ea typeface="Calibri" pitchFamily="34" charset="0"/>
                  <a:cs typeface="Arial-SGK-TV"/>
                </a:rPr>
                <a:t>nói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-SGK-TV"/>
                  <a:ea typeface="Calibri" pitchFamily="34" charset="0"/>
                  <a:cs typeface="Arial-SGK-TV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SGK-TV"/>
                  <a:ea typeface="Calibri" pitchFamily="34" charset="0"/>
                  <a:cs typeface="Arial-SGK-TV"/>
                </a:rPr>
                <a:t>trước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SGK-TV"/>
                  <a:ea typeface="Calibri" pitchFamily="34" charset="0"/>
                  <a:cs typeface="Arial-SGK-TV"/>
                </a:rPr>
                <a:t>.</a:t>
              </a:r>
            </a:p>
            <a:p>
              <a:pPr marL="0" marR="0" lvl="0" indent="0" algn="just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-SGK-TV"/>
                  <a:ea typeface="Calibri" pitchFamily="34" charset="0"/>
                  <a:cs typeface="Arial-SGK-TV"/>
                </a:rPr>
                <a:t>-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-SGK-TV"/>
                  <a:ea typeface="Calibri" pitchFamily="34" charset="0"/>
                  <a:cs typeface="Arial-SGK-TV"/>
                </a:rPr>
                <a:t>Cách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-SGK-TV"/>
                  <a:ea typeface="Calibri" pitchFamily="34" charset="0"/>
                  <a:cs typeface="Arial-SGK-TV"/>
                </a:rPr>
                <a:t> 2: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-SGK-TV"/>
                  <a:ea typeface="Calibri" pitchFamily="34" charset="0"/>
                  <a:cs typeface="Arial-SGK-TV"/>
                </a:rPr>
                <a:t>Thời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-SGK-TV"/>
                  <a:ea typeface="Calibri" pitchFamily="34" charset="0"/>
                  <a:cs typeface="Arial-SGK-TV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-SGK-TV"/>
                  <a:ea typeface="Calibri" pitchFamily="34" charset="0"/>
                  <a:cs typeface="Arial-SGK-TV"/>
                </a:rPr>
                <a:t>gian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-SGK-TV"/>
                  <a:ea typeface="Calibri" pitchFamily="34" charset="0"/>
                  <a:cs typeface="Arial-SGK-TV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-SGK-TV"/>
                  <a:ea typeface="Calibri" pitchFamily="34" charset="0"/>
                  <a:cs typeface="Arial-SGK-TV"/>
                </a:rPr>
                <a:t>nói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-SGK-TV"/>
                  <a:ea typeface="Calibri" pitchFamily="34" charset="0"/>
                  <a:cs typeface="Arial-SGK-TV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SGK-TV"/>
                  <a:ea typeface="Calibri" pitchFamily="34" charset="0"/>
                  <a:cs typeface="Arial-SGK-TV"/>
                </a:rPr>
                <a:t>sau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SGK-TV"/>
                  <a:ea typeface="Calibri" pitchFamily="34" charset="0"/>
                  <a:cs typeface="Arial-SGK-TV"/>
                </a:rPr>
                <a:t>.</a:t>
              </a:r>
              <a:endPara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SGK-TV"/>
                <a:ea typeface="Calibri" pitchFamily="34" charset="0"/>
                <a:cs typeface="Arial-SGK-TV"/>
              </a:endParaRPr>
            </a:p>
          </p:txBody>
        </p:sp>
        <p:sp>
          <p:nvSpPr>
            <p:cNvPr id="30" name="Arrow: Right 1">
              <a:extLst>
                <a:ext uri="{FF2B5EF4-FFF2-40B4-BE49-F238E27FC236}">
                  <a16:creationId xmlns:a16="http://schemas.microsoft.com/office/drawing/2014/main" id="{836EB757-D849-4CE8-8E0C-611757F1E0C0}"/>
                </a:ext>
              </a:extLst>
            </p:cNvPr>
            <p:cNvSpPr/>
            <p:nvPr/>
          </p:nvSpPr>
          <p:spPr>
            <a:xfrm>
              <a:off x="1568741" y="4613262"/>
              <a:ext cx="778923" cy="319329"/>
            </a:xfrm>
            <a:prstGeom prst="rightArrow">
              <a:avLst/>
            </a:prstGeom>
            <a:solidFill>
              <a:srgbClr val="0033CC"/>
            </a:solidFill>
            <a:ln w="19050" cap="rnd" cmpd="sng" algn="ctr">
              <a:solidFill>
                <a:srgbClr val="90C226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850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003EF7A-4E1F-4B65-A78C-0075F3C249C5}"/>
              </a:ext>
            </a:extLst>
          </p:cNvPr>
          <p:cNvSpPr/>
          <p:nvPr/>
        </p:nvSpPr>
        <p:spPr>
          <a:xfrm>
            <a:off x="-341523" y="-477664"/>
            <a:ext cx="9981282" cy="614033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FA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5B38391-BF82-4CFD-93F2-0E14F9AD4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818" y="-111581"/>
            <a:ext cx="5486182" cy="5135273"/>
          </a:xfrm>
          <a:prstGeom prst="rect">
            <a:avLst/>
          </a:prstGeom>
        </p:spPr>
      </p:pic>
      <p:sp>
        <p:nvSpPr>
          <p:cNvPr id="20" name="Rounded Rectangular Callout 13">
            <a:extLst>
              <a:ext uri="{FF2B5EF4-FFF2-40B4-BE49-F238E27FC236}">
                <a16:creationId xmlns:a16="http://schemas.microsoft.com/office/drawing/2014/main" id="{16235FB4-5A31-4B05-85F3-A0DDB079EC12}"/>
              </a:ext>
            </a:extLst>
          </p:cNvPr>
          <p:cNvSpPr/>
          <p:nvPr/>
        </p:nvSpPr>
        <p:spPr>
          <a:xfrm>
            <a:off x="98617" y="341523"/>
            <a:ext cx="3189590" cy="436956"/>
          </a:xfrm>
          <a:prstGeom prst="wedgeRoundRectCallout">
            <a:avLst>
              <a:gd name="adj1" fmla="val 23145"/>
              <a:gd name="adj2" fmla="val 48259"/>
              <a:gd name="adj3" fmla="val 16667"/>
            </a:avLst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16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1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1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Minh </a:t>
            </a:r>
            <a:r>
              <a:rPr lang="en-US" sz="16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ular Callout 13">
            <a:extLst>
              <a:ext uri="{FF2B5EF4-FFF2-40B4-BE49-F238E27FC236}">
                <a16:creationId xmlns:a16="http://schemas.microsoft.com/office/drawing/2014/main" id="{BBB57588-58E1-43DC-97CE-4DAFE1104476}"/>
              </a:ext>
            </a:extLst>
          </p:cNvPr>
          <p:cNvSpPr/>
          <p:nvPr/>
        </p:nvSpPr>
        <p:spPr>
          <a:xfrm>
            <a:off x="63353" y="991517"/>
            <a:ext cx="3189590" cy="436956"/>
          </a:xfrm>
          <a:prstGeom prst="wedgeRoundRectCallout">
            <a:avLst>
              <a:gd name="adj1" fmla="val 23145"/>
              <a:gd name="adj2" fmla="val 48259"/>
              <a:gd name="adj3" fmla="val 16667"/>
            </a:avLst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defTabSz="457200"/>
            <a:r>
              <a:rPr lang="en-US" sz="16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16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1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1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Minh </a:t>
            </a:r>
            <a:r>
              <a:rPr lang="en-US" sz="16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ular Callout 13">
            <a:extLst>
              <a:ext uri="{FF2B5EF4-FFF2-40B4-BE49-F238E27FC236}">
                <a16:creationId xmlns:a16="http://schemas.microsoft.com/office/drawing/2014/main" id="{548BE466-A720-4F42-B431-8B9975EEABCA}"/>
              </a:ext>
            </a:extLst>
          </p:cNvPr>
          <p:cNvSpPr/>
          <p:nvPr/>
        </p:nvSpPr>
        <p:spPr>
          <a:xfrm>
            <a:off x="63353" y="1663545"/>
            <a:ext cx="3189590" cy="436956"/>
          </a:xfrm>
          <a:prstGeom prst="wedgeRoundRectCallout">
            <a:avLst>
              <a:gd name="adj1" fmla="val 23145"/>
              <a:gd name="adj2" fmla="val 48259"/>
              <a:gd name="adj3" fmla="val 16667"/>
            </a:avLst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defTabSz="457200"/>
            <a:r>
              <a:rPr lang="vi-VN" sz="1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 11 giờ trưa, Minh ăn cơm</a:t>
            </a:r>
            <a:r>
              <a:rPr lang="en-US" sz="1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ular Callout 13">
            <a:extLst>
              <a:ext uri="{FF2B5EF4-FFF2-40B4-BE49-F238E27FC236}">
                <a16:creationId xmlns:a16="http://schemas.microsoft.com/office/drawing/2014/main" id="{9B41D5D0-0564-4288-9C37-00F6CC069EA2}"/>
              </a:ext>
            </a:extLst>
          </p:cNvPr>
          <p:cNvSpPr/>
          <p:nvPr/>
        </p:nvSpPr>
        <p:spPr>
          <a:xfrm>
            <a:off x="45721" y="2309204"/>
            <a:ext cx="3400345" cy="436956"/>
          </a:xfrm>
          <a:prstGeom prst="wedgeRoundRectCallout">
            <a:avLst>
              <a:gd name="adj1" fmla="val 23145"/>
              <a:gd name="adj2" fmla="val 48259"/>
              <a:gd name="adj3" fmla="val 16667"/>
            </a:avLst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defTabSz="457200"/>
            <a:r>
              <a:rPr lang="en-US" sz="16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5 </a:t>
            </a:r>
            <a:r>
              <a:rPr lang="en-US" sz="16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1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1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Minh </a:t>
            </a:r>
            <a:r>
              <a:rPr lang="en-US" sz="16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1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ular Callout 13">
            <a:extLst>
              <a:ext uri="{FF2B5EF4-FFF2-40B4-BE49-F238E27FC236}">
                <a16:creationId xmlns:a16="http://schemas.microsoft.com/office/drawing/2014/main" id="{B6E33596-3EAF-41C1-9BEE-9CCF741EBF7F}"/>
              </a:ext>
            </a:extLst>
          </p:cNvPr>
          <p:cNvSpPr/>
          <p:nvPr/>
        </p:nvSpPr>
        <p:spPr>
          <a:xfrm>
            <a:off x="45721" y="2981232"/>
            <a:ext cx="3189590" cy="551064"/>
          </a:xfrm>
          <a:prstGeom prst="wedgeRoundRectCallout">
            <a:avLst>
              <a:gd name="adj1" fmla="val 23145"/>
              <a:gd name="adj2" fmla="val 48259"/>
              <a:gd name="adj3" fmla="val 16667"/>
            </a:avLst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defTabSz="457200"/>
            <a:r>
              <a:rPr lang="en-US" sz="16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16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1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1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Minh </a:t>
            </a:r>
            <a:r>
              <a:rPr lang="en-US" sz="16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1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1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1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ular Callout 13">
            <a:extLst>
              <a:ext uri="{FF2B5EF4-FFF2-40B4-BE49-F238E27FC236}">
                <a16:creationId xmlns:a16="http://schemas.microsoft.com/office/drawing/2014/main" id="{74C92EBC-9BCC-42AF-AD35-FA18CF4A103D}"/>
              </a:ext>
            </a:extLst>
          </p:cNvPr>
          <p:cNvSpPr/>
          <p:nvPr/>
        </p:nvSpPr>
        <p:spPr>
          <a:xfrm>
            <a:off x="45721" y="3708345"/>
            <a:ext cx="3189590" cy="551064"/>
          </a:xfrm>
          <a:prstGeom prst="wedgeRoundRectCallout">
            <a:avLst>
              <a:gd name="adj1" fmla="val 23145"/>
              <a:gd name="adj2" fmla="val 48259"/>
              <a:gd name="adj3" fmla="val 16667"/>
            </a:avLst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defTabSz="457200"/>
            <a:r>
              <a:rPr lang="en-US" sz="16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16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1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1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Minh </a:t>
            </a:r>
            <a:r>
              <a:rPr lang="en-US" sz="16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1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1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16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1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1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ed Rectangular Callout 13">
            <a:extLst>
              <a:ext uri="{FF2B5EF4-FFF2-40B4-BE49-F238E27FC236}">
                <a16:creationId xmlns:a16="http://schemas.microsoft.com/office/drawing/2014/main" id="{91EEB758-40C6-4200-B4E9-B6007B2F19BC}"/>
              </a:ext>
            </a:extLst>
          </p:cNvPr>
          <p:cNvSpPr/>
          <p:nvPr/>
        </p:nvSpPr>
        <p:spPr>
          <a:xfrm>
            <a:off x="45721" y="4365021"/>
            <a:ext cx="3189590" cy="436956"/>
          </a:xfrm>
          <a:prstGeom prst="wedgeRoundRectCallout">
            <a:avLst>
              <a:gd name="adj1" fmla="val 23145"/>
              <a:gd name="adj2" fmla="val 48259"/>
              <a:gd name="adj3" fmla="val 16667"/>
            </a:avLst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16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1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1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Minh </a:t>
            </a:r>
            <a:r>
              <a:rPr lang="en-US" sz="16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1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A98DEE-5440-45AA-8963-203301666F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461" y="1428473"/>
            <a:ext cx="720895" cy="81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2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23457E-7 L 0.14583 -0.0333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-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583 -0.03333 L 0.14219 0.1771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219 0.17716 L 0.14583 0.4293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583 0.42932 L 0.03941 0.4271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41 0.42716 L -0.1349 0.4228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15" y="-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49 0.42284 L -0.14097 0.1771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12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7" grpId="0" animBg="1"/>
      <p:bldP spid="28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át vui cùng chiếc đồng hồ Bài hát giúp bé học xem đồng hồ Học đếm giờ đồng hồ Lớp 3">
            <a:hlinkClick r:id="" action="ppaction://media"/>
            <a:extLst>
              <a:ext uri="{FF2B5EF4-FFF2-40B4-BE49-F238E27FC236}">
                <a16:creationId xmlns:a16="http://schemas.microsoft.com/office/drawing/2014/main" id="{9E28C2BD-E780-4CF3-85F8-A8BE26C437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2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2290685" y="-1080190"/>
            <a:ext cx="4726337" cy="7225493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323" y="3499134"/>
            <a:ext cx="2725530" cy="1611956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786" y="-78389"/>
            <a:ext cx="2146306" cy="21463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13684" r="10424" b="24207"/>
          <a:stretch/>
        </p:blipFill>
        <p:spPr>
          <a:xfrm>
            <a:off x="1587301" y="1663700"/>
            <a:ext cx="6133104" cy="209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1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398"/>
            <a:ext cx="9151502" cy="6535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25" y="675563"/>
            <a:ext cx="2890299" cy="3976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975" y="444639"/>
            <a:ext cx="5315000" cy="1749283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2375046"/>
            <a:ext cx="1470605" cy="5573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217" y="3070578"/>
            <a:ext cx="1046315" cy="7171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18" y="3622012"/>
            <a:ext cx="1470605" cy="4405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433" y="3070578"/>
            <a:ext cx="1046315" cy="7171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235" y="3622012"/>
            <a:ext cx="1470605" cy="4405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778" y="3795737"/>
            <a:ext cx="1046315" cy="7171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80" y="4347171"/>
            <a:ext cx="1470605" cy="4405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362" y="4436755"/>
            <a:ext cx="571962" cy="5747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791" y="3776631"/>
            <a:ext cx="1046315" cy="7171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593" y="4328065"/>
            <a:ext cx="1470605" cy="4405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138931"/>
            <a:ext cx="9144000" cy="45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170969" y="3565285"/>
            <a:ext cx="8595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Nhạc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nền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7730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4"/>
          <a:stretch/>
        </p:blipFill>
        <p:spPr>
          <a:xfrm>
            <a:off x="1" y="1"/>
            <a:ext cx="9151502" cy="519580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415" y="3477902"/>
            <a:ext cx="979907" cy="60375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761" y="3942144"/>
            <a:ext cx="1377269" cy="37088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121" y="3477902"/>
            <a:ext cx="929539" cy="58015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534" y="3923996"/>
            <a:ext cx="1306475" cy="35638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583" y="4197524"/>
            <a:ext cx="874256" cy="57708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435" y="4641254"/>
            <a:ext cx="1228774" cy="3545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470" y="4081660"/>
            <a:ext cx="961306" cy="60865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977" y="4512032"/>
            <a:ext cx="1351123" cy="37389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2120" b="94962" l="7500" r="50700">
                        <a14:backgroundMark x1="46550" y1="33800" x2="49450" y2="38209"/>
                        <a14:backgroundMark x1="25150" y1="34990" x2="28350" y2="31980"/>
                      </a14:backgroundRemoval>
                    </a14:imgEffect>
                  </a14:imgLayer>
                </a14:imgProps>
              </a:ext>
            </a:extLst>
          </a:blip>
          <a:srcRect l="6614" t="32166" r="49280"/>
          <a:stretch/>
        </p:blipFill>
        <p:spPr>
          <a:xfrm>
            <a:off x="1311638" y="3248216"/>
            <a:ext cx="1727776" cy="1898616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237606" y="1232600"/>
            <a:ext cx="6575582" cy="1802485"/>
            <a:chOff x="-2205188" y="1539238"/>
            <a:chExt cx="8767442" cy="2403313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B4C7E7A-5F81-463B-9FDA-5F8A47FCDC1D}"/>
                </a:ext>
              </a:extLst>
            </p:cNvPr>
            <p:cNvGrpSpPr/>
            <p:nvPr/>
          </p:nvGrpSpPr>
          <p:grpSpPr>
            <a:xfrm>
              <a:off x="-2205188" y="1539238"/>
              <a:ext cx="6986019" cy="2403313"/>
              <a:chOff x="7363195" y="1926116"/>
              <a:chExt cx="6986019" cy="2403313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2A6F710-A8CF-4338-BF74-99DD36D700F5}"/>
                  </a:ext>
                </a:extLst>
              </p:cNvPr>
              <p:cNvSpPr/>
              <p:nvPr/>
            </p:nvSpPr>
            <p:spPr>
              <a:xfrm>
                <a:off x="11269708" y="1926116"/>
                <a:ext cx="3079506" cy="1456537"/>
              </a:xfrm>
              <a:custGeom>
                <a:avLst/>
                <a:gdLst>
                  <a:gd name="connsiteX0" fmla="*/ 708935 w 4772605"/>
                  <a:gd name="connsiteY0" fmla="*/ 0 h 1863939"/>
                  <a:gd name="connsiteX1" fmla="*/ 4461942 w 4772605"/>
                  <a:gd name="connsiteY1" fmla="*/ 0 h 1863939"/>
                  <a:gd name="connsiteX2" fmla="*/ 4772605 w 4772605"/>
                  <a:gd name="connsiteY2" fmla="*/ 310663 h 1863939"/>
                  <a:gd name="connsiteX3" fmla="*/ 4772605 w 4772605"/>
                  <a:gd name="connsiteY3" fmla="*/ 1553276 h 1863939"/>
                  <a:gd name="connsiteX4" fmla="*/ 4461942 w 4772605"/>
                  <a:gd name="connsiteY4" fmla="*/ 1863939 h 1863939"/>
                  <a:gd name="connsiteX5" fmla="*/ 708935 w 4772605"/>
                  <a:gd name="connsiteY5" fmla="*/ 1863939 h 1863939"/>
                  <a:gd name="connsiteX6" fmla="*/ 398272 w 4772605"/>
                  <a:gd name="connsiteY6" fmla="*/ 1553276 h 1863939"/>
                  <a:gd name="connsiteX7" fmla="*/ 398272 w 4772605"/>
                  <a:gd name="connsiteY7" fmla="*/ 622317 h 1863939"/>
                  <a:gd name="connsiteX8" fmla="*/ 0 w 4772605"/>
                  <a:gd name="connsiteY8" fmla="*/ 622317 h 1863939"/>
                  <a:gd name="connsiteX9" fmla="*/ 398272 w 4772605"/>
                  <a:gd name="connsiteY9" fmla="*/ 446165 h 1863939"/>
                  <a:gd name="connsiteX10" fmla="*/ 398272 w 4772605"/>
                  <a:gd name="connsiteY10" fmla="*/ 310663 h 1863939"/>
                  <a:gd name="connsiteX11" fmla="*/ 708935 w 4772605"/>
                  <a:gd name="connsiteY11" fmla="*/ 0 h 1863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72605" h="1863939">
                    <a:moveTo>
                      <a:pt x="708935" y="0"/>
                    </a:moveTo>
                    <a:lnTo>
                      <a:pt x="4461942" y="0"/>
                    </a:lnTo>
                    <a:cubicBezTo>
                      <a:pt x="4633516" y="0"/>
                      <a:pt x="4772605" y="139089"/>
                      <a:pt x="4772605" y="310663"/>
                    </a:cubicBezTo>
                    <a:lnTo>
                      <a:pt x="4772605" y="1553276"/>
                    </a:lnTo>
                    <a:cubicBezTo>
                      <a:pt x="4772605" y="1724850"/>
                      <a:pt x="4633516" y="1863939"/>
                      <a:pt x="4461942" y="1863939"/>
                    </a:cubicBezTo>
                    <a:lnTo>
                      <a:pt x="708935" y="1863939"/>
                    </a:lnTo>
                    <a:cubicBezTo>
                      <a:pt x="537361" y="1863939"/>
                      <a:pt x="398272" y="1724850"/>
                      <a:pt x="398272" y="1553276"/>
                    </a:cubicBezTo>
                    <a:lnTo>
                      <a:pt x="398272" y="622317"/>
                    </a:lnTo>
                    <a:lnTo>
                      <a:pt x="0" y="622317"/>
                    </a:lnTo>
                    <a:lnTo>
                      <a:pt x="398272" y="446165"/>
                    </a:lnTo>
                    <a:lnTo>
                      <a:pt x="398272" y="310663"/>
                    </a:lnTo>
                    <a:cubicBezTo>
                      <a:pt x="398272" y="139089"/>
                      <a:pt x="537361" y="0"/>
                      <a:pt x="70893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28575" cap="flat" cmpd="sng" algn="ctr">
                <a:solidFill>
                  <a:srgbClr val="9C5043"/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Rectangle: Rounded Corners 37">
                <a:extLst>
                  <a:ext uri="{FF2B5EF4-FFF2-40B4-BE49-F238E27FC236}">
                    <a16:creationId xmlns:a16="http://schemas.microsoft.com/office/drawing/2014/main" id="{556501E9-9FDB-43AC-A584-2F09815162C2}"/>
                  </a:ext>
                </a:extLst>
              </p:cNvPr>
              <p:cNvSpPr/>
              <p:nvPr/>
            </p:nvSpPr>
            <p:spPr>
              <a:xfrm>
                <a:off x="7363195" y="2485320"/>
                <a:ext cx="4035311" cy="1844109"/>
              </a:xfrm>
              <a:prstGeom prst="round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800" kern="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2205609" y="1750840"/>
              <a:ext cx="4356645" cy="779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Buổi</a:t>
              </a:r>
              <a:r>
                <a:rPr lang="en-US" sz="3200" b="1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sáng</a:t>
              </a:r>
              <a:endParaRPr lang="en-US" sz="1600" b="1" dirty="0">
                <a:solidFill>
                  <a:srgbClr val="ED7D31">
                    <a:lumMod val="50000"/>
                  </a:srgbClr>
                </a:solidFill>
                <a:latin typeface="思源黑体 CN Normal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185343" y="220229"/>
            <a:ext cx="6752492" cy="654135"/>
            <a:chOff x="1580457" y="293638"/>
            <a:chExt cx="9003322" cy="87218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FE0546E-6488-491E-8AA1-277B5CEB2FD6}"/>
                </a:ext>
              </a:extLst>
            </p:cNvPr>
            <p:cNvGrpSpPr/>
            <p:nvPr/>
          </p:nvGrpSpPr>
          <p:grpSpPr>
            <a:xfrm>
              <a:off x="1580457" y="293638"/>
              <a:ext cx="8654706" cy="872180"/>
              <a:chOff x="150128" y="102542"/>
              <a:chExt cx="15600341" cy="200940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8E54022-CBBB-4124-B256-472085A25CC7}"/>
                  </a:ext>
                </a:extLst>
              </p:cNvPr>
              <p:cNvGrpSpPr/>
              <p:nvPr/>
            </p:nvGrpSpPr>
            <p:grpSpPr>
              <a:xfrm>
                <a:off x="1107065" y="248000"/>
                <a:ext cx="14643404" cy="1863939"/>
                <a:chOff x="1107064" y="247999"/>
                <a:chExt cx="14980401" cy="186393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CBD9B5C9-CA06-4115-934D-476E7C9299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07064" y="247999"/>
                  <a:ext cx="14980401" cy="1863939"/>
                </a:xfrm>
                <a:prstGeom prst="rect">
                  <a:avLst/>
                </a:prstGeom>
              </p:spPr>
            </p:pic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8CCCB1E-5D6D-4B1D-94ED-906BCD4A2D0C}"/>
                    </a:ext>
                  </a:extLst>
                </p:cNvPr>
                <p:cNvSpPr/>
                <p:nvPr/>
              </p:nvSpPr>
              <p:spPr>
                <a:xfrm>
                  <a:off x="1527388" y="359923"/>
                  <a:ext cx="9698331" cy="162057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1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A90CF18-B31B-4FFE-AF8E-D970FEA13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165942" y="418612"/>
                <a:ext cx="2009400" cy="1377259"/>
              </a:xfrm>
              <a:prstGeom prst="rect">
                <a:avLst/>
              </a:prstGeom>
            </p:spPr>
          </p:pic>
        </p:grpSp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B07D3780-2260-46BC-B3C6-30A20377408B}"/>
                </a:ext>
              </a:extLst>
            </p:cNvPr>
            <p:cNvSpPr txBox="1"/>
            <p:nvPr/>
          </p:nvSpPr>
          <p:spPr>
            <a:xfrm>
              <a:off x="1748850" y="420927"/>
              <a:ext cx="883492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700" b="1" dirty="0" err="1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Sáng</a:t>
              </a:r>
              <a:r>
                <a:rPr lang="en-US" altLang="zh-CN" sz="2700" b="1" dirty="0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700" b="1" dirty="0" err="1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từ</a:t>
              </a:r>
              <a:r>
                <a:rPr lang="en-US" altLang="zh-CN" sz="2700" b="1" dirty="0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1 </a:t>
              </a:r>
              <a:r>
                <a:rPr lang="en-US" altLang="zh-CN" sz="2700" b="1" dirty="0" err="1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giờ</a:t>
              </a:r>
              <a:r>
                <a:rPr lang="en-US" altLang="zh-CN" sz="2700" b="1" dirty="0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700" b="1" dirty="0" err="1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đến</a:t>
              </a:r>
              <a:r>
                <a:rPr lang="en-US" altLang="zh-CN" sz="2700" b="1" dirty="0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700" b="1" dirty="0" err="1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hết</a:t>
              </a:r>
              <a:r>
                <a:rPr lang="en-US" altLang="zh-CN" sz="2700" b="1" dirty="0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10 </a:t>
              </a:r>
              <a:r>
                <a:rPr lang="en-US" altLang="zh-CN" sz="2700" b="1" dirty="0" err="1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giờ</a:t>
              </a:r>
              <a:r>
                <a:rPr lang="en-US" altLang="zh-CN" sz="2700" b="1" dirty="0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, </a:t>
              </a:r>
              <a:r>
                <a:rPr lang="en-US" altLang="zh-CN" sz="2700" b="1" dirty="0" err="1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là</a:t>
              </a:r>
              <a:r>
                <a:rPr lang="en-US" altLang="zh-CN" sz="2700" b="1" dirty="0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700" b="1" dirty="0" err="1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buổi</a:t>
              </a:r>
              <a:r>
                <a:rPr lang="en-US" altLang="zh-CN" sz="2700" b="1" dirty="0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700" b="1" dirty="0" err="1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gì</a:t>
              </a:r>
              <a:r>
                <a:rPr lang="en-US" altLang="zh-CN" sz="2700" b="1" dirty="0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30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4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4"/>
          <a:stretch/>
        </p:blipFill>
        <p:spPr>
          <a:xfrm>
            <a:off x="1" y="1"/>
            <a:ext cx="9151502" cy="51958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761" y="3942144"/>
            <a:ext cx="1377269" cy="37088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120" b="94962" l="7500" r="50700">
                        <a14:backgroundMark x1="46550" y1="33800" x2="49450" y2="38209"/>
                        <a14:backgroundMark x1="25150" y1="34990" x2="28350" y2="31980"/>
                      </a14:backgroundRemoval>
                    </a14:imgEffect>
                  </a14:imgLayer>
                </a14:imgProps>
              </a:ext>
            </a:extLst>
          </a:blip>
          <a:srcRect l="6614" t="32166" r="49280"/>
          <a:stretch/>
        </p:blipFill>
        <p:spPr>
          <a:xfrm>
            <a:off x="3151895" y="2800364"/>
            <a:ext cx="1727776" cy="189861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556" y="4058057"/>
            <a:ext cx="979907" cy="60375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121" y="3477902"/>
            <a:ext cx="929539" cy="58015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534" y="3923996"/>
            <a:ext cx="1306475" cy="35638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583" y="4197524"/>
            <a:ext cx="874256" cy="57708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435" y="4641254"/>
            <a:ext cx="1228774" cy="3545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977" y="4512032"/>
            <a:ext cx="1351123" cy="373897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237606" y="1266053"/>
            <a:ext cx="6447004" cy="1769032"/>
            <a:chOff x="-2205188" y="1583842"/>
            <a:chExt cx="8596005" cy="2358709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B4C7E7A-5F81-463B-9FDA-5F8A47FCDC1D}"/>
                </a:ext>
              </a:extLst>
            </p:cNvPr>
            <p:cNvGrpSpPr/>
            <p:nvPr/>
          </p:nvGrpSpPr>
          <p:grpSpPr>
            <a:xfrm>
              <a:off x="-2205188" y="1583842"/>
              <a:ext cx="6825020" cy="2358709"/>
              <a:chOff x="7363195" y="1970720"/>
              <a:chExt cx="6825020" cy="2358709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2A6F710-A8CF-4338-BF74-99DD36D700F5}"/>
                  </a:ext>
                </a:extLst>
              </p:cNvPr>
              <p:cNvSpPr/>
              <p:nvPr/>
            </p:nvSpPr>
            <p:spPr>
              <a:xfrm>
                <a:off x="11108709" y="1970720"/>
                <a:ext cx="3079506" cy="1307667"/>
              </a:xfrm>
              <a:custGeom>
                <a:avLst/>
                <a:gdLst>
                  <a:gd name="connsiteX0" fmla="*/ 708935 w 4772605"/>
                  <a:gd name="connsiteY0" fmla="*/ 0 h 1863939"/>
                  <a:gd name="connsiteX1" fmla="*/ 4461942 w 4772605"/>
                  <a:gd name="connsiteY1" fmla="*/ 0 h 1863939"/>
                  <a:gd name="connsiteX2" fmla="*/ 4772605 w 4772605"/>
                  <a:gd name="connsiteY2" fmla="*/ 310663 h 1863939"/>
                  <a:gd name="connsiteX3" fmla="*/ 4772605 w 4772605"/>
                  <a:gd name="connsiteY3" fmla="*/ 1553276 h 1863939"/>
                  <a:gd name="connsiteX4" fmla="*/ 4461942 w 4772605"/>
                  <a:gd name="connsiteY4" fmla="*/ 1863939 h 1863939"/>
                  <a:gd name="connsiteX5" fmla="*/ 708935 w 4772605"/>
                  <a:gd name="connsiteY5" fmla="*/ 1863939 h 1863939"/>
                  <a:gd name="connsiteX6" fmla="*/ 398272 w 4772605"/>
                  <a:gd name="connsiteY6" fmla="*/ 1553276 h 1863939"/>
                  <a:gd name="connsiteX7" fmla="*/ 398272 w 4772605"/>
                  <a:gd name="connsiteY7" fmla="*/ 622317 h 1863939"/>
                  <a:gd name="connsiteX8" fmla="*/ 0 w 4772605"/>
                  <a:gd name="connsiteY8" fmla="*/ 622317 h 1863939"/>
                  <a:gd name="connsiteX9" fmla="*/ 398272 w 4772605"/>
                  <a:gd name="connsiteY9" fmla="*/ 446165 h 1863939"/>
                  <a:gd name="connsiteX10" fmla="*/ 398272 w 4772605"/>
                  <a:gd name="connsiteY10" fmla="*/ 310663 h 1863939"/>
                  <a:gd name="connsiteX11" fmla="*/ 708935 w 4772605"/>
                  <a:gd name="connsiteY11" fmla="*/ 0 h 1863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72605" h="1863939">
                    <a:moveTo>
                      <a:pt x="708935" y="0"/>
                    </a:moveTo>
                    <a:lnTo>
                      <a:pt x="4461942" y="0"/>
                    </a:lnTo>
                    <a:cubicBezTo>
                      <a:pt x="4633516" y="0"/>
                      <a:pt x="4772605" y="139089"/>
                      <a:pt x="4772605" y="310663"/>
                    </a:cubicBezTo>
                    <a:lnTo>
                      <a:pt x="4772605" y="1553276"/>
                    </a:lnTo>
                    <a:cubicBezTo>
                      <a:pt x="4772605" y="1724850"/>
                      <a:pt x="4633516" y="1863939"/>
                      <a:pt x="4461942" y="1863939"/>
                    </a:cubicBezTo>
                    <a:lnTo>
                      <a:pt x="708935" y="1863939"/>
                    </a:lnTo>
                    <a:cubicBezTo>
                      <a:pt x="537361" y="1863939"/>
                      <a:pt x="398272" y="1724850"/>
                      <a:pt x="398272" y="1553276"/>
                    </a:cubicBezTo>
                    <a:lnTo>
                      <a:pt x="398272" y="622317"/>
                    </a:lnTo>
                    <a:lnTo>
                      <a:pt x="0" y="622317"/>
                    </a:lnTo>
                    <a:lnTo>
                      <a:pt x="398272" y="446165"/>
                    </a:lnTo>
                    <a:lnTo>
                      <a:pt x="398272" y="310663"/>
                    </a:lnTo>
                    <a:cubicBezTo>
                      <a:pt x="398272" y="139089"/>
                      <a:pt x="537361" y="0"/>
                      <a:pt x="70893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28575" cap="flat" cmpd="sng" algn="ctr">
                <a:solidFill>
                  <a:srgbClr val="9C5043"/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Rectangle: Rounded Corners 37">
                <a:extLst>
                  <a:ext uri="{FF2B5EF4-FFF2-40B4-BE49-F238E27FC236}">
                    <a16:creationId xmlns:a16="http://schemas.microsoft.com/office/drawing/2014/main" id="{556501E9-9FDB-43AC-A584-2F09815162C2}"/>
                  </a:ext>
                </a:extLst>
              </p:cNvPr>
              <p:cNvSpPr/>
              <p:nvPr/>
            </p:nvSpPr>
            <p:spPr>
              <a:xfrm>
                <a:off x="7363195" y="2485320"/>
                <a:ext cx="4035311" cy="1844109"/>
              </a:xfrm>
              <a:prstGeom prst="round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800" kern="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2034172" y="1817536"/>
              <a:ext cx="4356645" cy="779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solidFill>
                    <a:srgbClr val="ED7D31">
                      <a:lumMod val="50000"/>
                    </a:srgbClr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Buổi</a:t>
              </a:r>
              <a:r>
                <a:rPr lang="en-US" sz="3200" b="1" dirty="0">
                  <a:solidFill>
                    <a:srgbClr val="ED7D31">
                      <a:lumMod val="50000"/>
                    </a:srgbClr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tr</a:t>
              </a:r>
              <a:r>
                <a:rPr lang="vi-VN" sz="3200" b="1" dirty="0">
                  <a:solidFill>
                    <a:srgbClr val="ED7D31">
                      <a:lumMod val="50000"/>
                    </a:srgbClr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ư</a:t>
              </a:r>
              <a:r>
                <a:rPr lang="en-US" sz="3200" b="1" dirty="0">
                  <a:solidFill>
                    <a:srgbClr val="ED7D31">
                      <a:lumMod val="50000"/>
                    </a:srgbClr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185343" y="220229"/>
            <a:ext cx="6752492" cy="654135"/>
            <a:chOff x="1580457" y="293638"/>
            <a:chExt cx="9003322" cy="87218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FE0546E-6488-491E-8AA1-277B5CEB2FD6}"/>
                </a:ext>
              </a:extLst>
            </p:cNvPr>
            <p:cNvGrpSpPr/>
            <p:nvPr/>
          </p:nvGrpSpPr>
          <p:grpSpPr>
            <a:xfrm>
              <a:off x="1580457" y="293638"/>
              <a:ext cx="8654706" cy="872180"/>
              <a:chOff x="150128" y="102542"/>
              <a:chExt cx="15600341" cy="200940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8E54022-CBBB-4124-B256-472085A25CC7}"/>
                  </a:ext>
                </a:extLst>
              </p:cNvPr>
              <p:cNvGrpSpPr/>
              <p:nvPr/>
            </p:nvGrpSpPr>
            <p:grpSpPr>
              <a:xfrm>
                <a:off x="1107065" y="248000"/>
                <a:ext cx="14643404" cy="1863939"/>
                <a:chOff x="1107064" y="247999"/>
                <a:chExt cx="14980401" cy="186393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CBD9B5C9-CA06-4115-934D-476E7C9299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107064" y="247999"/>
                  <a:ext cx="14980401" cy="1863939"/>
                </a:xfrm>
                <a:prstGeom prst="rect">
                  <a:avLst/>
                </a:prstGeom>
              </p:spPr>
            </p:pic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8CCCB1E-5D6D-4B1D-94ED-906BCD4A2D0C}"/>
                    </a:ext>
                  </a:extLst>
                </p:cNvPr>
                <p:cNvSpPr/>
                <p:nvPr/>
              </p:nvSpPr>
              <p:spPr>
                <a:xfrm>
                  <a:off x="1527388" y="359923"/>
                  <a:ext cx="9698331" cy="162057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1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A90CF18-B31B-4FFE-AF8E-D970FEA13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165942" y="418612"/>
                <a:ext cx="2009400" cy="1377259"/>
              </a:xfrm>
              <a:prstGeom prst="rect">
                <a:avLst/>
              </a:prstGeom>
            </p:spPr>
          </p:pic>
        </p:grpSp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B07D3780-2260-46BC-B3C6-30A20377408B}"/>
                </a:ext>
              </a:extLst>
            </p:cNvPr>
            <p:cNvSpPr txBox="1"/>
            <p:nvPr/>
          </p:nvSpPr>
          <p:spPr>
            <a:xfrm>
              <a:off x="1748850" y="420927"/>
              <a:ext cx="883492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27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Trưa từ 11 giờ đến hết 12 giờ, là buổi gì?</a:t>
              </a:r>
            </a:p>
          </p:txBody>
        </p:sp>
      </p:grpSp>
      <p:pic>
        <p:nvPicPr>
          <p:cNvPr id="30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3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4"/>
          <a:stretch/>
        </p:blipFill>
        <p:spPr>
          <a:xfrm>
            <a:off x="1" y="1"/>
            <a:ext cx="9151502" cy="519580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525" y="3430063"/>
            <a:ext cx="979907" cy="60375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534" y="3923996"/>
            <a:ext cx="1306475" cy="3563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761" y="3942144"/>
            <a:ext cx="1377269" cy="37088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120" b="94962" l="7500" r="50700">
                        <a14:backgroundMark x1="46550" y1="33800" x2="49450" y2="38209"/>
                        <a14:backgroundMark x1="25150" y1="34990" x2="28350" y2="31980"/>
                      </a14:backgroundRemoval>
                    </a14:imgEffect>
                  </a14:imgLayer>
                </a14:imgProps>
              </a:ext>
            </a:extLst>
          </a:blip>
          <a:srcRect l="6614" t="32166" r="49280"/>
          <a:stretch/>
        </p:blipFill>
        <p:spPr>
          <a:xfrm>
            <a:off x="4133628" y="2513915"/>
            <a:ext cx="1727776" cy="189861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583" y="4197524"/>
            <a:ext cx="874256" cy="57708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435" y="4641254"/>
            <a:ext cx="1228774" cy="3545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977" y="4512032"/>
            <a:ext cx="1351123" cy="373897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1185343" y="220229"/>
            <a:ext cx="6491030" cy="654135"/>
            <a:chOff x="1580457" y="293638"/>
            <a:chExt cx="8654706" cy="87218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FE0546E-6488-491E-8AA1-277B5CEB2FD6}"/>
                </a:ext>
              </a:extLst>
            </p:cNvPr>
            <p:cNvGrpSpPr/>
            <p:nvPr/>
          </p:nvGrpSpPr>
          <p:grpSpPr>
            <a:xfrm>
              <a:off x="1580457" y="293638"/>
              <a:ext cx="8654706" cy="872180"/>
              <a:chOff x="150128" y="102542"/>
              <a:chExt cx="15600341" cy="200940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8E54022-CBBB-4124-B256-472085A25CC7}"/>
                  </a:ext>
                </a:extLst>
              </p:cNvPr>
              <p:cNvGrpSpPr/>
              <p:nvPr/>
            </p:nvGrpSpPr>
            <p:grpSpPr>
              <a:xfrm>
                <a:off x="1107065" y="248000"/>
                <a:ext cx="14643404" cy="1863939"/>
                <a:chOff x="1107064" y="247999"/>
                <a:chExt cx="14980401" cy="186393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CBD9B5C9-CA06-4115-934D-476E7C9299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07064" y="247999"/>
                  <a:ext cx="14980401" cy="1863939"/>
                </a:xfrm>
                <a:prstGeom prst="rect">
                  <a:avLst/>
                </a:prstGeom>
              </p:spPr>
            </p:pic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8CCCB1E-5D6D-4B1D-94ED-906BCD4A2D0C}"/>
                    </a:ext>
                  </a:extLst>
                </p:cNvPr>
                <p:cNvSpPr/>
                <p:nvPr/>
              </p:nvSpPr>
              <p:spPr>
                <a:xfrm>
                  <a:off x="1527388" y="359923"/>
                  <a:ext cx="9698331" cy="162057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1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A90CF18-B31B-4FFE-AF8E-D970FEA13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165942" y="418612"/>
                <a:ext cx="2009400" cy="1377259"/>
              </a:xfrm>
              <a:prstGeom prst="rect">
                <a:avLst/>
              </a:prstGeom>
            </p:spPr>
          </p:pic>
        </p:grpSp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B07D3780-2260-46BC-B3C6-30A20377408B}"/>
                </a:ext>
              </a:extLst>
            </p:cNvPr>
            <p:cNvSpPr txBox="1"/>
            <p:nvPr/>
          </p:nvSpPr>
          <p:spPr>
            <a:xfrm>
              <a:off x="2671124" y="420927"/>
              <a:ext cx="756403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700" b="1" dirty="0" err="1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Tối</a:t>
              </a:r>
              <a:r>
                <a:rPr lang="en-US" altLang="zh-CN" sz="2700" b="1" dirty="0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700" b="1" dirty="0" err="1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từ</a:t>
              </a:r>
              <a:r>
                <a:rPr lang="en-US" altLang="zh-CN" sz="2700" b="1" dirty="0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19 </a:t>
              </a:r>
              <a:r>
                <a:rPr lang="en-US" altLang="zh-CN" sz="2700" b="1" dirty="0" err="1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giờ</a:t>
              </a:r>
              <a:r>
                <a:rPr lang="en-US" altLang="zh-CN" sz="2700" b="1" dirty="0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700" b="1" dirty="0" err="1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đến</a:t>
              </a:r>
              <a:r>
                <a:rPr lang="en-US" altLang="zh-CN" sz="2700" b="1" dirty="0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700" b="1" dirty="0" err="1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hết</a:t>
              </a:r>
              <a:r>
                <a:rPr lang="en-US" altLang="zh-CN" sz="2700" b="1" dirty="0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21 </a:t>
              </a:r>
              <a:r>
                <a:rPr lang="en-US" altLang="zh-CN" sz="2700" b="1" dirty="0" err="1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giờ</a:t>
              </a:r>
              <a:r>
                <a:rPr lang="en-US" altLang="zh-CN" sz="2700" b="1" dirty="0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, </a:t>
              </a:r>
              <a:r>
                <a:rPr lang="en-US" altLang="zh-CN" sz="2700" b="1" dirty="0" err="1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là</a:t>
              </a:r>
              <a:r>
                <a:rPr lang="en-US" altLang="zh-CN" sz="2700" b="1" dirty="0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700" b="1" dirty="0" err="1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buổi</a:t>
              </a:r>
              <a:r>
                <a:rPr lang="en-US" altLang="zh-CN" sz="2700" b="1" dirty="0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700" b="1" dirty="0" err="1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gì</a:t>
              </a:r>
              <a:r>
                <a:rPr lang="en-US" altLang="zh-CN" sz="2700" b="1" dirty="0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30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2957411" y="1306557"/>
            <a:ext cx="3232360" cy="819591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tối</a:t>
            </a:r>
            <a:endParaRPr lang="en-US" sz="4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71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4"/>
          <a:stretch/>
        </p:blipFill>
        <p:spPr>
          <a:xfrm>
            <a:off x="1" y="1"/>
            <a:ext cx="9151502" cy="519580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828" y="4158940"/>
            <a:ext cx="979907" cy="60375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534" y="3923996"/>
            <a:ext cx="1306475" cy="3563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761" y="3942144"/>
            <a:ext cx="1377269" cy="37088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120" b="94962" l="7500" r="50700">
                        <a14:backgroundMark x1="46550" y1="33800" x2="49450" y2="38209"/>
                        <a14:backgroundMark x1="25150" y1="34990" x2="28350" y2="31980"/>
                      </a14:backgroundRemoval>
                    </a14:imgEffect>
                  </a14:imgLayer>
                </a14:imgProps>
              </a:ext>
            </a:extLst>
          </a:blip>
          <a:srcRect l="6614" t="32166" r="49280"/>
          <a:stretch/>
        </p:blipFill>
        <p:spPr>
          <a:xfrm>
            <a:off x="4962060" y="3097138"/>
            <a:ext cx="1727776" cy="189861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435" y="4641254"/>
            <a:ext cx="1228774" cy="3545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977" y="4512032"/>
            <a:ext cx="1351123" cy="373897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1185343" y="220229"/>
            <a:ext cx="7022223" cy="654135"/>
            <a:chOff x="1580457" y="293638"/>
            <a:chExt cx="9362962" cy="87218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FE0546E-6488-491E-8AA1-277B5CEB2FD6}"/>
                </a:ext>
              </a:extLst>
            </p:cNvPr>
            <p:cNvGrpSpPr/>
            <p:nvPr/>
          </p:nvGrpSpPr>
          <p:grpSpPr>
            <a:xfrm>
              <a:off x="1580457" y="293638"/>
              <a:ext cx="9245447" cy="872180"/>
              <a:chOff x="150128" y="102542"/>
              <a:chExt cx="16665168" cy="200940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8E54022-CBBB-4124-B256-472085A25CC7}"/>
                  </a:ext>
                </a:extLst>
              </p:cNvPr>
              <p:cNvGrpSpPr/>
              <p:nvPr/>
            </p:nvGrpSpPr>
            <p:grpSpPr>
              <a:xfrm>
                <a:off x="1107063" y="248000"/>
                <a:ext cx="15708233" cy="1863939"/>
                <a:chOff x="1107062" y="247999"/>
                <a:chExt cx="16069736" cy="186393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CBD9B5C9-CA06-4115-934D-476E7C9299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07062" y="247999"/>
                  <a:ext cx="16069736" cy="1863939"/>
                </a:xfrm>
                <a:prstGeom prst="rect">
                  <a:avLst/>
                </a:prstGeom>
              </p:spPr>
            </p:pic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8CCCB1E-5D6D-4B1D-94ED-906BCD4A2D0C}"/>
                    </a:ext>
                  </a:extLst>
                </p:cNvPr>
                <p:cNvSpPr/>
                <p:nvPr/>
              </p:nvSpPr>
              <p:spPr>
                <a:xfrm>
                  <a:off x="1527388" y="359923"/>
                  <a:ext cx="9698331" cy="162057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1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A90CF18-B31B-4FFE-AF8E-D970FEA13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165942" y="418612"/>
                <a:ext cx="2009400" cy="1377259"/>
              </a:xfrm>
              <a:prstGeom prst="rect">
                <a:avLst/>
              </a:prstGeom>
            </p:spPr>
          </p:pic>
        </p:grpSp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B07D3780-2260-46BC-B3C6-30A20377408B}"/>
                </a:ext>
              </a:extLst>
            </p:cNvPr>
            <p:cNvSpPr txBox="1"/>
            <p:nvPr/>
          </p:nvSpPr>
          <p:spPr>
            <a:xfrm>
              <a:off x="2671122" y="420927"/>
              <a:ext cx="827229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700" b="1" dirty="0" err="1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Đêm</a:t>
              </a:r>
              <a:r>
                <a:rPr lang="en-US" altLang="zh-CN" sz="2700" b="1" dirty="0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700" b="1" dirty="0" err="1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từ</a:t>
              </a:r>
              <a:r>
                <a:rPr lang="en-US" altLang="zh-CN" sz="2700" b="1" dirty="0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22 </a:t>
              </a:r>
              <a:r>
                <a:rPr lang="en-US" altLang="zh-CN" sz="2700" b="1" dirty="0" err="1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giờ</a:t>
              </a:r>
              <a:r>
                <a:rPr lang="en-US" altLang="zh-CN" sz="2700" b="1" dirty="0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700" b="1" dirty="0" err="1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đến</a:t>
              </a:r>
              <a:r>
                <a:rPr lang="en-US" altLang="zh-CN" sz="2700" b="1" dirty="0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700" b="1" dirty="0" err="1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hết</a:t>
              </a:r>
              <a:r>
                <a:rPr lang="en-US" altLang="zh-CN" sz="2700" b="1" dirty="0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24 </a:t>
              </a:r>
              <a:r>
                <a:rPr lang="en-US" altLang="zh-CN" sz="2700" b="1" dirty="0" err="1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giờ</a:t>
              </a:r>
              <a:r>
                <a:rPr lang="en-US" altLang="zh-CN" sz="2700" b="1" dirty="0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, </a:t>
              </a:r>
              <a:r>
                <a:rPr lang="en-US" altLang="zh-CN" sz="2700" b="1" dirty="0" err="1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là</a:t>
              </a:r>
              <a:r>
                <a:rPr lang="en-US" altLang="zh-CN" sz="2700" b="1" dirty="0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700" b="1" dirty="0" err="1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buổi</a:t>
              </a:r>
              <a:r>
                <a:rPr lang="en-US" altLang="zh-CN" sz="2700" b="1" dirty="0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700" b="1" dirty="0" err="1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gì</a:t>
              </a:r>
              <a:r>
                <a:rPr lang="en-US" altLang="zh-CN" sz="2700" b="1" dirty="0">
                  <a:solidFill>
                    <a:prstClr val="white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30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2957411" y="1306557"/>
            <a:ext cx="3232360" cy="819591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endParaRPr lang="en-US" sz="4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58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3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pic>
        <p:nvPicPr>
          <p:cNvPr id="2" name="Tieng-yeah-tre-con-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81.693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31859" y="15729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7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2290685" y="-1080190"/>
            <a:ext cx="4726337" cy="7225493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8" y="3744686"/>
            <a:ext cx="2491720" cy="1473674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786" y="-78389"/>
            <a:ext cx="2146306" cy="21463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5" t="9643" r="19841" b="19224"/>
          <a:stretch/>
        </p:blipFill>
        <p:spPr>
          <a:xfrm>
            <a:off x="1770743" y="1509486"/>
            <a:ext cx="5558972" cy="187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0.97153 3.7037E-6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2290685" y="-1080190"/>
            <a:ext cx="4726337" cy="7225493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011" y="-161516"/>
            <a:ext cx="2146306" cy="21463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1" t="10684" r="9320" b="20564"/>
          <a:stretch/>
        </p:blipFill>
        <p:spPr>
          <a:xfrm>
            <a:off x="1619250" y="619431"/>
            <a:ext cx="5905500" cy="19803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1358A6-A758-4464-8B6C-8E7C93A5EBD3}"/>
              </a:ext>
            </a:extLst>
          </p:cNvPr>
          <p:cNvSpPr/>
          <p:nvPr/>
        </p:nvSpPr>
        <p:spPr>
          <a:xfrm>
            <a:off x="1619250" y="2532556"/>
            <a:ext cx="6209413" cy="1828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altLang="zh-CN" sz="4800" dirty="0" err="1">
                <a:solidFill>
                  <a:srgbClr val="00B050"/>
                </a:solidFill>
                <a:latin typeface="Coiny" panose="02000903060500060000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Giới</a:t>
            </a:r>
            <a:r>
              <a:rPr lang="en-US" altLang="zh-CN" sz="4800" dirty="0">
                <a:solidFill>
                  <a:srgbClr val="00B050"/>
                </a:solidFill>
                <a:latin typeface="Coiny" panose="02000903060500060000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800" dirty="0" err="1">
                <a:solidFill>
                  <a:srgbClr val="00B050"/>
                </a:solidFill>
                <a:latin typeface="Coiny" panose="02000903060500060000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thiệu</a:t>
            </a:r>
            <a:r>
              <a:rPr lang="en-US" altLang="zh-CN" sz="4800" dirty="0">
                <a:solidFill>
                  <a:srgbClr val="00B050"/>
                </a:solidFill>
                <a:latin typeface="Coiny" panose="02000903060500060000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đ</a:t>
            </a:r>
            <a:r>
              <a:rPr lang="vi-VN" altLang="zh-CN" sz="4800" dirty="0">
                <a:solidFill>
                  <a:srgbClr val="00B050"/>
                </a:solidFill>
                <a:latin typeface="Coiny" panose="02000903060500060000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ơ</a:t>
            </a:r>
            <a:r>
              <a:rPr lang="en-US" altLang="zh-CN" sz="4800" dirty="0">
                <a:solidFill>
                  <a:srgbClr val="00B050"/>
                </a:solidFill>
                <a:latin typeface="Coiny" panose="02000903060500060000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 </a:t>
            </a:r>
            <a:r>
              <a:rPr lang="en-US" altLang="zh-CN" sz="4800" dirty="0" err="1">
                <a:solidFill>
                  <a:srgbClr val="00B050"/>
                </a:solidFill>
                <a:latin typeface="Coiny" panose="02000903060500060000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vị</a:t>
            </a:r>
            <a:r>
              <a:rPr lang="en-US" altLang="zh-CN" sz="4800" dirty="0">
                <a:solidFill>
                  <a:srgbClr val="00B050"/>
                </a:solidFill>
                <a:latin typeface="Coiny" panose="02000903060500060000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800" dirty="0" err="1">
                <a:solidFill>
                  <a:srgbClr val="00B050"/>
                </a:solidFill>
                <a:latin typeface="Coiny" panose="02000903060500060000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lang="en-US" altLang="zh-CN" sz="4800" dirty="0">
                <a:solidFill>
                  <a:srgbClr val="00B050"/>
                </a:solidFill>
                <a:latin typeface="Coiny" panose="02000903060500060000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, </a:t>
            </a:r>
            <a:r>
              <a:rPr lang="en-US" altLang="zh-CN" sz="4800" dirty="0" err="1">
                <a:solidFill>
                  <a:srgbClr val="00B050"/>
                </a:solidFill>
                <a:latin typeface="Coiny" panose="02000903060500060000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giờ</a:t>
            </a:r>
            <a:endParaRPr lang="zh-CN" altLang="en-US" sz="4800" dirty="0">
              <a:solidFill>
                <a:srgbClr val="00B050"/>
              </a:solidFill>
              <a:latin typeface="Coiny" panose="02000903060500060000" pitchFamily="2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665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2FB6CBE-9D10-4103-A931-BED4E2CD37D3}"/>
              </a:ext>
            </a:extLst>
          </p:cNvPr>
          <p:cNvSpPr/>
          <p:nvPr/>
        </p:nvSpPr>
        <p:spPr>
          <a:xfrm>
            <a:off x="280366" y="276447"/>
            <a:ext cx="8643825" cy="4556811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D5434547-8A2F-41FE-8282-2DF35D0B8C1A}"/>
              </a:ext>
            </a:extLst>
          </p:cNvPr>
          <p:cNvSpPr/>
          <p:nvPr/>
        </p:nvSpPr>
        <p:spPr>
          <a:xfrm>
            <a:off x="531628" y="1558192"/>
            <a:ext cx="6081823" cy="202711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Một </a:t>
            </a:r>
            <a:r>
              <a:rPr lang="en-US" sz="28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A25CC1-E904-4F63-AC10-7091DACF0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1000">
                        <a14:foregroundMark x1="88556" y1="20833" x2="91000" y2="30104"/>
                        <a14:foregroundMark x1="91000" y1="30104" x2="89000" y2="32292"/>
                        <a14:foregroundMark x1="74667" y1="10104" x2="85556" y2="14063"/>
                        <a14:foregroundMark x1="80889" y1="11354" x2="87778" y2="19375"/>
                        <a14:foregroundMark x1="87778" y1="19375" x2="88333" y2="21875"/>
                        <a14:backgroundMark x1="14667" y1="22500" x2="35222" y2="44167"/>
                        <a14:backgroundMark x1="44222" y1="18958" x2="57889" y2="31979"/>
                        <a14:backgroundMark x1="13222" y1="51458" x2="60333" y2="52708"/>
                        <a14:backgroundMark x1="12556" y1="17708" x2="12556" y2="47292"/>
                        <a14:backgroundMark x1="12556" y1="47292" x2="12556" y2="47292"/>
                        <a14:backgroundMark x1="13667" y1="17708" x2="53556" y2="19583"/>
                        <a14:backgroundMark x1="56000" y1="17292" x2="57444" y2="33438"/>
                        <a14:backgroundMark x1="26889" y1="16250" x2="60111" y2="17083"/>
                        <a14:backgroundMark x1="62778" y1="36979" x2="63667" y2="41354"/>
                        <a14:backgroundMark x1="62556" y1="47500" x2="64556" y2="51667"/>
                        <a14:backgroundMark x1="50000" y1="50833" x2="60111" y2="50417"/>
                        <a14:backgroundMark x1="41444" y1="49583" x2="58333" y2="48333"/>
                        <a14:backgroundMark x1="28444" y1="23333" x2="50667" y2="47500"/>
                        <a14:backgroundMark x1="18889" y1="30104" x2="24444" y2="46042"/>
                        <a14:backgroundMark x1="28000" y1="21042" x2="23444" y2="38333"/>
                        <a14:backgroundMark x1="23444" y1="38333" x2="30111" y2="46458"/>
                        <a14:backgroundMark x1="30111" y1="46458" x2="30111" y2="45833"/>
                        <a14:backgroundMark x1="34333" y1="25417" x2="52778" y2="44583"/>
                        <a14:backgroundMark x1="52778" y1="44583" x2="52889" y2="44792"/>
                        <a14:backgroundMark x1="62556" y1="47083" x2="64111" y2="46875"/>
                        <a14:backgroundMark x1="62556" y1="45625" x2="64333" y2="45833"/>
                        <a14:backgroundMark x1="62333" y1="45000" x2="63222" y2="45000"/>
                        <a14:backgroundMark x1="61667" y1="34688" x2="63222" y2="34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03" y="310242"/>
            <a:ext cx="48220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6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2FB6CBE-9D10-4103-A931-BED4E2CD37D3}"/>
              </a:ext>
            </a:extLst>
          </p:cNvPr>
          <p:cNvSpPr/>
          <p:nvPr/>
        </p:nvSpPr>
        <p:spPr>
          <a:xfrm>
            <a:off x="280366" y="276447"/>
            <a:ext cx="8643825" cy="4556811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B47AFC97-AAA5-4747-BEDB-D8E6D8C3446B}"/>
              </a:ext>
            </a:extLst>
          </p:cNvPr>
          <p:cNvSpPr/>
          <p:nvPr/>
        </p:nvSpPr>
        <p:spPr>
          <a:xfrm>
            <a:off x="667162" y="1323229"/>
            <a:ext cx="3505200" cy="1271587"/>
          </a:xfrm>
          <a:prstGeom prst="cloud">
            <a:avLst/>
          </a:prstGeom>
          <a:solidFill>
            <a:srgbClr val="FFC000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Rounded Rectangular Callout 3">
            <a:extLst>
              <a:ext uri="{FF2B5EF4-FFF2-40B4-BE49-F238E27FC236}">
                <a16:creationId xmlns:a16="http://schemas.microsoft.com/office/drawing/2014/main" id="{1C6D3103-F3B5-44A9-9D03-3F29A1185086}"/>
              </a:ext>
            </a:extLst>
          </p:cNvPr>
          <p:cNvSpPr/>
          <p:nvPr/>
        </p:nvSpPr>
        <p:spPr>
          <a:xfrm>
            <a:off x="4971639" y="994860"/>
            <a:ext cx="2935033" cy="894031"/>
          </a:xfrm>
          <a:prstGeom prst="wedgeRoundRectCallout">
            <a:avLst>
              <a:gd name="adj1" fmla="val -10085"/>
              <a:gd name="adj2" fmla="val 71983"/>
              <a:gd name="adj3" fmla="val 16667"/>
            </a:avLst>
          </a:prstGeom>
          <a:solidFill>
            <a:srgbClr val="00B050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E9F1B22-5ABB-4468-ACF4-976642925F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4121" y="1959023"/>
            <a:ext cx="3722421" cy="2731440"/>
          </a:xfrm>
          <a:prstGeom prst="rect">
            <a:avLst/>
          </a:prstGeom>
        </p:spPr>
      </p:pic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D5434547-8A2F-41FE-8282-2DF35D0B8C1A}"/>
              </a:ext>
            </a:extLst>
          </p:cNvPr>
          <p:cNvSpPr/>
          <p:nvPr/>
        </p:nvSpPr>
        <p:spPr>
          <a:xfrm>
            <a:off x="448921" y="370891"/>
            <a:ext cx="4183203" cy="6239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457200">
              <a:defRPr/>
            </a:pPr>
            <a:r>
              <a:rPr lang="en-US" sz="28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8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8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8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8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1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2FB6CBE-9D10-4103-A931-BED4E2CD37D3}"/>
              </a:ext>
            </a:extLst>
          </p:cNvPr>
          <p:cNvSpPr/>
          <p:nvPr/>
        </p:nvSpPr>
        <p:spPr>
          <a:xfrm>
            <a:off x="280366" y="276447"/>
            <a:ext cx="8643825" cy="4556811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E9F1B22-5ABB-4468-ACF4-976642925F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4121" y="1959023"/>
            <a:ext cx="3722421" cy="2731440"/>
          </a:xfrm>
          <a:prstGeom prst="rect">
            <a:avLst/>
          </a:prstGeom>
        </p:spPr>
      </p:pic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D5434547-8A2F-41FE-8282-2DF35D0B8C1A}"/>
              </a:ext>
            </a:extLst>
          </p:cNvPr>
          <p:cNvSpPr/>
          <p:nvPr/>
        </p:nvSpPr>
        <p:spPr>
          <a:xfrm>
            <a:off x="448921" y="370891"/>
            <a:ext cx="4183203" cy="6239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936C97C4-524C-456C-874E-781EFEA5EA4E}"/>
              </a:ext>
            </a:extLst>
          </p:cNvPr>
          <p:cNvSpPr/>
          <p:nvPr/>
        </p:nvSpPr>
        <p:spPr>
          <a:xfrm>
            <a:off x="516331" y="1181148"/>
            <a:ext cx="3860265" cy="1952209"/>
          </a:xfrm>
          <a:prstGeom prst="cloud">
            <a:avLst/>
          </a:prstGeom>
          <a:solidFill>
            <a:srgbClr val="FFC000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ounded Rectangular Callout 3">
            <a:extLst>
              <a:ext uri="{FF2B5EF4-FFF2-40B4-BE49-F238E27FC236}">
                <a16:creationId xmlns:a16="http://schemas.microsoft.com/office/drawing/2014/main" id="{AC634699-2E9F-45C0-88B2-652413EF14F3}"/>
              </a:ext>
            </a:extLst>
          </p:cNvPr>
          <p:cNvSpPr/>
          <p:nvPr/>
        </p:nvSpPr>
        <p:spPr>
          <a:xfrm>
            <a:off x="4972659" y="701749"/>
            <a:ext cx="3722420" cy="1189251"/>
          </a:xfrm>
          <a:prstGeom prst="wedgeRoundRectCallout">
            <a:avLst>
              <a:gd name="adj1" fmla="val 11048"/>
              <a:gd name="adj2" fmla="val 64967"/>
              <a:gd name="adj3" fmla="val 16667"/>
            </a:avLst>
          </a:prstGeom>
          <a:solidFill>
            <a:srgbClr val="92D050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R="0" lvl="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* 7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marR="0" lvl="0" indent="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9" name="Rounded Rectangular Callout 17">
            <a:extLst>
              <a:ext uri="{FF2B5EF4-FFF2-40B4-BE49-F238E27FC236}">
                <a16:creationId xmlns:a16="http://schemas.microsoft.com/office/drawing/2014/main" id="{372D11EA-F344-401F-B6B5-CF8BE892C13A}"/>
              </a:ext>
            </a:extLst>
          </p:cNvPr>
          <p:cNvSpPr/>
          <p:nvPr/>
        </p:nvSpPr>
        <p:spPr>
          <a:xfrm>
            <a:off x="516331" y="3345281"/>
            <a:ext cx="3487486" cy="1276052"/>
          </a:xfrm>
          <a:prstGeom prst="wedgeRoundRectCallout">
            <a:avLst>
              <a:gd name="adj1" fmla="val 62695"/>
              <a:gd name="adj2" fmla="val 3832"/>
              <a:gd name="adj3" fmla="val 16667"/>
            </a:avLst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719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2FB6CBE-9D10-4103-A931-BED4E2CD37D3}"/>
              </a:ext>
            </a:extLst>
          </p:cNvPr>
          <p:cNvSpPr/>
          <p:nvPr/>
        </p:nvSpPr>
        <p:spPr>
          <a:xfrm>
            <a:off x="280366" y="276447"/>
            <a:ext cx="8643825" cy="4556811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4D2656-C802-41DC-A967-75FDA7BEC9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1000">
                        <a14:foregroundMark x1="88556" y1="20833" x2="91000" y2="30104"/>
                        <a14:foregroundMark x1="91000" y1="30104" x2="89000" y2="32292"/>
                        <a14:foregroundMark x1="74667" y1="10104" x2="85556" y2="14063"/>
                        <a14:foregroundMark x1="80889" y1="11354" x2="87778" y2="19375"/>
                        <a14:foregroundMark x1="87778" y1="19375" x2="88333" y2="21875"/>
                        <a14:backgroundMark x1="14667" y1="22500" x2="35222" y2="44167"/>
                        <a14:backgroundMark x1="44222" y1="18958" x2="57889" y2="31979"/>
                        <a14:backgroundMark x1="13222" y1="51458" x2="60333" y2="52708"/>
                        <a14:backgroundMark x1="12556" y1="17708" x2="12556" y2="47292"/>
                        <a14:backgroundMark x1="12556" y1="47292" x2="12556" y2="47292"/>
                        <a14:backgroundMark x1="13667" y1="17708" x2="53556" y2="19583"/>
                        <a14:backgroundMark x1="56000" y1="17292" x2="57444" y2="33438"/>
                        <a14:backgroundMark x1="26889" y1="16250" x2="60111" y2="17083"/>
                        <a14:backgroundMark x1="62778" y1="36979" x2="63667" y2="41354"/>
                        <a14:backgroundMark x1="62556" y1="47500" x2="64556" y2="51667"/>
                        <a14:backgroundMark x1="50000" y1="50833" x2="60111" y2="50417"/>
                        <a14:backgroundMark x1="41444" y1="49583" x2="58333" y2="48333"/>
                        <a14:backgroundMark x1="28444" y1="23333" x2="50667" y2="47500"/>
                        <a14:backgroundMark x1="18889" y1="30104" x2="24444" y2="46042"/>
                        <a14:backgroundMark x1="28000" y1="21042" x2="23444" y2="38333"/>
                        <a14:backgroundMark x1="23444" y1="38333" x2="30111" y2="46458"/>
                        <a14:backgroundMark x1="30111" y1="46458" x2="30111" y2="45833"/>
                        <a14:backgroundMark x1="34333" y1="25417" x2="52778" y2="44583"/>
                        <a14:backgroundMark x1="52778" y1="44583" x2="52889" y2="44792"/>
                        <a14:backgroundMark x1="62556" y1="47083" x2="64111" y2="46875"/>
                        <a14:backgroundMark x1="62556" y1="45625" x2="64333" y2="45833"/>
                        <a14:backgroundMark x1="62333" y1="45000" x2="63222" y2="45000"/>
                        <a14:backgroundMark x1="61667" y1="34688" x2="63222" y2="34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20"/>
          <a:stretch/>
        </p:blipFill>
        <p:spPr>
          <a:xfrm>
            <a:off x="6134986" y="310242"/>
            <a:ext cx="2979024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1A8D77-3853-45B3-964F-DBA31C5159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191" y="1026860"/>
            <a:ext cx="5377315" cy="3608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DCA191-9C34-42EC-8193-7FE58FF02F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83" y="51352"/>
            <a:ext cx="2256804" cy="11190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AC63D16-1BD0-4F8A-AD4C-A29C5E6ACE1E}"/>
              </a:ext>
            </a:extLst>
          </p:cNvPr>
          <p:cNvGrpSpPr/>
          <p:nvPr/>
        </p:nvGrpSpPr>
        <p:grpSpPr>
          <a:xfrm>
            <a:off x="1390944" y="2571750"/>
            <a:ext cx="1477927" cy="485591"/>
            <a:chOff x="1390944" y="2571750"/>
            <a:chExt cx="1477927" cy="48559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D4BFEDE-8B28-4BAE-B89D-446931CB6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90" y="2571750"/>
              <a:ext cx="1375437" cy="48559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1E4B809-6B36-4E00-9DE8-66B29E635BA1}"/>
                </a:ext>
              </a:extLst>
            </p:cNvPr>
            <p:cNvSpPr txBox="1"/>
            <p:nvPr/>
          </p:nvSpPr>
          <p:spPr>
            <a:xfrm>
              <a:off x="1390944" y="2601733"/>
              <a:ext cx="14779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</a:t>
              </a:r>
              <a:r>
                <a:rPr lang="en-US" sz="2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endPara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EB32AE1-7C41-4479-AE20-989F6C7EE29A}"/>
              </a:ext>
            </a:extLst>
          </p:cNvPr>
          <p:cNvGrpSpPr/>
          <p:nvPr/>
        </p:nvGrpSpPr>
        <p:grpSpPr>
          <a:xfrm>
            <a:off x="1442191" y="3294764"/>
            <a:ext cx="1477927" cy="485591"/>
            <a:chOff x="1390944" y="2571750"/>
            <a:chExt cx="1477927" cy="48559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DC6EBE2-44C3-44A3-827F-26FD2549E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90" y="2571750"/>
              <a:ext cx="1375437" cy="48559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7D02230-2DF1-4CD6-B6AC-0A6492EB9C25}"/>
                </a:ext>
              </a:extLst>
            </p:cNvPr>
            <p:cNvSpPr txBox="1"/>
            <p:nvPr/>
          </p:nvSpPr>
          <p:spPr>
            <a:xfrm>
              <a:off x="1390944" y="2601733"/>
              <a:ext cx="14779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</a:t>
              </a:r>
              <a:r>
                <a:rPr lang="en-US" sz="2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endPara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E8CF89B-E8A4-42E4-B9F3-DE49D8CB58B4}"/>
              </a:ext>
            </a:extLst>
          </p:cNvPr>
          <p:cNvGrpSpPr/>
          <p:nvPr/>
        </p:nvGrpSpPr>
        <p:grpSpPr>
          <a:xfrm>
            <a:off x="3430477" y="4143179"/>
            <a:ext cx="1477927" cy="485591"/>
            <a:chOff x="1390944" y="2571750"/>
            <a:chExt cx="1477927" cy="48559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6F836D9-0154-406B-8AEC-7624C4296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90" y="2571750"/>
              <a:ext cx="1375437" cy="48559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4D5F61F-6FEE-456E-8A16-4FE08ADAD061}"/>
                </a:ext>
              </a:extLst>
            </p:cNvPr>
            <p:cNvSpPr txBox="1"/>
            <p:nvPr/>
          </p:nvSpPr>
          <p:spPr>
            <a:xfrm>
              <a:off x="1390944" y="2601733"/>
              <a:ext cx="14779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</a:t>
              </a:r>
              <a:r>
                <a:rPr lang="en-US" sz="2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endPara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464A3DA-6A22-472A-AB5C-7AD33CF9E594}"/>
              </a:ext>
            </a:extLst>
          </p:cNvPr>
          <p:cNvGrpSpPr/>
          <p:nvPr/>
        </p:nvGrpSpPr>
        <p:grpSpPr>
          <a:xfrm>
            <a:off x="5297429" y="3282006"/>
            <a:ext cx="1477927" cy="485591"/>
            <a:chOff x="1390944" y="2571750"/>
            <a:chExt cx="1477927" cy="48559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C0BF24-55E1-42A0-B7D1-D6D97F72F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90" y="2571750"/>
              <a:ext cx="1375437" cy="48559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A16041F-BB3E-4104-B87F-1E34E41EE1AA}"/>
                </a:ext>
              </a:extLst>
            </p:cNvPr>
            <p:cNvSpPr txBox="1"/>
            <p:nvPr/>
          </p:nvSpPr>
          <p:spPr>
            <a:xfrm>
              <a:off x="1390944" y="2601733"/>
              <a:ext cx="14779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</a:t>
              </a:r>
              <a:r>
                <a:rPr lang="en-US" sz="2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endPara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781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2FB6CBE-9D10-4103-A931-BED4E2CD37D3}"/>
              </a:ext>
            </a:extLst>
          </p:cNvPr>
          <p:cNvSpPr/>
          <p:nvPr/>
        </p:nvSpPr>
        <p:spPr>
          <a:xfrm>
            <a:off x="280366" y="276447"/>
            <a:ext cx="8643825" cy="4556811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DCA191-9C34-42EC-8193-7FE58FF02F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83" y="51352"/>
            <a:ext cx="2256804" cy="11190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AA3CE7-49B4-4766-B774-978EB7B87C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912" y="872148"/>
            <a:ext cx="5869046" cy="39611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4D2656-C802-41DC-A967-75FDA7BEC9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1000">
                        <a14:foregroundMark x1="88556" y1="20833" x2="91000" y2="30104"/>
                        <a14:foregroundMark x1="91000" y1="30104" x2="89000" y2="32292"/>
                        <a14:foregroundMark x1="74667" y1="10104" x2="85556" y2="14063"/>
                        <a14:foregroundMark x1="80889" y1="11354" x2="87778" y2="19375"/>
                        <a14:foregroundMark x1="87778" y1="19375" x2="88333" y2="21875"/>
                        <a14:backgroundMark x1="14667" y1="22500" x2="35222" y2="44167"/>
                        <a14:backgroundMark x1="44222" y1="18958" x2="57889" y2="31979"/>
                        <a14:backgroundMark x1="13222" y1="51458" x2="60333" y2="52708"/>
                        <a14:backgroundMark x1="12556" y1="17708" x2="12556" y2="47292"/>
                        <a14:backgroundMark x1="12556" y1="47292" x2="12556" y2="47292"/>
                        <a14:backgroundMark x1="13667" y1="17708" x2="53556" y2="19583"/>
                        <a14:backgroundMark x1="56000" y1="17292" x2="57444" y2="33438"/>
                        <a14:backgroundMark x1="26889" y1="16250" x2="60111" y2="17083"/>
                        <a14:backgroundMark x1="62778" y1="36979" x2="63667" y2="41354"/>
                        <a14:backgroundMark x1="62556" y1="47500" x2="64556" y2="51667"/>
                        <a14:backgroundMark x1="50000" y1="50833" x2="60111" y2="50417"/>
                        <a14:backgroundMark x1="41444" y1="49583" x2="58333" y2="48333"/>
                        <a14:backgroundMark x1="28444" y1="23333" x2="50667" y2="47500"/>
                        <a14:backgroundMark x1="18889" y1="30104" x2="24444" y2="46042"/>
                        <a14:backgroundMark x1="28000" y1="21042" x2="23444" y2="38333"/>
                        <a14:backgroundMark x1="23444" y1="38333" x2="30111" y2="46458"/>
                        <a14:backgroundMark x1="30111" y1="46458" x2="30111" y2="45833"/>
                        <a14:backgroundMark x1="34333" y1="25417" x2="52778" y2="44583"/>
                        <a14:backgroundMark x1="52778" y1="44583" x2="52889" y2="44792"/>
                        <a14:backgroundMark x1="62556" y1="47083" x2="64111" y2="46875"/>
                        <a14:backgroundMark x1="62556" y1="45625" x2="64333" y2="45833"/>
                        <a14:backgroundMark x1="62333" y1="45000" x2="63222" y2="45000"/>
                        <a14:backgroundMark x1="61667" y1="34688" x2="63222" y2="34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20"/>
          <a:stretch/>
        </p:blipFill>
        <p:spPr>
          <a:xfrm>
            <a:off x="6134986" y="310242"/>
            <a:ext cx="2979024" cy="51435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2E05893-3668-4DA0-AF05-F871D79D2BF2}"/>
              </a:ext>
            </a:extLst>
          </p:cNvPr>
          <p:cNvGrpSpPr/>
          <p:nvPr/>
        </p:nvGrpSpPr>
        <p:grpSpPr>
          <a:xfrm>
            <a:off x="1876340" y="1089365"/>
            <a:ext cx="1722393" cy="707886"/>
            <a:chOff x="1876340" y="1089365"/>
            <a:chExt cx="1722393" cy="70788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E4D75-946F-45FB-A54A-0ED673421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6340" y="1177502"/>
              <a:ext cx="1526129" cy="56073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FDC2A42-F720-4633-927B-364728DADF09}"/>
                </a:ext>
              </a:extLst>
            </p:cNvPr>
            <p:cNvSpPr txBox="1"/>
            <p:nvPr/>
          </p:nvSpPr>
          <p:spPr>
            <a:xfrm>
              <a:off x="1936544" y="1089365"/>
              <a:ext cx="16621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đêm</a:t>
              </a:r>
              <a:endPara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( 23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F2C7B76-FF77-4DB4-B8D7-70A58E79F087}"/>
              </a:ext>
            </a:extLst>
          </p:cNvPr>
          <p:cNvGrpSpPr/>
          <p:nvPr/>
        </p:nvGrpSpPr>
        <p:grpSpPr>
          <a:xfrm>
            <a:off x="1292977" y="3258112"/>
            <a:ext cx="1716038" cy="707886"/>
            <a:chOff x="1292977" y="3258112"/>
            <a:chExt cx="1716038" cy="70788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9D0B318-A655-4FF3-AB6D-571AA48BC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2977" y="3325467"/>
              <a:ext cx="1526129" cy="56073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ECDDAF7-E903-4C14-8406-BD5F85FA5DE6}"/>
                </a:ext>
              </a:extLst>
            </p:cNvPr>
            <p:cNvSpPr txBox="1"/>
            <p:nvPr/>
          </p:nvSpPr>
          <p:spPr>
            <a:xfrm>
              <a:off x="1346826" y="3258112"/>
              <a:ext cx="16621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tối</a:t>
              </a:r>
              <a:endPara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( 20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926D41-8917-4365-A005-55280B2515A8}"/>
              </a:ext>
            </a:extLst>
          </p:cNvPr>
          <p:cNvGrpSpPr/>
          <p:nvPr/>
        </p:nvGrpSpPr>
        <p:grpSpPr>
          <a:xfrm>
            <a:off x="4914456" y="3917408"/>
            <a:ext cx="1765046" cy="707886"/>
            <a:chOff x="4914456" y="3917408"/>
            <a:chExt cx="1765046" cy="70788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8975BF6-00DE-48F2-8D72-B02115B0D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456" y="3990985"/>
              <a:ext cx="1526129" cy="56073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87F2C0E-5D67-4AA9-8CB0-BA5702CB4D8B}"/>
                </a:ext>
              </a:extLst>
            </p:cNvPr>
            <p:cNvSpPr txBox="1"/>
            <p:nvPr/>
          </p:nvSpPr>
          <p:spPr>
            <a:xfrm>
              <a:off x="5017313" y="3917408"/>
              <a:ext cx="16621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</a:t>
              </a:r>
              <a:r>
                <a:rPr lang="en-US" sz="2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( 17 </a:t>
              </a:r>
              <a:r>
                <a:rPr lang="en-US" sz="2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72353A1-5214-4C73-A5CD-2F21AFE7CB2C}"/>
              </a:ext>
            </a:extLst>
          </p:cNvPr>
          <p:cNvGrpSpPr/>
          <p:nvPr/>
        </p:nvGrpSpPr>
        <p:grpSpPr>
          <a:xfrm>
            <a:off x="5561829" y="2481275"/>
            <a:ext cx="1709850" cy="707886"/>
            <a:chOff x="5561829" y="2481275"/>
            <a:chExt cx="1709850" cy="7078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65DBF3F-EA6B-4B5F-8CBE-C797A3C89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829" y="2554852"/>
              <a:ext cx="1526129" cy="560733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511FFC8-4146-4FED-AA63-460EB7B501C5}"/>
                </a:ext>
              </a:extLst>
            </p:cNvPr>
            <p:cNvSpPr txBox="1"/>
            <p:nvPr/>
          </p:nvSpPr>
          <p:spPr>
            <a:xfrm>
              <a:off x="5609490" y="2481275"/>
              <a:ext cx="16621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</a:t>
              </a:r>
              <a:r>
                <a:rPr lang="en-US" sz="2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( 15 </a:t>
              </a:r>
              <a:r>
                <a:rPr lang="en-US" sz="2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183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</TotalTime>
  <Words>1117</Words>
  <Application>Microsoft Office PowerPoint</Application>
  <PresentationFormat>On-screen Show (16:9)</PresentationFormat>
  <Paragraphs>199</Paragraphs>
  <Slides>37</Slides>
  <Notes>37</Notes>
  <HiddenSlides>0</HiddenSlides>
  <MMClips>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5" baseType="lpstr">
      <vt:lpstr>微软雅黑</vt:lpstr>
      <vt:lpstr>宋体</vt:lpstr>
      <vt:lpstr>Arial</vt:lpstr>
      <vt:lpstr>Arial-SGK-TV</vt:lpstr>
      <vt:lpstr>Calibri</vt:lpstr>
      <vt:lpstr>Calibri Light</vt:lpstr>
      <vt:lpstr>Cambria</vt:lpstr>
      <vt:lpstr>Coiny</vt:lpstr>
      <vt:lpstr>等线</vt:lpstr>
      <vt:lpstr>DFPOP1-W9</vt:lpstr>
      <vt:lpstr>iCiel Cadena</vt:lpstr>
      <vt:lpstr>Tahoma</vt:lpstr>
      <vt:lpstr>Trebuchet MS</vt:lpstr>
      <vt:lpstr>字魂27号-布丁体</vt:lpstr>
      <vt:lpstr>思源黑体 CN Normal</vt:lpstr>
      <vt:lpstr>迷你简细行楷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AD</cp:lastModifiedBy>
  <cp:revision>71</cp:revision>
  <dcterms:created xsi:type="dcterms:W3CDTF">2019-03-07T14:08:15Z</dcterms:created>
  <dcterms:modified xsi:type="dcterms:W3CDTF">2024-12-24T13:41:24Z</dcterms:modified>
</cp:coreProperties>
</file>