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0.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828" r:id="rId5"/>
    <p:sldMasterId id="2147483900" r:id="rId6"/>
    <p:sldMasterId id="2147484020" r:id="rId7"/>
    <p:sldMasterId id="2147484023" r:id="rId8"/>
    <p:sldMasterId id="2147484026" r:id="rId9"/>
    <p:sldMasterId id="2147484029" r:id="rId10"/>
    <p:sldMasterId id="2147484041" r:id="rId11"/>
    <p:sldMasterId id="2147484070" r:id="rId12"/>
    <p:sldMasterId id="2147484075" r:id="rId13"/>
    <p:sldMasterId id="2147484089" r:id="rId14"/>
    <p:sldMasterId id="2147484100" r:id="rId15"/>
    <p:sldMasterId id="2147484124" r:id="rId16"/>
    <p:sldMasterId id="2147484139" r:id="rId17"/>
    <p:sldMasterId id="2147484179" r:id="rId18"/>
    <p:sldMasterId id="2147484193" r:id="rId19"/>
    <p:sldMasterId id="2147484211" r:id="rId20"/>
    <p:sldMasterId id="2147484229" r:id="rId21"/>
  </p:sldMasterIdLst>
  <p:notesMasterIdLst>
    <p:notesMasterId r:id="rId63"/>
  </p:notesMasterIdLst>
  <p:handoutMasterIdLst>
    <p:handoutMasterId r:id="rId64"/>
  </p:handoutMasterIdLst>
  <p:sldIdLst>
    <p:sldId id="2643" r:id="rId22"/>
    <p:sldId id="257" r:id="rId23"/>
    <p:sldId id="2628" r:id="rId24"/>
    <p:sldId id="2665" r:id="rId25"/>
    <p:sldId id="2629" r:id="rId26"/>
    <p:sldId id="737" r:id="rId27"/>
    <p:sldId id="256" r:id="rId28"/>
    <p:sldId id="2619" r:id="rId29"/>
    <p:sldId id="2607" r:id="rId30"/>
    <p:sldId id="2612" r:id="rId31"/>
    <p:sldId id="2620" r:id="rId32"/>
    <p:sldId id="2621" r:id="rId33"/>
    <p:sldId id="2622" r:id="rId34"/>
    <p:sldId id="2623" r:id="rId35"/>
    <p:sldId id="451" r:id="rId36"/>
    <p:sldId id="274" r:id="rId37"/>
    <p:sldId id="2624" r:id="rId38"/>
    <p:sldId id="2625" r:id="rId39"/>
    <p:sldId id="2644" r:id="rId40"/>
    <p:sldId id="2645" r:id="rId41"/>
    <p:sldId id="2569" r:id="rId42"/>
    <p:sldId id="2647" r:id="rId43"/>
    <p:sldId id="2648" r:id="rId44"/>
    <p:sldId id="2655" r:id="rId45"/>
    <p:sldId id="2654" r:id="rId46"/>
    <p:sldId id="2666" r:id="rId47"/>
    <p:sldId id="2656" r:id="rId48"/>
    <p:sldId id="2657" r:id="rId49"/>
    <p:sldId id="2658" r:id="rId50"/>
    <p:sldId id="2659" r:id="rId51"/>
    <p:sldId id="258" r:id="rId52"/>
    <p:sldId id="2636" r:id="rId53"/>
    <p:sldId id="2641" r:id="rId54"/>
    <p:sldId id="2662" r:id="rId55"/>
    <p:sldId id="2640" r:id="rId56"/>
    <p:sldId id="2667" r:id="rId57"/>
    <p:sldId id="2638" r:id="rId58"/>
    <p:sldId id="2639" r:id="rId59"/>
    <p:sldId id="2664" r:id="rId60"/>
    <p:sldId id="2663" r:id="rId61"/>
    <p:sldId id="290" r:id="rId62"/>
  </p:sldIdLst>
  <p:sldSz cx="9144000" cy="5143500" type="screen16x9"/>
  <p:notesSz cx="6858000" cy="9144000"/>
  <p:custDataLst>
    <p:tags r:id="rId65"/>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0281"/>
    <a:srgbClr val="EA1ECD"/>
    <a:srgbClr val="68E5F2"/>
    <a:srgbClr val="2B857A"/>
    <a:srgbClr val="41DEEF"/>
    <a:srgbClr val="D22229"/>
    <a:srgbClr val="FFFF99"/>
    <a:srgbClr val="FFEFCF"/>
    <a:srgbClr val="F9BDB5"/>
    <a:srgbClr val="F7A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4" autoAdjust="0"/>
    <p:restoredTop sz="89565" autoAdjust="0"/>
  </p:normalViewPr>
  <p:slideViewPr>
    <p:cSldViewPr snapToGrid="0" showGuides="1">
      <p:cViewPr>
        <p:scale>
          <a:sx n="55" d="100"/>
          <a:sy n="55" d="100"/>
        </p:scale>
        <p:origin x="-1686" y="-528"/>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7/7/2022</a:t>
            </a:fld>
            <a:endParaRPr lang="en-US"/>
          </a:p>
        </p:txBody>
      </p:sp>
      <p:sp>
        <p:nvSpPr>
          <p:cNvPr id="4" name="Footer Placeholder 3">
            <a:extLst>
              <a:ext uri="{FF2B5EF4-FFF2-40B4-BE49-F238E27FC236}">
                <a16:creationId xmlns:a16="http://schemas.microsoft.com/office/drawing/2014/main" xmlns=""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077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0910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52D2F-9E26-43F3-8CBD-64314C5100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4852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593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655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52D2F-9E26-43F3-8CBD-64314C5100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72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1D305F-C0AA-4415-9875-62D4724BCC40}" type="slidenum">
              <a:rPr lang="en-US" smtClean="0"/>
              <a:t>24</a:t>
            </a:fld>
            <a:endParaRPr lang="en-US"/>
          </a:p>
        </p:txBody>
      </p:sp>
    </p:spTree>
    <p:extLst>
      <p:ext uri="{BB962C8B-B14F-4D97-AF65-F5344CB8AC3E}">
        <p14:creationId xmlns:p14="http://schemas.microsoft.com/office/powerpoint/2010/main" val="229203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7.xml"/><Relationship Id="rId4" Type="http://schemas.openxmlformats.org/officeDocument/2006/relationships/image" Target="../media/image1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7.xml"/><Relationship Id="rId4" Type="http://schemas.openxmlformats.org/officeDocument/2006/relationships/image" Target="../media/image17.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7.xml"/><Relationship Id="rId4" Type="http://schemas.openxmlformats.org/officeDocument/2006/relationships/image" Target="../media/image2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9.xml"/><Relationship Id="rId4" Type="http://schemas.openxmlformats.org/officeDocument/2006/relationships/image" Target="../media/image35.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0.xml"/><Relationship Id="rId4" Type="http://schemas.openxmlformats.org/officeDocument/2006/relationships/image" Target="../media/image35.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358580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244456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511842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31262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907104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77472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30271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2022/7/7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4049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矩形 2"/>
          <p:cNvSpPr/>
          <p:nvPr userDrawn="1"/>
        </p:nvSpPr>
        <p:spPr>
          <a:xfrm>
            <a:off x="0" y="0"/>
            <a:ext cx="9144000" cy="51435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 name="标题 1"/>
          <p:cNvSpPr>
            <a:spLocks noGrp="1"/>
          </p:cNvSpPr>
          <p:nvPr>
            <p:ph type="title"/>
          </p:nvPr>
        </p:nvSpPr>
        <p:spPr>
          <a:xfrm>
            <a:off x="111293" y="57277"/>
            <a:ext cx="7886700" cy="508208"/>
          </a:xfrm>
        </p:spPr>
        <p:txBody>
          <a:bodyPr>
            <a:normAutofit/>
          </a:bodyPr>
          <a:lstStyle>
            <a:lvl1pPr marL="342900" indent="-342900" algn="l">
              <a:buFont typeface="Wingdings" panose="05000000000000000000" pitchFamily="2" charset="2"/>
              <a:buChar char="u"/>
              <a:defRPr sz="2100">
                <a:solidFill>
                  <a:srgbClr val="578266"/>
                </a:solidFill>
              </a:defRPr>
            </a:lvl1pPr>
          </a:lstStyle>
          <a:p>
            <a:r>
              <a:rPr lang="zh-CN" altLang="en-US"/>
              <a:t>单击此处编辑母版标题样式</a:t>
            </a:r>
          </a:p>
        </p:txBody>
      </p:sp>
    </p:spTree>
    <p:extLst>
      <p:ext uri="{BB962C8B-B14F-4D97-AF65-F5344CB8AC3E}">
        <p14:creationId xmlns:p14="http://schemas.microsoft.com/office/powerpoint/2010/main" val="1685437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284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xmlns=""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0370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29983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476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14723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876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userDrawn="1"/>
        </p:nvSpPr>
        <p:spPr>
          <a:xfrm>
            <a:off x="3060511" y="1412543"/>
            <a:ext cx="6083489" cy="3730957"/>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矩形 5"/>
          <p:cNvSpPr/>
          <p:nvPr userDrawn="1"/>
        </p:nvSpPr>
        <p:spPr>
          <a:xfrm>
            <a:off x="8173303" y="829102"/>
            <a:ext cx="970697" cy="706271"/>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52265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5" name="矩形 4"/>
          <p:cNvSpPr/>
          <p:nvPr userDrawn="1"/>
        </p:nvSpPr>
        <p:spPr>
          <a:xfrm>
            <a:off x="0" y="0"/>
            <a:ext cx="9144000" cy="5143500"/>
          </a:xfrm>
          <a:prstGeom prst="rect">
            <a:avLst/>
          </a:prstGeom>
          <a:blipFill dpi="0" rotWithShape="1">
            <a:blip r:embed="rId2"/>
            <a:srcRect/>
            <a:stretch>
              <a:fillRect t="-16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 name="矩形 2"/>
          <p:cNvSpPr/>
          <p:nvPr userDrawn="1"/>
        </p:nvSpPr>
        <p:spPr>
          <a:xfrm>
            <a:off x="0" y="0"/>
            <a:ext cx="9144000" cy="51435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4115810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52054215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0804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19409209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xmlns=""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xmlns=""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xmlns=""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7393862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5246927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93725334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15691113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9717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1883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4614821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7619495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8633962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234686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xmlns=""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xmlns=""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xmlns=""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xmlns=""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xmlns=""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xmlns=""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xmlns=""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1369985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40530342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1562818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8003130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3432504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4676940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604057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9E6307-B339-4BB6-917D-3C23473274C6}"/>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E2072071-EDC3-4497-9CF5-D380D82635D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60F51E2-6110-42B6-AD1C-2A061E700915}"/>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FB077BF-E70D-46F2-806A-019D5E9D85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190F3DE-A7B7-4C33-862E-179405C3ACF5}"/>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03226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147535A-CA5C-4FEB-8741-595DAEBF8813}"/>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E5168A3-DC42-4431-B2A4-33DDF8F9422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28EB0B5-8941-4C75-B707-5940D44EDB0D}"/>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51327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05127F-20D8-4068-878F-48890575BF37}"/>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B98F518-0D22-4132-8C68-ED1D54680E2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A1F2D2F-B897-46FD-A83C-A03ED06B7A1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E6671F4-D60B-47B4-BB35-3100C47437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E45399D-A2E8-4CAD-B3BB-26E911D8EAC7}"/>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3403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B4331B-1258-49A7-A448-BA619BD2CBFB}"/>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832F10-E7A1-4918-9586-614F89310C75}"/>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6315400-E657-44A6-9431-0775D133801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894BE32A-A4EE-4002-9DA3-2E867BA793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905ECE8-9536-4F2A-A2C6-F24A7E3A8A3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27224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728D4C-61C7-4860-85A6-A3F6A9C47BBB}"/>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5DC5404-67DA-47BC-BDC7-CFE0371E0D5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DC7319B-9EFD-4F2B-AFB4-6F8FF9B70EC3}"/>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BA08BC7-5813-4F8F-A400-9C517B3D3C9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2A17C35-FA6D-40CF-817E-CED56FC47449}"/>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6C908C43-40B8-47E0-BEE5-4D569B395DA2}"/>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B9C5204-5B7E-43D5-BD5A-EE4E20494E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C9D37292-8C9A-410B-BA66-F18700020CD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59444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5DAC134-AFFB-4EBC-8577-3763C77156F6}"/>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65D0B644-513C-4606-84A6-087331DB59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AAF4FFAE-F259-4982-A5E1-51E875184446}"/>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48681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8FB671-D110-4C75-BC20-D71012F4A82D}"/>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14D5A602-2A66-4B9D-AC99-DCA045FC37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EAFDC037-E85D-4B1C-AAF2-707E200379B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46611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68E56B-88A9-4A63-AA39-EEC66F4BBF1B}"/>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DAD1967-9EA4-49D8-B47A-A4928B9BDA0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B30B7C7-9F69-405B-A724-A56FFE8CF0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5A3FB0E-9CF1-484B-B4E7-EDED727E82EA}"/>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0058464-C1D5-4E69-91AB-FEEADBE5E5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FD4698F-D47F-464C-8A82-581E076C7912}"/>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10689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ACE7E5-5001-424A-AA19-22C73E29242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37281FE-6EDA-43D6-9015-553BF16EDF8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D30C39A6-BBC0-4016-B558-EF17FDE3498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C7275C6-0447-48E4-871A-D2274E6D962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4EAF0A44-B67C-432B-AF7A-A261D75E71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54500BC-68D8-47FB-87BF-3CAD99BFFBC4}"/>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15981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90967AC-5B2E-4CE5-B02B-28F41E919F8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E7432D6-B28E-4415-90A8-1491910D2A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FD1B169-DE41-4C59-B264-6376E14F05E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49784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F2B3E7E-5BF0-4A59-8E75-85A611782CBE}"/>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8194D29-58BB-4975-B376-EF1A5BC29E8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08C711-39DA-4EF0-8F62-5B958554AD3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334A974-65FE-4464-B01A-02E8F7EFEA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5120632-8296-4676-AD40-600AE63B59EE}"/>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70088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D5DA250-FDFB-4409-97F9-042955C1A0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82" b="79960"/>
          <a:stretch/>
        </p:blipFill>
        <p:spPr>
          <a:xfrm>
            <a:off x="7235" y="0"/>
            <a:ext cx="9144000" cy="3602621"/>
          </a:xfrm>
          <a:prstGeom prst="rect">
            <a:avLst/>
          </a:prstGeom>
        </p:spPr>
      </p:pic>
      <p:pic>
        <p:nvPicPr>
          <p:cNvPr id="7" name="图片 6">
            <a:extLst>
              <a:ext uri="{FF2B5EF4-FFF2-40B4-BE49-F238E27FC236}">
                <a16:creationId xmlns:a16="http://schemas.microsoft.com/office/drawing/2014/main" xmlns="" id="{EA92EFED-4DE4-4465-81AC-FB44D462A8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76711"/>
          <a:stretch/>
        </p:blipFill>
        <p:spPr>
          <a:xfrm>
            <a:off x="0" y="242"/>
            <a:ext cx="9144000" cy="1197738"/>
          </a:xfrm>
          <a:prstGeom prst="rect">
            <a:avLst/>
          </a:prstGeom>
        </p:spPr>
      </p:pic>
      <p:pic>
        <p:nvPicPr>
          <p:cNvPr id="6" name="图片 5">
            <a:extLst>
              <a:ext uri="{FF2B5EF4-FFF2-40B4-BE49-F238E27FC236}">
                <a16:creationId xmlns:a16="http://schemas.microsoft.com/office/drawing/2014/main" xmlns="" id="{33300E27-DFEF-485A-A169-52B09084CE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5182" b="50000"/>
          <a:stretch/>
        </p:blipFill>
        <p:spPr>
          <a:xfrm>
            <a:off x="0" y="3352800"/>
            <a:ext cx="9144000" cy="1790700"/>
          </a:xfrm>
          <a:prstGeom prst="rect">
            <a:avLst/>
          </a:prstGeom>
        </p:spPr>
      </p:pic>
      <p:sp>
        <p:nvSpPr>
          <p:cNvPr id="4" name="矩形 3">
            <a:extLst>
              <a:ext uri="{FF2B5EF4-FFF2-40B4-BE49-F238E27FC236}">
                <a16:creationId xmlns:a16="http://schemas.microsoft.com/office/drawing/2014/main" xmlns="" id="{869B1F2A-B8DB-4BED-A430-3032C0F10962}"/>
              </a:ext>
            </a:extLst>
          </p:cNvPr>
          <p:cNvSpPr/>
          <p:nvPr userDrawn="1"/>
        </p:nvSpPr>
        <p:spPr>
          <a:xfrm>
            <a:off x="265928" y="262890"/>
            <a:ext cx="8626613" cy="4569975"/>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59号-创粗黑" panose="020F0502020204030204"/>
              <a:cs typeface="+mn-cs"/>
            </a:endParaRPr>
          </a:p>
        </p:txBody>
      </p:sp>
    </p:spTree>
    <p:extLst>
      <p:ext uri="{BB962C8B-B14F-4D97-AF65-F5344CB8AC3E}">
        <p14:creationId xmlns:p14="http://schemas.microsoft.com/office/powerpoint/2010/main" val="546006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941890"/>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60" y="1597982"/>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16" y="2914650"/>
            <a:ext cx="6400800" cy="1314450"/>
          </a:xfrm>
        </p:spPr>
        <p:txBody>
          <a:bodyPr/>
          <a:lstStyle>
            <a:lvl1pPr marL="0" indent="0" algn="ctr">
              <a:buNone/>
              <a:defRPr>
                <a:solidFill>
                  <a:schemeClr val="tx1">
                    <a:tint val="75000"/>
                  </a:schemeClr>
                </a:solidFill>
              </a:defRPr>
            </a:lvl1pPr>
            <a:lvl2pPr marL="456570" indent="0" algn="ctr">
              <a:buNone/>
              <a:defRPr>
                <a:solidFill>
                  <a:schemeClr val="tx1">
                    <a:tint val="75000"/>
                  </a:schemeClr>
                </a:solidFill>
              </a:defRPr>
            </a:lvl2pPr>
            <a:lvl3pPr marL="913167" indent="0" algn="ctr">
              <a:buNone/>
              <a:defRPr>
                <a:solidFill>
                  <a:schemeClr val="tx1">
                    <a:tint val="75000"/>
                  </a:schemeClr>
                </a:solidFill>
              </a:defRPr>
            </a:lvl3pPr>
            <a:lvl4pPr marL="1369746" indent="0" algn="ctr">
              <a:buNone/>
              <a:defRPr>
                <a:solidFill>
                  <a:schemeClr val="tx1">
                    <a:tint val="75000"/>
                  </a:schemeClr>
                </a:solidFill>
              </a:defRPr>
            </a:lvl4pPr>
            <a:lvl5pPr marL="1826333" indent="0" algn="ctr">
              <a:buNone/>
              <a:defRPr>
                <a:solidFill>
                  <a:schemeClr val="tx1">
                    <a:tint val="75000"/>
                  </a:schemeClr>
                </a:solidFill>
              </a:defRPr>
            </a:lvl5pPr>
            <a:lvl6pPr marL="2282897" indent="0" algn="ctr">
              <a:buNone/>
              <a:defRPr>
                <a:solidFill>
                  <a:schemeClr val="tx1">
                    <a:tint val="75000"/>
                  </a:schemeClr>
                </a:solidFill>
              </a:defRPr>
            </a:lvl6pPr>
            <a:lvl7pPr marL="2739473" indent="0" algn="ctr">
              <a:buNone/>
              <a:defRPr>
                <a:solidFill>
                  <a:schemeClr val="tx1">
                    <a:tint val="75000"/>
                  </a:schemeClr>
                </a:solidFill>
              </a:defRPr>
            </a:lvl7pPr>
            <a:lvl8pPr marL="3196052" indent="0" algn="ctr">
              <a:buNone/>
              <a:defRPr>
                <a:solidFill>
                  <a:schemeClr val="tx1">
                    <a:tint val="75000"/>
                  </a:schemeClr>
                </a:solidFill>
              </a:defRPr>
            </a:lvl8pPr>
            <a:lvl9pPr marL="365262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79320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210827" y="1801519"/>
            <a:ext cx="3203288" cy="2025529"/>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70216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833230" y="1386942"/>
            <a:ext cx="4541249" cy="2910161"/>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75943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6032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265114" y="257096"/>
            <a:ext cx="1138781" cy="269309"/>
          </a:xfrm>
          <a:prstGeom prst="rect">
            <a:avLst/>
          </a:prstGeom>
          <a:noFill/>
        </p:spPr>
        <p:txBody>
          <a:bodyPr wrap="none" lIns="68584" tIns="34292" rIns="68584" bIns="34292">
            <a:spAutoFit/>
          </a:bodyPr>
          <a:lstStyle/>
          <a:p>
            <a:pPr marL="0" marR="0" lvl="0" indent="0" algn="l" defTabSz="685778" rtl="0" eaLnBrk="1" fontAlgn="auto" latinLnBrk="0" hangingPunct="1">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265114" y="464995"/>
            <a:ext cx="1279846" cy="207753"/>
          </a:xfrm>
          <a:prstGeom prst="rect">
            <a:avLst/>
          </a:prstGeom>
          <a:noFill/>
        </p:spPr>
        <p:txBody>
          <a:bodyPr wrap="none" lIns="68584" tIns="34292" rIns="68584" bIns="34292">
            <a:spAutoFit/>
          </a:bodyPr>
          <a:lstStyle/>
          <a:p>
            <a:pPr marL="0" marR="0" lvl="0" indent="0" algn="l" defTabSz="685778"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rPr>
              <a:t>Annual work summary</a:t>
            </a:r>
            <a:endParaRPr kumimoji="0" lang="zh-CN" altLang="en-US" sz="9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endParaRPr>
          </a:p>
        </p:txBody>
      </p:sp>
      <p:sp>
        <p:nvSpPr>
          <p:cNvPr id="5" name="矩形 4"/>
          <p:cNvSpPr/>
          <p:nvPr userDrawn="1"/>
        </p:nvSpPr>
        <p:spPr>
          <a:xfrm>
            <a:off x="0" y="257096"/>
            <a:ext cx="160338" cy="417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marL="0" marR="0" lvl="0" indent="0" algn="ctr" defTabSz="68577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E7E6E6">
                  <a:lumMod val="50000"/>
                </a:srgbClr>
              </a:solidFill>
              <a:effectLst/>
              <a:uLnTx/>
              <a:uFillTx/>
              <a:latin typeface="字魂59号-创粗黑" panose="020F0502020204030204"/>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smtClean="0">
                <a:solidFill>
                  <a:prstClr val="black">
                    <a:tint val="75000"/>
                  </a:prstClr>
                </a:solidFill>
              </a:rPr>
              <a:pPr>
                <a:defRPr/>
              </a:pPr>
              <a:t>2022/7/7</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754433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9E6307-B339-4BB6-917D-3C23473274C6}"/>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E2072071-EDC3-4497-9CF5-D380D82635D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60F51E2-6110-42B6-AD1C-2A061E700915}"/>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FB077BF-E70D-46F2-806A-019D5E9D85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190F3DE-A7B7-4C33-862E-179405C3ACF5}"/>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58554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147535A-CA5C-4FEB-8741-595DAEBF8813}"/>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E5168A3-DC42-4431-B2A4-33DDF8F9422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28EB0B5-8941-4C75-B707-5940D44EDB0D}"/>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47180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05127F-20D8-4068-878F-48890575BF37}"/>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B98F518-0D22-4132-8C68-ED1D54680E2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A1F2D2F-B897-46FD-A83C-A03ED06B7A1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E6671F4-D60B-47B4-BB35-3100C47437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E45399D-A2E8-4CAD-B3BB-26E911D8EAC7}"/>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67000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B4331B-1258-49A7-A448-BA619BD2CBFB}"/>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832F10-E7A1-4918-9586-614F89310C75}"/>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6315400-E657-44A6-9431-0775D133801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894BE32A-A4EE-4002-9DA3-2E867BA793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905ECE8-9536-4F2A-A2C6-F24A7E3A8A3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53990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728D4C-61C7-4860-85A6-A3F6A9C47BBB}"/>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5DC5404-67DA-47BC-BDC7-CFE0371E0D5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DC7319B-9EFD-4F2B-AFB4-6F8FF9B70EC3}"/>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BA08BC7-5813-4F8F-A400-9C517B3D3C9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2A17C35-FA6D-40CF-817E-CED56FC47449}"/>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6C908C43-40B8-47E0-BEE5-4D569B395DA2}"/>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B9C5204-5B7E-43D5-BD5A-EE4E20494E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C9D37292-8C9A-410B-BA66-F18700020CD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76514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5DAC134-AFFB-4EBC-8577-3763C77156F6}"/>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65D0B644-513C-4606-84A6-087331DB59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AAF4FFAE-F259-4982-A5E1-51E875184446}"/>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5716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2005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8FB671-D110-4C75-BC20-D71012F4A82D}"/>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14D5A602-2A66-4B9D-AC99-DCA045FC37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EAFDC037-E85D-4B1C-AAF2-707E200379B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84333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68E56B-88A9-4A63-AA39-EEC66F4BBF1B}"/>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DAD1967-9EA4-49D8-B47A-A4928B9BDA0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B30B7C7-9F69-405B-A724-A56FFE8CF0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5A3FB0E-9CF1-484B-B4E7-EDED727E82EA}"/>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0058464-C1D5-4E69-91AB-FEEADBE5E5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FD4698F-D47F-464C-8A82-581E076C7912}"/>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32108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ACE7E5-5001-424A-AA19-22C73E29242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37281FE-6EDA-43D6-9015-553BF16EDF8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D30C39A6-BBC0-4016-B558-EF17FDE3498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C7275C6-0447-48E4-871A-D2274E6D962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4EAF0A44-B67C-432B-AF7A-A261D75E71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54500BC-68D8-47FB-87BF-3CAD99BFFBC4}"/>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13821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90967AC-5B2E-4CE5-B02B-28F41E919F8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E7432D6-B28E-4415-90A8-1491910D2A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FD1B169-DE41-4C59-B264-6376E14F05E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35354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F2B3E7E-5BF0-4A59-8E75-85A611782CBE}"/>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8194D29-58BB-4975-B376-EF1A5BC29E8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08C711-39DA-4EF0-8F62-5B958554AD3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334A974-65FE-4464-B01A-02E8F7EFEA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5120632-8296-4676-AD40-600AE63B59EE}"/>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61611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D5DA250-FDFB-4409-97F9-042955C1A0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82" b="79960"/>
          <a:stretch/>
        </p:blipFill>
        <p:spPr>
          <a:xfrm>
            <a:off x="7235" y="0"/>
            <a:ext cx="9144000" cy="3602621"/>
          </a:xfrm>
          <a:prstGeom prst="rect">
            <a:avLst/>
          </a:prstGeom>
        </p:spPr>
      </p:pic>
      <p:pic>
        <p:nvPicPr>
          <p:cNvPr id="7" name="图片 6">
            <a:extLst>
              <a:ext uri="{FF2B5EF4-FFF2-40B4-BE49-F238E27FC236}">
                <a16:creationId xmlns:a16="http://schemas.microsoft.com/office/drawing/2014/main" xmlns="" id="{EA92EFED-4DE4-4465-81AC-FB44D462A8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76711"/>
          <a:stretch/>
        </p:blipFill>
        <p:spPr>
          <a:xfrm>
            <a:off x="0" y="242"/>
            <a:ext cx="9144000" cy="1197738"/>
          </a:xfrm>
          <a:prstGeom prst="rect">
            <a:avLst/>
          </a:prstGeom>
        </p:spPr>
      </p:pic>
      <p:pic>
        <p:nvPicPr>
          <p:cNvPr id="6" name="图片 5">
            <a:extLst>
              <a:ext uri="{FF2B5EF4-FFF2-40B4-BE49-F238E27FC236}">
                <a16:creationId xmlns:a16="http://schemas.microsoft.com/office/drawing/2014/main" xmlns="" id="{33300E27-DFEF-485A-A169-52B09084CE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5182" b="50000"/>
          <a:stretch/>
        </p:blipFill>
        <p:spPr>
          <a:xfrm>
            <a:off x="0" y="3352800"/>
            <a:ext cx="9144000" cy="1790700"/>
          </a:xfrm>
          <a:prstGeom prst="rect">
            <a:avLst/>
          </a:prstGeom>
        </p:spPr>
      </p:pic>
      <p:sp>
        <p:nvSpPr>
          <p:cNvPr id="4" name="矩形 3">
            <a:extLst>
              <a:ext uri="{FF2B5EF4-FFF2-40B4-BE49-F238E27FC236}">
                <a16:creationId xmlns:a16="http://schemas.microsoft.com/office/drawing/2014/main" xmlns="" id="{869B1F2A-B8DB-4BED-A430-3032C0F10962}"/>
              </a:ext>
            </a:extLst>
          </p:cNvPr>
          <p:cNvSpPr/>
          <p:nvPr userDrawn="1"/>
        </p:nvSpPr>
        <p:spPr>
          <a:xfrm>
            <a:off x="265928" y="262890"/>
            <a:ext cx="8626613" cy="4569975"/>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59号-创粗黑" panose="020F0502020204030204"/>
              <a:cs typeface="+mn-cs"/>
            </a:endParaRPr>
          </a:p>
        </p:txBody>
      </p:sp>
    </p:spTree>
    <p:extLst>
      <p:ext uri="{BB962C8B-B14F-4D97-AF65-F5344CB8AC3E}">
        <p14:creationId xmlns:p14="http://schemas.microsoft.com/office/powerpoint/2010/main" val="23482898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382634"/>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210827" y="1801519"/>
            <a:ext cx="3203288" cy="2025529"/>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51188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833230" y="1386942"/>
            <a:ext cx="4541249" cy="2910161"/>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72053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282932"/>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299"/>
            <a:ext cx="7772400" cy="1021556"/>
          </a:xfrm>
        </p:spPr>
        <p:txBody>
          <a:bodyPr anchor="t"/>
          <a:lstStyle>
            <a:lvl1pPr algn="l">
              <a:defRPr sz="3975"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25">
                <a:solidFill>
                  <a:schemeClr val="tx1">
                    <a:tint val="75000"/>
                  </a:schemeClr>
                </a:solidFill>
              </a:defRPr>
            </a:lvl1pPr>
            <a:lvl2pPr marL="456570" indent="0">
              <a:buNone/>
              <a:defRPr sz="1800">
                <a:solidFill>
                  <a:schemeClr val="tx1">
                    <a:tint val="75000"/>
                  </a:schemeClr>
                </a:solidFill>
              </a:defRPr>
            </a:lvl2pPr>
            <a:lvl3pPr marL="913167" indent="0">
              <a:buNone/>
              <a:defRPr sz="1575">
                <a:solidFill>
                  <a:schemeClr val="tx1">
                    <a:tint val="75000"/>
                  </a:schemeClr>
                </a:solidFill>
              </a:defRPr>
            </a:lvl3pPr>
            <a:lvl4pPr marL="1369746" indent="0">
              <a:buNone/>
              <a:defRPr sz="1425">
                <a:solidFill>
                  <a:schemeClr val="tx1">
                    <a:tint val="75000"/>
                  </a:schemeClr>
                </a:solidFill>
              </a:defRPr>
            </a:lvl4pPr>
            <a:lvl5pPr marL="1826333" indent="0">
              <a:buNone/>
              <a:defRPr sz="1425">
                <a:solidFill>
                  <a:schemeClr val="tx1">
                    <a:tint val="75000"/>
                  </a:schemeClr>
                </a:solidFill>
              </a:defRPr>
            </a:lvl5pPr>
            <a:lvl6pPr marL="2282897" indent="0">
              <a:buNone/>
              <a:defRPr sz="1425">
                <a:solidFill>
                  <a:schemeClr val="tx1">
                    <a:tint val="75000"/>
                  </a:schemeClr>
                </a:solidFill>
              </a:defRPr>
            </a:lvl6pPr>
            <a:lvl7pPr marL="2739473" indent="0">
              <a:buNone/>
              <a:defRPr sz="1425">
                <a:solidFill>
                  <a:schemeClr val="tx1">
                    <a:tint val="75000"/>
                  </a:schemeClr>
                </a:solidFill>
              </a:defRPr>
            </a:lvl7pPr>
            <a:lvl8pPr marL="3196052" indent="0">
              <a:buNone/>
              <a:defRPr sz="1425">
                <a:solidFill>
                  <a:schemeClr val="tx1">
                    <a:tint val="75000"/>
                  </a:schemeClr>
                </a:solidFill>
              </a:defRPr>
            </a:lvl8pPr>
            <a:lvl9pPr marL="3652625" indent="0">
              <a:buNone/>
              <a:defRPr sz="142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92381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265114" y="257096"/>
            <a:ext cx="1138781" cy="269309"/>
          </a:xfrm>
          <a:prstGeom prst="rect">
            <a:avLst/>
          </a:prstGeom>
          <a:noFill/>
        </p:spPr>
        <p:txBody>
          <a:bodyPr wrap="none" lIns="68584" tIns="34292" rIns="68584" bIns="34292">
            <a:spAutoFit/>
          </a:bodyPr>
          <a:lstStyle/>
          <a:p>
            <a:pPr marL="0" marR="0" lvl="0" indent="0" algn="l" defTabSz="685778" rtl="0" eaLnBrk="1" fontAlgn="auto" latinLnBrk="0" hangingPunct="1">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265114" y="464995"/>
            <a:ext cx="1279846" cy="207753"/>
          </a:xfrm>
          <a:prstGeom prst="rect">
            <a:avLst/>
          </a:prstGeom>
          <a:noFill/>
        </p:spPr>
        <p:txBody>
          <a:bodyPr wrap="none" lIns="68584" tIns="34292" rIns="68584" bIns="34292">
            <a:spAutoFit/>
          </a:bodyPr>
          <a:lstStyle/>
          <a:p>
            <a:pPr marL="0" marR="0" lvl="0" indent="0" algn="l" defTabSz="685778"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rPr>
              <a:t>Annual work summary</a:t>
            </a:r>
            <a:endParaRPr kumimoji="0" lang="zh-CN" altLang="en-US" sz="9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endParaRPr>
          </a:p>
        </p:txBody>
      </p:sp>
      <p:sp>
        <p:nvSpPr>
          <p:cNvPr id="5" name="矩形 4"/>
          <p:cNvSpPr/>
          <p:nvPr userDrawn="1"/>
        </p:nvSpPr>
        <p:spPr>
          <a:xfrm>
            <a:off x="0" y="257096"/>
            <a:ext cx="160338" cy="417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marL="0" marR="0" lvl="0" indent="0" algn="ctr" defTabSz="68577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E7E6E6">
                  <a:lumMod val="50000"/>
                </a:srgbClr>
              </a:solidFill>
              <a:effectLst/>
              <a:uLnTx/>
              <a:uFillTx/>
              <a:latin typeface="字魂59号-创粗黑" panose="020F0502020204030204"/>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smtClean="0">
                <a:solidFill>
                  <a:prstClr val="black">
                    <a:tint val="75000"/>
                  </a:prstClr>
                </a:solidFill>
              </a:rPr>
              <a:pPr>
                <a:defRPr/>
              </a:pPr>
              <a:t>2022/7/7</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415743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841772"/>
            <a:ext cx="7772400" cy="1790700"/>
          </a:xfrm>
        </p:spPr>
        <p:txBody>
          <a:bodyPr anchor="b"/>
          <a:lstStyle>
            <a:lvl1pPr algn="ctr">
              <a:defRPr sz="3919"/>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568"/>
            </a:lvl1pPr>
            <a:lvl2pPr marL="298641" indent="0" algn="ctr">
              <a:buNone/>
              <a:defRPr sz="1306"/>
            </a:lvl2pPr>
            <a:lvl3pPr marL="597283" indent="0" algn="ctr">
              <a:buNone/>
              <a:defRPr sz="1176"/>
            </a:lvl3pPr>
            <a:lvl4pPr marL="895924" indent="0" algn="ctr">
              <a:buNone/>
              <a:defRPr sz="1045"/>
            </a:lvl4pPr>
            <a:lvl5pPr marL="1194566" indent="0" algn="ctr">
              <a:buNone/>
              <a:defRPr sz="1045"/>
            </a:lvl5pPr>
            <a:lvl6pPr marL="1493207" indent="0" algn="ctr">
              <a:buNone/>
              <a:defRPr sz="1045"/>
            </a:lvl6pPr>
            <a:lvl7pPr marL="1791849" indent="0" algn="ctr">
              <a:buNone/>
              <a:defRPr sz="1045"/>
            </a:lvl7pPr>
            <a:lvl8pPr marL="2090491" indent="0" algn="ctr">
              <a:buNone/>
              <a:defRPr sz="1045"/>
            </a:lvl8pPr>
            <a:lvl9pPr marL="2389132" indent="0" algn="ctr">
              <a:buNone/>
              <a:defRPr sz="104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8549940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8011334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3919"/>
            </a:lvl1pPr>
          </a:lstStyle>
          <a:p>
            <a:r>
              <a:rPr lang="en-US"/>
              <a:t>Click to edit Master title style</a:t>
            </a:r>
            <a:endParaRPr lang="en-US" dirty="0"/>
          </a:p>
        </p:txBody>
      </p:sp>
      <p:sp>
        <p:nvSpPr>
          <p:cNvPr id="3" name="Text Placeholder 2"/>
          <p:cNvSpPr>
            <a:spLocks noGrp="1"/>
          </p:cNvSpPr>
          <p:nvPr>
            <p:ph type="body" idx="1"/>
          </p:nvPr>
        </p:nvSpPr>
        <p:spPr>
          <a:xfrm>
            <a:off x="623888" y="3442103"/>
            <a:ext cx="7886700" cy="1125141"/>
          </a:xfrm>
        </p:spPr>
        <p:txBody>
          <a:bodyPr/>
          <a:lstStyle>
            <a:lvl1pPr marL="0" indent="0">
              <a:buNone/>
              <a:defRPr sz="1568">
                <a:solidFill>
                  <a:schemeClr val="tx1"/>
                </a:solidFill>
              </a:defRPr>
            </a:lvl1pPr>
            <a:lvl2pPr marL="298641" indent="0">
              <a:buNone/>
              <a:defRPr sz="1306">
                <a:solidFill>
                  <a:schemeClr val="tx1">
                    <a:tint val="75000"/>
                  </a:schemeClr>
                </a:solidFill>
              </a:defRPr>
            </a:lvl2pPr>
            <a:lvl3pPr marL="597283" indent="0">
              <a:buNone/>
              <a:defRPr sz="1176">
                <a:solidFill>
                  <a:schemeClr val="tx1">
                    <a:tint val="75000"/>
                  </a:schemeClr>
                </a:solidFill>
              </a:defRPr>
            </a:lvl3pPr>
            <a:lvl4pPr marL="895924" indent="0">
              <a:buNone/>
              <a:defRPr sz="1045">
                <a:solidFill>
                  <a:schemeClr val="tx1">
                    <a:tint val="75000"/>
                  </a:schemeClr>
                </a:solidFill>
              </a:defRPr>
            </a:lvl4pPr>
            <a:lvl5pPr marL="1194566" indent="0">
              <a:buNone/>
              <a:defRPr sz="1045">
                <a:solidFill>
                  <a:schemeClr val="tx1">
                    <a:tint val="75000"/>
                  </a:schemeClr>
                </a:solidFill>
              </a:defRPr>
            </a:lvl5pPr>
            <a:lvl6pPr marL="1493207" indent="0">
              <a:buNone/>
              <a:defRPr sz="1045">
                <a:solidFill>
                  <a:schemeClr val="tx1">
                    <a:tint val="75000"/>
                  </a:schemeClr>
                </a:solidFill>
              </a:defRPr>
            </a:lvl6pPr>
            <a:lvl7pPr marL="1791849" indent="0">
              <a:buNone/>
              <a:defRPr sz="1045">
                <a:solidFill>
                  <a:schemeClr val="tx1">
                    <a:tint val="75000"/>
                  </a:schemeClr>
                </a:solidFill>
              </a:defRPr>
            </a:lvl7pPr>
            <a:lvl8pPr marL="2090491" indent="0">
              <a:buNone/>
              <a:defRPr sz="1045">
                <a:solidFill>
                  <a:schemeClr val="tx1">
                    <a:tint val="75000"/>
                  </a:schemeClr>
                </a:solidFill>
              </a:defRPr>
            </a:lvl8pPr>
            <a:lvl9pPr marL="2389132" indent="0">
              <a:buNone/>
              <a:defRPr sz="104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3131082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20"/>
            <a:ext cx="3886200" cy="32635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20"/>
            <a:ext cx="3886200" cy="32635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1444975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8"/>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5"/>
          </a:xfrm>
        </p:spPr>
        <p:txBody>
          <a:bodyPr anchor="b"/>
          <a:lstStyle>
            <a:lvl1pPr marL="0" indent="0">
              <a:buNone/>
              <a:defRPr sz="1568" b="1"/>
            </a:lvl1pPr>
            <a:lvl2pPr marL="298641" indent="0">
              <a:buNone/>
              <a:defRPr sz="1306" b="1"/>
            </a:lvl2pPr>
            <a:lvl3pPr marL="597283" indent="0">
              <a:buNone/>
              <a:defRPr sz="1176" b="1"/>
            </a:lvl3pPr>
            <a:lvl4pPr marL="895924" indent="0">
              <a:buNone/>
              <a:defRPr sz="1045" b="1"/>
            </a:lvl4pPr>
            <a:lvl5pPr marL="1194566" indent="0">
              <a:buNone/>
              <a:defRPr sz="1045" b="1"/>
            </a:lvl5pPr>
            <a:lvl6pPr marL="1493207" indent="0">
              <a:buNone/>
              <a:defRPr sz="1045" b="1"/>
            </a:lvl6pPr>
            <a:lvl7pPr marL="1791849" indent="0">
              <a:buNone/>
              <a:defRPr sz="1045" b="1"/>
            </a:lvl7pPr>
            <a:lvl8pPr marL="2090491" indent="0">
              <a:buNone/>
              <a:defRPr sz="1045" b="1"/>
            </a:lvl8pPr>
            <a:lvl9pPr marL="2389132" indent="0">
              <a:buNone/>
              <a:defRPr sz="1045" b="1"/>
            </a:lvl9pPr>
          </a:lstStyle>
          <a:p>
            <a:pPr lvl="0"/>
            <a:r>
              <a:rPr lang="en-US"/>
              <a:t>Edit Master text styles</a:t>
            </a:r>
          </a:p>
        </p:txBody>
      </p:sp>
      <p:sp>
        <p:nvSpPr>
          <p:cNvPr id="4" name="Content Placeholder 3"/>
          <p:cNvSpPr>
            <a:spLocks noGrp="1"/>
          </p:cNvSpPr>
          <p:nvPr>
            <p:ph sz="half" idx="2"/>
          </p:nvPr>
        </p:nvSpPr>
        <p:spPr>
          <a:xfrm>
            <a:off x="629842" y="1878809"/>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5"/>
          </a:xfrm>
        </p:spPr>
        <p:txBody>
          <a:bodyPr anchor="b"/>
          <a:lstStyle>
            <a:lvl1pPr marL="0" indent="0">
              <a:buNone/>
              <a:defRPr sz="1568" b="1"/>
            </a:lvl1pPr>
            <a:lvl2pPr marL="298641" indent="0">
              <a:buNone/>
              <a:defRPr sz="1306" b="1"/>
            </a:lvl2pPr>
            <a:lvl3pPr marL="597283" indent="0">
              <a:buNone/>
              <a:defRPr sz="1176" b="1"/>
            </a:lvl3pPr>
            <a:lvl4pPr marL="895924" indent="0">
              <a:buNone/>
              <a:defRPr sz="1045" b="1"/>
            </a:lvl4pPr>
            <a:lvl5pPr marL="1194566" indent="0">
              <a:buNone/>
              <a:defRPr sz="1045" b="1"/>
            </a:lvl5pPr>
            <a:lvl6pPr marL="1493207" indent="0">
              <a:buNone/>
              <a:defRPr sz="1045" b="1"/>
            </a:lvl6pPr>
            <a:lvl7pPr marL="1791849" indent="0">
              <a:buNone/>
              <a:defRPr sz="1045" b="1"/>
            </a:lvl7pPr>
            <a:lvl8pPr marL="2090491" indent="0">
              <a:buNone/>
              <a:defRPr sz="1045" b="1"/>
            </a:lvl8pPr>
            <a:lvl9pPr marL="2389132" indent="0">
              <a:buNone/>
              <a:defRPr sz="1045" b="1"/>
            </a:lvl9pPr>
          </a:lstStyle>
          <a:p>
            <a:pPr lvl="0"/>
            <a:r>
              <a:rPr lang="en-US"/>
              <a:t>Edit Master text styles</a:t>
            </a:r>
          </a:p>
        </p:txBody>
      </p:sp>
      <p:sp>
        <p:nvSpPr>
          <p:cNvPr id="6" name="Content Placeholder 5"/>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2096487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6389398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6200742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090"/>
            </a:lvl1pPr>
          </a:lstStyle>
          <a:p>
            <a:r>
              <a:rPr lang="en-US"/>
              <a:t>Click to edit Master title style</a:t>
            </a:r>
            <a:endParaRPr lang="en-US" dirty="0"/>
          </a:p>
        </p:txBody>
      </p:sp>
      <p:sp>
        <p:nvSpPr>
          <p:cNvPr id="3" name="Content Placeholder 2"/>
          <p:cNvSpPr>
            <a:spLocks noGrp="1"/>
          </p:cNvSpPr>
          <p:nvPr>
            <p:ph idx="1"/>
          </p:nvPr>
        </p:nvSpPr>
        <p:spPr>
          <a:xfrm>
            <a:off x="3887394" y="740576"/>
            <a:ext cx="4629150" cy="3655219"/>
          </a:xfrm>
        </p:spPr>
        <p:txBody>
          <a:bodyPr/>
          <a:lstStyle>
            <a:lvl1pPr>
              <a:defRPr sz="2090"/>
            </a:lvl1pPr>
            <a:lvl2pPr>
              <a:defRPr sz="1829"/>
            </a:lvl2pPr>
            <a:lvl3pPr>
              <a:defRPr sz="1568"/>
            </a:lvl3pPr>
            <a:lvl4pPr>
              <a:defRPr sz="1306"/>
            </a:lvl4pPr>
            <a:lvl5pPr>
              <a:defRPr sz="1306"/>
            </a:lvl5pPr>
            <a:lvl6pPr>
              <a:defRPr sz="1306"/>
            </a:lvl6pPr>
            <a:lvl7pPr>
              <a:defRPr sz="1306"/>
            </a:lvl7pPr>
            <a:lvl8pPr>
              <a:defRPr sz="1306"/>
            </a:lvl8pPr>
            <a:lvl9pPr>
              <a:defRPr sz="13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3" y="1543052"/>
            <a:ext cx="2949178" cy="2858691"/>
          </a:xfrm>
        </p:spPr>
        <p:txBody>
          <a:bodyPr/>
          <a:lstStyle>
            <a:lvl1pPr marL="0" indent="0">
              <a:buNone/>
              <a:defRPr sz="1045"/>
            </a:lvl1pPr>
            <a:lvl2pPr marL="298641" indent="0">
              <a:buNone/>
              <a:defRPr sz="915"/>
            </a:lvl2pPr>
            <a:lvl3pPr marL="597283" indent="0">
              <a:buNone/>
              <a:defRPr sz="784"/>
            </a:lvl3pPr>
            <a:lvl4pPr marL="895924" indent="0">
              <a:buNone/>
              <a:defRPr sz="653"/>
            </a:lvl4pPr>
            <a:lvl5pPr marL="1194566" indent="0">
              <a:buNone/>
              <a:defRPr sz="653"/>
            </a:lvl5pPr>
            <a:lvl6pPr marL="1493207" indent="0">
              <a:buNone/>
              <a:defRPr sz="653"/>
            </a:lvl6pPr>
            <a:lvl7pPr marL="1791849" indent="0">
              <a:buNone/>
              <a:defRPr sz="653"/>
            </a:lvl7pPr>
            <a:lvl8pPr marL="2090491" indent="0">
              <a:buNone/>
              <a:defRPr sz="653"/>
            </a:lvl8pPr>
            <a:lvl9pPr marL="2389132" indent="0">
              <a:buNone/>
              <a:defRPr sz="653"/>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6416102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09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4" y="740576"/>
            <a:ext cx="4629150" cy="3655219"/>
          </a:xfrm>
        </p:spPr>
        <p:txBody>
          <a:bodyPr anchor="t"/>
          <a:lstStyle>
            <a:lvl1pPr marL="0" indent="0">
              <a:buNone/>
              <a:defRPr sz="2090"/>
            </a:lvl1pPr>
            <a:lvl2pPr marL="298641" indent="0">
              <a:buNone/>
              <a:defRPr sz="1829"/>
            </a:lvl2pPr>
            <a:lvl3pPr marL="597283" indent="0">
              <a:buNone/>
              <a:defRPr sz="1568"/>
            </a:lvl3pPr>
            <a:lvl4pPr marL="895924" indent="0">
              <a:buNone/>
              <a:defRPr sz="1306"/>
            </a:lvl4pPr>
            <a:lvl5pPr marL="1194566" indent="0">
              <a:buNone/>
              <a:defRPr sz="1306"/>
            </a:lvl5pPr>
            <a:lvl6pPr marL="1493207" indent="0">
              <a:buNone/>
              <a:defRPr sz="1306"/>
            </a:lvl6pPr>
            <a:lvl7pPr marL="1791849" indent="0">
              <a:buNone/>
              <a:defRPr sz="1306"/>
            </a:lvl7pPr>
            <a:lvl8pPr marL="2090491" indent="0">
              <a:buNone/>
              <a:defRPr sz="1306"/>
            </a:lvl8pPr>
            <a:lvl9pPr marL="2389132" indent="0">
              <a:buNone/>
              <a:defRPr sz="1306"/>
            </a:lvl9pPr>
          </a:lstStyle>
          <a:p>
            <a:r>
              <a:rPr lang="en-US"/>
              <a:t>Click icon to add picture</a:t>
            </a:r>
            <a:endParaRPr lang="en-US" dirty="0"/>
          </a:p>
        </p:txBody>
      </p:sp>
      <p:sp>
        <p:nvSpPr>
          <p:cNvPr id="4" name="Text Placeholder 3"/>
          <p:cNvSpPr>
            <a:spLocks noGrp="1"/>
          </p:cNvSpPr>
          <p:nvPr>
            <p:ph type="body" sz="half" idx="2"/>
          </p:nvPr>
        </p:nvSpPr>
        <p:spPr>
          <a:xfrm>
            <a:off x="629843" y="1543052"/>
            <a:ext cx="2949178" cy="2858691"/>
          </a:xfrm>
        </p:spPr>
        <p:txBody>
          <a:bodyPr/>
          <a:lstStyle>
            <a:lvl1pPr marL="0" indent="0">
              <a:buNone/>
              <a:defRPr sz="1045"/>
            </a:lvl1pPr>
            <a:lvl2pPr marL="298641" indent="0">
              <a:buNone/>
              <a:defRPr sz="915"/>
            </a:lvl2pPr>
            <a:lvl3pPr marL="597283" indent="0">
              <a:buNone/>
              <a:defRPr sz="784"/>
            </a:lvl3pPr>
            <a:lvl4pPr marL="895924" indent="0">
              <a:buNone/>
              <a:defRPr sz="653"/>
            </a:lvl4pPr>
            <a:lvl5pPr marL="1194566" indent="0">
              <a:buNone/>
              <a:defRPr sz="653"/>
            </a:lvl5pPr>
            <a:lvl6pPr marL="1493207" indent="0">
              <a:buNone/>
              <a:defRPr sz="653"/>
            </a:lvl6pPr>
            <a:lvl7pPr marL="1791849" indent="0">
              <a:buNone/>
              <a:defRPr sz="653"/>
            </a:lvl7pPr>
            <a:lvl8pPr marL="2090491" indent="0">
              <a:buNone/>
              <a:defRPr sz="653"/>
            </a:lvl8pPr>
            <a:lvl9pPr marL="2389132" indent="0">
              <a:buNone/>
              <a:defRPr sz="653"/>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668619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238"/>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238"/>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0941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1570348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8" y="27384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663153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76"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63" y="1151338"/>
            <a:ext cx="4040188" cy="479822"/>
          </a:xfrm>
        </p:spPr>
        <p:txBody>
          <a:bodyPr anchor="b"/>
          <a:lstStyle>
            <a:lvl1pPr marL="0" indent="0">
              <a:buNone/>
              <a:defRPr sz="2400" b="1"/>
            </a:lvl1pPr>
            <a:lvl2pPr marL="456570" indent="0">
              <a:buNone/>
              <a:defRPr sz="2025" b="1"/>
            </a:lvl2pPr>
            <a:lvl3pPr marL="913167" indent="0">
              <a:buNone/>
              <a:defRPr sz="1800" b="1"/>
            </a:lvl3pPr>
            <a:lvl4pPr marL="1369746" indent="0">
              <a:buNone/>
              <a:defRPr sz="1575" b="1"/>
            </a:lvl4pPr>
            <a:lvl5pPr marL="1826333" indent="0">
              <a:buNone/>
              <a:defRPr sz="1575" b="1"/>
            </a:lvl5pPr>
            <a:lvl6pPr marL="2282897" indent="0">
              <a:buNone/>
              <a:defRPr sz="1575" b="1"/>
            </a:lvl6pPr>
            <a:lvl7pPr marL="2739473" indent="0">
              <a:buNone/>
              <a:defRPr sz="1575" b="1"/>
            </a:lvl7pPr>
            <a:lvl8pPr marL="3196052" indent="0">
              <a:buNone/>
              <a:defRPr sz="1575" b="1"/>
            </a:lvl8pPr>
            <a:lvl9pPr marL="3652625" indent="0">
              <a:buNone/>
              <a:defRPr sz="1575" b="1"/>
            </a:lvl9pPr>
          </a:lstStyle>
          <a:p>
            <a:pPr lvl="0"/>
            <a:r>
              <a:rPr lang="zh-CN" altLang="en-US"/>
              <a:t>单击此处编辑母版文本样式</a:t>
            </a:r>
          </a:p>
        </p:txBody>
      </p:sp>
      <p:sp>
        <p:nvSpPr>
          <p:cNvPr id="4" name="内容占位符 3"/>
          <p:cNvSpPr>
            <a:spLocks noGrp="1"/>
          </p:cNvSpPr>
          <p:nvPr>
            <p:ph sz="half" idx="2"/>
          </p:nvPr>
        </p:nvSpPr>
        <p:spPr>
          <a:xfrm>
            <a:off x="457263" y="1631156"/>
            <a:ext cx="4040188"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48" y="1151338"/>
            <a:ext cx="4041775" cy="479822"/>
          </a:xfrm>
        </p:spPr>
        <p:txBody>
          <a:bodyPr anchor="b"/>
          <a:lstStyle>
            <a:lvl1pPr marL="0" indent="0">
              <a:buNone/>
              <a:defRPr sz="2400" b="1"/>
            </a:lvl1pPr>
            <a:lvl2pPr marL="456570" indent="0">
              <a:buNone/>
              <a:defRPr sz="2025" b="1"/>
            </a:lvl2pPr>
            <a:lvl3pPr marL="913167" indent="0">
              <a:buNone/>
              <a:defRPr sz="1800" b="1"/>
            </a:lvl3pPr>
            <a:lvl4pPr marL="1369746" indent="0">
              <a:buNone/>
              <a:defRPr sz="1575" b="1"/>
            </a:lvl4pPr>
            <a:lvl5pPr marL="1826333" indent="0">
              <a:buNone/>
              <a:defRPr sz="1575" b="1"/>
            </a:lvl5pPr>
            <a:lvl6pPr marL="2282897" indent="0">
              <a:buNone/>
              <a:defRPr sz="1575" b="1"/>
            </a:lvl6pPr>
            <a:lvl7pPr marL="2739473" indent="0">
              <a:buNone/>
              <a:defRPr sz="1575" b="1"/>
            </a:lvl7pPr>
            <a:lvl8pPr marL="3196052" indent="0">
              <a:buNone/>
              <a:defRPr sz="1575" b="1"/>
            </a:lvl8pPr>
            <a:lvl9pPr marL="3652625" indent="0">
              <a:buNone/>
              <a:defRPr sz="1575" b="1"/>
            </a:lvl9pPr>
          </a:lstStyle>
          <a:p>
            <a:pPr lvl="0"/>
            <a:r>
              <a:rPr lang="zh-CN" altLang="en-US"/>
              <a:t>单击此处编辑母版文本样式</a:t>
            </a:r>
          </a:p>
        </p:txBody>
      </p:sp>
      <p:sp>
        <p:nvSpPr>
          <p:cNvPr id="6" name="内容占位符 5"/>
          <p:cNvSpPr>
            <a:spLocks noGrp="1"/>
          </p:cNvSpPr>
          <p:nvPr>
            <p:ph sz="quarter" idx="4"/>
          </p:nvPr>
        </p:nvSpPr>
        <p:spPr>
          <a:xfrm>
            <a:off x="4645048" y="1631156"/>
            <a:ext cx="4041775"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636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463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6568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22" y="204910"/>
            <a:ext cx="3008313" cy="871538"/>
          </a:xfrm>
        </p:spPr>
        <p:txBody>
          <a:bodyPr anchor="b"/>
          <a:lstStyle>
            <a:lvl1pPr algn="l">
              <a:defRPr sz="2025" b="1"/>
            </a:lvl1pPr>
          </a:lstStyle>
          <a:p>
            <a:r>
              <a:rPr lang="zh-CN" altLang="en-US"/>
              <a:t>单击此处编辑母版标题样式</a:t>
            </a:r>
          </a:p>
        </p:txBody>
      </p:sp>
      <p:sp>
        <p:nvSpPr>
          <p:cNvPr id="3" name="内容占位符 2"/>
          <p:cNvSpPr>
            <a:spLocks noGrp="1"/>
          </p:cNvSpPr>
          <p:nvPr>
            <p:ph idx="1"/>
          </p:nvPr>
        </p:nvSpPr>
        <p:spPr>
          <a:xfrm>
            <a:off x="3575050" y="204950"/>
            <a:ext cx="5111750" cy="438983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22" y="1076328"/>
            <a:ext cx="3008313" cy="3518297"/>
          </a:xfrm>
        </p:spPr>
        <p:txBody>
          <a:bodyPr/>
          <a:lstStyle>
            <a:lvl1pPr marL="0" indent="0">
              <a:buNone/>
              <a:defRPr sz="1425"/>
            </a:lvl1pPr>
            <a:lvl2pPr marL="456570" indent="0">
              <a:buNone/>
              <a:defRPr sz="1200"/>
            </a:lvl2pPr>
            <a:lvl3pPr marL="913167" indent="0">
              <a:buNone/>
              <a:defRPr sz="975"/>
            </a:lvl3pPr>
            <a:lvl4pPr marL="1369746" indent="0">
              <a:buNone/>
              <a:defRPr sz="900"/>
            </a:lvl4pPr>
            <a:lvl5pPr marL="1826333" indent="0">
              <a:buNone/>
              <a:defRPr sz="900"/>
            </a:lvl5pPr>
            <a:lvl6pPr marL="2282897" indent="0">
              <a:buNone/>
              <a:defRPr sz="900"/>
            </a:lvl6pPr>
            <a:lvl7pPr marL="2739473" indent="0">
              <a:buNone/>
              <a:defRPr sz="900"/>
            </a:lvl7pPr>
            <a:lvl8pPr marL="3196052" indent="0">
              <a:buNone/>
              <a:defRPr sz="900"/>
            </a:lvl8pPr>
            <a:lvl9pPr marL="365262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335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349" y="3600574"/>
            <a:ext cx="5486400" cy="425054"/>
          </a:xfrm>
        </p:spPr>
        <p:txBody>
          <a:bodyPr anchor="b"/>
          <a:lstStyle>
            <a:lvl1pPr algn="l">
              <a:defRPr sz="2025" b="1"/>
            </a:lvl1pPr>
          </a:lstStyle>
          <a:p>
            <a:r>
              <a:rPr lang="zh-CN" altLang="en-US"/>
              <a:t>单击此处编辑母版标题样式</a:t>
            </a:r>
          </a:p>
        </p:txBody>
      </p:sp>
      <p:sp>
        <p:nvSpPr>
          <p:cNvPr id="3" name="图片占位符 2"/>
          <p:cNvSpPr>
            <a:spLocks noGrp="1"/>
          </p:cNvSpPr>
          <p:nvPr>
            <p:ph type="pic" idx="1"/>
          </p:nvPr>
        </p:nvSpPr>
        <p:spPr>
          <a:xfrm>
            <a:off x="1792349" y="459581"/>
            <a:ext cx="5486400" cy="3086100"/>
          </a:xfrm>
        </p:spPr>
        <p:txBody>
          <a:bodyPr/>
          <a:lstStyle>
            <a:lvl1pPr marL="0" indent="0">
              <a:buNone/>
              <a:defRPr sz="3225"/>
            </a:lvl1pPr>
            <a:lvl2pPr marL="456570" indent="0">
              <a:buNone/>
              <a:defRPr sz="2775"/>
            </a:lvl2pPr>
            <a:lvl3pPr marL="913167" indent="0">
              <a:buNone/>
              <a:defRPr sz="2400"/>
            </a:lvl3pPr>
            <a:lvl4pPr marL="1369746" indent="0">
              <a:buNone/>
              <a:defRPr sz="2025"/>
            </a:lvl4pPr>
            <a:lvl5pPr marL="1826333" indent="0">
              <a:buNone/>
              <a:defRPr sz="2025"/>
            </a:lvl5pPr>
            <a:lvl6pPr marL="2282897" indent="0">
              <a:buNone/>
              <a:defRPr sz="2025"/>
            </a:lvl6pPr>
            <a:lvl7pPr marL="2739473" indent="0">
              <a:buNone/>
              <a:defRPr sz="2025"/>
            </a:lvl7pPr>
            <a:lvl8pPr marL="3196052" indent="0">
              <a:buNone/>
              <a:defRPr sz="2025"/>
            </a:lvl8pPr>
            <a:lvl9pPr marL="3652625" indent="0">
              <a:buNone/>
              <a:defRPr sz="2025"/>
            </a:lvl9pPr>
          </a:lstStyle>
          <a:p>
            <a:endParaRPr lang="zh-CN" altLang="en-US"/>
          </a:p>
        </p:txBody>
      </p:sp>
      <p:sp>
        <p:nvSpPr>
          <p:cNvPr id="4" name="文本占位符 3"/>
          <p:cNvSpPr>
            <a:spLocks noGrp="1"/>
          </p:cNvSpPr>
          <p:nvPr>
            <p:ph type="body" sz="half" idx="2"/>
          </p:nvPr>
        </p:nvSpPr>
        <p:spPr>
          <a:xfrm>
            <a:off x="1792349" y="4025664"/>
            <a:ext cx="5486400" cy="603647"/>
          </a:xfrm>
        </p:spPr>
        <p:txBody>
          <a:bodyPr/>
          <a:lstStyle>
            <a:lvl1pPr marL="0" indent="0">
              <a:buNone/>
              <a:defRPr sz="1425"/>
            </a:lvl1pPr>
            <a:lvl2pPr marL="456570" indent="0">
              <a:buNone/>
              <a:defRPr sz="1200"/>
            </a:lvl2pPr>
            <a:lvl3pPr marL="913167" indent="0">
              <a:buNone/>
              <a:defRPr sz="975"/>
            </a:lvl3pPr>
            <a:lvl4pPr marL="1369746" indent="0">
              <a:buNone/>
              <a:defRPr sz="900"/>
            </a:lvl4pPr>
            <a:lvl5pPr marL="1826333" indent="0">
              <a:buNone/>
              <a:defRPr sz="900"/>
            </a:lvl5pPr>
            <a:lvl6pPr marL="2282897" indent="0">
              <a:buNone/>
              <a:defRPr sz="900"/>
            </a:lvl6pPr>
            <a:lvl7pPr marL="2739473" indent="0">
              <a:buNone/>
              <a:defRPr sz="900"/>
            </a:lvl7pPr>
            <a:lvl8pPr marL="3196052" indent="0">
              <a:buNone/>
              <a:defRPr sz="900"/>
            </a:lvl8pPr>
            <a:lvl9pPr marL="365262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2449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688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906"/>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906"/>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402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67096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xmlns=""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xmlns=""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xmlns=""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xmlns=""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xmlns=""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xmlns=""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xmlns=""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xmlns=""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xmlns=""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xmlns=""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xmlns=""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xmlns=""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xmlns=""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xmlns=""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xmlns=""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xmlns=""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77"/>
          <p:cNvPicPr>
            <a:picLocks noChangeAspect="1"/>
          </p:cNvPicPr>
          <p:nvPr userDrawn="1"/>
        </p:nvPicPr>
        <p:blipFill>
          <a:blip r:embed="rId2"/>
          <a:srcRect l="5964" t="8731" r="6102" b="16131"/>
          <a:stretch>
            <a:fillRect/>
          </a:stretch>
        </p:blipFill>
        <p:spPr>
          <a:xfrm>
            <a:off x="477" y="-116681"/>
            <a:ext cx="9143524" cy="5260181"/>
          </a:xfrm>
          <a:prstGeom prst="rect">
            <a:avLst/>
          </a:prstGeom>
        </p:spPr>
      </p:pic>
    </p:spTree>
    <p:extLst>
      <p:ext uri="{BB962C8B-B14F-4D97-AF65-F5344CB8AC3E}">
        <p14:creationId xmlns:p14="http://schemas.microsoft.com/office/powerpoint/2010/main" val="4042822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095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2"/>
            <a:ext cx="6858000" cy="1790700"/>
          </a:xfrm>
        </p:spPr>
        <p:txBody>
          <a:bodyPr anchor="b"/>
          <a:lstStyle>
            <a:lvl1pPr algn="ctr">
              <a:defRPr sz="4499">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143001" y="2701528"/>
            <a:ext cx="6858000" cy="1241822"/>
          </a:xfrm>
        </p:spPr>
        <p:txBody>
          <a:bodyPr/>
          <a:lstStyle>
            <a:lvl1pPr marL="0" indent="0" algn="ctr">
              <a:buNone/>
              <a:defRPr sz="1799">
                <a:latin typeface="方正姚体" panose="02010601030101010101" pitchFamily="2" charset="-122"/>
                <a:ea typeface="方正姚体" panose="02010601030101010101" pitchFamily="2" charset="-122"/>
              </a:defRPr>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911472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886043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799">
                <a:solidFill>
                  <a:schemeClr val="tx1">
                    <a:tint val="75000"/>
                  </a:schemeClr>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039895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1"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877778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514634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234759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902972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p>
        </p:txBody>
      </p:sp>
      <p:sp>
        <p:nvSpPr>
          <p:cNvPr id="3" name="内容占位符 2"/>
          <p:cNvSpPr>
            <a:spLocks noGrp="1"/>
          </p:cNvSpPr>
          <p:nvPr>
            <p:ph idx="1"/>
          </p:nvPr>
        </p:nvSpPr>
        <p:spPr>
          <a:xfrm>
            <a:off x="3887391" y="740571"/>
            <a:ext cx="4629150" cy="3655219"/>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87879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3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662086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318516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675600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58936747"/>
      </p:ext>
    </p:extLst>
  </p:cSld>
  <p:clrMapOvr>
    <a:masterClrMapping/>
  </p:clrMapOvr>
  <p:transition spd="slow" advTm="2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556186999"/>
      </p:ext>
    </p:extLst>
  </p:cSld>
  <p:clrMapOvr>
    <a:masterClrMapping/>
  </p:clrMapOvr>
  <p:transition spd="slow" advTm="2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079863627"/>
      </p:ext>
    </p:extLst>
  </p:cSld>
  <p:clrMapOvr>
    <a:masterClrMapping/>
  </p:clrMapOvr>
  <p:transition spd="slow" advTm="2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31544909"/>
      </p:ext>
    </p:extLst>
  </p:cSld>
  <p:clrMapOvr>
    <a:masterClrMapping/>
  </p:clrMapOvr>
  <p:transition spd="slow" advTm="2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78556897"/>
      </p:ext>
    </p:extLst>
  </p:cSld>
  <p:clrMapOvr>
    <a:masterClrMapping/>
  </p:clrMapOvr>
  <p:transition spd="slow" advTm="2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690321"/>
      </p:ext>
    </p:extLst>
  </p:cSld>
  <p:clrMapOvr>
    <a:masterClrMapping/>
  </p:clrMapOvr>
  <p:transition spd="slow" advTm="2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0461962"/>
      </p:ext>
    </p:extLst>
  </p:cSld>
  <p:clrMapOvr>
    <a:masterClrMapping/>
  </p:clrMapOvr>
  <p:transition spd="slow"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xmlns=""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xmlns=""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xmlns=""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xmlns=""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xmlns=""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xmlns=""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xmlns=""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xmlns=""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232857075"/>
      </p:ext>
    </p:extLst>
  </p:cSld>
  <p:clrMapOvr>
    <a:masterClrMapping/>
  </p:clrMapOvr>
  <p:transition spd="slow" advTm="200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46688266"/>
      </p:ext>
    </p:extLst>
  </p:cSld>
  <p:clrMapOvr>
    <a:masterClrMapping/>
  </p:clrMapOvr>
  <p:transition spd="slow" advTm="200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202043048"/>
      </p:ext>
    </p:extLst>
  </p:cSld>
  <p:clrMapOvr>
    <a:masterClrMapping/>
  </p:clrMapOvr>
  <p:transition spd="slow" advTm="200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740722023"/>
      </p:ext>
    </p:extLst>
  </p:cSld>
  <p:clrMapOvr>
    <a:masterClrMapping/>
  </p:clrMapOvr>
  <p:transition spd="slow" advTm="200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408766"/>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253996"/>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760421"/>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05159"/>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C29892A-CF76-4D09-AA3A-8E9CC344EB9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86DD6581-6800-4BFA-96C7-47C68B094DC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494BC9F-A543-478F-968E-2550D8FFF3EE}"/>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5" name="页脚占位符 4">
            <a:extLst>
              <a:ext uri="{FF2B5EF4-FFF2-40B4-BE49-F238E27FC236}">
                <a16:creationId xmlns:a16="http://schemas.microsoft.com/office/drawing/2014/main" xmlns="" id="{7CDA93C7-E2AD-4153-A326-D5D26EDC02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0BEFB66-306B-467F-B61D-68BC58593A39}"/>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1796057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F0ACD5-D848-46C6-BEBA-CFAA0697F2D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5786D27-A95F-4A1E-AC0B-77680C09344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5C22424-8C6D-4963-8DDB-E0AAE2975FB8}"/>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5" name="页脚占位符 4">
            <a:extLst>
              <a:ext uri="{FF2B5EF4-FFF2-40B4-BE49-F238E27FC236}">
                <a16:creationId xmlns:a16="http://schemas.microsoft.com/office/drawing/2014/main" xmlns="" id="{B1EB815F-493E-43CC-835E-714998C23A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9353AF7-E755-4323-91E9-074476A419C0}"/>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22026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41C5D6-48E2-4A7E-93EB-30C73F1664D7}"/>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5E37B17-D4A9-4BA5-B5AA-796642B0905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9723978-F961-405E-858E-D2D0DCBD1CBE}"/>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5" name="页脚占位符 4">
            <a:extLst>
              <a:ext uri="{FF2B5EF4-FFF2-40B4-BE49-F238E27FC236}">
                <a16:creationId xmlns:a16="http://schemas.microsoft.com/office/drawing/2014/main" xmlns="" id="{5903E902-EF7E-4393-9D1B-AF8F1DC0CA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089AE47-2031-48B8-B1B6-336AB86AEC35}"/>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1156932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732300-E7B8-4F8E-9AC0-F3F523E19E4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6BB9A71-C9AE-42CA-9B80-B884E3CD3427}"/>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699EBCBE-6011-4209-A024-29B9E0DACE09}"/>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2E99812-36B2-4BAC-958A-2B4744327056}"/>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6" name="页脚占位符 5">
            <a:extLst>
              <a:ext uri="{FF2B5EF4-FFF2-40B4-BE49-F238E27FC236}">
                <a16:creationId xmlns:a16="http://schemas.microsoft.com/office/drawing/2014/main" xmlns="" id="{AABF4C65-E63C-48F9-AC66-88F4D95ECD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F234AC6-0ED6-48C6-B760-D3AB31EDA833}"/>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831123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D7278A-708E-4AE6-92EC-CE4ACAE1E37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2528587-F40A-4369-85E6-2C2E75FC47F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726E0C-B5E3-4749-B79E-00CA9F031132}"/>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0733BFE-0780-43B3-B295-5B53CBDF734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732998E1-8529-40F8-8BBA-113CACB7AA19}"/>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E657BA01-9716-460B-8538-89C18C8D72AD}"/>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8" name="页脚占位符 7">
            <a:extLst>
              <a:ext uri="{FF2B5EF4-FFF2-40B4-BE49-F238E27FC236}">
                <a16:creationId xmlns:a16="http://schemas.microsoft.com/office/drawing/2014/main" xmlns="" id="{AE4710BF-D563-42BA-84C9-E1FFBE1BA41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22818D4F-6E99-4E80-8CF1-415CC8FEF68F}"/>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1682143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700D0C-8452-4FEA-B543-D4126E5427F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706281C-C937-43D1-AA53-7499E6986134}"/>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4" name="页脚占位符 3">
            <a:extLst>
              <a:ext uri="{FF2B5EF4-FFF2-40B4-BE49-F238E27FC236}">
                <a16:creationId xmlns:a16="http://schemas.microsoft.com/office/drawing/2014/main" xmlns="" id="{FC7E5667-63C7-4DD1-A088-AA8BC1B65C0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909AFB69-447D-4007-9479-AAAA1E61A6AA}"/>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2564861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3BF53A5-CB62-41ED-A3DD-5151B570E5CB}"/>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3" name="页脚占位符 2">
            <a:extLst>
              <a:ext uri="{FF2B5EF4-FFF2-40B4-BE49-F238E27FC236}">
                <a16:creationId xmlns:a16="http://schemas.microsoft.com/office/drawing/2014/main" xmlns="" id="{54E2CBD7-77EC-4F00-B93D-6AD48DABC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43595EE-6C9A-46FC-94F1-C0E634E5B7C5}"/>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34199915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58B71CCB-306A-4FBD-AAB6-C7F098206CDD}"/>
              </a:ext>
            </a:extLst>
          </p:cNvPr>
          <p:cNvPicPr>
            <a:picLocks noChangeAspect="1"/>
          </p:cNvPicPr>
          <p:nvPr userDrawn="1"/>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b="30916"/>
          <a:stretch/>
        </p:blipFill>
        <p:spPr>
          <a:xfrm>
            <a:off x="0" y="0"/>
            <a:ext cx="9144000" cy="5143500"/>
          </a:xfrm>
          <a:prstGeom prst="rect">
            <a:avLst/>
          </a:prstGeom>
        </p:spPr>
      </p:pic>
      <p:sp>
        <p:nvSpPr>
          <p:cNvPr id="7" name="矩形: 圆角 6">
            <a:extLst>
              <a:ext uri="{FF2B5EF4-FFF2-40B4-BE49-F238E27FC236}">
                <a16:creationId xmlns:a16="http://schemas.microsoft.com/office/drawing/2014/main" xmlns="" id="{76444EB2-CA33-4215-902E-020AE317E38A}"/>
              </a:ext>
            </a:extLst>
          </p:cNvPr>
          <p:cNvSpPr/>
          <p:nvPr userDrawn="1"/>
        </p:nvSpPr>
        <p:spPr>
          <a:xfrm>
            <a:off x="333375" y="161925"/>
            <a:ext cx="8477250" cy="4819650"/>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8" name="图片 7">
            <a:extLst>
              <a:ext uri="{FF2B5EF4-FFF2-40B4-BE49-F238E27FC236}">
                <a16:creationId xmlns:a16="http://schemas.microsoft.com/office/drawing/2014/main" xmlns="" id="{11E26E99-75B1-49C4-BF22-AEB4363F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1674" y="3780944"/>
            <a:ext cx="952327" cy="1368746"/>
          </a:xfrm>
          <a:prstGeom prst="rect">
            <a:avLst/>
          </a:prstGeom>
        </p:spPr>
      </p:pic>
    </p:spTree>
    <p:extLst>
      <p:ext uri="{BB962C8B-B14F-4D97-AF65-F5344CB8AC3E}">
        <p14:creationId xmlns:p14="http://schemas.microsoft.com/office/powerpoint/2010/main" val="40034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7D5794-3637-4A9A-A03A-8281729B85D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15E671-5625-44EF-9575-08BE713025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97DF102-2CEC-4AAD-8FDE-078FC61DE86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C6FA4E5-6E23-479F-8155-07D68FE6D403}"/>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6" name="页脚占位符 5">
            <a:extLst>
              <a:ext uri="{FF2B5EF4-FFF2-40B4-BE49-F238E27FC236}">
                <a16:creationId xmlns:a16="http://schemas.microsoft.com/office/drawing/2014/main" xmlns="" id="{989B1351-58B2-4FEA-ACF6-7702B2F4F2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48B137C-F693-4F39-A97D-57DE7C7610F2}"/>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377410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869CDB-BFB2-4DE7-8E8C-DF4A72CF140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CBA039F-5E65-4A97-B698-0E63D6CA2F4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5855ACAF-A3CA-4FD5-B195-483595C2089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D5DD740-A714-4086-9659-5965D5C5A92F}"/>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6" name="页脚占位符 5">
            <a:extLst>
              <a:ext uri="{FF2B5EF4-FFF2-40B4-BE49-F238E27FC236}">
                <a16:creationId xmlns:a16="http://schemas.microsoft.com/office/drawing/2014/main" xmlns="" id="{131F45C1-DD24-4D4A-88FC-3EE7FA5D437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71DB67B-5D55-4C18-8509-A334A8EE7AA7}"/>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1388545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660FDD-5668-4A24-A564-3BE27503B2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B348940-EC2F-4B7C-8008-122F05AFFD2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567330B-2E2D-43A0-8C6A-9E892C31CA68}"/>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5" name="页脚占位符 4">
            <a:extLst>
              <a:ext uri="{FF2B5EF4-FFF2-40B4-BE49-F238E27FC236}">
                <a16:creationId xmlns:a16="http://schemas.microsoft.com/office/drawing/2014/main" xmlns="" id="{6FF4CF63-B74F-4384-807B-EBF3400E8C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D9028E2-9AD4-442E-8AB7-DF398A44F764}"/>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4196542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FB090EF-5432-4130-B0BA-339A863BE236}"/>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DE11121-5480-4D3A-B587-FD8B69ACF092}"/>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938819C-7D16-4960-B17D-094524FBFDA8}"/>
              </a:ext>
            </a:extLst>
          </p:cNvPr>
          <p:cNvSpPr>
            <a:spLocks noGrp="1"/>
          </p:cNvSpPr>
          <p:nvPr>
            <p:ph type="dt" sz="half" idx="10"/>
          </p:nvPr>
        </p:nvSpPr>
        <p:spPr/>
        <p:txBody>
          <a:bodyPr/>
          <a:lstStyle/>
          <a:p>
            <a:fld id="{FD6D748C-7223-4D2C-867A-5EA36B7F0D29}" type="datetimeFigureOut">
              <a:rPr lang="zh-CN" altLang="en-US" smtClean="0"/>
              <a:t>2022/7/7</a:t>
            </a:fld>
            <a:endParaRPr lang="zh-CN" altLang="en-US"/>
          </a:p>
        </p:txBody>
      </p:sp>
      <p:sp>
        <p:nvSpPr>
          <p:cNvPr id="5" name="页脚占位符 4">
            <a:extLst>
              <a:ext uri="{FF2B5EF4-FFF2-40B4-BE49-F238E27FC236}">
                <a16:creationId xmlns:a16="http://schemas.microsoft.com/office/drawing/2014/main" xmlns="" id="{0D92DFD6-C14B-48B0-ACA9-C63BFC66B6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260BCED-AF43-438A-8D6C-DAF27374339D}"/>
              </a:ext>
            </a:extLst>
          </p:cNvPr>
          <p:cNvSpPr>
            <a:spLocks noGrp="1"/>
          </p:cNvSpPr>
          <p:nvPr>
            <p:ph type="sldNum" sz="quarter" idx="12"/>
          </p:nvPr>
        </p:nvSpPr>
        <p:spPr/>
        <p:txBody>
          <a:body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363842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2" cy="5143500"/>
          </a:xfrm>
          <a:prstGeom prst="rect">
            <a:avLst/>
          </a:prstGeom>
        </p:spPr>
      </p:pic>
      <p:sp>
        <p:nvSpPr>
          <p:cNvPr id="7" name="矩形 6"/>
          <p:cNvSpPr/>
          <p:nvPr userDrawn="1"/>
        </p:nvSpPr>
        <p:spPr>
          <a:xfrm>
            <a:off x="257175" y="257175"/>
            <a:ext cx="8672513" cy="4643438"/>
          </a:xfrm>
          <a:prstGeom prst="rect">
            <a:avLst/>
          </a:prstGeom>
          <a:solidFill>
            <a:schemeClr val="bg1"/>
          </a:solidFill>
          <a:ln>
            <a:noFill/>
          </a:ln>
          <a:effectLst>
            <a:outerShdw blurRad="2286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7213099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6286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360380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9009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32687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5096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890080"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0" y="1999034"/>
            <a:ext cx="3655181"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2022/7/7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40554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2022/7/7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946681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2022/7/7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42687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0411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xmlns=""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28995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44"/>
            <a:ext cx="7886700" cy="435887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2022/7/7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6840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576358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10967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5432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224328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58975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456238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637124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703906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10.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3.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11.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24.png"/><Relationship Id="rId5" Type="http://schemas.openxmlformats.org/officeDocument/2006/relationships/theme" Target="../theme/theme12.xml"/><Relationship Id="rId4"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13.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28.jpe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14.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5.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29.jpe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16.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image" Target="../media/image32.jpeg"/><Relationship Id="rId5" Type="http://schemas.openxmlformats.org/officeDocument/2006/relationships/slideLayout" Target="../slideLayouts/slideLayout121.xml"/><Relationship Id="rId10" Type="http://schemas.openxmlformats.org/officeDocument/2006/relationships/theme" Target="../theme/theme17.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theme" Target="../theme/theme1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theme" Target="../theme/theme20.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21.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52CDF8A-D63E-4C76-907D-14E0621C443D}" type="datetimeFigureOut">
              <a:rPr lang="zh-CN" altLang="en-US" smtClean="0"/>
              <a:t>2022/7/7</a:t>
            </a:fld>
            <a:endParaRPr lang="zh-CN" altLang="en-US"/>
          </a:p>
        </p:txBody>
      </p:sp>
      <p:sp>
        <p:nvSpPr>
          <p:cNvPr id="5" name="页脚占位符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66EBE7-A632-4266-8BA8-D06C247E5B20}" type="slidenum">
              <a:rPr lang="zh-CN" altLang="en-US" smtClean="0"/>
              <a:t>‹#›</a:t>
            </a:fld>
            <a:endParaRPr lang="zh-CN" altLang="en-US"/>
          </a:p>
        </p:txBody>
      </p:sp>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1" y="-14288"/>
            <a:ext cx="9144000" cy="5157788"/>
          </a:xfrm>
          <a:prstGeom prst="rect">
            <a:avLst/>
          </a:prstGeom>
        </p:spPr>
      </p:pic>
    </p:spTree>
    <p:extLst>
      <p:ext uri="{BB962C8B-B14F-4D97-AF65-F5344CB8AC3E}">
        <p14:creationId xmlns:p14="http://schemas.microsoft.com/office/powerpoint/2010/main" val="1346326657"/>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l" defTabSz="685595"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zh-CN"/>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7/7/2022</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3876822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9144793" cy="5143946"/>
          </a:xfrm>
          <a:prstGeom prst="rect">
            <a:avLst/>
          </a:prstGeom>
        </p:spPr>
      </p:pic>
    </p:spTree>
    <p:extLst>
      <p:ext uri="{BB962C8B-B14F-4D97-AF65-F5344CB8AC3E}">
        <p14:creationId xmlns:p14="http://schemas.microsoft.com/office/powerpoint/2010/main" val="4240492251"/>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Lst>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5A788A1-B6C7-477C-8131-A23BF4F7788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9C4E5E4-35F8-4593-94A4-363287CF4B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0C7C8A8-A526-4E68-AE43-9A163211A5C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6D748C-7223-4D2C-867A-5EA36B7F0D29}" type="datetimeFigureOut">
              <a:rPr lang="zh-CN" altLang="en-US" smtClean="0"/>
              <a:t>2022/7/7</a:t>
            </a:fld>
            <a:endParaRPr lang="zh-CN" altLang="en-US"/>
          </a:p>
        </p:txBody>
      </p:sp>
      <p:sp>
        <p:nvSpPr>
          <p:cNvPr id="5" name="页脚占位符 4">
            <a:extLst>
              <a:ext uri="{FF2B5EF4-FFF2-40B4-BE49-F238E27FC236}">
                <a16:creationId xmlns:a16="http://schemas.microsoft.com/office/drawing/2014/main" xmlns="" id="{B59C42AE-3B12-464A-BF98-EF4642676F4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EFE60562-980B-4AB0-A33A-C1A9A6A5111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CA70D13-C547-46D8-B3E0-24D040627E68}" type="slidenum">
              <a:rPr lang="zh-CN" altLang="en-US" smtClean="0"/>
              <a:t>‹#›</a:t>
            </a:fld>
            <a:endParaRPr lang="zh-CN" altLang="en-US"/>
          </a:p>
        </p:txBody>
      </p:sp>
    </p:spTree>
    <p:extLst>
      <p:ext uri="{BB962C8B-B14F-4D97-AF65-F5344CB8AC3E}">
        <p14:creationId xmlns:p14="http://schemas.microsoft.com/office/powerpoint/2010/main" val="2507445869"/>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19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2022/7/7</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67899379"/>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t>2022/7/7</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79300696"/>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11000" r="-1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2022/7/7</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53969786"/>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11796" y="4204048"/>
            <a:ext cx="1006171" cy="939452"/>
          </a:xfrm>
          <a:prstGeom prst="rect">
            <a:avLst/>
          </a:prstGeom>
        </p:spPr>
      </p:pic>
    </p:spTree>
    <p:extLst>
      <p:ext uri="{BB962C8B-B14F-4D97-AF65-F5344CB8AC3E}">
        <p14:creationId xmlns:p14="http://schemas.microsoft.com/office/powerpoint/2010/main" val="4222114909"/>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EC7E3C-B80D-431C-A389-5E64AAFA3F97}" type="datetimeFigureOut">
              <a:rPr lang="zh-CN" altLang="en-US" smtClean="0"/>
              <a:t>2022/7/7</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235155132"/>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F7264FB-0618-4E18-959B-77CB113B87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F56141-EDC8-4561-B210-A15B1651A4D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B2B7860-1501-44BF-BDA2-4ECAC48F4CE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21586E5-F721-4A39-860D-941C9E93EA1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93DB4B5-A198-4FFC-8349-20B0234F0F7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216603"/>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F7264FB-0618-4E18-959B-77CB113B87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F56141-EDC8-4561-B210-A15B1651A4D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B2B7860-1501-44BF-BDA2-4ECAC48F4CE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1456EF-EDA7-466D-90A9-97D47B7037CB}" type="datetimeFigureOut">
              <a:rPr lang="zh-CN" altLang="en-US" smtClean="0">
                <a:solidFill>
                  <a:prstClr val="black">
                    <a:tint val="75000"/>
                  </a:prstClr>
                </a:solidFill>
              </a:rPr>
              <a:pPr/>
              <a:t>2022/7/7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21586E5-F721-4A39-860D-941C9E93EA1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93DB4B5-A198-4FFC-8349-20B0234F0F7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2518331"/>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25" r:id="rId14"/>
    <p:sldLayoutId id="2147484226" r:id="rId15"/>
    <p:sldLayoutId id="2147484227" r:id="rId16"/>
    <p:sldLayoutId id="2147484228"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8"/>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20"/>
            <a:ext cx="7886700" cy="32635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7"/>
            <a:ext cx="2057400" cy="273844"/>
          </a:xfrm>
          <a:prstGeom prst="rect">
            <a:avLst/>
          </a:prstGeom>
        </p:spPr>
        <p:txBody>
          <a:bodyPr vert="horz" lIns="91440" tIns="45720" rIns="91440" bIns="45720" rtlCol="0" anchor="ctr"/>
          <a:lstStyle>
            <a:lvl1pPr algn="l">
              <a:defRPr sz="784">
                <a:solidFill>
                  <a:schemeClr val="tx1">
                    <a:tint val="75000"/>
                  </a:schemeClr>
                </a:solidFill>
              </a:defRPr>
            </a:lvl1pPr>
          </a:lstStyle>
          <a:p>
            <a:pPr marL="0" marR="0" lvl="0" indent="0" algn="l" defTabSz="298641"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298641" rtl="0" eaLnBrk="1" fontAlgn="auto" latinLnBrk="0" hangingPunct="1">
                <a:lnSpc>
                  <a:spcPct val="100000"/>
                </a:lnSpc>
                <a:spcBef>
                  <a:spcPts val="0"/>
                </a:spcBef>
                <a:spcAft>
                  <a:spcPts val="0"/>
                </a:spcAft>
                <a:buClrTx/>
                <a:buSzTx/>
                <a:buFontTx/>
                <a:buNone/>
                <a:tabLst/>
                <a:defRPr/>
              </a:pPr>
              <a:t>2022/7/7</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3028951" y="4767267"/>
            <a:ext cx="3086100" cy="273844"/>
          </a:xfrm>
          <a:prstGeom prst="rect">
            <a:avLst/>
          </a:prstGeom>
        </p:spPr>
        <p:txBody>
          <a:bodyPr vert="horz" lIns="91440" tIns="45720" rIns="91440" bIns="45720" rtlCol="0" anchor="ctr"/>
          <a:lstStyle>
            <a:lvl1pPr algn="ctr">
              <a:defRPr sz="784">
                <a:solidFill>
                  <a:schemeClr val="tx1">
                    <a:tint val="75000"/>
                  </a:schemeClr>
                </a:solidFill>
              </a:defRPr>
            </a:lvl1pPr>
          </a:lstStyle>
          <a:p>
            <a:pPr marL="0" marR="0" lvl="0" indent="0" algn="ctr" defTabSz="298641"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6457950" y="4767267"/>
            <a:ext cx="2057400" cy="273844"/>
          </a:xfrm>
          <a:prstGeom prst="rect">
            <a:avLst/>
          </a:prstGeom>
        </p:spPr>
        <p:txBody>
          <a:bodyPr vert="horz" lIns="91440" tIns="45720" rIns="91440" bIns="45720" rtlCol="0" anchor="ctr"/>
          <a:lstStyle>
            <a:lvl1pPr algn="r">
              <a:defRPr sz="784">
                <a:solidFill>
                  <a:schemeClr val="tx1">
                    <a:tint val="75000"/>
                  </a:schemeClr>
                </a:solidFill>
              </a:defRPr>
            </a:lvl1pPr>
          </a:lstStyle>
          <a:p>
            <a:pPr marL="0" marR="0" lvl="0" indent="0" algn="r" defTabSz="298641"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784"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298641" rtl="0" eaLnBrk="1" fontAlgn="auto" latinLnBrk="0" hangingPunct="1">
                <a:lnSpc>
                  <a:spcPct val="100000"/>
                </a:lnSpc>
                <a:spcBef>
                  <a:spcPts val="0"/>
                </a:spcBef>
                <a:spcAft>
                  <a:spcPts val="0"/>
                </a:spcAft>
                <a:buClrTx/>
                <a:buSzTx/>
                <a:buFontTx/>
                <a:buNone/>
                <a:tabLst/>
                <a:defRPr/>
              </a:pPr>
              <a:t>‹#›</a:t>
            </a:fld>
            <a:endParaRPr kumimoji="0" lang="zh-CN" altLang="en-US" sz="784"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675145754"/>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txStyles>
    <p:titleStyle>
      <a:lvl1pPr algn="l" defTabSz="597283" rtl="0" eaLnBrk="1" latinLnBrk="0" hangingPunct="1">
        <a:lnSpc>
          <a:spcPct val="90000"/>
        </a:lnSpc>
        <a:spcBef>
          <a:spcPct val="0"/>
        </a:spcBef>
        <a:buNone/>
        <a:defRPr sz="2874" b="0" i="0" u="none" kern="1200">
          <a:solidFill>
            <a:schemeClr val="tx1"/>
          </a:solidFill>
          <a:latin typeface="+mj-lt"/>
          <a:ea typeface="+mj-ea"/>
          <a:cs typeface="+mj-cs"/>
        </a:defRPr>
      </a:lvl1pPr>
    </p:titleStyle>
    <p:bodyStyle>
      <a:lvl1pPr marL="149321" indent="-149321" algn="l" defTabSz="597283" rtl="0" eaLnBrk="1" latinLnBrk="0" hangingPunct="1">
        <a:lnSpc>
          <a:spcPct val="90000"/>
        </a:lnSpc>
        <a:spcBef>
          <a:spcPts val="653"/>
        </a:spcBef>
        <a:buFont typeface="Arial" panose="020B0604020202020204" pitchFamily="34" charset="0"/>
        <a:buChar char="•"/>
        <a:defRPr sz="1829" kern="1200">
          <a:solidFill>
            <a:schemeClr val="tx1"/>
          </a:solidFill>
          <a:latin typeface="+mn-lt"/>
          <a:ea typeface="+mn-ea"/>
          <a:cs typeface="+mn-cs"/>
        </a:defRPr>
      </a:lvl1pPr>
      <a:lvl2pPr marL="447962" indent="-149321" algn="l" defTabSz="597283" rtl="0" eaLnBrk="1" latinLnBrk="0" hangingPunct="1">
        <a:lnSpc>
          <a:spcPct val="90000"/>
        </a:lnSpc>
        <a:spcBef>
          <a:spcPts val="326"/>
        </a:spcBef>
        <a:buFont typeface="Arial" panose="020B0604020202020204" pitchFamily="34" charset="0"/>
        <a:buChar char="•"/>
        <a:defRPr sz="1568" b="0" i="0" u="none" kern="1200">
          <a:solidFill>
            <a:schemeClr val="tx1"/>
          </a:solidFill>
          <a:latin typeface="+mn-lt"/>
          <a:ea typeface="+mn-ea"/>
          <a:cs typeface="+mn-cs"/>
        </a:defRPr>
      </a:lvl2pPr>
      <a:lvl3pPr marL="746604" indent="-149321" algn="l" defTabSz="597283" rtl="0" eaLnBrk="1" latinLnBrk="0" hangingPunct="1">
        <a:lnSpc>
          <a:spcPct val="90000"/>
        </a:lnSpc>
        <a:spcBef>
          <a:spcPts val="326"/>
        </a:spcBef>
        <a:buFont typeface="Arial" panose="020B0604020202020204" pitchFamily="34" charset="0"/>
        <a:buChar char="•"/>
        <a:defRPr sz="1306" kern="1200">
          <a:solidFill>
            <a:schemeClr val="tx1"/>
          </a:solidFill>
          <a:latin typeface="+mn-lt"/>
          <a:ea typeface="+mn-ea"/>
          <a:cs typeface="+mn-cs"/>
        </a:defRPr>
      </a:lvl3pPr>
      <a:lvl4pPr marL="1045245"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4pPr>
      <a:lvl5pPr marL="1343887"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5pPr>
      <a:lvl6pPr marL="1642528"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6pPr>
      <a:lvl7pPr marL="1941170"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7pPr>
      <a:lvl8pPr marL="2239811"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8pPr>
      <a:lvl9pPr marL="2538452" indent="-149321" algn="l" defTabSz="597283" rtl="0" eaLnBrk="1" latinLnBrk="0" hangingPunct="1">
        <a:lnSpc>
          <a:spcPct val="90000"/>
        </a:lnSpc>
        <a:spcBef>
          <a:spcPts val="326"/>
        </a:spcBef>
        <a:buFont typeface="Arial" panose="020B0604020202020204" pitchFamily="34" charset="0"/>
        <a:buChar char="•"/>
        <a:defRPr sz="1176" kern="1200">
          <a:solidFill>
            <a:schemeClr val="tx1"/>
          </a:solidFill>
          <a:latin typeface="+mn-lt"/>
          <a:ea typeface="+mn-ea"/>
          <a:cs typeface="+mn-cs"/>
        </a:defRPr>
      </a:lvl9pPr>
    </p:bodyStyle>
    <p:otherStyle>
      <a:defPPr>
        <a:defRPr lang="en-US"/>
      </a:defPPr>
      <a:lvl1pPr marL="0" algn="l" defTabSz="597283" rtl="0" eaLnBrk="1" latinLnBrk="0" hangingPunct="1">
        <a:defRPr sz="1176" kern="1200">
          <a:solidFill>
            <a:schemeClr val="tx1"/>
          </a:solidFill>
          <a:latin typeface="+mn-lt"/>
          <a:ea typeface="+mn-ea"/>
          <a:cs typeface="+mn-cs"/>
        </a:defRPr>
      </a:lvl1pPr>
      <a:lvl2pPr marL="298641" algn="l" defTabSz="597283" rtl="0" eaLnBrk="1" latinLnBrk="0" hangingPunct="1">
        <a:defRPr sz="1176" kern="1200">
          <a:solidFill>
            <a:schemeClr val="tx1"/>
          </a:solidFill>
          <a:latin typeface="+mn-lt"/>
          <a:ea typeface="+mn-ea"/>
          <a:cs typeface="+mn-cs"/>
        </a:defRPr>
      </a:lvl2pPr>
      <a:lvl3pPr marL="597283" algn="l" defTabSz="597283" rtl="0" eaLnBrk="1" latinLnBrk="0" hangingPunct="1">
        <a:defRPr sz="1176" kern="1200">
          <a:solidFill>
            <a:schemeClr val="tx1"/>
          </a:solidFill>
          <a:latin typeface="+mn-lt"/>
          <a:ea typeface="+mn-ea"/>
          <a:cs typeface="+mn-cs"/>
        </a:defRPr>
      </a:lvl3pPr>
      <a:lvl4pPr marL="895924" algn="l" defTabSz="597283" rtl="0" eaLnBrk="1" latinLnBrk="0" hangingPunct="1">
        <a:defRPr sz="1176" kern="1200">
          <a:solidFill>
            <a:schemeClr val="tx1"/>
          </a:solidFill>
          <a:latin typeface="+mn-lt"/>
          <a:ea typeface="+mn-ea"/>
          <a:cs typeface="+mn-cs"/>
        </a:defRPr>
      </a:lvl4pPr>
      <a:lvl5pPr marL="1194566" algn="l" defTabSz="597283" rtl="0" eaLnBrk="1" latinLnBrk="0" hangingPunct="1">
        <a:defRPr sz="1176" kern="1200">
          <a:solidFill>
            <a:schemeClr val="tx1"/>
          </a:solidFill>
          <a:latin typeface="+mn-lt"/>
          <a:ea typeface="+mn-ea"/>
          <a:cs typeface="+mn-cs"/>
        </a:defRPr>
      </a:lvl5pPr>
      <a:lvl6pPr marL="1493207" algn="l" defTabSz="597283" rtl="0" eaLnBrk="1" latinLnBrk="0" hangingPunct="1">
        <a:defRPr sz="1176" kern="1200">
          <a:solidFill>
            <a:schemeClr val="tx1"/>
          </a:solidFill>
          <a:latin typeface="+mn-lt"/>
          <a:ea typeface="+mn-ea"/>
          <a:cs typeface="+mn-cs"/>
        </a:defRPr>
      </a:lvl6pPr>
      <a:lvl7pPr marL="1791849" algn="l" defTabSz="597283" rtl="0" eaLnBrk="1" latinLnBrk="0" hangingPunct="1">
        <a:defRPr sz="1176" kern="1200">
          <a:solidFill>
            <a:schemeClr val="tx1"/>
          </a:solidFill>
          <a:latin typeface="+mn-lt"/>
          <a:ea typeface="+mn-ea"/>
          <a:cs typeface="+mn-cs"/>
        </a:defRPr>
      </a:lvl7pPr>
      <a:lvl8pPr marL="2090491" algn="l" defTabSz="597283" rtl="0" eaLnBrk="1" latinLnBrk="0" hangingPunct="1">
        <a:defRPr sz="1176" kern="1200">
          <a:solidFill>
            <a:schemeClr val="tx1"/>
          </a:solidFill>
          <a:latin typeface="+mn-lt"/>
          <a:ea typeface="+mn-ea"/>
          <a:cs typeface="+mn-cs"/>
        </a:defRPr>
      </a:lvl8pPr>
      <a:lvl9pPr marL="2389132" algn="l" defTabSz="597283" rtl="0" eaLnBrk="1" latinLnBrk="0" hangingPunct="1">
        <a:defRPr sz="117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2022/7/7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76" y="205979"/>
            <a:ext cx="8229600" cy="857250"/>
          </a:xfrm>
          <a:prstGeom prst="rect">
            <a:avLst/>
          </a:prstGeom>
        </p:spPr>
        <p:txBody>
          <a:bodyPr vert="horz" lIns="121757" tIns="60879" rIns="121757" bIns="60879"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76" y="1200155"/>
            <a:ext cx="8229600" cy="3394472"/>
          </a:xfrm>
          <a:prstGeom prst="rect">
            <a:avLst/>
          </a:prstGeom>
        </p:spPr>
        <p:txBody>
          <a:bodyPr vert="horz" lIns="121757" tIns="60879" rIns="121757" bIns="608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387"/>
            <a:ext cx="2133600" cy="273844"/>
          </a:xfrm>
          <a:prstGeom prst="rect">
            <a:avLst/>
          </a:prstGeom>
        </p:spPr>
        <p:txBody>
          <a:bodyPr vert="horz" lIns="121757" tIns="60879" rIns="121757" bIns="60879" rtlCol="0" anchor="ctr"/>
          <a:lstStyle>
            <a:lvl1pPr algn="l">
              <a:defRPr sz="1200">
                <a:solidFill>
                  <a:schemeClr val="tx1">
                    <a:tint val="75000"/>
                  </a:schemeClr>
                </a:solidFill>
              </a:defRPr>
            </a:lvl1pPr>
          </a:lstStyle>
          <a:p>
            <a:pPr defTabSz="913167"/>
            <a:fld id="{5B7FB242-887E-4FBD-BBF2-BE5F9D1D0288}" type="datetimeFigureOut">
              <a:rPr lang="zh-CN" altLang="en-US" smtClean="0">
                <a:solidFill>
                  <a:prstClr val="black">
                    <a:tint val="75000"/>
                  </a:prstClr>
                </a:solidFill>
              </a:rPr>
              <a:pPr defTabSz="913167"/>
              <a:t>2022/7/7</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60" y="4767387"/>
            <a:ext cx="2895600" cy="273844"/>
          </a:xfrm>
          <a:prstGeom prst="rect">
            <a:avLst/>
          </a:prstGeom>
        </p:spPr>
        <p:txBody>
          <a:bodyPr vert="horz" lIns="121757" tIns="60879" rIns="121757" bIns="60879" rtlCol="0" anchor="ctr"/>
          <a:lstStyle>
            <a:lvl1pPr algn="ctr">
              <a:defRPr sz="1200">
                <a:solidFill>
                  <a:schemeClr val="tx1">
                    <a:tint val="75000"/>
                  </a:schemeClr>
                </a:solidFill>
              </a:defRPr>
            </a:lvl1pPr>
          </a:lstStyle>
          <a:p>
            <a:pPr defTabSz="913167"/>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61" y="4767387"/>
            <a:ext cx="2133600" cy="273844"/>
          </a:xfrm>
          <a:prstGeom prst="rect">
            <a:avLst/>
          </a:prstGeom>
        </p:spPr>
        <p:txBody>
          <a:bodyPr vert="horz" lIns="121757" tIns="60879" rIns="121757" bIns="60879" rtlCol="0" anchor="ctr"/>
          <a:lstStyle>
            <a:lvl1pPr algn="r">
              <a:defRPr sz="1200">
                <a:solidFill>
                  <a:schemeClr val="tx1">
                    <a:tint val="75000"/>
                  </a:schemeClr>
                </a:solidFill>
              </a:defRPr>
            </a:lvl1pPr>
          </a:lstStyle>
          <a:p>
            <a:pPr defTabSz="913167"/>
            <a:fld id="{A2FDD889-5730-4C0B-93DE-013744909241}" type="slidenum">
              <a:rPr lang="zh-CN" altLang="en-US" smtClean="0">
                <a:solidFill>
                  <a:prstClr val="black">
                    <a:tint val="75000"/>
                  </a:prstClr>
                </a:solidFill>
              </a:rPr>
              <a:pPr defTabSz="913167"/>
              <a:t>‹#›</a:t>
            </a:fld>
            <a:endParaRPr lang="zh-CN" altLang="en-US">
              <a:solidFill>
                <a:prstClr val="black">
                  <a:tint val="75000"/>
                </a:prstClr>
              </a:solidFill>
            </a:endParaRPr>
          </a:p>
        </p:txBody>
      </p:sp>
    </p:spTree>
    <p:extLst>
      <p:ext uri="{BB962C8B-B14F-4D97-AF65-F5344CB8AC3E}">
        <p14:creationId xmlns:p14="http://schemas.microsoft.com/office/powerpoint/2010/main" val="314425814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4192" r:id="rId12"/>
  </p:sldLayoutIdLst>
  <p:txStyles>
    <p:titleStyle>
      <a:lvl1pPr algn="ctr" defTabSz="913167" rtl="0" eaLnBrk="1" latinLnBrk="0" hangingPunct="1">
        <a:spcBef>
          <a:spcPct val="0"/>
        </a:spcBef>
        <a:buNone/>
        <a:defRPr sz="4425" b="0" i="0" u="none" kern="1200">
          <a:solidFill>
            <a:schemeClr val="tx1"/>
          </a:solidFill>
          <a:latin typeface="+mj-lt"/>
          <a:ea typeface="+mj-ea"/>
          <a:cs typeface="+mj-cs"/>
        </a:defRPr>
      </a:lvl1pPr>
    </p:titleStyle>
    <p:bodyStyle>
      <a:lvl1pPr marL="342415" indent="-342415" algn="l" defTabSz="913167" rtl="0" eaLnBrk="1" latinLnBrk="0" hangingPunct="1">
        <a:spcBef>
          <a:spcPct val="20000"/>
        </a:spcBef>
        <a:buFont typeface="Arial" pitchFamily="34" charset="0"/>
        <a:buChar char="•"/>
        <a:defRPr sz="3225" kern="1200">
          <a:solidFill>
            <a:schemeClr val="tx1"/>
          </a:solidFill>
          <a:latin typeface="+mn-lt"/>
          <a:ea typeface="+mn-ea"/>
          <a:cs typeface="+mn-cs"/>
        </a:defRPr>
      </a:lvl1pPr>
      <a:lvl2pPr marL="741951" indent="-285363" algn="l" defTabSz="913167" rtl="0" eaLnBrk="1" latinLnBrk="0" hangingPunct="1">
        <a:spcBef>
          <a:spcPct val="20000"/>
        </a:spcBef>
        <a:buFont typeface="Arial" pitchFamily="34" charset="0"/>
        <a:buChar char="–"/>
        <a:defRPr sz="2775" b="0" i="0" u="none" kern="1200">
          <a:solidFill>
            <a:schemeClr val="tx1"/>
          </a:solidFill>
          <a:latin typeface="+mn-lt"/>
          <a:ea typeface="+mn-ea"/>
          <a:cs typeface="+mn-cs"/>
        </a:defRPr>
      </a:lvl2pPr>
      <a:lvl3pPr marL="1141443" indent="-228293" algn="l" defTabSz="9131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33"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4pPr>
      <a:lvl5pPr marL="2054615"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5pPr>
      <a:lvl6pPr marL="2511179"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6pPr>
      <a:lvl7pPr marL="2967773"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7pPr>
      <a:lvl8pPr marL="3424346"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8pPr>
      <a:lvl9pPr marL="3880924" indent="-228293" algn="l" defTabSz="913167" rtl="0" eaLnBrk="1" latinLnBrk="0" hangingPunct="1">
        <a:spcBef>
          <a:spcPct val="20000"/>
        </a:spcBef>
        <a:buFont typeface="Arial" pitchFamily="34" charset="0"/>
        <a:buChar char="•"/>
        <a:defRPr sz="2025" kern="1200">
          <a:solidFill>
            <a:schemeClr val="tx1"/>
          </a:solidFill>
          <a:latin typeface="+mn-lt"/>
          <a:ea typeface="+mn-ea"/>
          <a:cs typeface="+mn-cs"/>
        </a:defRPr>
      </a:lvl9pPr>
    </p:bodyStyle>
    <p:otherStyle>
      <a:defPPr>
        <a:defRPr lang="zh-CN"/>
      </a:defPPr>
      <a:lvl1pPr marL="0" algn="l" defTabSz="913167" rtl="0" eaLnBrk="1" latinLnBrk="0" hangingPunct="1">
        <a:defRPr sz="1800" kern="1200">
          <a:solidFill>
            <a:schemeClr val="tx1"/>
          </a:solidFill>
          <a:latin typeface="+mn-lt"/>
          <a:ea typeface="+mn-ea"/>
          <a:cs typeface="+mn-cs"/>
        </a:defRPr>
      </a:lvl1pPr>
      <a:lvl2pPr marL="456570" algn="l" defTabSz="913167" rtl="0" eaLnBrk="1" latinLnBrk="0" hangingPunct="1">
        <a:defRPr sz="1800" kern="1200">
          <a:solidFill>
            <a:schemeClr val="tx1"/>
          </a:solidFill>
          <a:latin typeface="+mn-lt"/>
          <a:ea typeface="+mn-ea"/>
          <a:cs typeface="+mn-cs"/>
        </a:defRPr>
      </a:lvl2pPr>
      <a:lvl3pPr marL="913167" algn="l" defTabSz="913167" rtl="0" eaLnBrk="1" latinLnBrk="0" hangingPunct="1">
        <a:defRPr sz="1800" kern="1200">
          <a:solidFill>
            <a:schemeClr val="tx1"/>
          </a:solidFill>
          <a:latin typeface="+mn-lt"/>
          <a:ea typeface="+mn-ea"/>
          <a:cs typeface="+mn-cs"/>
        </a:defRPr>
      </a:lvl3pPr>
      <a:lvl4pPr marL="1369746" algn="l" defTabSz="913167" rtl="0" eaLnBrk="1" latinLnBrk="0" hangingPunct="1">
        <a:defRPr sz="1800" kern="1200">
          <a:solidFill>
            <a:schemeClr val="tx1"/>
          </a:solidFill>
          <a:latin typeface="+mn-lt"/>
          <a:ea typeface="+mn-ea"/>
          <a:cs typeface="+mn-cs"/>
        </a:defRPr>
      </a:lvl4pPr>
      <a:lvl5pPr marL="1826333" algn="l" defTabSz="913167" rtl="0" eaLnBrk="1" latinLnBrk="0" hangingPunct="1">
        <a:defRPr sz="1800" kern="1200">
          <a:solidFill>
            <a:schemeClr val="tx1"/>
          </a:solidFill>
          <a:latin typeface="+mn-lt"/>
          <a:ea typeface="+mn-ea"/>
          <a:cs typeface="+mn-cs"/>
        </a:defRPr>
      </a:lvl5pPr>
      <a:lvl6pPr marL="2282897" algn="l" defTabSz="913167" rtl="0" eaLnBrk="1" latinLnBrk="0" hangingPunct="1">
        <a:defRPr sz="1800" kern="1200">
          <a:solidFill>
            <a:schemeClr val="tx1"/>
          </a:solidFill>
          <a:latin typeface="+mn-lt"/>
          <a:ea typeface="+mn-ea"/>
          <a:cs typeface="+mn-cs"/>
        </a:defRPr>
      </a:lvl6pPr>
      <a:lvl7pPr marL="2739473" algn="l" defTabSz="913167" rtl="0" eaLnBrk="1" latinLnBrk="0" hangingPunct="1">
        <a:defRPr sz="1800" kern="1200">
          <a:solidFill>
            <a:schemeClr val="tx1"/>
          </a:solidFill>
          <a:latin typeface="+mn-lt"/>
          <a:ea typeface="+mn-ea"/>
          <a:cs typeface="+mn-cs"/>
        </a:defRPr>
      </a:lvl7pPr>
      <a:lvl8pPr marL="3196052" algn="l" defTabSz="913167" rtl="0" eaLnBrk="1" latinLnBrk="0" hangingPunct="1">
        <a:defRPr sz="1800" kern="1200">
          <a:solidFill>
            <a:schemeClr val="tx1"/>
          </a:solidFill>
          <a:latin typeface="+mn-lt"/>
          <a:ea typeface="+mn-ea"/>
          <a:cs typeface="+mn-cs"/>
        </a:defRPr>
      </a:lvl8pPr>
      <a:lvl9pPr marL="3652625" algn="l" defTabSz="91316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10651"/>
      </p:ext>
    </p:extLst>
  </p:cSld>
  <p:clrMap bg1="lt1" tx1="dk1" bg2="lt2" tx2="dk2" accent1="accent1" accent2="accent2" accent3="accent3" accent4="accent4" accent5="accent5" accent6="accent6" hlink="hlink" folHlink="folHlink"/>
  <p:sldLayoutIdLst>
    <p:sldLayoutId id="2147484027" r:id="rId1"/>
    <p:sldLayoutId id="2147484028"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92.xml"/><Relationship Id="rId4" Type="http://schemas.openxmlformats.org/officeDocument/2006/relationships/image" Target="../media/image68.jp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4.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3.xml"/><Relationship Id="rId5" Type="http://schemas.openxmlformats.org/officeDocument/2006/relationships/image" Target="../media/image41.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65.xml"/><Relationship Id="rId5" Type="http://schemas.openxmlformats.org/officeDocument/2006/relationships/image" Target="../media/image76.pn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77.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3.xml"/><Relationship Id="rId5" Type="http://schemas.openxmlformats.org/officeDocument/2006/relationships/image" Target="../media/image41.png"/><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64.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82.xml"/><Relationship Id="rId5" Type="http://schemas.openxmlformats.org/officeDocument/2006/relationships/image" Target="../media/image57.jpe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30" name="组合 129"/>
          <p:cNvGrpSpPr/>
          <p:nvPr/>
        </p:nvGrpSpPr>
        <p:grpSpPr>
          <a:xfrm>
            <a:off x="6873299" y="1401"/>
            <a:ext cx="2294335" cy="1212056"/>
            <a:chOff x="9559925" y="2573338"/>
            <a:chExt cx="3059113" cy="1616075"/>
          </a:xfrm>
        </p:grpSpPr>
        <p:sp>
          <p:nvSpPr>
            <p:cNvPr id="10" name="Freeform 5"/>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6"/>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7"/>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8"/>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9"/>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0"/>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1"/>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Freeform 12"/>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29" name="组合 128"/>
          <p:cNvGrpSpPr/>
          <p:nvPr/>
        </p:nvGrpSpPr>
        <p:grpSpPr>
          <a:xfrm>
            <a:off x="-59359" y="-8833"/>
            <a:ext cx="2319338" cy="1213247"/>
            <a:chOff x="-920750" y="2238375"/>
            <a:chExt cx="3092451" cy="1617663"/>
          </a:xfrm>
        </p:grpSpPr>
        <p:sp>
          <p:nvSpPr>
            <p:cNvPr id="18" name="Freeform 13"/>
            <p:cNvSpPr>
              <a:spLocks/>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4"/>
            <p:cNvSpPr>
              <a:spLocks/>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5"/>
            <p:cNvSpPr>
              <a:spLocks/>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6"/>
            <p:cNvSpPr>
              <a:spLocks/>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7"/>
            <p:cNvSpPr>
              <a:spLocks/>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Freeform 18"/>
            <p:cNvSpPr>
              <a:spLocks/>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19"/>
            <p:cNvSpPr>
              <a:spLocks/>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0"/>
            <p:cNvSpPr>
              <a:spLocks/>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3" name="Oval 28"/>
          <p:cNvSpPr>
            <a:spLocks noChangeArrowheads="1"/>
          </p:cNvSpPr>
          <p:nvPr/>
        </p:nvSpPr>
        <p:spPr bwMode="auto">
          <a:xfrm>
            <a:off x="6117432" y="94740"/>
            <a:ext cx="511969" cy="511969"/>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56"/>
          <p:cNvSpPr>
            <a:spLocks/>
          </p:cNvSpPr>
          <p:nvPr/>
        </p:nvSpPr>
        <p:spPr bwMode="auto">
          <a:xfrm>
            <a:off x="2484835" y="226899"/>
            <a:ext cx="309563" cy="151210"/>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57"/>
          <p:cNvSpPr>
            <a:spLocks/>
          </p:cNvSpPr>
          <p:nvPr/>
        </p:nvSpPr>
        <p:spPr bwMode="auto">
          <a:xfrm>
            <a:off x="3871913" y="480503"/>
            <a:ext cx="610791" cy="251222"/>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58"/>
          <p:cNvSpPr>
            <a:spLocks/>
          </p:cNvSpPr>
          <p:nvPr/>
        </p:nvSpPr>
        <p:spPr bwMode="auto">
          <a:xfrm>
            <a:off x="7128272" y="644809"/>
            <a:ext cx="404813" cy="198835"/>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59"/>
          <p:cNvSpPr>
            <a:spLocks/>
          </p:cNvSpPr>
          <p:nvPr/>
        </p:nvSpPr>
        <p:spPr bwMode="auto">
          <a:xfrm>
            <a:off x="5200650" y="465024"/>
            <a:ext cx="360760" cy="16311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60"/>
          <p:cNvSpPr>
            <a:spLocks/>
          </p:cNvSpPr>
          <p:nvPr/>
        </p:nvSpPr>
        <p:spPr bwMode="auto">
          <a:xfrm>
            <a:off x="6011466" y="928178"/>
            <a:ext cx="360760" cy="16311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61"/>
          <p:cNvSpPr>
            <a:spLocks/>
          </p:cNvSpPr>
          <p:nvPr/>
        </p:nvSpPr>
        <p:spPr bwMode="auto">
          <a:xfrm>
            <a:off x="3089673" y="168559"/>
            <a:ext cx="360760" cy="16430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104"/>
          <p:cNvSpPr>
            <a:spLocks/>
          </p:cNvSpPr>
          <p:nvPr/>
        </p:nvSpPr>
        <p:spPr bwMode="auto">
          <a:xfrm>
            <a:off x="7861698" y="1056766"/>
            <a:ext cx="370285" cy="173831"/>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133" name="组合 132"/>
          <p:cNvGrpSpPr/>
          <p:nvPr/>
        </p:nvGrpSpPr>
        <p:grpSpPr>
          <a:xfrm>
            <a:off x="43423" y="2872058"/>
            <a:ext cx="9068501" cy="2269910"/>
            <a:chOff x="44450" y="4062455"/>
            <a:chExt cx="11814175" cy="2887672"/>
          </a:xfrm>
        </p:grpSpPr>
        <p:sp>
          <p:nvSpPr>
            <p:cNvPr id="26" name="Freeform 21"/>
            <p:cNvSpPr>
              <a:spLocks/>
            </p:cNvSpPr>
            <p:nvPr/>
          </p:nvSpPr>
          <p:spPr bwMode="auto">
            <a:xfrm>
              <a:off x="8169275" y="5348288"/>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2"/>
            <p:cNvSpPr>
              <a:spLocks/>
            </p:cNvSpPr>
            <p:nvPr/>
          </p:nvSpPr>
          <p:spPr bwMode="auto">
            <a:xfrm>
              <a:off x="8431213" y="5799138"/>
              <a:ext cx="385763" cy="882650"/>
            </a:xfrm>
            <a:custGeom>
              <a:avLst/>
              <a:gdLst>
                <a:gd name="T0" fmla="*/ 243 w 243"/>
                <a:gd name="T1" fmla="*/ 97 h 556"/>
                <a:gd name="T2" fmla="*/ 138 w 243"/>
                <a:gd name="T3" fmla="*/ 159 h 556"/>
                <a:gd name="T4" fmla="*/ 122 w 243"/>
                <a:gd name="T5" fmla="*/ 0 h 556"/>
                <a:gd name="T6" fmla="*/ 106 w 243"/>
                <a:gd name="T7" fmla="*/ 159 h 556"/>
                <a:gd name="T8" fmla="*/ 0 w 243"/>
                <a:gd name="T9" fmla="*/ 97 h 556"/>
                <a:gd name="T10" fmla="*/ 97 w 243"/>
                <a:gd name="T11" fmla="*/ 210 h 556"/>
                <a:gd name="T12" fmla="*/ 100 w 243"/>
                <a:gd name="T13" fmla="*/ 556 h 556"/>
                <a:gd name="T14" fmla="*/ 151 w 243"/>
                <a:gd name="T15" fmla="*/ 556 h 556"/>
                <a:gd name="T16" fmla="*/ 146 w 243"/>
                <a:gd name="T17" fmla="*/ 210 h 556"/>
                <a:gd name="T18" fmla="*/ 243 w 243"/>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556">
                  <a:moveTo>
                    <a:pt x="243" y="97"/>
                  </a:moveTo>
                  <a:lnTo>
                    <a:pt x="138" y="159"/>
                  </a:lnTo>
                  <a:lnTo>
                    <a:pt x="122" y="0"/>
                  </a:lnTo>
                  <a:lnTo>
                    <a:pt x="106" y="159"/>
                  </a:lnTo>
                  <a:lnTo>
                    <a:pt x="0" y="97"/>
                  </a:lnTo>
                  <a:lnTo>
                    <a:pt x="97" y="210"/>
                  </a:lnTo>
                  <a:lnTo>
                    <a:pt x="100" y="556"/>
                  </a:lnTo>
                  <a:lnTo>
                    <a:pt x="151" y="556"/>
                  </a:lnTo>
                  <a:lnTo>
                    <a:pt x="146" y="210"/>
                  </a:lnTo>
                  <a:lnTo>
                    <a:pt x="243"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3"/>
            <p:cNvSpPr>
              <a:spLocks/>
            </p:cNvSpPr>
            <p:nvPr/>
          </p:nvSpPr>
          <p:spPr bwMode="auto">
            <a:xfrm>
              <a:off x="1760538" y="4062455"/>
              <a:ext cx="1882775" cy="1295400"/>
            </a:xfrm>
            <a:custGeom>
              <a:avLst/>
              <a:gdLst>
                <a:gd name="T0" fmla="*/ 406 w 439"/>
                <a:gd name="T1" fmla="*/ 302 h 302"/>
                <a:gd name="T2" fmla="*/ 412 w 439"/>
                <a:gd name="T3" fmla="*/ 280 h 302"/>
                <a:gd name="T4" fmla="*/ 257 w 439"/>
                <a:gd name="T5" fmla="*/ 27 h 302"/>
                <a:gd name="T6" fmla="*/ 4 w 439"/>
                <a:gd name="T7" fmla="*/ 182 h 302"/>
                <a:gd name="T8" fmla="*/ 0 w 439"/>
                <a:gd name="T9" fmla="*/ 204 h 302"/>
                <a:gd name="T10" fmla="*/ 406 w 439"/>
                <a:gd name="T11" fmla="*/ 302 h 302"/>
              </a:gdLst>
              <a:ahLst/>
              <a:cxnLst>
                <a:cxn ang="0">
                  <a:pos x="T0" y="T1"/>
                </a:cxn>
                <a:cxn ang="0">
                  <a:pos x="T2" y="T3"/>
                </a:cxn>
                <a:cxn ang="0">
                  <a:pos x="T4" y="T5"/>
                </a:cxn>
                <a:cxn ang="0">
                  <a:pos x="T6" y="T7"/>
                </a:cxn>
                <a:cxn ang="0">
                  <a:pos x="T8" y="T9"/>
                </a:cxn>
                <a:cxn ang="0">
                  <a:pos x="T10" y="T11"/>
                </a:cxn>
              </a:cxnLst>
              <a:rect l="0" t="0" r="r" b="b"/>
              <a:pathLst>
                <a:path w="439" h="302">
                  <a:moveTo>
                    <a:pt x="406" y="302"/>
                  </a:moveTo>
                  <a:cubicBezTo>
                    <a:pt x="409" y="295"/>
                    <a:pt x="411" y="288"/>
                    <a:pt x="412" y="280"/>
                  </a:cubicBezTo>
                  <a:cubicBezTo>
                    <a:pt x="439" y="168"/>
                    <a:pt x="370" y="54"/>
                    <a:pt x="257" y="27"/>
                  </a:cubicBezTo>
                  <a:cubicBezTo>
                    <a:pt x="144" y="0"/>
                    <a:pt x="31" y="69"/>
                    <a:pt x="4" y="182"/>
                  </a:cubicBezTo>
                  <a:cubicBezTo>
                    <a:pt x="2" y="190"/>
                    <a:pt x="1" y="197"/>
                    <a:pt x="0" y="204"/>
                  </a:cubicBezTo>
                  <a:cubicBezTo>
                    <a:pt x="406" y="302"/>
                    <a:pt x="406" y="302"/>
                    <a:pt x="406" y="302"/>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4"/>
            <p:cNvSpPr>
              <a:spLocks/>
            </p:cNvSpPr>
            <p:nvPr/>
          </p:nvSpPr>
          <p:spPr bwMode="auto">
            <a:xfrm>
              <a:off x="1893888" y="4230733"/>
              <a:ext cx="1595438" cy="1093788"/>
            </a:xfrm>
            <a:custGeom>
              <a:avLst/>
              <a:gdLst>
                <a:gd name="T0" fmla="*/ 344 w 372"/>
                <a:gd name="T1" fmla="*/ 255 h 255"/>
                <a:gd name="T2" fmla="*/ 349 w 372"/>
                <a:gd name="T3" fmla="*/ 237 h 255"/>
                <a:gd name="T4" fmla="*/ 218 w 372"/>
                <a:gd name="T5" fmla="*/ 23 h 255"/>
                <a:gd name="T6" fmla="*/ 3 w 372"/>
                <a:gd name="T7" fmla="*/ 154 h 255"/>
                <a:gd name="T8" fmla="*/ 0 w 372"/>
                <a:gd name="T9" fmla="*/ 172 h 255"/>
                <a:gd name="T10" fmla="*/ 344 w 372"/>
                <a:gd name="T11" fmla="*/ 255 h 255"/>
              </a:gdLst>
              <a:ahLst/>
              <a:cxnLst>
                <a:cxn ang="0">
                  <a:pos x="T0" y="T1"/>
                </a:cxn>
                <a:cxn ang="0">
                  <a:pos x="T2" y="T3"/>
                </a:cxn>
                <a:cxn ang="0">
                  <a:pos x="T4" y="T5"/>
                </a:cxn>
                <a:cxn ang="0">
                  <a:pos x="T6" y="T7"/>
                </a:cxn>
                <a:cxn ang="0">
                  <a:pos x="T8" y="T9"/>
                </a:cxn>
                <a:cxn ang="0">
                  <a:pos x="T10" y="T11"/>
                </a:cxn>
              </a:cxnLst>
              <a:rect l="0" t="0" r="r" b="b"/>
              <a:pathLst>
                <a:path w="372" h="255">
                  <a:moveTo>
                    <a:pt x="344" y="255"/>
                  </a:moveTo>
                  <a:cubicBezTo>
                    <a:pt x="346" y="249"/>
                    <a:pt x="348" y="243"/>
                    <a:pt x="349" y="237"/>
                  </a:cubicBezTo>
                  <a:cubicBezTo>
                    <a:pt x="372" y="142"/>
                    <a:pt x="313" y="46"/>
                    <a:pt x="218" y="23"/>
                  </a:cubicBezTo>
                  <a:cubicBezTo>
                    <a:pt x="122" y="0"/>
                    <a:pt x="26" y="59"/>
                    <a:pt x="3" y="154"/>
                  </a:cubicBezTo>
                  <a:cubicBezTo>
                    <a:pt x="2" y="160"/>
                    <a:pt x="1" y="166"/>
                    <a:pt x="0" y="172"/>
                  </a:cubicBezTo>
                  <a:cubicBezTo>
                    <a:pt x="344" y="255"/>
                    <a:pt x="344" y="255"/>
                    <a:pt x="344" y="255"/>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5"/>
            <p:cNvSpPr>
              <a:spLocks/>
            </p:cNvSpPr>
            <p:nvPr/>
          </p:nvSpPr>
          <p:spPr bwMode="auto">
            <a:xfrm>
              <a:off x="2073275" y="4432345"/>
              <a:ext cx="1209675" cy="849313"/>
            </a:xfrm>
            <a:custGeom>
              <a:avLst/>
              <a:gdLst>
                <a:gd name="T0" fmla="*/ 259 w 282"/>
                <a:gd name="T1" fmla="*/ 198 h 198"/>
                <a:gd name="T2" fmla="*/ 265 w 282"/>
                <a:gd name="T3" fmla="*/ 180 h 198"/>
                <a:gd name="T4" fmla="*/ 166 w 282"/>
                <a:gd name="T5" fmla="*/ 18 h 198"/>
                <a:gd name="T6" fmla="*/ 3 w 282"/>
                <a:gd name="T7" fmla="*/ 117 h 198"/>
                <a:gd name="T8" fmla="*/ 0 w 282"/>
                <a:gd name="T9" fmla="*/ 136 h 198"/>
                <a:gd name="T10" fmla="*/ 259 w 282"/>
                <a:gd name="T11" fmla="*/ 198 h 198"/>
              </a:gdLst>
              <a:ahLst/>
              <a:cxnLst>
                <a:cxn ang="0">
                  <a:pos x="T0" y="T1"/>
                </a:cxn>
                <a:cxn ang="0">
                  <a:pos x="T2" y="T3"/>
                </a:cxn>
                <a:cxn ang="0">
                  <a:pos x="T4" y="T5"/>
                </a:cxn>
                <a:cxn ang="0">
                  <a:pos x="T6" y="T7"/>
                </a:cxn>
                <a:cxn ang="0">
                  <a:pos x="T8" y="T9"/>
                </a:cxn>
                <a:cxn ang="0">
                  <a:pos x="T10" y="T11"/>
                </a:cxn>
              </a:cxnLst>
              <a:rect l="0" t="0" r="r" b="b"/>
              <a:pathLst>
                <a:path w="282" h="198">
                  <a:moveTo>
                    <a:pt x="259" y="198"/>
                  </a:moveTo>
                  <a:cubicBezTo>
                    <a:pt x="262" y="192"/>
                    <a:pt x="264" y="186"/>
                    <a:pt x="265" y="180"/>
                  </a:cubicBezTo>
                  <a:cubicBezTo>
                    <a:pt x="282" y="108"/>
                    <a:pt x="238" y="35"/>
                    <a:pt x="166" y="18"/>
                  </a:cubicBezTo>
                  <a:cubicBezTo>
                    <a:pt x="93" y="0"/>
                    <a:pt x="21" y="45"/>
                    <a:pt x="3" y="117"/>
                  </a:cubicBezTo>
                  <a:cubicBezTo>
                    <a:pt x="2" y="123"/>
                    <a:pt x="1" y="130"/>
                    <a:pt x="0" y="136"/>
                  </a:cubicBezTo>
                  <a:cubicBezTo>
                    <a:pt x="259" y="198"/>
                    <a:pt x="259" y="198"/>
                    <a:pt x="259" y="198"/>
                  </a:cubicBezTo>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6"/>
            <p:cNvSpPr>
              <a:spLocks/>
            </p:cNvSpPr>
            <p:nvPr/>
          </p:nvSpPr>
          <p:spPr bwMode="auto">
            <a:xfrm>
              <a:off x="2274888" y="4654601"/>
              <a:ext cx="788988" cy="579438"/>
            </a:xfrm>
            <a:custGeom>
              <a:avLst/>
              <a:gdLst>
                <a:gd name="T0" fmla="*/ 166 w 184"/>
                <a:gd name="T1" fmla="*/ 135 h 135"/>
                <a:gd name="T2" fmla="*/ 172 w 184"/>
                <a:gd name="T3" fmla="*/ 117 h 135"/>
                <a:gd name="T4" fmla="*/ 108 w 184"/>
                <a:gd name="T5" fmla="*/ 11 h 135"/>
                <a:gd name="T6" fmla="*/ 2 w 184"/>
                <a:gd name="T7" fmla="*/ 76 h 135"/>
                <a:gd name="T8" fmla="*/ 0 w 184"/>
                <a:gd name="T9" fmla="*/ 95 h 135"/>
                <a:gd name="T10" fmla="*/ 166 w 184"/>
                <a:gd name="T11" fmla="*/ 135 h 135"/>
              </a:gdLst>
              <a:ahLst/>
              <a:cxnLst>
                <a:cxn ang="0">
                  <a:pos x="T0" y="T1"/>
                </a:cxn>
                <a:cxn ang="0">
                  <a:pos x="T2" y="T3"/>
                </a:cxn>
                <a:cxn ang="0">
                  <a:pos x="T4" y="T5"/>
                </a:cxn>
                <a:cxn ang="0">
                  <a:pos x="T6" y="T7"/>
                </a:cxn>
                <a:cxn ang="0">
                  <a:pos x="T8" y="T9"/>
                </a:cxn>
                <a:cxn ang="0">
                  <a:pos x="T10" y="T11"/>
                </a:cxn>
              </a:cxnLst>
              <a:rect l="0" t="0" r="r" b="b"/>
              <a:pathLst>
                <a:path w="184" h="135">
                  <a:moveTo>
                    <a:pt x="166" y="135"/>
                  </a:moveTo>
                  <a:cubicBezTo>
                    <a:pt x="169" y="129"/>
                    <a:pt x="171" y="123"/>
                    <a:pt x="172" y="117"/>
                  </a:cubicBezTo>
                  <a:cubicBezTo>
                    <a:pt x="184" y="70"/>
                    <a:pt x="155" y="23"/>
                    <a:pt x="108" y="11"/>
                  </a:cubicBezTo>
                  <a:cubicBezTo>
                    <a:pt x="61" y="0"/>
                    <a:pt x="13" y="29"/>
                    <a:pt x="2" y="76"/>
                  </a:cubicBezTo>
                  <a:cubicBezTo>
                    <a:pt x="0" y="82"/>
                    <a:pt x="0" y="89"/>
                    <a:pt x="0" y="95"/>
                  </a:cubicBezTo>
                  <a:cubicBezTo>
                    <a:pt x="166" y="135"/>
                    <a:pt x="166" y="135"/>
                    <a:pt x="166" y="135"/>
                  </a:cubicBezTo>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7"/>
            <p:cNvSpPr>
              <a:spLocks/>
            </p:cNvSpPr>
            <p:nvPr/>
          </p:nvSpPr>
          <p:spPr bwMode="auto">
            <a:xfrm>
              <a:off x="2459038" y="4860970"/>
              <a:ext cx="400050" cy="325438"/>
            </a:xfrm>
            <a:custGeom>
              <a:avLst/>
              <a:gdLst>
                <a:gd name="T0" fmla="*/ 79 w 93"/>
                <a:gd name="T1" fmla="*/ 76 h 76"/>
                <a:gd name="T2" fmla="*/ 87 w 93"/>
                <a:gd name="T3" fmla="*/ 59 h 76"/>
                <a:gd name="T4" fmla="*/ 55 w 93"/>
                <a:gd name="T5" fmla="*/ 6 h 76"/>
                <a:gd name="T6" fmla="*/ 1 w 93"/>
                <a:gd name="T7" fmla="*/ 38 h 76"/>
                <a:gd name="T8" fmla="*/ 1 w 93"/>
                <a:gd name="T9" fmla="*/ 57 h 76"/>
                <a:gd name="T10" fmla="*/ 79 w 93"/>
                <a:gd name="T11" fmla="*/ 76 h 76"/>
              </a:gdLst>
              <a:ahLst/>
              <a:cxnLst>
                <a:cxn ang="0">
                  <a:pos x="T0" y="T1"/>
                </a:cxn>
                <a:cxn ang="0">
                  <a:pos x="T2" y="T3"/>
                </a:cxn>
                <a:cxn ang="0">
                  <a:pos x="T4" y="T5"/>
                </a:cxn>
                <a:cxn ang="0">
                  <a:pos x="T6" y="T7"/>
                </a:cxn>
                <a:cxn ang="0">
                  <a:pos x="T8" y="T9"/>
                </a:cxn>
                <a:cxn ang="0">
                  <a:pos x="T10" y="T11"/>
                </a:cxn>
              </a:cxnLst>
              <a:rect l="0" t="0" r="r" b="b"/>
              <a:pathLst>
                <a:path w="93" h="76">
                  <a:moveTo>
                    <a:pt x="79" y="76"/>
                  </a:moveTo>
                  <a:cubicBezTo>
                    <a:pt x="83" y="71"/>
                    <a:pt x="86" y="65"/>
                    <a:pt x="87" y="59"/>
                  </a:cubicBezTo>
                  <a:cubicBezTo>
                    <a:pt x="93" y="35"/>
                    <a:pt x="78" y="11"/>
                    <a:pt x="55" y="6"/>
                  </a:cubicBezTo>
                  <a:cubicBezTo>
                    <a:pt x="31" y="0"/>
                    <a:pt x="7" y="15"/>
                    <a:pt x="1" y="38"/>
                  </a:cubicBezTo>
                  <a:cubicBezTo>
                    <a:pt x="0" y="45"/>
                    <a:pt x="0" y="51"/>
                    <a:pt x="1" y="57"/>
                  </a:cubicBezTo>
                  <a:cubicBezTo>
                    <a:pt x="79" y="76"/>
                    <a:pt x="79" y="76"/>
                    <a:pt x="79" y="76"/>
                  </a:cubicBezTo>
                </a:path>
              </a:pathLst>
            </a:custGeom>
            <a:solidFill>
              <a:srgbClr val="7051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29"/>
            <p:cNvSpPr>
              <a:spLocks/>
            </p:cNvSpPr>
            <p:nvPr/>
          </p:nvSpPr>
          <p:spPr bwMode="auto">
            <a:xfrm>
              <a:off x="44450" y="4432345"/>
              <a:ext cx="3011488" cy="2517775"/>
            </a:xfrm>
            <a:custGeom>
              <a:avLst/>
              <a:gdLst>
                <a:gd name="T0" fmla="*/ 702 w 702"/>
                <a:gd name="T1" fmla="*/ 587 h 587"/>
                <a:gd name="T2" fmla="*/ 702 w 702"/>
                <a:gd name="T3" fmla="*/ 573 h 587"/>
                <a:gd name="T4" fmla="*/ 351 w 702"/>
                <a:gd name="T5" fmla="*/ 0 h 587"/>
                <a:gd name="T6" fmla="*/ 0 w 702"/>
                <a:gd name="T7" fmla="*/ 573 h 587"/>
                <a:gd name="T8" fmla="*/ 0 w 702"/>
                <a:gd name="T9" fmla="*/ 587 h 587"/>
                <a:gd name="T10" fmla="*/ 702 w 702"/>
                <a:gd name="T11" fmla="*/ 587 h 587"/>
              </a:gdLst>
              <a:ahLst/>
              <a:cxnLst>
                <a:cxn ang="0">
                  <a:pos x="T0" y="T1"/>
                </a:cxn>
                <a:cxn ang="0">
                  <a:pos x="T2" y="T3"/>
                </a:cxn>
                <a:cxn ang="0">
                  <a:pos x="T4" y="T5"/>
                </a:cxn>
                <a:cxn ang="0">
                  <a:pos x="T6" y="T7"/>
                </a:cxn>
                <a:cxn ang="0">
                  <a:pos x="T8" y="T9"/>
                </a:cxn>
                <a:cxn ang="0">
                  <a:pos x="T10" y="T11"/>
                </a:cxn>
              </a:cxnLst>
              <a:rect l="0" t="0" r="r" b="b"/>
              <a:pathLst>
                <a:path w="702" h="587">
                  <a:moveTo>
                    <a:pt x="702" y="587"/>
                  </a:moveTo>
                  <a:cubicBezTo>
                    <a:pt x="702" y="582"/>
                    <a:pt x="702" y="578"/>
                    <a:pt x="702" y="573"/>
                  </a:cubicBezTo>
                  <a:cubicBezTo>
                    <a:pt x="702" y="257"/>
                    <a:pt x="545" y="0"/>
                    <a:pt x="351" y="0"/>
                  </a:cubicBezTo>
                  <a:cubicBezTo>
                    <a:pt x="157" y="0"/>
                    <a:pt x="0" y="257"/>
                    <a:pt x="0" y="573"/>
                  </a:cubicBezTo>
                  <a:cubicBezTo>
                    <a:pt x="0" y="578"/>
                    <a:pt x="0" y="582"/>
                    <a:pt x="0" y="587"/>
                  </a:cubicBezTo>
                  <a:cubicBezTo>
                    <a:pt x="702" y="587"/>
                    <a:pt x="702" y="587"/>
                    <a:pt x="702" y="587"/>
                  </a:cubicBezTo>
                </a:path>
              </a:pathLst>
            </a:custGeom>
            <a:solidFill>
              <a:srgbClr val="BBC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0"/>
            <p:cNvSpPr>
              <a:spLocks noEditPoints="1"/>
            </p:cNvSpPr>
            <p:nvPr/>
          </p:nvSpPr>
          <p:spPr bwMode="auto">
            <a:xfrm>
              <a:off x="44450" y="6527800"/>
              <a:ext cx="0" cy="85725"/>
            </a:xfrm>
            <a:custGeom>
              <a:avLst/>
              <a:gdLst>
                <a:gd name="T0" fmla="*/ 20 h 20"/>
                <a:gd name="T1" fmla="*/ 19 h 20"/>
                <a:gd name="T2" fmla="*/ 19 h 20"/>
                <a:gd name="T3" fmla="*/ 18 h 20"/>
                <a:gd name="T4" fmla="*/ 18 h 20"/>
                <a:gd name="T5" fmla="*/ 18 h 20"/>
                <a:gd name="T6" fmla="*/ 17 h 20"/>
                <a:gd name="T7" fmla="*/ 17 h 20"/>
                <a:gd name="T8" fmla="*/ 16 h 20"/>
                <a:gd name="T9" fmla="*/ 16 h 20"/>
                <a:gd name="T10" fmla="*/ 15 h 20"/>
                <a:gd name="T11" fmla="*/ 15 h 20"/>
                <a:gd name="T12" fmla="*/ 14 h 20"/>
                <a:gd name="T13" fmla="*/ 14 h 20"/>
                <a:gd name="T14" fmla="*/ 13 h 20"/>
                <a:gd name="T15" fmla="*/ 13 h 20"/>
                <a:gd name="T16" fmla="*/ 12 h 20"/>
                <a:gd name="T17" fmla="*/ 12 h 20"/>
                <a:gd name="T18" fmla="*/ 11 h 20"/>
                <a:gd name="T19" fmla="*/ 11 h 20"/>
                <a:gd name="T20" fmla="*/ 11 h 20"/>
                <a:gd name="T21" fmla="*/ 10 h 20"/>
                <a:gd name="T22" fmla="*/ 10 h 20"/>
                <a:gd name="T23" fmla="*/ 9 h 20"/>
                <a:gd name="T24" fmla="*/ 9 h 20"/>
                <a:gd name="T25" fmla="*/ 8 h 20"/>
                <a:gd name="T26" fmla="*/ 8 h 20"/>
                <a:gd name="T27" fmla="*/ 7 h 20"/>
                <a:gd name="T28" fmla="*/ 7 h 20"/>
                <a:gd name="T29" fmla="*/ 6 h 20"/>
                <a:gd name="T30" fmla="*/ 6 h 20"/>
                <a:gd name="T31" fmla="*/ 5 h 20"/>
                <a:gd name="T32" fmla="*/ 5 h 20"/>
                <a:gd name="T33" fmla="*/ 5 h 20"/>
                <a:gd name="T34" fmla="*/ 4 h 20"/>
                <a:gd name="T35" fmla="*/ 4 h 20"/>
                <a:gd name="T36" fmla="*/ 3 h 20"/>
                <a:gd name="T37" fmla="*/ 3 h 20"/>
                <a:gd name="T38" fmla="*/ 2 h 20"/>
                <a:gd name="T39" fmla="*/ 2 h 20"/>
                <a:gd name="T40" fmla="*/ 1 h 20"/>
                <a:gd name="T41" fmla="*/ 1 h 20"/>
                <a:gd name="T42" fmla="*/ 0 h 20"/>
                <a:gd name="T43" fmla="*/ 0 h 20"/>
                <a:gd name="T44" fmla="*/ 0 h 2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Lst>
              <a:rect l="0" t="0" r="r" b="b"/>
              <a:pathLst>
                <a:path h="20">
                  <a:moveTo>
                    <a:pt x="0" y="19"/>
                  </a:moveTo>
                  <a:cubicBezTo>
                    <a:pt x="0" y="20"/>
                    <a:pt x="0" y="20"/>
                    <a:pt x="0" y="20"/>
                  </a:cubicBezTo>
                  <a:cubicBezTo>
                    <a:pt x="0" y="20"/>
                    <a:pt x="0" y="20"/>
                    <a:pt x="0" y="20"/>
                  </a:cubicBezTo>
                  <a:cubicBezTo>
                    <a:pt x="0" y="20"/>
                    <a:pt x="0" y="20"/>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5"/>
                  </a:moveTo>
                  <a:cubicBezTo>
                    <a:pt x="0" y="15"/>
                    <a:pt x="0" y="16"/>
                    <a:pt x="0" y="16"/>
                  </a:cubicBezTo>
                  <a:cubicBezTo>
                    <a:pt x="0" y="16"/>
                    <a:pt x="0" y="15"/>
                    <a:pt x="0" y="15"/>
                  </a:cubicBezTo>
                  <a:moveTo>
                    <a:pt x="0" y="15"/>
                  </a:moveTo>
                  <a:cubicBezTo>
                    <a:pt x="0" y="15"/>
                    <a:pt x="0" y="15"/>
                    <a:pt x="0" y="15"/>
                  </a:cubicBezTo>
                  <a:cubicBezTo>
                    <a:pt x="0" y="15"/>
                    <a:pt x="0" y="15"/>
                    <a:pt x="0" y="15"/>
                  </a:cubicBezTo>
                  <a:moveTo>
                    <a:pt x="0" y="14"/>
                  </a:moveTo>
                  <a:cubicBezTo>
                    <a:pt x="0" y="14"/>
                    <a:pt x="0" y="15"/>
                    <a:pt x="0" y="15"/>
                  </a:cubicBezTo>
                  <a:cubicBezTo>
                    <a:pt x="0" y="15"/>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1"/>
            <p:cNvSpPr>
              <a:spLocks/>
            </p:cNvSpPr>
            <p:nvPr/>
          </p:nvSpPr>
          <p:spPr bwMode="auto">
            <a:xfrm>
              <a:off x="44450" y="4435525"/>
              <a:ext cx="1458913" cy="2514600"/>
            </a:xfrm>
            <a:custGeom>
              <a:avLst/>
              <a:gdLst>
                <a:gd name="T0" fmla="*/ 0 w 340"/>
                <a:gd name="T1" fmla="*/ 552 h 586"/>
                <a:gd name="T2" fmla="*/ 0 w 340"/>
                <a:gd name="T3" fmla="*/ 552 h 586"/>
                <a:gd name="T4" fmla="*/ 0 w 340"/>
                <a:gd name="T5" fmla="*/ 552 h 586"/>
                <a:gd name="T6" fmla="*/ 0 w 340"/>
                <a:gd name="T7" fmla="*/ 553 h 586"/>
                <a:gd name="T8" fmla="*/ 0 w 340"/>
                <a:gd name="T9" fmla="*/ 553 h 586"/>
                <a:gd name="T10" fmla="*/ 0 w 340"/>
                <a:gd name="T11" fmla="*/ 554 h 586"/>
                <a:gd name="T12" fmla="*/ 0 w 340"/>
                <a:gd name="T13" fmla="*/ 554 h 586"/>
                <a:gd name="T14" fmla="*/ 0 w 340"/>
                <a:gd name="T15" fmla="*/ 555 h 586"/>
                <a:gd name="T16" fmla="*/ 0 w 340"/>
                <a:gd name="T17" fmla="*/ 555 h 586"/>
                <a:gd name="T18" fmla="*/ 0 w 340"/>
                <a:gd name="T19" fmla="*/ 556 h 586"/>
                <a:gd name="T20" fmla="*/ 0 w 340"/>
                <a:gd name="T21" fmla="*/ 556 h 586"/>
                <a:gd name="T22" fmla="*/ 0 w 340"/>
                <a:gd name="T23" fmla="*/ 556 h 586"/>
                <a:gd name="T24" fmla="*/ 0 w 340"/>
                <a:gd name="T25" fmla="*/ 557 h 586"/>
                <a:gd name="T26" fmla="*/ 0 w 340"/>
                <a:gd name="T27" fmla="*/ 557 h 586"/>
                <a:gd name="T28" fmla="*/ 0 w 340"/>
                <a:gd name="T29" fmla="*/ 558 h 586"/>
                <a:gd name="T30" fmla="*/ 0 w 340"/>
                <a:gd name="T31" fmla="*/ 558 h 586"/>
                <a:gd name="T32" fmla="*/ 0 w 340"/>
                <a:gd name="T33" fmla="*/ 559 h 586"/>
                <a:gd name="T34" fmla="*/ 0 w 340"/>
                <a:gd name="T35" fmla="*/ 559 h 586"/>
                <a:gd name="T36" fmla="*/ 0 w 340"/>
                <a:gd name="T37" fmla="*/ 560 h 586"/>
                <a:gd name="T38" fmla="*/ 0 w 340"/>
                <a:gd name="T39" fmla="*/ 560 h 586"/>
                <a:gd name="T40" fmla="*/ 0 w 340"/>
                <a:gd name="T41" fmla="*/ 560 h 586"/>
                <a:gd name="T42" fmla="*/ 0 w 340"/>
                <a:gd name="T43" fmla="*/ 561 h 586"/>
                <a:gd name="T44" fmla="*/ 0 w 340"/>
                <a:gd name="T45" fmla="*/ 561 h 586"/>
                <a:gd name="T46" fmla="*/ 0 w 340"/>
                <a:gd name="T47" fmla="*/ 562 h 586"/>
                <a:gd name="T48" fmla="*/ 0 w 340"/>
                <a:gd name="T49" fmla="*/ 562 h 586"/>
                <a:gd name="T50" fmla="*/ 0 w 340"/>
                <a:gd name="T51" fmla="*/ 563 h 586"/>
                <a:gd name="T52" fmla="*/ 0 w 340"/>
                <a:gd name="T53" fmla="*/ 563 h 586"/>
                <a:gd name="T54" fmla="*/ 0 w 340"/>
                <a:gd name="T55" fmla="*/ 564 h 586"/>
                <a:gd name="T56" fmla="*/ 0 w 340"/>
                <a:gd name="T57" fmla="*/ 564 h 586"/>
                <a:gd name="T58" fmla="*/ 0 w 340"/>
                <a:gd name="T59" fmla="*/ 565 h 586"/>
                <a:gd name="T60" fmla="*/ 0 w 340"/>
                <a:gd name="T61" fmla="*/ 565 h 586"/>
                <a:gd name="T62" fmla="*/ 0 w 340"/>
                <a:gd name="T63" fmla="*/ 565 h 586"/>
                <a:gd name="T64" fmla="*/ 0 w 340"/>
                <a:gd name="T65" fmla="*/ 566 h 586"/>
                <a:gd name="T66" fmla="*/ 0 w 340"/>
                <a:gd name="T67" fmla="*/ 566 h 586"/>
                <a:gd name="T68" fmla="*/ 0 w 340"/>
                <a:gd name="T69" fmla="*/ 567 h 586"/>
                <a:gd name="T70" fmla="*/ 0 w 340"/>
                <a:gd name="T71" fmla="*/ 567 h 586"/>
                <a:gd name="T72" fmla="*/ 0 w 340"/>
                <a:gd name="T73" fmla="*/ 568 h 586"/>
                <a:gd name="T74" fmla="*/ 0 w 340"/>
                <a:gd name="T75" fmla="*/ 568 h 586"/>
                <a:gd name="T76" fmla="*/ 0 w 340"/>
                <a:gd name="T77" fmla="*/ 569 h 586"/>
                <a:gd name="T78" fmla="*/ 0 w 340"/>
                <a:gd name="T79" fmla="*/ 569 h 586"/>
                <a:gd name="T80" fmla="*/ 0 w 340"/>
                <a:gd name="T81" fmla="*/ 570 h 586"/>
                <a:gd name="T82" fmla="*/ 0 w 340"/>
                <a:gd name="T83" fmla="*/ 570 h 586"/>
                <a:gd name="T84" fmla="*/ 0 w 340"/>
                <a:gd name="T85" fmla="*/ 571 h 586"/>
                <a:gd name="T86" fmla="*/ 0 w 340"/>
                <a:gd name="T87" fmla="*/ 571 h 586"/>
                <a:gd name="T88" fmla="*/ 0 w 340"/>
                <a:gd name="T89" fmla="*/ 571 h 586"/>
                <a:gd name="T90" fmla="*/ 0 w 340"/>
                <a:gd name="T91" fmla="*/ 586 h 586"/>
                <a:gd name="T92" fmla="*/ 340 w 340"/>
                <a:gd name="T93"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586">
                  <a:moveTo>
                    <a:pt x="340" y="0"/>
                  </a:moveTo>
                  <a:cubicBezTo>
                    <a:pt x="156" y="9"/>
                    <a:pt x="7" y="251"/>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3"/>
                    <a:pt x="0" y="553"/>
                    <a:pt x="0" y="553"/>
                  </a:cubicBezTo>
                  <a:cubicBezTo>
                    <a:pt x="0" y="553"/>
                    <a:pt x="0" y="553"/>
                    <a:pt x="0" y="553"/>
                  </a:cubicBezTo>
                  <a:cubicBezTo>
                    <a:pt x="0" y="553"/>
                    <a:pt x="0" y="553"/>
                    <a:pt x="0" y="553"/>
                  </a:cubicBezTo>
                  <a:cubicBezTo>
                    <a:pt x="0" y="553"/>
                    <a:pt x="0" y="553"/>
                    <a:pt x="0" y="553"/>
                  </a:cubicBezTo>
                  <a:cubicBezTo>
                    <a:pt x="0" y="553"/>
                    <a:pt x="0" y="554"/>
                    <a:pt x="0" y="554"/>
                  </a:cubicBezTo>
                  <a:cubicBezTo>
                    <a:pt x="0" y="554"/>
                    <a:pt x="0" y="554"/>
                    <a:pt x="0" y="554"/>
                  </a:cubicBezTo>
                  <a:cubicBezTo>
                    <a:pt x="0" y="554"/>
                    <a:pt x="0" y="554"/>
                    <a:pt x="0" y="554"/>
                  </a:cubicBezTo>
                  <a:cubicBezTo>
                    <a:pt x="0" y="554"/>
                    <a:pt x="0" y="554"/>
                    <a:pt x="0" y="554"/>
                  </a:cubicBezTo>
                  <a:cubicBezTo>
                    <a:pt x="0" y="554"/>
                    <a:pt x="0" y="555"/>
                    <a:pt x="0" y="555"/>
                  </a:cubicBezTo>
                  <a:cubicBezTo>
                    <a:pt x="0" y="555"/>
                    <a:pt x="0" y="555"/>
                    <a:pt x="0" y="555"/>
                  </a:cubicBezTo>
                  <a:cubicBezTo>
                    <a:pt x="0" y="555"/>
                    <a:pt x="0" y="555"/>
                    <a:pt x="0" y="555"/>
                  </a:cubicBezTo>
                  <a:cubicBezTo>
                    <a:pt x="0" y="555"/>
                    <a:pt x="0" y="555"/>
                    <a:pt x="0" y="555"/>
                  </a:cubicBezTo>
                  <a:cubicBezTo>
                    <a:pt x="0" y="555"/>
                    <a:pt x="0" y="555"/>
                    <a:pt x="0" y="556"/>
                  </a:cubicBezTo>
                  <a:cubicBezTo>
                    <a:pt x="0" y="556"/>
                    <a:pt x="0" y="556"/>
                    <a:pt x="0" y="556"/>
                  </a:cubicBezTo>
                  <a:cubicBezTo>
                    <a:pt x="0" y="556"/>
                    <a:pt x="0" y="556"/>
                    <a:pt x="0" y="556"/>
                  </a:cubicBezTo>
                  <a:cubicBezTo>
                    <a:pt x="0" y="556"/>
                    <a:pt x="0" y="556"/>
                    <a:pt x="0" y="556"/>
                  </a:cubicBezTo>
                  <a:cubicBezTo>
                    <a:pt x="0" y="556"/>
                    <a:pt x="0" y="556"/>
                    <a:pt x="0" y="556"/>
                  </a:cubicBezTo>
                  <a:cubicBezTo>
                    <a:pt x="0" y="556"/>
                    <a:pt x="0" y="557"/>
                    <a:pt x="0" y="557"/>
                  </a:cubicBezTo>
                  <a:cubicBezTo>
                    <a:pt x="0" y="557"/>
                    <a:pt x="0" y="557"/>
                    <a:pt x="0" y="557"/>
                  </a:cubicBezTo>
                  <a:cubicBezTo>
                    <a:pt x="0" y="557"/>
                    <a:pt x="0" y="557"/>
                    <a:pt x="0" y="557"/>
                  </a:cubicBezTo>
                  <a:cubicBezTo>
                    <a:pt x="0" y="557"/>
                    <a:pt x="0" y="557"/>
                    <a:pt x="0" y="557"/>
                  </a:cubicBezTo>
                  <a:cubicBezTo>
                    <a:pt x="0" y="557"/>
                    <a:pt x="0" y="557"/>
                    <a:pt x="0" y="557"/>
                  </a:cubicBezTo>
                  <a:cubicBezTo>
                    <a:pt x="0" y="558"/>
                    <a:pt x="0" y="558"/>
                    <a:pt x="0" y="558"/>
                  </a:cubicBezTo>
                  <a:cubicBezTo>
                    <a:pt x="0" y="558"/>
                    <a:pt x="0" y="558"/>
                    <a:pt x="0" y="558"/>
                  </a:cubicBezTo>
                  <a:cubicBezTo>
                    <a:pt x="0" y="558"/>
                    <a:pt x="0" y="558"/>
                    <a:pt x="0" y="558"/>
                  </a:cubicBezTo>
                  <a:cubicBezTo>
                    <a:pt x="0" y="558"/>
                    <a:pt x="0" y="558"/>
                    <a:pt x="0" y="558"/>
                  </a:cubicBezTo>
                  <a:cubicBezTo>
                    <a:pt x="0" y="558"/>
                    <a:pt x="0" y="559"/>
                    <a:pt x="0" y="559"/>
                  </a:cubicBezTo>
                  <a:cubicBezTo>
                    <a:pt x="0" y="559"/>
                    <a:pt x="0" y="559"/>
                    <a:pt x="0" y="559"/>
                  </a:cubicBezTo>
                  <a:cubicBezTo>
                    <a:pt x="0" y="559"/>
                    <a:pt x="0" y="559"/>
                    <a:pt x="0" y="559"/>
                  </a:cubicBezTo>
                  <a:cubicBezTo>
                    <a:pt x="0" y="559"/>
                    <a:pt x="0" y="559"/>
                    <a:pt x="0" y="559"/>
                  </a:cubicBezTo>
                  <a:cubicBezTo>
                    <a:pt x="0" y="559"/>
                    <a:pt x="0" y="559"/>
                    <a:pt x="0" y="560"/>
                  </a:cubicBezTo>
                  <a:cubicBezTo>
                    <a:pt x="0" y="560"/>
                    <a:pt x="0" y="560"/>
                    <a:pt x="0" y="560"/>
                  </a:cubicBezTo>
                  <a:cubicBezTo>
                    <a:pt x="0" y="560"/>
                    <a:pt x="0" y="560"/>
                    <a:pt x="0" y="560"/>
                  </a:cubicBezTo>
                  <a:cubicBezTo>
                    <a:pt x="0" y="560"/>
                    <a:pt x="0" y="560"/>
                    <a:pt x="0" y="560"/>
                  </a:cubicBezTo>
                  <a:cubicBezTo>
                    <a:pt x="0" y="560"/>
                    <a:pt x="0" y="560"/>
                    <a:pt x="0" y="560"/>
                  </a:cubicBezTo>
                  <a:cubicBezTo>
                    <a:pt x="0" y="561"/>
                    <a:pt x="0" y="561"/>
                    <a:pt x="0" y="561"/>
                  </a:cubicBezTo>
                  <a:cubicBezTo>
                    <a:pt x="0" y="561"/>
                    <a:pt x="0" y="561"/>
                    <a:pt x="0" y="561"/>
                  </a:cubicBezTo>
                  <a:cubicBezTo>
                    <a:pt x="0" y="561"/>
                    <a:pt x="0" y="561"/>
                    <a:pt x="0" y="561"/>
                  </a:cubicBezTo>
                  <a:cubicBezTo>
                    <a:pt x="0" y="561"/>
                    <a:pt x="0" y="561"/>
                    <a:pt x="0" y="561"/>
                  </a:cubicBezTo>
                  <a:cubicBezTo>
                    <a:pt x="0" y="561"/>
                    <a:pt x="0" y="562"/>
                    <a:pt x="0" y="562"/>
                  </a:cubicBezTo>
                  <a:cubicBezTo>
                    <a:pt x="0" y="562"/>
                    <a:pt x="0" y="562"/>
                    <a:pt x="0" y="562"/>
                  </a:cubicBezTo>
                  <a:cubicBezTo>
                    <a:pt x="0" y="562"/>
                    <a:pt x="0" y="562"/>
                    <a:pt x="0" y="562"/>
                  </a:cubicBezTo>
                  <a:cubicBezTo>
                    <a:pt x="0" y="562"/>
                    <a:pt x="0" y="562"/>
                    <a:pt x="0" y="562"/>
                  </a:cubicBezTo>
                  <a:cubicBezTo>
                    <a:pt x="0" y="562"/>
                    <a:pt x="0" y="562"/>
                    <a:pt x="0" y="563"/>
                  </a:cubicBezTo>
                  <a:cubicBezTo>
                    <a:pt x="0" y="563"/>
                    <a:pt x="0" y="563"/>
                    <a:pt x="0" y="563"/>
                  </a:cubicBezTo>
                  <a:cubicBezTo>
                    <a:pt x="0" y="563"/>
                    <a:pt x="0" y="563"/>
                    <a:pt x="0" y="563"/>
                  </a:cubicBezTo>
                  <a:cubicBezTo>
                    <a:pt x="0" y="563"/>
                    <a:pt x="0" y="563"/>
                    <a:pt x="0" y="563"/>
                  </a:cubicBezTo>
                  <a:cubicBezTo>
                    <a:pt x="0" y="563"/>
                    <a:pt x="0" y="563"/>
                    <a:pt x="0" y="563"/>
                  </a:cubicBezTo>
                  <a:cubicBezTo>
                    <a:pt x="0" y="564"/>
                    <a:pt x="0" y="564"/>
                    <a:pt x="0" y="564"/>
                  </a:cubicBezTo>
                  <a:cubicBezTo>
                    <a:pt x="0" y="564"/>
                    <a:pt x="0" y="564"/>
                    <a:pt x="0" y="564"/>
                  </a:cubicBezTo>
                  <a:cubicBezTo>
                    <a:pt x="0" y="564"/>
                    <a:pt x="0" y="564"/>
                    <a:pt x="0" y="564"/>
                  </a:cubicBezTo>
                  <a:cubicBezTo>
                    <a:pt x="0" y="564"/>
                    <a:pt x="0" y="564"/>
                    <a:pt x="0" y="564"/>
                  </a:cubicBezTo>
                  <a:cubicBezTo>
                    <a:pt x="0" y="564"/>
                    <a:pt x="0" y="565"/>
                    <a:pt x="0" y="565"/>
                  </a:cubicBezTo>
                  <a:cubicBezTo>
                    <a:pt x="0" y="565"/>
                    <a:pt x="0" y="565"/>
                    <a:pt x="0" y="565"/>
                  </a:cubicBezTo>
                  <a:cubicBezTo>
                    <a:pt x="0" y="565"/>
                    <a:pt x="0" y="565"/>
                    <a:pt x="0" y="565"/>
                  </a:cubicBezTo>
                  <a:cubicBezTo>
                    <a:pt x="0" y="565"/>
                    <a:pt x="0" y="565"/>
                    <a:pt x="0" y="565"/>
                  </a:cubicBezTo>
                  <a:cubicBezTo>
                    <a:pt x="0" y="565"/>
                    <a:pt x="0" y="565"/>
                    <a:pt x="0" y="565"/>
                  </a:cubicBezTo>
                  <a:cubicBezTo>
                    <a:pt x="0" y="566"/>
                    <a:pt x="0" y="566"/>
                    <a:pt x="0" y="566"/>
                  </a:cubicBezTo>
                  <a:cubicBezTo>
                    <a:pt x="0" y="566"/>
                    <a:pt x="0" y="566"/>
                    <a:pt x="0" y="566"/>
                  </a:cubicBezTo>
                  <a:cubicBezTo>
                    <a:pt x="0" y="566"/>
                    <a:pt x="0" y="566"/>
                    <a:pt x="0" y="566"/>
                  </a:cubicBezTo>
                  <a:cubicBezTo>
                    <a:pt x="0" y="566"/>
                    <a:pt x="0" y="566"/>
                    <a:pt x="0" y="566"/>
                  </a:cubicBezTo>
                  <a:cubicBezTo>
                    <a:pt x="0" y="566"/>
                    <a:pt x="0" y="567"/>
                    <a:pt x="0" y="567"/>
                  </a:cubicBezTo>
                  <a:cubicBezTo>
                    <a:pt x="0" y="567"/>
                    <a:pt x="0" y="567"/>
                    <a:pt x="0" y="567"/>
                  </a:cubicBezTo>
                  <a:cubicBezTo>
                    <a:pt x="0" y="567"/>
                    <a:pt x="0" y="567"/>
                    <a:pt x="0" y="567"/>
                  </a:cubicBezTo>
                  <a:cubicBezTo>
                    <a:pt x="0" y="567"/>
                    <a:pt x="0" y="567"/>
                    <a:pt x="0" y="567"/>
                  </a:cubicBezTo>
                  <a:cubicBezTo>
                    <a:pt x="0" y="567"/>
                    <a:pt x="0" y="568"/>
                    <a:pt x="0" y="568"/>
                  </a:cubicBezTo>
                  <a:cubicBezTo>
                    <a:pt x="0" y="568"/>
                    <a:pt x="0" y="568"/>
                    <a:pt x="0" y="568"/>
                  </a:cubicBezTo>
                  <a:cubicBezTo>
                    <a:pt x="0" y="568"/>
                    <a:pt x="0" y="568"/>
                    <a:pt x="0" y="568"/>
                  </a:cubicBezTo>
                  <a:cubicBezTo>
                    <a:pt x="0" y="568"/>
                    <a:pt x="0" y="568"/>
                    <a:pt x="0" y="568"/>
                  </a:cubicBezTo>
                  <a:cubicBezTo>
                    <a:pt x="0" y="568"/>
                    <a:pt x="0" y="568"/>
                    <a:pt x="0" y="569"/>
                  </a:cubicBezTo>
                  <a:cubicBezTo>
                    <a:pt x="0" y="569"/>
                    <a:pt x="0" y="569"/>
                    <a:pt x="0" y="569"/>
                  </a:cubicBezTo>
                  <a:cubicBezTo>
                    <a:pt x="0" y="569"/>
                    <a:pt x="0" y="569"/>
                    <a:pt x="0" y="569"/>
                  </a:cubicBezTo>
                  <a:cubicBezTo>
                    <a:pt x="0" y="569"/>
                    <a:pt x="0" y="569"/>
                    <a:pt x="0" y="569"/>
                  </a:cubicBezTo>
                  <a:cubicBezTo>
                    <a:pt x="0" y="569"/>
                    <a:pt x="0" y="569"/>
                    <a:pt x="0" y="570"/>
                  </a:cubicBezTo>
                  <a:cubicBezTo>
                    <a:pt x="0" y="570"/>
                    <a:pt x="0" y="570"/>
                    <a:pt x="0" y="570"/>
                  </a:cubicBezTo>
                  <a:cubicBezTo>
                    <a:pt x="0" y="570"/>
                    <a:pt x="0" y="570"/>
                    <a:pt x="0" y="570"/>
                  </a:cubicBezTo>
                  <a:cubicBezTo>
                    <a:pt x="0" y="570"/>
                    <a:pt x="0" y="570"/>
                    <a:pt x="0" y="570"/>
                  </a:cubicBezTo>
                  <a:cubicBezTo>
                    <a:pt x="0" y="570"/>
                    <a:pt x="0" y="570"/>
                    <a:pt x="0" y="570"/>
                  </a:cubicBezTo>
                  <a:cubicBezTo>
                    <a:pt x="0" y="570"/>
                    <a:pt x="0" y="570"/>
                    <a:pt x="0" y="571"/>
                  </a:cubicBezTo>
                  <a:cubicBezTo>
                    <a:pt x="0" y="571"/>
                    <a:pt x="0" y="571"/>
                    <a:pt x="0" y="571"/>
                  </a:cubicBezTo>
                  <a:cubicBezTo>
                    <a:pt x="0" y="571"/>
                    <a:pt x="0" y="571"/>
                    <a:pt x="0" y="571"/>
                  </a:cubicBezTo>
                  <a:cubicBezTo>
                    <a:pt x="0" y="571"/>
                    <a:pt x="0" y="571"/>
                    <a:pt x="0" y="571"/>
                  </a:cubicBezTo>
                  <a:cubicBezTo>
                    <a:pt x="0" y="571"/>
                    <a:pt x="0" y="571"/>
                    <a:pt x="0" y="571"/>
                  </a:cubicBezTo>
                  <a:cubicBezTo>
                    <a:pt x="0" y="572"/>
                    <a:pt x="0" y="572"/>
                    <a:pt x="0" y="572"/>
                  </a:cubicBezTo>
                  <a:cubicBezTo>
                    <a:pt x="0" y="577"/>
                    <a:pt x="0" y="581"/>
                    <a:pt x="0" y="586"/>
                  </a:cubicBezTo>
                  <a:cubicBezTo>
                    <a:pt x="340" y="586"/>
                    <a:pt x="340" y="586"/>
                    <a:pt x="340" y="586"/>
                  </a:cubicBezTo>
                  <a:cubicBezTo>
                    <a:pt x="340" y="0"/>
                    <a:pt x="340" y="0"/>
                    <a:pt x="340"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2"/>
            <p:cNvSpPr>
              <a:spLocks/>
            </p:cNvSpPr>
            <p:nvPr/>
          </p:nvSpPr>
          <p:spPr bwMode="auto">
            <a:xfrm>
              <a:off x="1952625" y="4981627"/>
              <a:ext cx="2355850" cy="196850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Freeform 33"/>
            <p:cNvSpPr>
              <a:spLocks noEditPoints="1"/>
            </p:cNvSpPr>
            <p:nvPr/>
          </p:nvSpPr>
          <p:spPr bwMode="auto">
            <a:xfrm>
              <a:off x="1952625" y="6527800"/>
              <a:ext cx="4763" cy="93663"/>
            </a:xfrm>
            <a:custGeom>
              <a:avLst/>
              <a:gdLst>
                <a:gd name="T0" fmla="*/ 0 w 1"/>
                <a:gd name="T1" fmla="*/ 22 h 22"/>
                <a:gd name="T2" fmla="*/ 0 w 1"/>
                <a:gd name="T3" fmla="*/ 22 h 22"/>
                <a:gd name="T4" fmla="*/ 0 w 1"/>
                <a:gd name="T5" fmla="*/ 21 h 22"/>
                <a:gd name="T6" fmla="*/ 0 w 1"/>
                <a:gd name="T7" fmla="*/ 21 h 22"/>
                <a:gd name="T8" fmla="*/ 0 w 1"/>
                <a:gd name="T9" fmla="*/ 21 h 22"/>
                <a:gd name="T10" fmla="*/ 1 w 1"/>
                <a:gd name="T11" fmla="*/ 20 h 22"/>
                <a:gd name="T12" fmla="*/ 1 w 1"/>
                <a:gd name="T13" fmla="*/ 20 h 22"/>
                <a:gd name="T14" fmla="*/ 1 w 1"/>
                <a:gd name="T15" fmla="*/ 20 h 22"/>
                <a:gd name="T16" fmla="*/ 1 w 1"/>
                <a:gd name="T17" fmla="*/ 19 h 22"/>
                <a:gd name="T18" fmla="*/ 1 w 1"/>
                <a:gd name="T19" fmla="*/ 19 h 22"/>
                <a:gd name="T20" fmla="*/ 1 w 1"/>
                <a:gd name="T21" fmla="*/ 19 h 22"/>
                <a:gd name="T22" fmla="*/ 1 w 1"/>
                <a:gd name="T23" fmla="*/ 18 h 22"/>
                <a:gd name="T24" fmla="*/ 1 w 1"/>
                <a:gd name="T25" fmla="*/ 18 h 22"/>
                <a:gd name="T26" fmla="*/ 1 w 1"/>
                <a:gd name="T27" fmla="*/ 18 h 22"/>
                <a:gd name="T28" fmla="*/ 1 w 1"/>
                <a:gd name="T29" fmla="*/ 17 h 22"/>
                <a:gd name="T30" fmla="*/ 1 w 1"/>
                <a:gd name="T31" fmla="*/ 17 h 22"/>
                <a:gd name="T32" fmla="*/ 1 w 1"/>
                <a:gd name="T33" fmla="*/ 16 h 22"/>
                <a:gd name="T34" fmla="*/ 1 w 1"/>
                <a:gd name="T35" fmla="*/ 16 h 22"/>
                <a:gd name="T36" fmla="*/ 1 w 1"/>
                <a:gd name="T37" fmla="*/ 16 h 22"/>
                <a:gd name="T38" fmla="*/ 1 w 1"/>
                <a:gd name="T39" fmla="*/ 15 h 22"/>
                <a:gd name="T40" fmla="*/ 1 w 1"/>
                <a:gd name="T41" fmla="*/ 15 h 22"/>
                <a:gd name="T42" fmla="*/ 1 w 1"/>
                <a:gd name="T43" fmla="*/ 15 h 22"/>
                <a:gd name="T44" fmla="*/ 1 w 1"/>
                <a:gd name="T45" fmla="*/ 14 h 22"/>
                <a:gd name="T46" fmla="*/ 1 w 1"/>
                <a:gd name="T47" fmla="*/ 14 h 22"/>
                <a:gd name="T48" fmla="*/ 1 w 1"/>
                <a:gd name="T49" fmla="*/ 14 h 22"/>
                <a:gd name="T50" fmla="*/ 1 w 1"/>
                <a:gd name="T51" fmla="*/ 13 h 22"/>
                <a:gd name="T52" fmla="*/ 1 w 1"/>
                <a:gd name="T53" fmla="*/ 13 h 22"/>
                <a:gd name="T54" fmla="*/ 1 w 1"/>
                <a:gd name="T55" fmla="*/ 13 h 22"/>
                <a:gd name="T56" fmla="*/ 1 w 1"/>
                <a:gd name="T57" fmla="*/ 12 h 22"/>
                <a:gd name="T58" fmla="*/ 1 w 1"/>
                <a:gd name="T59" fmla="*/ 12 h 22"/>
                <a:gd name="T60" fmla="*/ 1 w 1"/>
                <a:gd name="T61" fmla="*/ 12 h 22"/>
                <a:gd name="T62" fmla="*/ 1 w 1"/>
                <a:gd name="T63" fmla="*/ 11 h 22"/>
                <a:gd name="T64" fmla="*/ 1 w 1"/>
                <a:gd name="T65" fmla="*/ 11 h 22"/>
                <a:gd name="T66" fmla="*/ 1 w 1"/>
                <a:gd name="T67" fmla="*/ 10 h 22"/>
                <a:gd name="T68" fmla="*/ 1 w 1"/>
                <a:gd name="T69" fmla="*/ 10 h 22"/>
                <a:gd name="T70" fmla="*/ 1 w 1"/>
                <a:gd name="T71" fmla="*/ 10 h 22"/>
                <a:gd name="T72" fmla="*/ 1 w 1"/>
                <a:gd name="T73" fmla="*/ 9 h 22"/>
                <a:gd name="T74" fmla="*/ 1 w 1"/>
                <a:gd name="T75" fmla="*/ 9 h 22"/>
                <a:gd name="T76" fmla="*/ 1 w 1"/>
                <a:gd name="T77" fmla="*/ 9 h 22"/>
                <a:gd name="T78" fmla="*/ 1 w 1"/>
                <a:gd name="T79" fmla="*/ 8 h 22"/>
                <a:gd name="T80" fmla="*/ 1 w 1"/>
                <a:gd name="T81" fmla="*/ 8 h 22"/>
                <a:gd name="T82" fmla="*/ 1 w 1"/>
                <a:gd name="T83" fmla="*/ 8 h 22"/>
                <a:gd name="T84" fmla="*/ 1 w 1"/>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 h="22">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2"/>
                    <a:pt x="0" y="22"/>
                    <a:pt x="0" y="22"/>
                  </a:cubicBezTo>
                  <a:cubicBezTo>
                    <a:pt x="0" y="22"/>
                    <a:pt x="0" y="22"/>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1" y="20"/>
                  </a:moveTo>
                  <a:cubicBezTo>
                    <a:pt x="1" y="20"/>
                    <a:pt x="1" y="21"/>
                    <a:pt x="1" y="21"/>
                  </a:cubicBezTo>
                  <a:cubicBezTo>
                    <a:pt x="1" y="21"/>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20"/>
                  </a:cubicBezTo>
                  <a:cubicBezTo>
                    <a:pt x="1" y="19"/>
                    <a:pt x="1" y="19"/>
                    <a:pt x="1" y="19"/>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7"/>
                    <a:pt x="1" y="17"/>
                    <a:pt x="1" y="17"/>
                  </a:cubicBezTo>
                  <a:cubicBezTo>
                    <a:pt x="1" y="17"/>
                    <a:pt x="1" y="17"/>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10"/>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0"/>
                  </a:moveTo>
                  <a:cubicBezTo>
                    <a:pt x="1" y="0"/>
                    <a:pt x="1" y="0"/>
                    <a:pt x="1" y="0"/>
                  </a:cubicBezTo>
                  <a:cubicBezTo>
                    <a:pt x="1" y="0"/>
                    <a:pt x="1" y="0"/>
                    <a:pt x="1"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34"/>
            <p:cNvSpPr>
              <a:spLocks/>
            </p:cNvSpPr>
            <p:nvPr/>
          </p:nvSpPr>
          <p:spPr bwMode="auto">
            <a:xfrm>
              <a:off x="1952625" y="4984800"/>
              <a:ext cx="1141413" cy="1965325"/>
            </a:xfrm>
            <a:custGeom>
              <a:avLst/>
              <a:gdLst>
                <a:gd name="T0" fmla="*/ 1 w 266"/>
                <a:gd name="T1" fmla="*/ 424 h 458"/>
                <a:gd name="T2" fmla="*/ 1 w 266"/>
                <a:gd name="T3" fmla="*/ 432 h 458"/>
                <a:gd name="T4" fmla="*/ 1 w 266"/>
                <a:gd name="T5" fmla="*/ 432 h 458"/>
                <a:gd name="T6" fmla="*/ 1 w 266"/>
                <a:gd name="T7" fmla="*/ 432 h 458"/>
                <a:gd name="T8" fmla="*/ 1 w 266"/>
                <a:gd name="T9" fmla="*/ 433 h 458"/>
                <a:gd name="T10" fmla="*/ 1 w 266"/>
                <a:gd name="T11" fmla="*/ 433 h 458"/>
                <a:gd name="T12" fmla="*/ 1 w 266"/>
                <a:gd name="T13" fmla="*/ 433 h 458"/>
                <a:gd name="T14" fmla="*/ 1 w 266"/>
                <a:gd name="T15" fmla="*/ 434 h 458"/>
                <a:gd name="T16" fmla="*/ 1 w 266"/>
                <a:gd name="T17" fmla="*/ 434 h 458"/>
                <a:gd name="T18" fmla="*/ 1 w 266"/>
                <a:gd name="T19" fmla="*/ 434 h 458"/>
                <a:gd name="T20" fmla="*/ 1 w 266"/>
                <a:gd name="T21" fmla="*/ 435 h 458"/>
                <a:gd name="T22" fmla="*/ 1 w 266"/>
                <a:gd name="T23" fmla="*/ 435 h 458"/>
                <a:gd name="T24" fmla="*/ 1 w 266"/>
                <a:gd name="T25" fmla="*/ 436 h 458"/>
                <a:gd name="T26" fmla="*/ 1 w 266"/>
                <a:gd name="T27" fmla="*/ 436 h 458"/>
                <a:gd name="T28" fmla="*/ 1 w 266"/>
                <a:gd name="T29" fmla="*/ 436 h 458"/>
                <a:gd name="T30" fmla="*/ 1 w 266"/>
                <a:gd name="T31" fmla="*/ 437 h 458"/>
                <a:gd name="T32" fmla="*/ 1 w 266"/>
                <a:gd name="T33" fmla="*/ 437 h 458"/>
                <a:gd name="T34" fmla="*/ 1 w 266"/>
                <a:gd name="T35" fmla="*/ 437 h 458"/>
                <a:gd name="T36" fmla="*/ 1 w 266"/>
                <a:gd name="T37" fmla="*/ 438 h 458"/>
                <a:gd name="T38" fmla="*/ 1 w 266"/>
                <a:gd name="T39" fmla="*/ 438 h 458"/>
                <a:gd name="T40" fmla="*/ 1 w 266"/>
                <a:gd name="T41" fmla="*/ 438 h 458"/>
                <a:gd name="T42" fmla="*/ 1 w 266"/>
                <a:gd name="T43" fmla="*/ 439 h 458"/>
                <a:gd name="T44" fmla="*/ 1 w 266"/>
                <a:gd name="T45" fmla="*/ 439 h 458"/>
                <a:gd name="T46" fmla="*/ 1 w 266"/>
                <a:gd name="T47" fmla="*/ 439 h 458"/>
                <a:gd name="T48" fmla="*/ 1 w 266"/>
                <a:gd name="T49" fmla="*/ 440 h 458"/>
                <a:gd name="T50" fmla="*/ 1 w 266"/>
                <a:gd name="T51" fmla="*/ 440 h 458"/>
                <a:gd name="T52" fmla="*/ 1 w 266"/>
                <a:gd name="T53" fmla="*/ 440 h 458"/>
                <a:gd name="T54" fmla="*/ 1 w 266"/>
                <a:gd name="T55" fmla="*/ 441 h 458"/>
                <a:gd name="T56" fmla="*/ 1 w 266"/>
                <a:gd name="T57" fmla="*/ 441 h 458"/>
                <a:gd name="T58" fmla="*/ 1 w 266"/>
                <a:gd name="T59" fmla="*/ 442 h 458"/>
                <a:gd name="T60" fmla="*/ 1 w 266"/>
                <a:gd name="T61" fmla="*/ 442 h 458"/>
                <a:gd name="T62" fmla="*/ 1 w 266"/>
                <a:gd name="T63" fmla="*/ 442 h 458"/>
                <a:gd name="T64" fmla="*/ 1 w 266"/>
                <a:gd name="T65" fmla="*/ 443 h 458"/>
                <a:gd name="T66" fmla="*/ 1 w 266"/>
                <a:gd name="T67" fmla="*/ 443 h 458"/>
                <a:gd name="T68" fmla="*/ 1 w 266"/>
                <a:gd name="T69" fmla="*/ 443 h 458"/>
                <a:gd name="T70" fmla="*/ 1 w 266"/>
                <a:gd name="T71" fmla="*/ 444 h 458"/>
                <a:gd name="T72" fmla="*/ 1 w 266"/>
                <a:gd name="T73" fmla="*/ 444 h 458"/>
                <a:gd name="T74" fmla="*/ 1 w 266"/>
                <a:gd name="T75" fmla="*/ 444 h 458"/>
                <a:gd name="T76" fmla="*/ 0 w 266"/>
                <a:gd name="T77" fmla="*/ 445 h 458"/>
                <a:gd name="T78" fmla="*/ 0 w 266"/>
                <a:gd name="T79" fmla="*/ 445 h 458"/>
                <a:gd name="T80" fmla="*/ 0 w 266"/>
                <a:gd name="T81" fmla="*/ 445 h 458"/>
                <a:gd name="T82" fmla="*/ 0 w 266"/>
                <a:gd name="T83" fmla="*/ 446 h 458"/>
                <a:gd name="T84" fmla="*/ 0 w 266"/>
                <a:gd name="T85" fmla="*/ 446 h 458"/>
                <a:gd name="T86" fmla="*/ 0 w 266"/>
                <a:gd name="T87" fmla="*/ 447 h 458"/>
                <a:gd name="T88" fmla="*/ 1 w 266"/>
                <a:gd name="T89" fmla="*/ 458 h 458"/>
                <a:gd name="T90" fmla="*/ 266 w 266"/>
                <a:gd name="T91"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458">
                  <a:moveTo>
                    <a:pt x="266" y="0"/>
                  </a:moveTo>
                  <a:cubicBezTo>
                    <a:pt x="123" y="7"/>
                    <a:pt x="8" y="192"/>
                    <a:pt x="1" y="424"/>
                  </a:cubicBezTo>
                  <a:cubicBezTo>
                    <a:pt x="1" y="424"/>
                    <a:pt x="1" y="424"/>
                    <a:pt x="1" y="424"/>
                  </a:cubicBezTo>
                  <a:cubicBezTo>
                    <a:pt x="1" y="427"/>
                    <a:pt x="1" y="429"/>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5"/>
                    <a:pt x="1"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0" name="Freeform 35"/>
            <p:cNvSpPr>
              <a:spLocks/>
            </p:cNvSpPr>
            <p:nvPr/>
          </p:nvSpPr>
          <p:spPr bwMode="auto">
            <a:xfrm>
              <a:off x="10499725" y="5537200"/>
              <a:ext cx="1358900" cy="1136650"/>
            </a:xfrm>
            <a:custGeom>
              <a:avLst/>
              <a:gdLst>
                <a:gd name="T0" fmla="*/ 317 w 317"/>
                <a:gd name="T1" fmla="*/ 265 h 265"/>
                <a:gd name="T2" fmla="*/ 317 w 317"/>
                <a:gd name="T3" fmla="*/ 259 h 265"/>
                <a:gd name="T4" fmla="*/ 159 w 317"/>
                <a:gd name="T5" fmla="*/ 0 h 265"/>
                <a:gd name="T6" fmla="*/ 0 w 317"/>
                <a:gd name="T7" fmla="*/ 259 h 265"/>
                <a:gd name="T8" fmla="*/ 1 w 317"/>
                <a:gd name="T9" fmla="*/ 265 h 265"/>
                <a:gd name="T10" fmla="*/ 317 w 317"/>
                <a:gd name="T11" fmla="*/ 265 h 265"/>
              </a:gdLst>
              <a:ahLst/>
              <a:cxnLst>
                <a:cxn ang="0">
                  <a:pos x="T0" y="T1"/>
                </a:cxn>
                <a:cxn ang="0">
                  <a:pos x="T2" y="T3"/>
                </a:cxn>
                <a:cxn ang="0">
                  <a:pos x="T4" y="T5"/>
                </a:cxn>
                <a:cxn ang="0">
                  <a:pos x="T6" y="T7"/>
                </a:cxn>
                <a:cxn ang="0">
                  <a:pos x="T8" y="T9"/>
                </a:cxn>
                <a:cxn ang="0">
                  <a:pos x="T10" y="T11"/>
                </a:cxn>
              </a:cxnLst>
              <a:rect l="0" t="0" r="r" b="b"/>
              <a:pathLst>
                <a:path w="317" h="265">
                  <a:moveTo>
                    <a:pt x="317" y="265"/>
                  </a:moveTo>
                  <a:cubicBezTo>
                    <a:pt x="317" y="263"/>
                    <a:pt x="317" y="261"/>
                    <a:pt x="317" y="259"/>
                  </a:cubicBezTo>
                  <a:cubicBezTo>
                    <a:pt x="317" y="116"/>
                    <a:pt x="247" y="0"/>
                    <a:pt x="159" y="0"/>
                  </a:cubicBezTo>
                  <a:cubicBezTo>
                    <a:pt x="71" y="0"/>
                    <a:pt x="0" y="116"/>
                    <a:pt x="0" y="259"/>
                  </a:cubicBezTo>
                  <a:cubicBezTo>
                    <a:pt x="0" y="261"/>
                    <a:pt x="1" y="263"/>
                    <a:pt x="1" y="265"/>
                  </a:cubicBezTo>
                  <a:cubicBezTo>
                    <a:pt x="317" y="265"/>
                    <a:pt x="317" y="265"/>
                    <a:pt x="317" y="265"/>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 name="Freeform 36"/>
            <p:cNvSpPr>
              <a:spLocks noEditPoints="1"/>
            </p:cNvSpPr>
            <p:nvPr/>
          </p:nvSpPr>
          <p:spPr bwMode="auto">
            <a:xfrm>
              <a:off x="10499725" y="6570663"/>
              <a:ext cx="3175" cy="73025"/>
            </a:xfrm>
            <a:custGeom>
              <a:avLst/>
              <a:gdLst>
                <a:gd name="T0" fmla="*/ 0 w 1"/>
                <a:gd name="T1" fmla="*/ 17 h 17"/>
                <a:gd name="T2" fmla="*/ 0 w 1"/>
                <a:gd name="T3" fmla="*/ 16 h 17"/>
                <a:gd name="T4" fmla="*/ 0 w 1"/>
                <a:gd name="T5" fmla="*/ 16 h 17"/>
                <a:gd name="T6" fmla="*/ 0 w 1"/>
                <a:gd name="T7" fmla="*/ 16 h 17"/>
                <a:gd name="T8" fmla="*/ 1 w 1"/>
                <a:gd name="T9" fmla="*/ 15 h 17"/>
                <a:gd name="T10" fmla="*/ 1 w 1"/>
                <a:gd name="T11" fmla="*/ 15 h 17"/>
                <a:gd name="T12" fmla="*/ 1 w 1"/>
                <a:gd name="T13" fmla="*/ 15 h 17"/>
                <a:gd name="T14" fmla="*/ 1 w 1"/>
                <a:gd name="T15" fmla="*/ 15 h 17"/>
                <a:gd name="T16" fmla="*/ 1 w 1"/>
                <a:gd name="T17" fmla="*/ 15 h 17"/>
                <a:gd name="T18" fmla="*/ 1 w 1"/>
                <a:gd name="T19" fmla="*/ 14 h 17"/>
                <a:gd name="T20" fmla="*/ 1 w 1"/>
                <a:gd name="T21" fmla="*/ 14 h 17"/>
                <a:gd name="T22" fmla="*/ 1 w 1"/>
                <a:gd name="T23" fmla="*/ 14 h 17"/>
                <a:gd name="T24" fmla="*/ 1 w 1"/>
                <a:gd name="T25" fmla="*/ 14 h 17"/>
                <a:gd name="T26" fmla="*/ 1 w 1"/>
                <a:gd name="T27" fmla="*/ 13 h 17"/>
                <a:gd name="T28" fmla="*/ 1 w 1"/>
                <a:gd name="T29" fmla="*/ 13 h 17"/>
                <a:gd name="T30" fmla="*/ 1 w 1"/>
                <a:gd name="T31" fmla="*/ 13 h 17"/>
                <a:gd name="T32" fmla="*/ 1 w 1"/>
                <a:gd name="T33" fmla="*/ 12 h 17"/>
                <a:gd name="T34" fmla="*/ 1 w 1"/>
                <a:gd name="T35" fmla="*/ 12 h 17"/>
                <a:gd name="T36" fmla="*/ 1 w 1"/>
                <a:gd name="T37" fmla="*/ 12 h 17"/>
                <a:gd name="T38" fmla="*/ 1 w 1"/>
                <a:gd name="T39" fmla="*/ 11 h 17"/>
                <a:gd name="T40" fmla="*/ 1 w 1"/>
                <a:gd name="T41" fmla="*/ 11 h 17"/>
                <a:gd name="T42" fmla="*/ 1 w 1"/>
                <a:gd name="T43" fmla="*/ 11 h 17"/>
                <a:gd name="T44" fmla="*/ 1 w 1"/>
                <a:gd name="T45" fmla="*/ 10 h 17"/>
                <a:gd name="T46" fmla="*/ 1 w 1"/>
                <a:gd name="T47" fmla="*/ 10 h 17"/>
                <a:gd name="T48" fmla="*/ 1 w 1"/>
                <a:gd name="T49" fmla="*/ 10 h 17"/>
                <a:gd name="T50" fmla="*/ 1 w 1"/>
                <a:gd name="T51" fmla="*/ 10 h 17"/>
                <a:gd name="T52" fmla="*/ 1 w 1"/>
                <a:gd name="T53" fmla="*/ 10 h 17"/>
                <a:gd name="T54" fmla="*/ 1 w 1"/>
                <a:gd name="T55" fmla="*/ 9 h 17"/>
                <a:gd name="T56" fmla="*/ 1 w 1"/>
                <a:gd name="T57" fmla="*/ 9 h 17"/>
                <a:gd name="T58" fmla="*/ 1 w 1"/>
                <a:gd name="T59" fmla="*/ 9 h 17"/>
                <a:gd name="T60" fmla="*/ 1 w 1"/>
                <a:gd name="T61" fmla="*/ 9 h 17"/>
                <a:gd name="T62" fmla="*/ 1 w 1"/>
                <a:gd name="T63" fmla="*/ 8 h 17"/>
                <a:gd name="T64" fmla="*/ 1 w 1"/>
                <a:gd name="T65" fmla="*/ 8 h 17"/>
                <a:gd name="T66" fmla="*/ 1 w 1"/>
                <a:gd name="T67" fmla="*/ 8 h 17"/>
                <a:gd name="T68" fmla="*/ 1 w 1"/>
                <a:gd name="T69" fmla="*/ 7 h 17"/>
                <a:gd name="T70" fmla="*/ 1 w 1"/>
                <a:gd name="T71" fmla="*/ 7 h 17"/>
                <a:gd name="T72" fmla="*/ 1 w 1"/>
                <a:gd name="T73" fmla="*/ 7 h 17"/>
                <a:gd name="T74" fmla="*/ 1 w 1"/>
                <a:gd name="T75" fmla="*/ 6 h 17"/>
                <a:gd name="T76" fmla="*/ 1 w 1"/>
                <a:gd name="T77" fmla="*/ 6 h 17"/>
                <a:gd name="T78" fmla="*/ 1 w 1"/>
                <a:gd name="T79" fmla="*/ 6 h 17"/>
                <a:gd name="T80" fmla="*/ 1 w 1"/>
                <a:gd name="T81" fmla="*/ 6 h 17"/>
                <a:gd name="T82" fmla="*/ 1 w 1"/>
                <a:gd name="T83" fmla="*/ 6 h 17"/>
                <a:gd name="T84" fmla="*/ 1 w 1"/>
                <a:gd name="T85" fmla="*/ 5 h 17"/>
                <a:gd name="T86" fmla="*/ 1 w 1"/>
                <a:gd name="T87" fmla="*/ 5 h 17"/>
                <a:gd name="T88" fmla="*/ 1 w 1"/>
                <a:gd name="T89" fmla="*/ 5 h 17"/>
                <a:gd name="T90" fmla="*/ 1 w 1"/>
                <a:gd name="T91" fmla="*/ 5 h 17"/>
                <a:gd name="T92" fmla="*/ 1 w 1"/>
                <a:gd name="T93" fmla="*/ 4 h 17"/>
                <a:gd name="T94" fmla="*/ 1 w 1"/>
                <a:gd name="T95" fmla="*/ 4 h 17"/>
                <a:gd name="T96" fmla="*/ 1 w 1"/>
                <a:gd name="T97" fmla="*/ 4 h 17"/>
                <a:gd name="T98" fmla="*/ 1 w 1"/>
                <a:gd name="T99" fmla="*/ 3 h 17"/>
                <a:gd name="T100" fmla="*/ 1 w 1"/>
                <a:gd name="T101" fmla="*/ 3 h 17"/>
                <a:gd name="T102" fmla="*/ 1 w 1"/>
                <a:gd name="T103" fmla="*/ 3 h 17"/>
                <a:gd name="T104" fmla="*/ 1 w 1"/>
                <a:gd name="T105" fmla="*/ 2 h 17"/>
                <a:gd name="T106" fmla="*/ 1 w 1"/>
                <a:gd name="T107" fmla="*/ 2 h 17"/>
                <a:gd name="T108" fmla="*/ 1 w 1"/>
                <a:gd name="T109" fmla="*/ 2 h 17"/>
                <a:gd name="T110" fmla="*/ 1 w 1"/>
                <a:gd name="T111" fmla="*/ 2 h 17"/>
                <a:gd name="T112" fmla="*/ 1 w 1"/>
                <a:gd name="T113" fmla="*/ 2 h 17"/>
                <a:gd name="T114" fmla="*/ 1 w 1"/>
                <a:gd name="T115" fmla="*/ 1 h 17"/>
                <a:gd name="T116" fmla="*/ 1 w 1"/>
                <a:gd name="T117" fmla="*/ 1 h 17"/>
                <a:gd name="T118" fmla="*/ 1 w 1"/>
                <a:gd name="T119" fmla="*/ 1 h 17"/>
                <a:gd name="T120" fmla="*/ 1 w 1"/>
                <a:gd name="T1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 h="17">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4"/>
                    <a:pt x="1" y="14"/>
                  </a:cubicBezTo>
                  <a:cubicBezTo>
                    <a:pt x="1" y="14"/>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2"/>
                  </a:cubicBezTo>
                  <a:cubicBezTo>
                    <a:pt x="1" y="11"/>
                    <a:pt x="1" y="11"/>
                    <a:pt x="1" y="11"/>
                  </a:cubicBezTo>
                  <a:moveTo>
                    <a:pt x="1" y="11"/>
                  </a:moveTo>
                  <a:cubicBezTo>
                    <a:pt x="1" y="11"/>
                    <a:pt x="1" y="11"/>
                    <a:pt x="1" y="11"/>
                  </a:cubicBezTo>
                  <a:cubicBezTo>
                    <a:pt x="1" y="11"/>
                    <a:pt x="1" y="11"/>
                    <a:pt x="1" y="11"/>
                  </a:cubicBezTo>
                  <a:moveTo>
                    <a:pt x="1" y="10"/>
                  </a:moveTo>
                  <a:cubicBezTo>
                    <a:pt x="1" y="11"/>
                    <a:pt x="1" y="11"/>
                    <a:pt x="1" y="11"/>
                  </a:cubicBezTo>
                  <a:cubicBezTo>
                    <a:pt x="1" y="11"/>
                    <a:pt x="1" y="11"/>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9"/>
                    <a:pt x="1" y="9"/>
                  </a:cubicBezTo>
                  <a:cubicBezTo>
                    <a:pt x="1" y="9"/>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7"/>
                    <a:pt x="1" y="7"/>
                  </a:cubicBezTo>
                  <a:cubicBezTo>
                    <a:pt x="1" y="7"/>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5"/>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 name="Freeform 37"/>
            <p:cNvSpPr>
              <a:spLocks/>
            </p:cNvSpPr>
            <p:nvPr/>
          </p:nvSpPr>
          <p:spPr bwMode="auto">
            <a:xfrm>
              <a:off x="10499725" y="5537200"/>
              <a:ext cx="660400" cy="1136650"/>
            </a:xfrm>
            <a:custGeom>
              <a:avLst/>
              <a:gdLst>
                <a:gd name="T0" fmla="*/ 1 w 154"/>
                <a:gd name="T1" fmla="*/ 241 h 265"/>
                <a:gd name="T2" fmla="*/ 1 w 154"/>
                <a:gd name="T3" fmla="*/ 242 h 265"/>
                <a:gd name="T4" fmla="*/ 1 w 154"/>
                <a:gd name="T5" fmla="*/ 242 h 265"/>
                <a:gd name="T6" fmla="*/ 1 w 154"/>
                <a:gd name="T7" fmla="*/ 243 h 265"/>
                <a:gd name="T8" fmla="*/ 1 w 154"/>
                <a:gd name="T9" fmla="*/ 243 h 265"/>
                <a:gd name="T10" fmla="*/ 1 w 154"/>
                <a:gd name="T11" fmla="*/ 243 h 265"/>
                <a:gd name="T12" fmla="*/ 1 w 154"/>
                <a:gd name="T13" fmla="*/ 244 h 265"/>
                <a:gd name="T14" fmla="*/ 1 w 154"/>
                <a:gd name="T15" fmla="*/ 244 h 265"/>
                <a:gd name="T16" fmla="*/ 1 w 154"/>
                <a:gd name="T17" fmla="*/ 245 h 265"/>
                <a:gd name="T18" fmla="*/ 1 w 154"/>
                <a:gd name="T19" fmla="*/ 245 h 265"/>
                <a:gd name="T20" fmla="*/ 1 w 154"/>
                <a:gd name="T21" fmla="*/ 245 h 265"/>
                <a:gd name="T22" fmla="*/ 1 w 154"/>
                <a:gd name="T23" fmla="*/ 246 h 265"/>
                <a:gd name="T24" fmla="*/ 1 w 154"/>
                <a:gd name="T25" fmla="*/ 246 h 265"/>
                <a:gd name="T26" fmla="*/ 1 w 154"/>
                <a:gd name="T27" fmla="*/ 247 h 265"/>
                <a:gd name="T28" fmla="*/ 1 w 154"/>
                <a:gd name="T29" fmla="*/ 247 h 265"/>
                <a:gd name="T30" fmla="*/ 1 w 154"/>
                <a:gd name="T31" fmla="*/ 247 h 265"/>
                <a:gd name="T32" fmla="*/ 1 w 154"/>
                <a:gd name="T33" fmla="*/ 248 h 265"/>
                <a:gd name="T34" fmla="*/ 1 w 154"/>
                <a:gd name="T35" fmla="*/ 248 h 265"/>
                <a:gd name="T36" fmla="*/ 1 w 154"/>
                <a:gd name="T37" fmla="*/ 249 h 265"/>
                <a:gd name="T38" fmla="*/ 1 w 154"/>
                <a:gd name="T39" fmla="*/ 249 h 265"/>
                <a:gd name="T40" fmla="*/ 1 w 154"/>
                <a:gd name="T41" fmla="*/ 249 h 265"/>
                <a:gd name="T42" fmla="*/ 1 w 154"/>
                <a:gd name="T43" fmla="*/ 250 h 265"/>
                <a:gd name="T44" fmla="*/ 1 w 154"/>
                <a:gd name="T45" fmla="*/ 250 h 265"/>
                <a:gd name="T46" fmla="*/ 1 w 154"/>
                <a:gd name="T47" fmla="*/ 251 h 265"/>
                <a:gd name="T48" fmla="*/ 1 w 154"/>
                <a:gd name="T49" fmla="*/ 251 h 265"/>
                <a:gd name="T50" fmla="*/ 1 w 154"/>
                <a:gd name="T51" fmla="*/ 251 h 265"/>
                <a:gd name="T52" fmla="*/ 1 w 154"/>
                <a:gd name="T53" fmla="*/ 252 h 265"/>
                <a:gd name="T54" fmla="*/ 1 w 154"/>
                <a:gd name="T55" fmla="*/ 252 h 265"/>
                <a:gd name="T56" fmla="*/ 1 w 154"/>
                <a:gd name="T57" fmla="*/ 253 h 265"/>
                <a:gd name="T58" fmla="*/ 1 w 154"/>
                <a:gd name="T59" fmla="*/ 253 h 265"/>
                <a:gd name="T60" fmla="*/ 1 w 154"/>
                <a:gd name="T61" fmla="*/ 254 h 265"/>
                <a:gd name="T62" fmla="*/ 1 w 154"/>
                <a:gd name="T63" fmla="*/ 254 h 265"/>
                <a:gd name="T64" fmla="*/ 1 w 154"/>
                <a:gd name="T65" fmla="*/ 254 h 265"/>
                <a:gd name="T66" fmla="*/ 1 w 154"/>
                <a:gd name="T67" fmla="*/ 255 h 265"/>
                <a:gd name="T68" fmla="*/ 1 w 154"/>
                <a:gd name="T69" fmla="*/ 255 h 265"/>
                <a:gd name="T70" fmla="*/ 1 w 154"/>
                <a:gd name="T71" fmla="*/ 256 h 265"/>
                <a:gd name="T72" fmla="*/ 1 w 154"/>
                <a:gd name="T73" fmla="*/ 256 h 265"/>
                <a:gd name="T74" fmla="*/ 1 w 154"/>
                <a:gd name="T75" fmla="*/ 256 h 265"/>
                <a:gd name="T76" fmla="*/ 0 w 154"/>
                <a:gd name="T77" fmla="*/ 257 h 265"/>
                <a:gd name="T78" fmla="*/ 0 w 154"/>
                <a:gd name="T79" fmla="*/ 257 h 265"/>
                <a:gd name="T80" fmla="*/ 0 w 154"/>
                <a:gd name="T81" fmla="*/ 258 h 265"/>
                <a:gd name="T82" fmla="*/ 0 w 154"/>
                <a:gd name="T83" fmla="*/ 259 h 265"/>
                <a:gd name="T84" fmla="*/ 1 w 154"/>
                <a:gd name="T85" fmla="*/ 265 h 265"/>
                <a:gd name="T86" fmla="*/ 154 w 154"/>
                <a:gd name="T8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265">
                  <a:moveTo>
                    <a:pt x="154" y="0"/>
                  </a:moveTo>
                  <a:cubicBezTo>
                    <a:pt x="72" y="4"/>
                    <a:pt x="6" y="109"/>
                    <a:pt x="1" y="241"/>
                  </a:cubicBezTo>
                  <a:cubicBezTo>
                    <a:pt x="1" y="241"/>
                    <a:pt x="1" y="241"/>
                    <a:pt x="1" y="241"/>
                  </a:cubicBezTo>
                  <a:cubicBezTo>
                    <a:pt x="1" y="242"/>
                    <a:pt x="1" y="242"/>
                    <a:pt x="1" y="242"/>
                  </a:cubicBezTo>
                  <a:cubicBezTo>
                    <a:pt x="1" y="242"/>
                    <a:pt x="1" y="242"/>
                    <a:pt x="1" y="242"/>
                  </a:cubicBezTo>
                  <a:cubicBezTo>
                    <a:pt x="1" y="242"/>
                    <a:pt x="1" y="242"/>
                    <a:pt x="1" y="242"/>
                  </a:cubicBezTo>
                  <a:cubicBezTo>
                    <a:pt x="1" y="242"/>
                    <a:pt x="1" y="242"/>
                    <a:pt x="1" y="242"/>
                  </a:cubicBezTo>
                  <a:cubicBezTo>
                    <a:pt x="1" y="242"/>
                    <a:pt x="1" y="242"/>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4"/>
                    <a:pt x="1" y="244"/>
                    <a:pt x="1" y="244"/>
                  </a:cubicBezTo>
                  <a:cubicBezTo>
                    <a:pt x="1" y="244"/>
                    <a:pt x="1" y="244"/>
                    <a:pt x="1" y="244"/>
                  </a:cubicBezTo>
                  <a:cubicBezTo>
                    <a:pt x="1" y="244"/>
                    <a:pt x="1" y="244"/>
                    <a:pt x="1" y="244"/>
                  </a:cubicBezTo>
                  <a:cubicBezTo>
                    <a:pt x="1" y="244"/>
                    <a:pt x="1" y="244"/>
                    <a:pt x="1" y="244"/>
                  </a:cubicBezTo>
                  <a:cubicBezTo>
                    <a:pt x="1" y="244"/>
                    <a:pt x="1" y="244"/>
                    <a:pt x="1" y="245"/>
                  </a:cubicBezTo>
                  <a:cubicBezTo>
                    <a:pt x="1" y="245"/>
                    <a:pt x="1" y="245"/>
                    <a:pt x="1" y="245"/>
                  </a:cubicBezTo>
                  <a:cubicBezTo>
                    <a:pt x="1" y="245"/>
                    <a:pt x="1" y="245"/>
                    <a:pt x="1" y="245"/>
                  </a:cubicBezTo>
                  <a:cubicBezTo>
                    <a:pt x="1" y="245"/>
                    <a:pt x="1" y="245"/>
                    <a:pt x="1" y="245"/>
                  </a:cubicBezTo>
                  <a:cubicBezTo>
                    <a:pt x="1" y="245"/>
                    <a:pt x="1" y="245"/>
                    <a:pt x="1" y="245"/>
                  </a:cubicBezTo>
                  <a:cubicBezTo>
                    <a:pt x="1" y="245"/>
                    <a:pt x="1" y="245"/>
                    <a:pt x="1" y="246"/>
                  </a:cubicBezTo>
                  <a:cubicBezTo>
                    <a:pt x="1" y="246"/>
                    <a:pt x="1" y="246"/>
                    <a:pt x="1" y="246"/>
                  </a:cubicBezTo>
                  <a:cubicBezTo>
                    <a:pt x="1" y="246"/>
                    <a:pt x="1" y="246"/>
                    <a:pt x="1" y="246"/>
                  </a:cubicBezTo>
                  <a:cubicBezTo>
                    <a:pt x="1" y="246"/>
                    <a:pt x="1" y="246"/>
                    <a:pt x="1" y="246"/>
                  </a:cubicBezTo>
                  <a:cubicBezTo>
                    <a:pt x="1" y="246"/>
                    <a:pt x="1" y="246"/>
                    <a:pt x="1" y="246"/>
                  </a:cubicBezTo>
                  <a:cubicBezTo>
                    <a:pt x="1" y="246"/>
                    <a:pt x="1" y="247"/>
                    <a:pt x="1" y="247"/>
                  </a:cubicBezTo>
                  <a:cubicBezTo>
                    <a:pt x="1" y="247"/>
                    <a:pt x="1" y="247"/>
                    <a:pt x="1" y="247"/>
                  </a:cubicBezTo>
                  <a:cubicBezTo>
                    <a:pt x="1" y="247"/>
                    <a:pt x="1" y="247"/>
                    <a:pt x="1" y="247"/>
                  </a:cubicBezTo>
                  <a:cubicBezTo>
                    <a:pt x="1" y="247"/>
                    <a:pt x="1" y="247"/>
                    <a:pt x="1" y="247"/>
                  </a:cubicBezTo>
                  <a:cubicBezTo>
                    <a:pt x="1" y="247"/>
                    <a:pt x="1" y="247"/>
                    <a:pt x="1" y="247"/>
                  </a:cubicBezTo>
                  <a:cubicBezTo>
                    <a:pt x="1" y="247"/>
                    <a:pt x="1" y="248"/>
                    <a:pt x="1" y="248"/>
                  </a:cubicBezTo>
                  <a:cubicBezTo>
                    <a:pt x="1" y="248"/>
                    <a:pt x="1" y="248"/>
                    <a:pt x="1" y="248"/>
                  </a:cubicBezTo>
                  <a:cubicBezTo>
                    <a:pt x="1" y="248"/>
                    <a:pt x="1" y="248"/>
                    <a:pt x="1" y="248"/>
                  </a:cubicBezTo>
                  <a:cubicBezTo>
                    <a:pt x="1" y="248"/>
                    <a:pt x="1" y="248"/>
                    <a:pt x="1" y="248"/>
                  </a:cubicBezTo>
                  <a:cubicBezTo>
                    <a:pt x="1" y="248"/>
                    <a:pt x="1" y="248"/>
                    <a:pt x="1" y="248"/>
                  </a:cubicBezTo>
                  <a:cubicBezTo>
                    <a:pt x="1" y="248"/>
                    <a:pt x="1" y="249"/>
                    <a:pt x="1" y="249"/>
                  </a:cubicBezTo>
                  <a:cubicBezTo>
                    <a:pt x="1" y="249"/>
                    <a:pt x="1" y="249"/>
                    <a:pt x="1" y="249"/>
                  </a:cubicBezTo>
                  <a:cubicBezTo>
                    <a:pt x="1" y="249"/>
                    <a:pt x="1" y="249"/>
                    <a:pt x="1" y="249"/>
                  </a:cubicBezTo>
                  <a:cubicBezTo>
                    <a:pt x="1" y="249"/>
                    <a:pt x="1" y="249"/>
                    <a:pt x="1" y="249"/>
                  </a:cubicBezTo>
                  <a:cubicBezTo>
                    <a:pt x="1" y="249"/>
                    <a:pt x="1" y="249"/>
                    <a:pt x="1" y="249"/>
                  </a:cubicBezTo>
                  <a:cubicBezTo>
                    <a:pt x="1" y="249"/>
                    <a:pt x="1" y="250"/>
                    <a:pt x="1" y="250"/>
                  </a:cubicBezTo>
                  <a:cubicBezTo>
                    <a:pt x="1" y="250"/>
                    <a:pt x="1" y="250"/>
                    <a:pt x="1" y="250"/>
                  </a:cubicBezTo>
                  <a:cubicBezTo>
                    <a:pt x="1" y="250"/>
                    <a:pt x="1" y="250"/>
                    <a:pt x="1" y="250"/>
                  </a:cubicBezTo>
                  <a:cubicBezTo>
                    <a:pt x="1" y="250"/>
                    <a:pt x="1" y="250"/>
                    <a:pt x="1" y="250"/>
                  </a:cubicBezTo>
                  <a:cubicBezTo>
                    <a:pt x="1" y="250"/>
                    <a:pt x="1" y="250"/>
                    <a:pt x="1" y="250"/>
                  </a:cubicBezTo>
                  <a:cubicBezTo>
                    <a:pt x="1" y="251"/>
                    <a:pt x="1" y="251"/>
                    <a:pt x="1" y="251"/>
                  </a:cubicBezTo>
                  <a:cubicBezTo>
                    <a:pt x="1" y="251"/>
                    <a:pt x="1" y="251"/>
                    <a:pt x="1" y="251"/>
                  </a:cubicBezTo>
                  <a:cubicBezTo>
                    <a:pt x="1" y="251"/>
                    <a:pt x="1" y="251"/>
                    <a:pt x="1" y="251"/>
                  </a:cubicBezTo>
                  <a:cubicBezTo>
                    <a:pt x="1" y="251"/>
                    <a:pt x="1" y="251"/>
                    <a:pt x="1" y="251"/>
                  </a:cubicBezTo>
                  <a:cubicBezTo>
                    <a:pt x="1" y="251"/>
                    <a:pt x="1" y="251"/>
                    <a:pt x="1" y="251"/>
                  </a:cubicBezTo>
                  <a:cubicBezTo>
                    <a:pt x="1" y="252"/>
                    <a:pt x="1" y="252"/>
                    <a:pt x="1" y="252"/>
                  </a:cubicBezTo>
                  <a:cubicBezTo>
                    <a:pt x="1" y="252"/>
                    <a:pt x="1" y="252"/>
                    <a:pt x="1" y="252"/>
                  </a:cubicBezTo>
                  <a:cubicBezTo>
                    <a:pt x="1" y="252"/>
                    <a:pt x="1" y="252"/>
                    <a:pt x="1" y="252"/>
                  </a:cubicBezTo>
                  <a:cubicBezTo>
                    <a:pt x="1" y="252"/>
                    <a:pt x="1" y="252"/>
                    <a:pt x="1" y="252"/>
                  </a:cubicBezTo>
                  <a:cubicBezTo>
                    <a:pt x="1" y="252"/>
                    <a:pt x="1" y="252"/>
                    <a:pt x="1" y="253"/>
                  </a:cubicBezTo>
                  <a:cubicBezTo>
                    <a:pt x="1" y="253"/>
                    <a:pt x="1" y="253"/>
                    <a:pt x="1" y="253"/>
                  </a:cubicBezTo>
                  <a:cubicBezTo>
                    <a:pt x="1" y="253"/>
                    <a:pt x="1" y="253"/>
                    <a:pt x="1" y="253"/>
                  </a:cubicBezTo>
                  <a:cubicBezTo>
                    <a:pt x="1" y="253"/>
                    <a:pt x="1" y="253"/>
                    <a:pt x="1" y="253"/>
                  </a:cubicBezTo>
                  <a:cubicBezTo>
                    <a:pt x="1" y="253"/>
                    <a:pt x="1" y="253"/>
                    <a:pt x="1" y="253"/>
                  </a:cubicBezTo>
                  <a:cubicBezTo>
                    <a:pt x="1" y="253"/>
                    <a:pt x="1" y="253"/>
                    <a:pt x="1" y="254"/>
                  </a:cubicBezTo>
                  <a:cubicBezTo>
                    <a:pt x="1" y="254"/>
                    <a:pt x="1" y="254"/>
                    <a:pt x="1" y="254"/>
                  </a:cubicBezTo>
                  <a:cubicBezTo>
                    <a:pt x="1" y="254"/>
                    <a:pt x="1" y="254"/>
                    <a:pt x="1" y="254"/>
                  </a:cubicBezTo>
                  <a:cubicBezTo>
                    <a:pt x="1" y="254"/>
                    <a:pt x="1" y="254"/>
                    <a:pt x="1" y="254"/>
                  </a:cubicBezTo>
                  <a:cubicBezTo>
                    <a:pt x="1" y="254"/>
                    <a:pt x="1" y="254"/>
                    <a:pt x="1" y="254"/>
                  </a:cubicBezTo>
                  <a:cubicBezTo>
                    <a:pt x="1" y="254"/>
                    <a:pt x="1" y="255"/>
                    <a:pt x="1" y="255"/>
                  </a:cubicBezTo>
                  <a:cubicBezTo>
                    <a:pt x="1" y="255"/>
                    <a:pt x="1" y="255"/>
                    <a:pt x="1" y="255"/>
                  </a:cubicBezTo>
                  <a:cubicBezTo>
                    <a:pt x="1" y="255"/>
                    <a:pt x="1" y="255"/>
                    <a:pt x="1" y="255"/>
                  </a:cubicBezTo>
                  <a:cubicBezTo>
                    <a:pt x="1" y="255"/>
                    <a:pt x="1" y="255"/>
                    <a:pt x="1" y="255"/>
                  </a:cubicBezTo>
                  <a:cubicBezTo>
                    <a:pt x="1" y="255"/>
                    <a:pt x="1" y="255"/>
                    <a:pt x="1" y="255"/>
                  </a:cubicBezTo>
                  <a:cubicBezTo>
                    <a:pt x="1" y="255"/>
                    <a:pt x="1" y="256"/>
                    <a:pt x="1" y="256"/>
                  </a:cubicBezTo>
                  <a:cubicBezTo>
                    <a:pt x="1" y="256"/>
                    <a:pt x="1" y="256"/>
                    <a:pt x="1" y="256"/>
                  </a:cubicBezTo>
                  <a:cubicBezTo>
                    <a:pt x="1" y="256"/>
                    <a:pt x="1" y="256"/>
                    <a:pt x="1" y="256"/>
                  </a:cubicBezTo>
                  <a:cubicBezTo>
                    <a:pt x="1" y="256"/>
                    <a:pt x="1" y="256"/>
                    <a:pt x="1" y="256"/>
                  </a:cubicBezTo>
                  <a:cubicBezTo>
                    <a:pt x="1" y="256"/>
                    <a:pt x="1" y="256"/>
                    <a:pt x="1" y="256"/>
                  </a:cubicBezTo>
                  <a:cubicBezTo>
                    <a:pt x="1" y="257"/>
                    <a:pt x="1" y="257"/>
                    <a:pt x="1" y="257"/>
                  </a:cubicBezTo>
                  <a:cubicBezTo>
                    <a:pt x="1" y="257"/>
                    <a:pt x="0" y="257"/>
                    <a:pt x="0" y="257"/>
                  </a:cubicBezTo>
                  <a:cubicBezTo>
                    <a:pt x="0" y="257"/>
                    <a:pt x="0" y="257"/>
                    <a:pt x="0" y="257"/>
                  </a:cubicBezTo>
                  <a:cubicBezTo>
                    <a:pt x="0" y="257"/>
                    <a:pt x="0" y="257"/>
                    <a:pt x="0" y="257"/>
                  </a:cubicBezTo>
                  <a:cubicBezTo>
                    <a:pt x="0" y="257"/>
                    <a:pt x="0" y="257"/>
                    <a:pt x="0" y="257"/>
                  </a:cubicBezTo>
                  <a:cubicBezTo>
                    <a:pt x="0" y="258"/>
                    <a:pt x="0" y="258"/>
                    <a:pt x="0" y="258"/>
                  </a:cubicBezTo>
                  <a:cubicBezTo>
                    <a:pt x="0" y="258"/>
                    <a:pt x="0" y="258"/>
                    <a:pt x="0" y="258"/>
                  </a:cubicBezTo>
                  <a:cubicBezTo>
                    <a:pt x="0" y="258"/>
                    <a:pt x="0" y="258"/>
                    <a:pt x="0" y="259"/>
                  </a:cubicBezTo>
                  <a:cubicBezTo>
                    <a:pt x="0" y="259"/>
                    <a:pt x="0" y="259"/>
                    <a:pt x="0" y="259"/>
                  </a:cubicBezTo>
                  <a:cubicBezTo>
                    <a:pt x="0" y="261"/>
                    <a:pt x="1" y="263"/>
                    <a:pt x="1" y="265"/>
                  </a:cubicBezTo>
                  <a:cubicBezTo>
                    <a:pt x="154" y="265"/>
                    <a:pt x="154" y="265"/>
                    <a:pt x="154" y="265"/>
                  </a:cubicBezTo>
                  <a:cubicBezTo>
                    <a:pt x="154" y="0"/>
                    <a:pt x="154" y="0"/>
                    <a:pt x="15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3" name="Freeform 38"/>
            <p:cNvSpPr>
              <a:spLocks/>
            </p:cNvSpPr>
            <p:nvPr/>
          </p:nvSpPr>
          <p:spPr bwMode="auto">
            <a:xfrm>
              <a:off x="8877300" y="6132513"/>
              <a:ext cx="1093788" cy="41592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39"/>
            <p:cNvSpPr>
              <a:spLocks/>
            </p:cNvSpPr>
            <p:nvPr/>
          </p:nvSpPr>
          <p:spPr bwMode="auto">
            <a:xfrm>
              <a:off x="9426575" y="6167438"/>
              <a:ext cx="544513" cy="38100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1 w 127"/>
                <a:gd name="T25" fmla="*/ 1 h 89"/>
                <a:gd name="T26" fmla="*/ 7 w 127"/>
                <a:gd name="T27" fmla="*/ 8 h 89"/>
                <a:gd name="T28" fmla="*/ 7 w 127"/>
                <a:gd name="T29" fmla="*/ 8 h 89"/>
                <a:gd name="T30" fmla="*/ 7 w 127"/>
                <a:gd name="T31" fmla="*/ 8 h 89"/>
                <a:gd name="T32" fmla="*/ 7 w 127"/>
                <a:gd name="T33" fmla="*/ 8 h 89"/>
                <a:gd name="T34" fmla="*/ 0 w 127"/>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1"/>
                    <a:pt x="5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40"/>
            <p:cNvSpPr>
              <a:spLocks/>
            </p:cNvSpPr>
            <p:nvPr/>
          </p:nvSpPr>
          <p:spPr bwMode="auto">
            <a:xfrm>
              <a:off x="9061450" y="6369050"/>
              <a:ext cx="120650"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41"/>
            <p:cNvSpPr>
              <a:spLocks/>
            </p:cNvSpPr>
            <p:nvPr/>
          </p:nvSpPr>
          <p:spPr bwMode="auto">
            <a:xfrm>
              <a:off x="9250363" y="6223000"/>
              <a:ext cx="138113"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42"/>
            <p:cNvSpPr>
              <a:spLocks/>
            </p:cNvSpPr>
            <p:nvPr/>
          </p:nvSpPr>
          <p:spPr bwMode="auto">
            <a:xfrm>
              <a:off x="9302750" y="6381750"/>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43"/>
            <p:cNvSpPr>
              <a:spLocks/>
            </p:cNvSpPr>
            <p:nvPr/>
          </p:nvSpPr>
          <p:spPr bwMode="auto">
            <a:xfrm>
              <a:off x="9491663" y="6270625"/>
              <a:ext cx="119063"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44"/>
            <p:cNvSpPr>
              <a:spLocks/>
            </p:cNvSpPr>
            <p:nvPr/>
          </p:nvSpPr>
          <p:spPr bwMode="auto">
            <a:xfrm>
              <a:off x="9628188" y="6389688"/>
              <a:ext cx="120650" cy="952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45"/>
            <p:cNvSpPr>
              <a:spLocks/>
            </p:cNvSpPr>
            <p:nvPr/>
          </p:nvSpPr>
          <p:spPr bwMode="auto">
            <a:xfrm>
              <a:off x="3789363" y="6081713"/>
              <a:ext cx="974725" cy="471488"/>
            </a:xfrm>
            <a:custGeom>
              <a:avLst/>
              <a:gdLst>
                <a:gd name="T0" fmla="*/ 226 w 227"/>
                <a:gd name="T1" fmla="*/ 110 h 110"/>
                <a:gd name="T2" fmla="*/ 227 w 227"/>
                <a:gd name="T3" fmla="*/ 97 h 110"/>
                <a:gd name="T4" fmla="*/ 170 w 227"/>
                <a:gd name="T5" fmla="*/ 40 h 110"/>
                <a:gd name="T6" fmla="*/ 165 w 227"/>
                <a:gd name="T7" fmla="*/ 40 h 110"/>
                <a:gd name="T8" fmla="*/ 115 w 227"/>
                <a:gd name="T9" fmla="*/ 0 h 110"/>
                <a:gd name="T10" fmla="*/ 63 w 227"/>
                <a:gd name="T11" fmla="*/ 51 h 110"/>
                <a:gd name="T12" fmla="*/ 49 w 227"/>
                <a:gd name="T13" fmla="*/ 49 h 110"/>
                <a:gd name="T14" fmla="*/ 0 w 227"/>
                <a:gd name="T15" fmla="*/ 99 h 110"/>
                <a:gd name="T16" fmla="*/ 1 w 227"/>
                <a:gd name="T17" fmla="*/ 110 h 110"/>
                <a:gd name="T18" fmla="*/ 226 w 227"/>
                <a:gd name="T1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10">
                  <a:moveTo>
                    <a:pt x="226" y="110"/>
                  </a:moveTo>
                  <a:cubicBezTo>
                    <a:pt x="227" y="106"/>
                    <a:pt x="227" y="102"/>
                    <a:pt x="227" y="97"/>
                  </a:cubicBezTo>
                  <a:cubicBezTo>
                    <a:pt x="227" y="66"/>
                    <a:pt x="201" y="39"/>
                    <a:pt x="170" y="40"/>
                  </a:cubicBezTo>
                  <a:cubicBezTo>
                    <a:pt x="168" y="40"/>
                    <a:pt x="166" y="40"/>
                    <a:pt x="165" y="40"/>
                  </a:cubicBezTo>
                  <a:cubicBezTo>
                    <a:pt x="159" y="17"/>
                    <a:pt x="139" y="0"/>
                    <a:pt x="115" y="0"/>
                  </a:cubicBezTo>
                  <a:cubicBezTo>
                    <a:pt x="87" y="0"/>
                    <a:pt x="64" y="24"/>
                    <a:pt x="63" y="51"/>
                  </a:cubicBezTo>
                  <a:cubicBezTo>
                    <a:pt x="59" y="50"/>
                    <a:pt x="54" y="49"/>
                    <a:pt x="49" y="49"/>
                  </a:cubicBezTo>
                  <a:cubicBezTo>
                    <a:pt x="23" y="49"/>
                    <a:pt x="0" y="72"/>
                    <a:pt x="0" y="99"/>
                  </a:cubicBezTo>
                  <a:cubicBezTo>
                    <a:pt x="0" y="102"/>
                    <a:pt x="1" y="106"/>
                    <a:pt x="1" y="110"/>
                  </a:cubicBezTo>
                  <a:cubicBezTo>
                    <a:pt x="226" y="110"/>
                    <a:pt x="226" y="110"/>
                    <a:pt x="226" y="110"/>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46"/>
            <p:cNvSpPr>
              <a:spLocks/>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47"/>
            <p:cNvSpPr>
              <a:spLocks/>
            </p:cNvSpPr>
            <p:nvPr/>
          </p:nvSpPr>
          <p:spPr bwMode="auto">
            <a:xfrm>
              <a:off x="4114800" y="6369050"/>
              <a:ext cx="120650" cy="133350"/>
            </a:xfrm>
            <a:custGeom>
              <a:avLst/>
              <a:gdLst>
                <a:gd name="T0" fmla="*/ 25 w 28"/>
                <a:gd name="T1" fmla="*/ 7 h 31"/>
                <a:gd name="T2" fmla="*/ 11 w 28"/>
                <a:gd name="T3" fmla="*/ 2 h 31"/>
                <a:gd name="T4" fmla="*/ 5 w 28"/>
                <a:gd name="T5" fmla="*/ 5 h 31"/>
                <a:gd name="T6" fmla="*/ 1 w 28"/>
                <a:gd name="T7" fmla="*/ 18 h 31"/>
                <a:gd name="T8" fmla="*/ 23 w 28"/>
                <a:gd name="T9" fmla="*/ 24 h 31"/>
                <a:gd name="T10" fmla="*/ 25 w 28"/>
                <a:gd name="T11" fmla="*/ 7 h 31"/>
              </a:gdLst>
              <a:ahLst/>
              <a:cxnLst>
                <a:cxn ang="0">
                  <a:pos x="T0" y="T1"/>
                </a:cxn>
                <a:cxn ang="0">
                  <a:pos x="T2" y="T3"/>
                </a:cxn>
                <a:cxn ang="0">
                  <a:pos x="T4" y="T5"/>
                </a:cxn>
                <a:cxn ang="0">
                  <a:pos x="T6" y="T7"/>
                </a:cxn>
                <a:cxn ang="0">
                  <a:pos x="T8" y="T9"/>
                </a:cxn>
                <a:cxn ang="0">
                  <a:pos x="T10" y="T11"/>
                </a:cxn>
              </a:cxnLst>
              <a:rect l="0" t="0" r="r" b="b"/>
              <a:pathLst>
                <a:path w="28" h="31">
                  <a:moveTo>
                    <a:pt x="25" y="7"/>
                  </a:moveTo>
                  <a:cubicBezTo>
                    <a:pt x="23" y="1"/>
                    <a:pt x="16" y="0"/>
                    <a:pt x="11" y="2"/>
                  </a:cubicBezTo>
                  <a:cubicBezTo>
                    <a:pt x="8" y="2"/>
                    <a:pt x="6" y="3"/>
                    <a:pt x="5" y="5"/>
                  </a:cubicBezTo>
                  <a:cubicBezTo>
                    <a:pt x="1" y="9"/>
                    <a:pt x="0" y="13"/>
                    <a:pt x="1" y="18"/>
                  </a:cubicBezTo>
                  <a:cubicBezTo>
                    <a:pt x="4" y="27"/>
                    <a:pt x="16" y="31"/>
                    <a:pt x="23" y="24"/>
                  </a:cubicBezTo>
                  <a:cubicBezTo>
                    <a:pt x="28" y="19"/>
                    <a:pt x="28" y="13"/>
                    <a:pt x="25" y="7"/>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48"/>
            <p:cNvSpPr>
              <a:spLocks/>
            </p:cNvSpPr>
            <p:nvPr/>
          </p:nvSpPr>
          <p:spPr bwMode="auto">
            <a:xfrm>
              <a:off x="4137025" y="6215063"/>
              <a:ext cx="153988" cy="119063"/>
            </a:xfrm>
            <a:custGeom>
              <a:avLst/>
              <a:gdLst>
                <a:gd name="T0" fmla="*/ 20 w 36"/>
                <a:gd name="T1" fmla="*/ 0 h 28"/>
                <a:gd name="T2" fmla="*/ 20 w 36"/>
                <a:gd name="T3" fmla="*/ 28 h 28"/>
                <a:gd name="T4" fmla="*/ 20 w 36"/>
                <a:gd name="T5" fmla="*/ 0 h 28"/>
              </a:gdLst>
              <a:ahLst/>
              <a:cxnLst>
                <a:cxn ang="0">
                  <a:pos x="T0" y="T1"/>
                </a:cxn>
                <a:cxn ang="0">
                  <a:pos x="T2" y="T3"/>
                </a:cxn>
                <a:cxn ang="0">
                  <a:pos x="T4" y="T5"/>
                </a:cxn>
              </a:cxnLst>
              <a:rect l="0" t="0" r="r" b="b"/>
              <a:pathLst>
                <a:path w="36" h="28">
                  <a:moveTo>
                    <a:pt x="20" y="0"/>
                  </a:moveTo>
                  <a:cubicBezTo>
                    <a:pt x="0" y="0"/>
                    <a:pt x="0" y="28"/>
                    <a:pt x="20" y="28"/>
                  </a:cubicBezTo>
                  <a:cubicBezTo>
                    <a:pt x="36" y="28"/>
                    <a:pt x="36" y="0"/>
                    <a:pt x="20"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49"/>
            <p:cNvSpPr>
              <a:spLocks/>
            </p:cNvSpPr>
            <p:nvPr/>
          </p:nvSpPr>
          <p:spPr bwMode="auto">
            <a:xfrm>
              <a:off x="4346575" y="6343650"/>
              <a:ext cx="115888" cy="128588"/>
            </a:xfrm>
            <a:custGeom>
              <a:avLst/>
              <a:gdLst>
                <a:gd name="T0" fmla="*/ 24 w 27"/>
                <a:gd name="T1" fmla="*/ 6 h 30"/>
                <a:gd name="T2" fmla="*/ 20 w 27"/>
                <a:gd name="T3" fmla="*/ 3 h 30"/>
                <a:gd name="T4" fmla="*/ 7 w 27"/>
                <a:gd name="T5" fmla="*/ 3 h 30"/>
                <a:gd name="T6" fmla="*/ 2 w 27"/>
                <a:gd name="T7" fmla="*/ 8 h 30"/>
                <a:gd name="T8" fmla="*/ 0 w 27"/>
                <a:gd name="T9" fmla="*/ 15 h 30"/>
                <a:gd name="T10" fmla="*/ 10 w 27"/>
                <a:gd name="T11" fmla="*/ 28 h 30"/>
                <a:gd name="T12" fmla="*/ 26 w 27"/>
                <a:gd name="T13" fmla="*/ 22 h 30"/>
                <a:gd name="T14" fmla="*/ 27 w 27"/>
                <a:gd name="T15" fmla="*/ 15 h 30"/>
                <a:gd name="T16" fmla="*/ 24 w 27"/>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0">
                  <a:moveTo>
                    <a:pt x="24" y="6"/>
                  </a:moveTo>
                  <a:cubicBezTo>
                    <a:pt x="23" y="5"/>
                    <a:pt x="22" y="3"/>
                    <a:pt x="20" y="3"/>
                  </a:cubicBezTo>
                  <a:cubicBezTo>
                    <a:pt x="16" y="0"/>
                    <a:pt x="11" y="0"/>
                    <a:pt x="7" y="3"/>
                  </a:cubicBezTo>
                  <a:cubicBezTo>
                    <a:pt x="4" y="4"/>
                    <a:pt x="3" y="6"/>
                    <a:pt x="2" y="8"/>
                  </a:cubicBezTo>
                  <a:cubicBezTo>
                    <a:pt x="0" y="10"/>
                    <a:pt x="0" y="12"/>
                    <a:pt x="0" y="15"/>
                  </a:cubicBezTo>
                  <a:cubicBezTo>
                    <a:pt x="0" y="21"/>
                    <a:pt x="4" y="27"/>
                    <a:pt x="10" y="28"/>
                  </a:cubicBezTo>
                  <a:cubicBezTo>
                    <a:pt x="16" y="30"/>
                    <a:pt x="22" y="27"/>
                    <a:pt x="26" y="22"/>
                  </a:cubicBezTo>
                  <a:cubicBezTo>
                    <a:pt x="27" y="20"/>
                    <a:pt x="27" y="17"/>
                    <a:pt x="27" y="15"/>
                  </a:cubicBezTo>
                  <a:cubicBezTo>
                    <a:pt x="27" y="12"/>
                    <a:pt x="26" y="9"/>
                    <a:pt x="24" y="6"/>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50"/>
            <p:cNvSpPr>
              <a:spLocks/>
            </p:cNvSpPr>
            <p:nvPr/>
          </p:nvSpPr>
          <p:spPr bwMode="auto">
            <a:xfrm>
              <a:off x="4514850" y="6373813"/>
              <a:ext cx="153988" cy="115888"/>
            </a:xfrm>
            <a:custGeom>
              <a:avLst/>
              <a:gdLst>
                <a:gd name="T0" fmla="*/ 16 w 36"/>
                <a:gd name="T1" fmla="*/ 0 h 27"/>
                <a:gd name="T2" fmla="*/ 16 w 36"/>
                <a:gd name="T3" fmla="*/ 27 h 27"/>
                <a:gd name="T4" fmla="*/ 16 w 36"/>
                <a:gd name="T5" fmla="*/ 0 h 27"/>
              </a:gdLst>
              <a:ahLst/>
              <a:cxnLst>
                <a:cxn ang="0">
                  <a:pos x="T0" y="T1"/>
                </a:cxn>
                <a:cxn ang="0">
                  <a:pos x="T2" y="T3"/>
                </a:cxn>
                <a:cxn ang="0">
                  <a:pos x="T4" y="T5"/>
                </a:cxn>
              </a:cxnLst>
              <a:rect l="0" t="0" r="r" b="b"/>
              <a:pathLst>
                <a:path w="36" h="27">
                  <a:moveTo>
                    <a:pt x="16" y="0"/>
                  </a:moveTo>
                  <a:cubicBezTo>
                    <a:pt x="0" y="0"/>
                    <a:pt x="0" y="27"/>
                    <a:pt x="16" y="27"/>
                  </a:cubicBezTo>
                  <a:cubicBezTo>
                    <a:pt x="36" y="27"/>
                    <a:pt x="36" y="0"/>
                    <a:pt x="16"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51"/>
            <p:cNvSpPr>
              <a:spLocks noEditPoints="1"/>
            </p:cNvSpPr>
            <p:nvPr/>
          </p:nvSpPr>
          <p:spPr bwMode="auto">
            <a:xfrm>
              <a:off x="3789363" y="6291263"/>
              <a:ext cx="269875" cy="214313"/>
            </a:xfrm>
            <a:custGeom>
              <a:avLst/>
              <a:gdLst>
                <a:gd name="T0" fmla="*/ 63 w 63"/>
                <a:gd name="T1" fmla="*/ 2 h 50"/>
                <a:gd name="T2" fmla="*/ 63 w 63"/>
                <a:gd name="T3" fmla="*/ 2 h 50"/>
                <a:gd name="T4" fmla="*/ 63 w 63"/>
                <a:gd name="T5" fmla="*/ 2 h 50"/>
                <a:gd name="T6" fmla="*/ 63 w 63"/>
                <a:gd name="T7" fmla="*/ 2 h 50"/>
                <a:gd name="T8" fmla="*/ 63 w 63"/>
                <a:gd name="T9" fmla="*/ 2 h 50"/>
                <a:gd name="T10" fmla="*/ 63 w 63"/>
                <a:gd name="T11" fmla="*/ 2 h 50"/>
                <a:gd name="T12" fmla="*/ 63 w 63"/>
                <a:gd name="T13" fmla="*/ 2 h 50"/>
                <a:gd name="T14" fmla="*/ 63 w 63"/>
                <a:gd name="T15" fmla="*/ 2 h 50"/>
                <a:gd name="T16" fmla="*/ 63 w 63"/>
                <a:gd name="T17" fmla="*/ 2 h 50"/>
                <a:gd name="T18" fmla="*/ 63 w 63"/>
                <a:gd name="T19" fmla="*/ 2 h 50"/>
                <a:gd name="T20" fmla="*/ 63 w 63"/>
                <a:gd name="T21" fmla="*/ 2 h 50"/>
                <a:gd name="T22" fmla="*/ 63 w 63"/>
                <a:gd name="T23" fmla="*/ 2 h 50"/>
                <a:gd name="T24" fmla="*/ 63 w 63"/>
                <a:gd name="T25" fmla="*/ 1 h 50"/>
                <a:gd name="T26" fmla="*/ 63 w 63"/>
                <a:gd name="T27" fmla="*/ 2 h 50"/>
                <a:gd name="T28" fmla="*/ 63 w 63"/>
                <a:gd name="T29" fmla="*/ 1 h 50"/>
                <a:gd name="T30" fmla="*/ 63 w 63"/>
                <a:gd name="T31" fmla="*/ 1 h 50"/>
                <a:gd name="T32" fmla="*/ 63 w 63"/>
                <a:gd name="T33" fmla="*/ 1 h 50"/>
                <a:gd name="T34" fmla="*/ 63 w 63"/>
                <a:gd name="T35" fmla="*/ 1 h 50"/>
                <a:gd name="T36" fmla="*/ 63 w 63"/>
                <a:gd name="T37" fmla="*/ 1 h 50"/>
                <a:gd name="T38" fmla="*/ 63 w 63"/>
                <a:gd name="T39" fmla="*/ 1 h 50"/>
                <a:gd name="T40" fmla="*/ 63 w 63"/>
                <a:gd name="T41" fmla="*/ 1 h 50"/>
                <a:gd name="T42" fmla="*/ 63 w 63"/>
                <a:gd name="T43" fmla="*/ 1 h 50"/>
                <a:gd name="T44" fmla="*/ 63 w 63"/>
                <a:gd name="T45" fmla="*/ 1 h 50"/>
                <a:gd name="T46" fmla="*/ 63 w 63"/>
                <a:gd name="T47" fmla="*/ 1 h 50"/>
                <a:gd name="T48" fmla="*/ 63 w 63"/>
                <a:gd name="T49" fmla="*/ 1 h 50"/>
                <a:gd name="T50" fmla="*/ 63 w 63"/>
                <a:gd name="T51" fmla="*/ 1 h 50"/>
                <a:gd name="T52" fmla="*/ 63 w 63"/>
                <a:gd name="T53" fmla="*/ 1 h 50"/>
                <a:gd name="T54" fmla="*/ 63 w 63"/>
                <a:gd name="T55" fmla="*/ 1 h 50"/>
                <a:gd name="T56" fmla="*/ 63 w 63"/>
                <a:gd name="T57" fmla="*/ 1 h 50"/>
                <a:gd name="T58" fmla="*/ 63 w 63"/>
                <a:gd name="T59" fmla="*/ 1 h 50"/>
                <a:gd name="T60" fmla="*/ 63 w 63"/>
                <a:gd name="T61" fmla="*/ 0 h 50"/>
                <a:gd name="T62" fmla="*/ 63 w 63"/>
                <a:gd name="T63" fmla="*/ 1 h 50"/>
                <a:gd name="T64" fmla="*/ 63 w 63"/>
                <a:gd name="T65" fmla="*/ 0 h 50"/>
                <a:gd name="T66" fmla="*/ 63 w 63"/>
                <a:gd name="T67" fmla="*/ 0 h 50"/>
                <a:gd name="T68" fmla="*/ 63 w 63"/>
                <a:gd name="T69" fmla="*/ 0 h 50"/>
                <a:gd name="T70" fmla="*/ 63 w 63"/>
                <a:gd name="T71" fmla="*/ 0 h 50"/>
                <a:gd name="T72" fmla="*/ 49 w 63"/>
                <a:gd name="T73" fmla="*/ 0 h 50"/>
                <a:gd name="T74" fmla="*/ 0 w 63"/>
                <a:gd name="T75" fmla="*/ 50 h 50"/>
                <a:gd name="T76" fmla="*/ 0 w 63"/>
                <a:gd name="T77" fmla="*/ 50 h 50"/>
                <a:gd name="T78" fmla="*/ 49 w 63"/>
                <a:gd name="T79" fmla="*/ 0 h 50"/>
                <a:gd name="T80" fmla="*/ 63 w 63"/>
                <a:gd name="T81" fmla="*/ 2 h 50"/>
                <a:gd name="T82" fmla="*/ 63 w 63"/>
                <a:gd name="T83" fmla="*/ 2 h 50"/>
                <a:gd name="T84" fmla="*/ 63 w 63"/>
                <a:gd name="T85" fmla="*/ 2 h 50"/>
                <a:gd name="T86" fmla="*/ 49 w 63"/>
                <a:gd name="T87" fmla="*/ 0 h 50"/>
                <a:gd name="T88" fmla="*/ 63 w 63"/>
                <a:gd name="T89" fmla="*/ 0 h 50"/>
                <a:gd name="T90" fmla="*/ 63 w 63"/>
                <a:gd name="T91" fmla="*/ 0 h 50"/>
                <a:gd name="T92" fmla="*/ 63 w 63"/>
                <a:gd name="T93" fmla="*/ 0 h 50"/>
                <a:gd name="T94" fmla="*/ 63 w 63"/>
                <a:gd name="T95" fmla="*/ 0 h 50"/>
                <a:gd name="T96" fmla="*/ 63 w 63"/>
                <a:gd name="T97" fmla="*/ 0 h 50"/>
                <a:gd name="T98" fmla="*/ 63 w 63"/>
                <a:gd name="T99" fmla="*/ 0 h 50"/>
                <a:gd name="T100" fmla="*/ 63 w 63"/>
                <a:gd name="T101" fmla="*/ 0 h 50"/>
                <a:gd name="T102" fmla="*/ 63 w 63"/>
                <a:gd name="T103" fmla="*/ 0 h 50"/>
                <a:gd name="T104" fmla="*/ 63 w 63"/>
                <a:gd name="T105" fmla="*/ 0 h 50"/>
                <a:gd name="T106" fmla="*/ 63 w 63"/>
                <a:gd name="T107" fmla="*/ 0 h 50"/>
                <a:gd name="T108" fmla="*/ 63 w 63"/>
                <a:gd name="T109" fmla="*/ 0 h 50"/>
                <a:gd name="T110" fmla="*/ 63 w 63"/>
                <a:gd name="T111" fmla="*/ 0 h 50"/>
                <a:gd name="T112" fmla="*/ 63 w 63"/>
                <a:gd name="T113" fmla="*/ 0 h 50"/>
                <a:gd name="T114" fmla="*/ 63 w 63"/>
                <a:gd name="T115" fmla="*/ 0 h 50"/>
                <a:gd name="T116" fmla="*/ 63 w 63"/>
                <a:gd name="T1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 h="50">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1"/>
                  </a:moveTo>
                  <a:cubicBezTo>
                    <a:pt x="63" y="1"/>
                    <a:pt x="63" y="2"/>
                    <a:pt x="63" y="2"/>
                  </a:cubicBezTo>
                  <a:cubicBezTo>
                    <a:pt x="63" y="2"/>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0"/>
                  </a:moveTo>
                  <a:cubicBezTo>
                    <a:pt x="63" y="1"/>
                    <a:pt x="63" y="1"/>
                    <a:pt x="63" y="1"/>
                  </a:cubicBezTo>
                  <a:cubicBezTo>
                    <a:pt x="63" y="1"/>
                    <a:pt x="63" y="1"/>
                    <a:pt x="63" y="0"/>
                  </a:cubicBezTo>
                  <a:moveTo>
                    <a:pt x="63" y="0"/>
                  </a:moveTo>
                  <a:cubicBezTo>
                    <a:pt x="63" y="0"/>
                    <a:pt x="63" y="0"/>
                    <a:pt x="63" y="0"/>
                  </a:cubicBezTo>
                  <a:cubicBezTo>
                    <a:pt x="63" y="0"/>
                    <a:pt x="63" y="0"/>
                    <a:pt x="63" y="0"/>
                  </a:cubicBezTo>
                  <a:moveTo>
                    <a:pt x="49" y="0"/>
                  </a:moveTo>
                  <a:cubicBezTo>
                    <a:pt x="23" y="0"/>
                    <a:pt x="0" y="23"/>
                    <a:pt x="0" y="50"/>
                  </a:cubicBezTo>
                  <a:cubicBezTo>
                    <a:pt x="0" y="50"/>
                    <a:pt x="0" y="50"/>
                    <a:pt x="0" y="50"/>
                  </a:cubicBezTo>
                  <a:cubicBezTo>
                    <a:pt x="0" y="23"/>
                    <a:pt x="23" y="0"/>
                    <a:pt x="49" y="0"/>
                  </a:cubicBezTo>
                  <a:cubicBezTo>
                    <a:pt x="54" y="0"/>
                    <a:pt x="59" y="1"/>
                    <a:pt x="63" y="2"/>
                  </a:cubicBezTo>
                  <a:cubicBezTo>
                    <a:pt x="63" y="2"/>
                    <a:pt x="63" y="2"/>
                    <a:pt x="63" y="2"/>
                  </a:cubicBezTo>
                  <a:cubicBezTo>
                    <a:pt x="63" y="2"/>
                    <a:pt x="63" y="2"/>
                    <a:pt x="63" y="2"/>
                  </a:cubicBezTo>
                  <a:cubicBezTo>
                    <a:pt x="59" y="1"/>
                    <a:pt x="54" y="0"/>
                    <a:pt x="49"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path>
              </a:pathLst>
            </a:custGeom>
            <a:solidFill>
              <a:srgbClr val="F2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52"/>
            <p:cNvSpPr>
              <a:spLocks noEditPoints="1"/>
            </p:cNvSpPr>
            <p:nvPr/>
          </p:nvSpPr>
          <p:spPr bwMode="auto">
            <a:xfrm>
              <a:off x="3789363" y="6086475"/>
              <a:ext cx="458788" cy="466725"/>
            </a:xfrm>
            <a:custGeom>
              <a:avLst/>
              <a:gdLst>
                <a:gd name="T0" fmla="*/ 37 w 107"/>
                <a:gd name="T1" fmla="*/ 93 h 109"/>
                <a:gd name="T2" fmla="*/ 37 w 107"/>
                <a:gd name="T3" fmla="*/ 68 h 109"/>
                <a:gd name="T4" fmla="*/ 37 w 107"/>
                <a:gd name="T5" fmla="*/ 93 h 109"/>
                <a:gd name="T6" fmla="*/ 90 w 107"/>
                <a:gd name="T7" fmla="*/ 94 h 109"/>
                <a:gd name="T8" fmla="*/ 77 w 107"/>
                <a:gd name="T9" fmla="*/ 84 h 109"/>
                <a:gd name="T10" fmla="*/ 81 w 107"/>
                <a:gd name="T11" fmla="*/ 71 h 109"/>
                <a:gd name="T12" fmla="*/ 87 w 107"/>
                <a:gd name="T13" fmla="*/ 68 h 109"/>
                <a:gd name="T14" fmla="*/ 92 w 107"/>
                <a:gd name="T15" fmla="*/ 67 h 109"/>
                <a:gd name="T16" fmla="*/ 101 w 107"/>
                <a:gd name="T17" fmla="*/ 73 h 109"/>
                <a:gd name="T18" fmla="*/ 99 w 107"/>
                <a:gd name="T19" fmla="*/ 90 h 109"/>
                <a:gd name="T20" fmla="*/ 90 w 107"/>
                <a:gd name="T21" fmla="*/ 94 h 109"/>
                <a:gd name="T22" fmla="*/ 107 w 107"/>
                <a:gd name="T23" fmla="*/ 0 h 109"/>
                <a:gd name="T24" fmla="*/ 63 w 107"/>
                <a:gd name="T25" fmla="*/ 48 h 109"/>
                <a:gd name="T26" fmla="*/ 63 w 107"/>
                <a:gd name="T27" fmla="*/ 48 h 109"/>
                <a:gd name="T28" fmla="*/ 63 w 107"/>
                <a:gd name="T29" fmla="*/ 48 h 109"/>
                <a:gd name="T30" fmla="*/ 63 w 107"/>
                <a:gd name="T31" fmla="*/ 48 h 109"/>
                <a:gd name="T32" fmla="*/ 63 w 107"/>
                <a:gd name="T33" fmla="*/ 48 h 109"/>
                <a:gd name="T34" fmla="*/ 63 w 107"/>
                <a:gd name="T35" fmla="*/ 48 h 109"/>
                <a:gd name="T36" fmla="*/ 63 w 107"/>
                <a:gd name="T37" fmla="*/ 48 h 109"/>
                <a:gd name="T38" fmla="*/ 63 w 107"/>
                <a:gd name="T39" fmla="*/ 48 h 109"/>
                <a:gd name="T40" fmla="*/ 63 w 107"/>
                <a:gd name="T41" fmla="*/ 48 h 109"/>
                <a:gd name="T42" fmla="*/ 63 w 107"/>
                <a:gd name="T43" fmla="*/ 48 h 109"/>
                <a:gd name="T44" fmla="*/ 63 w 107"/>
                <a:gd name="T45" fmla="*/ 48 h 109"/>
                <a:gd name="T46" fmla="*/ 63 w 107"/>
                <a:gd name="T47" fmla="*/ 48 h 109"/>
                <a:gd name="T48" fmla="*/ 63 w 107"/>
                <a:gd name="T49" fmla="*/ 48 h 109"/>
                <a:gd name="T50" fmla="*/ 63 w 107"/>
                <a:gd name="T51" fmla="*/ 49 h 109"/>
                <a:gd name="T52" fmla="*/ 63 w 107"/>
                <a:gd name="T53" fmla="*/ 49 h 109"/>
                <a:gd name="T54" fmla="*/ 63 w 107"/>
                <a:gd name="T55" fmla="*/ 49 h 109"/>
                <a:gd name="T56" fmla="*/ 63 w 107"/>
                <a:gd name="T57" fmla="*/ 49 h 109"/>
                <a:gd name="T58" fmla="*/ 63 w 107"/>
                <a:gd name="T59" fmla="*/ 49 h 109"/>
                <a:gd name="T60" fmla="*/ 63 w 107"/>
                <a:gd name="T61" fmla="*/ 49 h 109"/>
                <a:gd name="T62" fmla="*/ 63 w 107"/>
                <a:gd name="T63" fmla="*/ 49 h 109"/>
                <a:gd name="T64" fmla="*/ 63 w 107"/>
                <a:gd name="T65" fmla="*/ 49 h 109"/>
                <a:gd name="T66" fmla="*/ 63 w 107"/>
                <a:gd name="T67" fmla="*/ 49 h 109"/>
                <a:gd name="T68" fmla="*/ 63 w 107"/>
                <a:gd name="T69" fmla="*/ 49 h 109"/>
                <a:gd name="T70" fmla="*/ 63 w 107"/>
                <a:gd name="T71" fmla="*/ 49 h 109"/>
                <a:gd name="T72" fmla="*/ 63 w 107"/>
                <a:gd name="T73" fmla="*/ 49 h 109"/>
                <a:gd name="T74" fmla="*/ 63 w 107"/>
                <a:gd name="T75" fmla="*/ 50 h 109"/>
                <a:gd name="T76" fmla="*/ 63 w 107"/>
                <a:gd name="T77" fmla="*/ 50 h 109"/>
                <a:gd name="T78" fmla="*/ 63 w 107"/>
                <a:gd name="T79" fmla="*/ 50 h 109"/>
                <a:gd name="T80" fmla="*/ 63 w 107"/>
                <a:gd name="T81" fmla="*/ 50 h 109"/>
                <a:gd name="T82" fmla="*/ 63 w 107"/>
                <a:gd name="T83" fmla="*/ 50 h 109"/>
                <a:gd name="T84" fmla="*/ 63 w 107"/>
                <a:gd name="T85" fmla="*/ 50 h 109"/>
                <a:gd name="T86" fmla="*/ 63 w 107"/>
                <a:gd name="T87" fmla="*/ 50 h 109"/>
                <a:gd name="T88" fmla="*/ 63 w 107"/>
                <a:gd name="T89" fmla="*/ 50 h 109"/>
                <a:gd name="T90" fmla="*/ 63 w 107"/>
                <a:gd name="T91" fmla="*/ 50 h 109"/>
                <a:gd name="T92" fmla="*/ 63 w 107"/>
                <a:gd name="T93" fmla="*/ 50 h 109"/>
                <a:gd name="T94" fmla="*/ 63 w 107"/>
                <a:gd name="T95" fmla="*/ 50 h 109"/>
                <a:gd name="T96" fmla="*/ 49 w 107"/>
                <a:gd name="T97" fmla="*/ 48 h 109"/>
                <a:gd name="T98" fmla="*/ 0 w 107"/>
                <a:gd name="T99" fmla="*/ 98 h 109"/>
                <a:gd name="T100" fmla="*/ 1 w 107"/>
                <a:gd name="T101" fmla="*/ 109 h 109"/>
                <a:gd name="T102" fmla="*/ 107 w 107"/>
                <a:gd name="T103" fmla="*/ 109 h 109"/>
                <a:gd name="T104" fmla="*/ 107 w 107"/>
                <a:gd name="T105" fmla="*/ 56 h 109"/>
                <a:gd name="T106" fmla="*/ 101 w 107"/>
                <a:gd name="T107" fmla="*/ 58 h 109"/>
                <a:gd name="T108" fmla="*/ 101 w 107"/>
                <a:gd name="T109" fmla="*/ 30 h 109"/>
                <a:gd name="T110" fmla="*/ 107 w 107"/>
                <a:gd name="T111" fmla="*/ 31 h 109"/>
                <a:gd name="T112" fmla="*/ 107 w 107"/>
                <a:gd name="T11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09">
                  <a:moveTo>
                    <a:pt x="37" y="93"/>
                  </a:moveTo>
                  <a:cubicBezTo>
                    <a:pt x="21" y="93"/>
                    <a:pt x="21" y="68"/>
                    <a:pt x="37" y="68"/>
                  </a:cubicBezTo>
                  <a:cubicBezTo>
                    <a:pt x="53" y="68"/>
                    <a:pt x="53" y="93"/>
                    <a:pt x="37" y="93"/>
                  </a:cubicBezTo>
                  <a:moveTo>
                    <a:pt x="90" y="94"/>
                  </a:moveTo>
                  <a:cubicBezTo>
                    <a:pt x="85" y="94"/>
                    <a:pt x="79" y="90"/>
                    <a:pt x="77" y="84"/>
                  </a:cubicBezTo>
                  <a:cubicBezTo>
                    <a:pt x="76" y="79"/>
                    <a:pt x="77" y="75"/>
                    <a:pt x="81" y="71"/>
                  </a:cubicBezTo>
                  <a:cubicBezTo>
                    <a:pt x="82" y="69"/>
                    <a:pt x="84" y="68"/>
                    <a:pt x="87" y="68"/>
                  </a:cubicBezTo>
                  <a:cubicBezTo>
                    <a:pt x="88" y="67"/>
                    <a:pt x="90" y="67"/>
                    <a:pt x="92" y="67"/>
                  </a:cubicBezTo>
                  <a:cubicBezTo>
                    <a:pt x="96" y="67"/>
                    <a:pt x="99" y="69"/>
                    <a:pt x="101" y="73"/>
                  </a:cubicBezTo>
                  <a:cubicBezTo>
                    <a:pt x="104" y="79"/>
                    <a:pt x="104" y="85"/>
                    <a:pt x="99" y="90"/>
                  </a:cubicBezTo>
                  <a:cubicBezTo>
                    <a:pt x="97" y="92"/>
                    <a:pt x="93" y="94"/>
                    <a:pt x="90" y="94"/>
                  </a:cubicBezTo>
                  <a:moveTo>
                    <a:pt x="107" y="0"/>
                  </a:moveTo>
                  <a:cubicBezTo>
                    <a:pt x="83" y="4"/>
                    <a:pt x="65" y="24"/>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59" y="49"/>
                    <a:pt x="54" y="48"/>
                    <a:pt x="49" y="48"/>
                  </a:cubicBezTo>
                  <a:cubicBezTo>
                    <a:pt x="23" y="48"/>
                    <a:pt x="0" y="71"/>
                    <a:pt x="0" y="98"/>
                  </a:cubicBezTo>
                  <a:cubicBezTo>
                    <a:pt x="0" y="101"/>
                    <a:pt x="1" y="105"/>
                    <a:pt x="1" y="109"/>
                  </a:cubicBezTo>
                  <a:cubicBezTo>
                    <a:pt x="107" y="109"/>
                    <a:pt x="107" y="109"/>
                    <a:pt x="107" y="109"/>
                  </a:cubicBezTo>
                  <a:cubicBezTo>
                    <a:pt x="107" y="56"/>
                    <a:pt x="107" y="56"/>
                    <a:pt x="107" y="56"/>
                  </a:cubicBezTo>
                  <a:cubicBezTo>
                    <a:pt x="105" y="57"/>
                    <a:pt x="103" y="58"/>
                    <a:pt x="101" y="58"/>
                  </a:cubicBezTo>
                  <a:cubicBezTo>
                    <a:pt x="81" y="58"/>
                    <a:pt x="81" y="30"/>
                    <a:pt x="101" y="30"/>
                  </a:cubicBezTo>
                  <a:cubicBezTo>
                    <a:pt x="103" y="30"/>
                    <a:pt x="105" y="30"/>
                    <a:pt x="107" y="31"/>
                  </a:cubicBezTo>
                  <a:cubicBezTo>
                    <a:pt x="107" y="0"/>
                    <a:pt x="107" y="0"/>
                    <a:pt x="107"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53"/>
            <p:cNvSpPr>
              <a:spLocks/>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54"/>
            <p:cNvSpPr>
              <a:spLocks/>
            </p:cNvSpPr>
            <p:nvPr/>
          </p:nvSpPr>
          <p:spPr bwMode="auto">
            <a:xfrm>
              <a:off x="4114800" y="6373813"/>
              <a:ext cx="120650" cy="115888"/>
            </a:xfrm>
            <a:custGeom>
              <a:avLst/>
              <a:gdLst>
                <a:gd name="T0" fmla="*/ 16 w 28"/>
                <a:gd name="T1" fmla="*/ 0 h 27"/>
                <a:gd name="T2" fmla="*/ 11 w 28"/>
                <a:gd name="T3" fmla="*/ 1 h 27"/>
                <a:gd name="T4" fmla="*/ 5 w 28"/>
                <a:gd name="T5" fmla="*/ 4 h 27"/>
                <a:gd name="T6" fmla="*/ 1 w 28"/>
                <a:gd name="T7" fmla="*/ 17 h 27"/>
                <a:gd name="T8" fmla="*/ 14 w 28"/>
                <a:gd name="T9" fmla="*/ 27 h 27"/>
                <a:gd name="T10" fmla="*/ 23 w 28"/>
                <a:gd name="T11" fmla="*/ 23 h 27"/>
                <a:gd name="T12" fmla="*/ 25 w 28"/>
                <a:gd name="T13" fmla="*/ 6 h 27"/>
                <a:gd name="T14" fmla="*/ 16 w 2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16" y="0"/>
                  </a:moveTo>
                  <a:cubicBezTo>
                    <a:pt x="14" y="0"/>
                    <a:pt x="12" y="0"/>
                    <a:pt x="11" y="1"/>
                  </a:cubicBezTo>
                  <a:cubicBezTo>
                    <a:pt x="8" y="1"/>
                    <a:pt x="6" y="2"/>
                    <a:pt x="5" y="4"/>
                  </a:cubicBezTo>
                  <a:cubicBezTo>
                    <a:pt x="1" y="8"/>
                    <a:pt x="0" y="12"/>
                    <a:pt x="1" y="17"/>
                  </a:cubicBezTo>
                  <a:cubicBezTo>
                    <a:pt x="3" y="23"/>
                    <a:pt x="9" y="27"/>
                    <a:pt x="14" y="27"/>
                  </a:cubicBezTo>
                  <a:cubicBezTo>
                    <a:pt x="17" y="27"/>
                    <a:pt x="21" y="25"/>
                    <a:pt x="23" y="23"/>
                  </a:cubicBezTo>
                  <a:cubicBezTo>
                    <a:pt x="28" y="18"/>
                    <a:pt x="28" y="12"/>
                    <a:pt x="25" y="6"/>
                  </a:cubicBezTo>
                  <a:cubicBezTo>
                    <a:pt x="23" y="2"/>
                    <a:pt x="20"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55"/>
            <p:cNvSpPr>
              <a:spLocks/>
            </p:cNvSpPr>
            <p:nvPr/>
          </p:nvSpPr>
          <p:spPr bwMode="auto">
            <a:xfrm>
              <a:off x="4137025" y="6215063"/>
              <a:ext cx="111125" cy="119063"/>
            </a:xfrm>
            <a:custGeom>
              <a:avLst/>
              <a:gdLst>
                <a:gd name="T0" fmla="*/ 20 w 26"/>
                <a:gd name="T1" fmla="*/ 0 h 28"/>
                <a:gd name="T2" fmla="*/ 20 w 26"/>
                <a:gd name="T3" fmla="*/ 28 h 28"/>
                <a:gd name="T4" fmla="*/ 26 w 26"/>
                <a:gd name="T5" fmla="*/ 26 h 28"/>
                <a:gd name="T6" fmla="*/ 26 w 26"/>
                <a:gd name="T7" fmla="*/ 1 h 28"/>
                <a:gd name="T8" fmla="*/ 20 w 26"/>
                <a:gd name="T9" fmla="*/ 0 h 28"/>
              </a:gdLst>
              <a:ahLst/>
              <a:cxnLst>
                <a:cxn ang="0">
                  <a:pos x="T0" y="T1"/>
                </a:cxn>
                <a:cxn ang="0">
                  <a:pos x="T2" y="T3"/>
                </a:cxn>
                <a:cxn ang="0">
                  <a:pos x="T4" y="T5"/>
                </a:cxn>
                <a:cxn ang="0">
                  <a:pos x="T6" y="T7"/>
                </a:cxn>
                <a:cxn ang="0">
                  <a:pos x="T8" y="T9"/>
                </a:cxn>
              </a:cxnLst>
              <a:rect l="0" t="0" r="r" b="b"/>
              <a:pathLst>
                <a:path w="26" h="28">
                  <a:moveTo>
                    <a:pt x="20" y="0"/>
                  </a:moveTo>
                  <a:cubicBezTo>
                    <a:pt x="0" y="0"/>
                    <a:pt x="0" y="28"/>
                    <a:pt x="20" y="28"/>
                  </a:cubicBezTo>
                  <a:cubicBezTo>
                    <a:pt x="22" y="28"/>
                    <a:pt x="24" y="27"/>
                    <a:pt x="26" y="26"/>
                  </a:cubicBezTo>
                  <a:cubicBezTo>
                    <a:pt x="26" y="1"/>
                    <a:pt x="26" y="1"/>
                    <a:pt x="26" y="1"/>
                  </a:cubicBezTo>
                  <a:cubicBezTo>
                    <a:pt x="24" y="0"/>
                    <a:pt x="22" y="0"/>
                    <a:pt x="20"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7" name="Freeform 62"/>
            <p:cNvSpPr>
              <a:spLocks/>
            </p:cNvSpPr>
            <p:nvPr/>
          </p:nvSpPr>
          <p:spPr bwMode="auto">
            <a:xfrm>
              <a:off x="2773363" y="6069013"/>
              <a:ext cx="158750" cy="698500"/>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8" name="Freeform 63"/>
            <p:cNvSpPr>
              <a:spLocks/>
            </p:cNvSpPr>
            <p:nvPr/>
          </p:nvSpPr>
          <p:spPr bwMode="auto">
            <a:xfrm>
              <a:off x="2506663" y="5772150"/>
              <a:ext cx="531813" cy="561975"/>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9" name="Freeform 64"/>
            <p:cNvSpPr>
              <a:spLocks/>
            </p:cNvSpPr>
            <p:nvPr/>
          </p:nvSpPr>
          <p:spPr bwMode="auto">
            <a:xfrm>
              <a:off x="2597150" y="5915025"/>
              <a:ext cx="320675" cy="295275"/>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0" name="Freeform 65"/>
            <p:cNvSpPr>
              <a:spLocks/>
            </p:cNvSpPr>
            <p:nvPr/>
          </p:nvSpPr>
          <p:spPr bwMode="auto">
            <a:xfrm>
              <a:off x="2862263" y="6283325"/>
              <a:ext cx="236538" cy="188913"/>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1" name="Freeform 66"/>
            <p:cNvSpPr>
              <a:spLocks/>
            </p:cNvSpPr>
            <p:nvPr/>
          </p:nvSpPr>
          <p:spPr bwMode="auto">
            <a:xfrm>
              <a:off x="2047875" y="6154738"/>
              <a:ext cx="158750" cy="69850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2" name="Freeform 67"/>
            <p:cNvSpPr>
              <a:spLocks/>
            </p:cNvSpPr>
            <p:nvPr/>
          </p:nvSpPr>
          <p:spPr bwMode="auto">
            <a:xfrm>
              <a:off x="1939925" y="5857875"/>
              <a:ext cx="531813" cy="5619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3" name="Freeform 68"/>
            <p:cNvSpPr>
              <a:spLocks/>
            </p:cNvSpPr>
            <p:nvPr/>
          </p:nvSpPr>
          <p:spPr bwMode="auto">
            <a:xfrm>
              <a:off x="2060575" y="6000750"/>
              <a:ext cx="322263" cy="29527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4" name="Freeform 69"/>
            <p:cNvSpPr>
              <a:spLocks/>
            </p:cNvSpPr>
            <p:nvPr/>
          </p:nvSpPr>
          <p:spPr bwMode="auto">
            <a:xfrm>
              <a:off x="1879600" y="6369050"/>
              <a:ext cx="236538" cy="1889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5" name="Rectangle 70"/>
            <p:cNvSpPr>
              <a:spLocks noChangeArrowheads="1"/>
            </p:cNvSpPr>
            <p:nvPr/>
          </p:nvSpPr>
          <p:spPr bwMode="auto">
            <a:xfrm>
              <a:off x="5646738" y="5154613"/>
              <a:ext cx="257175" cy="806450"/>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6" name="Rectangle 71"/>
            <p:cNvSpPr>
              <a:spLocks noChangeArrowheads="1"/>
            </p:cNvSpPr>
            <p:nvPr/>
          </p:nvSpPr>
          <p:spPr bwMode="auto">
            <a:xfrm>
              <a:off x="5646738" y="5035550"/>
              <a:ext cx="257175" cy="1365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72"/>
            <p:cNvSpPr>
              <a:spLocks/>
            </p:cNvSpPr>
            <p:nvPr/>
          </p:nvSpPr>
          <p:spPr bwMode="auto">
            <a:xfrm>
              <a:off x="4729163" y="5194300"/>
              <a:ext cx="1257300" cy="1350963"/>
            </a:xfrm>
            <a:custGeom>
              <a:avLst/>
              <a:gdLst>
                <a:gd name="T0" fmla="*/ 792 w 792"/>
                <a:gd name="T1" fmla="*/ 851 h 851"/>
                <a:gd name="T2" fmla="*/ 792 w 792"/>
                <a:gd name="T3" fmla="*/ 405 h 851"/>
                <a:gd name="T4" fmla="*/ 397 w 792"/>
                <a:gd name="T5" fmla="*/ 0 h 851"/>
                <a:gd name="T6" fmla="*/ 0 w 792"/>
                <a:gd name="T7" fmla="*/ 405 h 851"/>
                <a:gd name="T8" fmla="*/ 0 w 792"/>
                <a:gd name="T9" fmla="*/ 851 h 851"/>
                <a:gd name="T10" fmla="*/ 792 w 792"/>
                <a:gd name="T11" fmla="*/ 851 h 851"/>
              </a:gdLst>
              <a:ahLst/>
              <a:cxnLst>
                <a:cxn ang="0">
                  <a:pos x="T0" y="T1"/>
                </a:cxn>
                <a:cxn ang="0">
                  <a:pos x="T2" y="T3"/>
                </a:cxn>
                <a:cxn ang="0">
                  <a:pos x="T4" y="T5"/>
                </a:cxn>
                <a:cxn ang="0">
                  <a:pos x="T6" y="T7"/>
                </a:cxn>
                <a:cxn ang="0">
                  <a:pos x="T8" y="T9"/>
                </a:cxn>
                <a:cxn ang="0">
                  <a:pos x="T10" y="T11"/>
                </a:cxn>
              </a:cxnLst>
              <a:rect l="0" t="0" r="r" b="b"/>
              <a:pathLst>
                <a:path w="792" h="851">
                  <a:moveTo>
                    <a:pt x="792" y="851"/>
                  </a:moveTo>
                  <a:lnTo>
                    <a:pt x="792" y="405"/>
                  </a:lnTo>
                  <a:lnTo>
                    <a:pt x="397" y="0"/>
                  </a:lnTo>
                  <a:lnTo>
                    <a:pt x="0" y="405"/>
                  </a:lnTo>
                  <a:lnTo>
                    <a:pt x="0" y="851"/>
                  </a:lnTo>
                  <a:lnTo>
                    <a:pt x="792" y="851"/>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73"/>
            <p:cNvSpPr>
              <a:spLocks/>
            </p:cNvSpPr>
            <p:nvPr/>
          </p:nvSpPr>
          <p:spPr bwMode="auto">
            <a:xfrm>
              <a:off x="4651375" y="5103813"/>
              <a:ext cx="1408113" cy="814388"/>
            </a:xfrm>
            <a:custGeom>
              <a:avLst/>
              <a:gdLst>
                <a:gd name="T0" fmla="*/ 22 w 328"/>
                <a:gd name="T1" fmla="*/ 185 h 190"/>
                <a:gd name="T2" fmla="*/ 163 w 328"/>
                <a:gd name="T3" fmla="*/ 37 h 190"/>
                <a:gd name="T4" fmla="*/ 307 w 328"/>
                <a:gd name="T5" fmla="*/ 190 h 190"/>
                <a:gd name="T6" fmla="*/ 328 w 328"/>
                <a:gd name="T7" fmla="*/ 170 h 190"/>
                <a:gd name="T8" fmla="*/ 174 w 328"/>
                <a:gd name="T9" fmla="*/ 5 h 190"/>
                <a:gd name="T10" fmla="*/ 163 w 328"/>
                <a:gd name="T11" fmla="*/ 0 h 190"/>
                <a:gd name="T12" fmla="*/ 153 w 328"/>
                <a:gd name="T13" fmla="*/ 5 h 190"/>
                <a:gd name="T14" fmla="*/ 0 w 328"/>
                <a:gd name="T15" fmla="*/ 164 h 190"/>
                <a:gd name="T16" fmla="*/ 22 w 328"/>
                <a:gd name="T17"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190">
                  <a:moveTo>
                    <a:pt x="22" y="185"/>
                  </a:moveTo>
                  <a:cubicBezTo>
                    <a:pt x="163" y="37"/>
                    <a:pt x="163" y="37"/>
                    <a:pt x="163" y="37"/>
                  </a:cubicBezTo>
                  <a:cubicBezTo>
                    <a:pt x="307" y="190"/>
                    <a:pt x="307" y="190"/>
                    <a:pt x="307" y="190"/>
                  </a:cubicBezTo>
                  <a:cubicBezTo>
                    <a:pt x="328" y="170"/>
                    <a:pt x="328" y="170"/>
                    <a:pt x="328" y="170"/>
                  </a:cubicBezTo>
                  <a:cubicBezTo>
                    <a:pt x="174" y="5"/>
                    <a:pt x="174" y="5"/>
                    <a:pt x="174" y="5"/>
                  </a:cubicBezTo>
                  <a:cubicBezTo>
                    <a:pt x="171" y="2"/>
                    <a:pt x="167" y="0"/>
                    <a:pt x="163" y="0"/>
                  </a:cubicBezTo>
                  <a:cubicBezTo>
                    <a:pt x="159" y="0"/>
                    <a:pt x="155" y="2"/>
                    <a:pt x="153" y="5"/>
                  </a:cubicBezTo>
                  <a:cubicBezTo>
                    <a:pt x="0" y="164"/>
                    <a:pt x="0" y="164"/>
                    <a:pt x="0" y="164"/>
                  </a:cubicBezTo>
                  <a:cubicBezTo>
                    <a:pt x="22" y="185"/>
                    <a:pt x="22" y="185"/>
                    <a:pt x="22" y="185"/>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74"/>
            <p:cNvSpPr>
              <a:spLocks/>
            </p:cNvSpPr>
            <p:nvPr/>
          </p:nvSpPr>
          <p:spPr bwMode="auto">
            <a:xfrm>
              <a:off x="4883150" y="5927725"/>
              <a:ext cx="153988" cy="350838"/>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75"/>
            <p:cNvSpPr>
              <a:spLocks/>
            </p:cNvSpPr>
            <p:nvPr/>
          </p:nvSpPr>
          <p:spPr bwMode="auto">
            <a:xfrm>
              <a:off x="4840288" y="5884863"/>
              <a:ext cx="239713" cy="436563"/>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76"/>
            <p:cNvSpPr>
              <a:spLocks/>
            </p:cNvSpPr>
            <p:nvPr/>
          </p:nvSpPr>
          <p:spPr bwMode="auto">
            <a:xfrm>
              <a:off x="5694363" y="5927725"/>
              <a:ext cx="158750" cy="350838"/>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77"/>
            <p:cNvSpPr>
              <a:spLocks/>
            </p:cNvSpPr>
            <p:nvPr/>
          </p:nvSpPr>
          <p:spPr bwMode="auto">
            <a:xfrm>
              <a:off x="5651500" y="5884863"/>
              <a:ext cx="239713" cy="436563"/>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3" name="Oval 78"/>
            <p:cNvSpPr>
              <a:spLocks noChangeArrowheads="1"/>
            </p:cNvSpPr>
            <p:nvPr/>
          </p:nvSpPr>
          <p:spPr bwMode="auto">
            <a:xfrm>
              <a:off x="5192713" y="5549900"/>
              <a:ext cx="330200" cy="330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4" name="Freeform 79"/>
            <p:cNvSpPr>
              <a:spLocks/>
            </p:cNvSpPr>
            <p:nvPr/>
          </p:nvSpPr>
          <p:spPr bwMode="auto">
            <a:xfrm>
              <a:off x="5149850" y="5511800"/>
              <a:ext cx="415925" cy="411163"/>
            </a:xfrm>
            <a:custGeom>
              <a:avLst/>
              <a:gdLst>
                <a:gd name="T0" fmla="*/ 10 w 97"/>
                <a:gd name="T1" fmla="*/ 48 h 96"/>
                <a:gd name="T2" fmla="*/ 20 w 97"/>
                <a:gd name="T3" fmla="*/ 48 h 96"/>
                <a:gd name="T4" fmla="*/ 28 w 97"/>
                <a:gd name="T5" fmla="*/ 28 h 96"/>
                <a:gd name="T6" fmla="*/ 48 w 97"/>
                <a:gd name="T7" fmla="*/ 19 h 96"/>
                <a:gd name="T8" fmla="*/ 69 w 97"/>
                <a:gd name="T9" fmla="*/ 28 h 96"/>
                <a:gd name="T10" fmla="*/ 77 w 97"/>
                <a:gd name="T11" fmla="*/ 48 h 96"/>
                <a:gd name="T12" fmla="*/ 69 w 97"/>
                <a:gd name="T13" fmla="*/ 68 h 96"/>
                <a:gd name="T14" fmla="*/ 48 w 97"/>
                <a:gd name="T15" fmla="*/ 76 h 96"/>
                <a:gd name="T16" fmla="*/ 28 w 97"/>
                <a:gd name="T17" fmla="*/ 68 h 96"/>
                <a:gd name="T18" fmla="*/ 20 w 97"/>
                <a:gd name="T19" fmla="*/ 48 h 96"/>
                <a:gd name="T20" fmla="*/ 10 w 97"/>
                <a:gd name="T21" fmla="*/ 48 h 96"/>
                <a:gd name="T22" fmla="*/ 0 w 97"/>
                <a:gd name="T23" fmla="*/ 48 h 96"/>
                <a:gd name="T24" fmla="*/ 48 w 97"/>
                <a:gd name="T25" fmla="*/ 96 h 96"/>
                <a:gd name="T26" fmla="*/ 97 w 97"/>
                <a:gd name="T27" fmla="*/ 48 h 96"/>
                <a:gd name="T28" fmla="*/ 48 w 97"/>
                <a:gd name="T29" fmla="*/ 0 h 96"/>
                <a:gd name="T30" fmla="*/ 0 w 97"/>
                <a:gd name="T31" fmla="*/ 48 h 96"/>
                <a:gd name="T32" fmla="*/ 10 w 97"/>
                <a:gd name="T3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96">
                  <a:moveTo>
                    <a:pt x="10" y="48"/>
                  </a:moveTo>
                  <a:cubicBezTo>
                    <a:pt x="20" y="48"/>
                    <a:pt x="20" y="48"/>
                    <a:pt x="20" y="48"/>
                  </a:cubicBezTo>
                  <a:cubicBezTo>
                    <a:pt x="20" y="40"/>
                    <a:pt x="23" y="33"/>
                    <a:pt x="28" y="28"/>
                  </a:cubicBezTo>
                  <a:cubicBezTo>
                    <a:pt x="34" y="22"/>
                    <a:pt x="41" y="19"/>
                    <a:pt x="48" y="19"/>
                  </a:cubicBezTo>
                  <a:cubicBezTo>
                    <a:pt x="56" y="19"/>
                    <a:pt x="63" y="22"/>
                    <a:pt x="69" y="28"/>
                  </a:cubicBezTo>
                  <a:cubicBezTo>
                    <a:pt x="74" y="33"/>
                    <a:pt x="77" y="40"/>
                    <a:pt x="77" y="48"/>
                  </a:cubicBezTo>
                  <a:cubicBezTo>
                    <a:pt x="77" y="56"/>
                    <a:pt x="74" y="63"/>
                    <a:pt x="69" y="68"/>
                  </a:cubicBezTo>
                  <a:cubicBezTo>
                    <a:pt x="63" y="73"/>
                    <a:pt x="56" y="76"/>
                    <a:pt x="48" y="76"/>
                  </a:cubicBezTo>
                  <a:cubicBezTo>
                    <a:pt x="41" y="76"/>
                    <a:pt x="34" y="73"/>
                    <a:pt x="28" y="68"/>
                  </a:cubicBezTo>
                  <a:cubicBezTo>
                    <a:pt x="23" y="63"/>
                    <a:pt x="20" y="56"/>
                    <a:pt x="20" y="48"/>
                  </a:cubicBezTo>
                  <a:cubicBezTo>
                    <a:pt x="10" y="48"/>
                    <a:pt x="10" y="48"/>
                    <a:pt x="10" y="48"/>
                  </a:cubicBezTo>
                  <a:cubicBezTo>
                    <a:pt x="0" y="48"/>
                    <a:pt x="0" y="48"/>
                    <a:pt x="0" y="48"/>
                  </a:cubicBezTo>
                  <a:cubicBezTo>
                    <a:pt x="0" y="74"/>
                    <a:pt x="22" y="96"/>
                    <a:pt x="48" y="96"/>
                  </a:cubicBezTo>
                  <a:cubicBezTo>
                    <a:pt x="75" y="96"/>
                    <a:pt x="97" y="74"/>
                    <a:pt x="97" y="48"/>
                  </a:cubicBezTo>
                  <a:cubicBezTo>
                    <a:pt x="97" y="21"/>
                    <a:pt x="75" y="0"/>
                    <a:pt x="48" y="0"/>
                  </a:cubicBezTo>
                  <a:cubicBezTo>
                    <a:pt x="22" y="0"/>
                    <a:pt x="0" y="21"/>
                    <a:pt x="0" y="48"/>
                  </a:cubicBezTo>
                  <a:lnTo>
                    <a:pt x="10" y="48"/>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5" name="Rectangle 80"/>
            <p:cNvSpPr>
              <a:spLocks noChangeArrowheads="1"/>
            </p:cNvSpPr>
            <p:nvPr/>
          </p:nvSpPr>
          <p:spPr bwMode="auto">
            <a:xfrm>
              <a:off x="5195888" y="6119813"/>
              <a:ext cx="322263" cy="425450"/>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6" name="Freeform 81"/>
            <p:cNvSpPr>
              <a:spLocks/>
            </p:cNvSpPr>
            <p:nvPr/>
          </p:nvSpPr>
          <p:spPr bwMode="auto">
            <a:xfrm>
              <a:off x="6145213" y="5519738"/>
              <a:ext cx="496888" cy="827088"/>
            </a:xfrm>
            <a:custGeom>
              <a:avLst/>
              <a:gdLst>
                <a:gd name="T0" fmla="*/ 313 w 313"/>
                <a:gd name="T1" fmla="*/ 521 h 521"/>
                <a:gd name="T2" fmla="*/ 156 w 313"/>
                <a:gd name="T3" fmla="*/ 0 h 521"/>
                <a:gd name="T4" fmla="*/ 0 w 313"/>
                <a:gd name="T5" fmla="*/ 521 h 521"/>
                <a:gd name="T6" fmla="*/ 313 w 313"/>
                <a:gd name="T7" fmla="*/ 521 h 521"/>
              </a:gdLst>
              <a:ahLst/>
              <a:cxnLst>
                <a:cxn ang="0">
                  <a:pos x="T0" y="T1"/>
                </a:cxn>
                <a:cxn ang="0">
                  <a:pos x="T2" y="T3"/>
                </a:cxn>
                <a:cxn ang="0">
                  <a:pos x="T4" y="T5"/>
                </a:cxn>
                <a:cxn ang="0">
                  <a:pos x="T6" y="T7"/>
                </a:cxn>
              </a:cxnLst>
              <a:rect l="0" t="0" r="r" b="b"/>
              <a:pathLst>
                <a:path w="313" h="521">
                  <a:moveTo>
                    <a:pt x="313" y="521"/>
                  </a:moveTo>
                  <a:lnTo>
                    <a:pt x="156" y="0"/>
                  </a:lnTo>
                  <a:lnTo>
                    <a:pt x="0" y="521"/>
                  </a:lnTo>
                  <a:lnTo>
                    <a:pt x="313" y="521"/>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7" name="Freeform 82"/>
            <p:cNvSpPr>
              <a:spLocks/>
            </p:cNvSpPr>
            <p:nvPr/>
          </p:nvSpPr>
          <p:spPr bwMode="auto">
            <a:xfrm>
              <a:off x="6342063" y="5875338"/>
              <a:ext cx="107950" cy="673100"/>
            </a:xfrm>
            <a:custGeom>
              <a:avLst/>
              <a:gdLst>
                <a:gd name="T0" fmla="*/ 68 w 68"/>
                <a:gd name="T1" fmla="*/ 424 h 424"/>
                <a:gd name="T2" fmla="*/ 32 w 68"/>
                <a:gd name="T3" fmla="*/ 0 h 424"/>
                <a:gd name="T4" fmla="*/ 0 w 68"/>
                <a:gd name="T5" fmla="*/ 424 h 424"/>
                <a:gd name="T6" fmla="*/ 68 w 68"/>
                <a:gd name="T7" fmla="*/ 424 h 424"/>
              </a:gdLst>
              <a:ahLst/>
              <a:cxnLst>
                <a:cxn ang="0">
                  <a:pos x="T0" y="T1"/>
                </a:cxn>
                <a:cxn ang="0">
                  <a:pos x="T2" y="T3"/>
                </a:cxn>
                <a:cxn ang="0">
                  <a:pos x="T4" y="T5"/>
                </a:cxn>
                <a:cxn ang="0">
                  <a:pos x="T6" y="T7"/>
                </a:cxn>
              </a:cxnLst>
              <a:rect l="0" t="0" r="r" b="b"/>
              <a:pathLst>
                <a:path w="68" h="424">
                  <a:moveTo>
                    <a:pt x="68" y="424"/>
                  </a:moveTo>
                  <a:lnTo>
                    <a:pt x="32" y="0"/>
                  </a:lnTo>
                  <a:lnTo>
                    <a:pt x="0" y="424"/>
                  </a:lnTo>
                  <a:lnTo>
                    <a:pt x="68" y="424"/>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132" name="组合 131"/>
            <p:cNvGrpSpPr/>
            <p:nvPr/>
          </p:nvGrpSpPr>
          <p:grpSpPr>
            <a:xfrm>
              <a:off x="395288" y="5437503"/>
              <a:ext cx="498475" cy="1310960"/>
              <a:chOff x="395288" y="5237478"/>
              <a:chExt cx="498475" cy="1310960"/>
            </a:xfrm>
          </p:grpSpPr>
          <p:sp>
            <p:nvSpPr>
              <p:cNvPr id="88" name="Freeform 83"/>
              <p:cNvSpPr>
                <a:spLocks/>
              </p:cNvSpPr>
              <p:nvPr/>
            </p:nvSpPr>
            <p:spPr bwMode="auto">
              <a:xfrm>
                <a:off x="395288" y="5237478"/>
                <a:ext cx="498475" cy="827088"/>
              </a:xfrm>
              <a:custGeom>
                <a:avLst/>
                <a:gdLst>
                  <a:gd name="T0" fmla="*/ 314 w 314"/>
                  <a:gd name="T1" fmla="*/ 521 h 521"/>
                  <a:gd name="T2" fmla="*/ 157 w 314"/>
                  <a:gd name="T3" fmla="*/ 0 h 521"/>
                  <a:gd name="T4" fmla="*/ 0 w 314"/>
                  <a:gd name="T5" fmla="*/ 521 h 521"/>
                  <a:gd name="T6" fmla="*/ 314 w 314"/>
                  <a:gd name="T7" fmla="*/ 521 h 521"/>
                </a:gdLst>
                <a:ahLst/>
                <a:cxnLst>
                  <a:cxn ang="0">
                    <a:pos x="T0" y="T1"/>
                  </a:cxn>
                  <a:cxn ang="0">
                    <a:pos x="T2" y="T3"/>
                  </a:cxn>
                  <a:cxn ang="0">
                    <a:pos x="T4" y="T5"/>
                  </a:cxn>
                  <a:cxn ang="0">
                    <a:pos x="T6" y="T7"/>
                  </a:cxn>
                </a:cxnLst>
                <a:rect l="0" t="0" r="r" b="b"/>
                <a:pathLst>
                  <a:path w="314" h="521">
                    <a:moveTo>
                      <a:pt x="314" y="521"/>
                    </a:moveTo>
                    <a:lnTo>
                      <a:pt x="157" y="0"/>
                    </a:lnTo>
                    <a:lnTo>
                      <a:pt x="0" y="521"/>
                    </a:lnTo>
                    <a:lnTo>
                      <a:pt x="314" y="521"/>
                    </a:lnTo>
                    <a:close/>
                  </a:path>
                </a:pathLst>
              </a:custGeom>
              <a:solidFill>
                <a:srgbClr val="F590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9" name="Freeform 84"/>
              <p:cNvSpPr>
                <a:spLocks/>
              </p:cNvSpPr>
              <p:nvPr/>
            </p:nvSpPr>
            <p:spPr bwMode="auto">
              <a:xfrm>
                <a:off x="593725" y="5875338"/>
                <a:ext cx="106363" cy="673100"/>
              </a:xfrm>
              <a:custGeom>
                <a:avLst/>
                <a:gdLst>
                  <a:gd name="T0" fmla="*/ 67 w 67"/>
                  <a:gd name="T1" fmla="*/ 424 h 424"/>
                  <a:gd name="T2" fmla="*/ 32 w 67"/>
                  <a:gd name="T3" fmla="*/ 0 h 424"/>
                  <a:gd name="T4" fmla="*/ 0 w 67"/>
                  <a:gd name="T5" fmla="*/ 424 h 424"/>
                  <a:gd name="T6" fmla="*/ 67 w 67"/>
                  <a:gd name="T7" fmla="*/ 424 h 424"/>
                </a:gdLst>
                <a:ahLst/>
                <a:cxnLst>
                  <a:cxn ang="0">
                    <a:pos x="T0" y="T1"/>
                  </a:cxn>
                  <a:cxn ang="0">
                    <a:pos x="T2" y="T3"/>
                  </a:cxn>
                  <a:cxn ang="0">
                    <a:pos x="T4" y="T5"/>
                  </a:cxn>
                  <a:cxn ang="0">
                    <a:pos x="T6" y="T7"/>
                  </a:cxn>
                </a:cxnLst>
                <a:rect l="0" t="0" r="r" b="b"/>
                <a:pathLst>
                  <a:path w="67" h="424">
                    <a:moveTo>
                      <a:pt x="67" y="424"/>
                    </a:moveTo>
                    <a:lnTo>
                      <a:pt x="32" y="0"/>
                    </a:lnTo>
                    <a:lnTo>
                      <a:pt x="0" y="424"/>
                    </a:lnTo>
                    <a:lnTo>
                      <a:pt x="67" y="424"/>
                    </a:lnTo>
                    <a:close/>
                  </a:path>
                </a:pathLst>
              </a:custGeom>
              <a:solidFill>
                <a:srgbClr val="8E5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90" name="Freeform 85"/>
            <p:cNvSpPr>
              <a:spLocks/>
            </p:cNvSpPr>
            <p:nvPr/>
          </p:nvSpPr>
          <p:spPr bwMode="auto">
            <a:xfrm>
              <a:off x="654050" y="5434013"/>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FFE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1" name="Freeform 86"/>
            <p:cNvSpPr>
              <a:spLocks/>
            </p:cNvSpPr>
            <p:nvPr/>
          </p:nvSpPr>
          <p:spPr bwMode="auto">
            <a:xfrm>
              <a:off x="914400" y="5884863"/>
              <a:ext cx="387350" cy="882650"/>
            </a:xfrm>
            <a:custGeom>
              <a:avLst/>
              <a:gdLst>
                <a:gd name="T0" fmla="*/ 244 w 244"/>
                <a:gd name="T1" fmla="*/ 97 h 556"/>
                <a:gd name="T2" fmla="*/ 138 w 244"/>
                <a:gd name="T3" fmla="*/ 159 h 556"/>
                <a:gd name="T4" fmla="*/ 122 w 244"/>
                <a:gd name="T5" fmla="*/ 0 h 556"/>
                <a:gd name="T6" fmla="*/ 106 w 244"/>
                <a:gd name="T7" fmla="*/ 159 h 556"/>
                <a:gd name="T8" fmla="*/ 0 w 244"/>
                <a:gd name="T9" fmla="*/ 97 h 556"/>
                <a:gd name="T10" fmla="*/ 98 w 244"/>
                <a:gd name="T11" fmla="*/ 210 h 556"/>
                <a:gd name="T12" fmla="*/ 100 w 244"/>
                <a:gd name="T13" fmla="*/ 556 h 556"/>
                <a:gd name="T14" fmla="*/ 152 w 244"/>
                <a:gd name="T15" fmla="*/ 556 h 556"/>
                <a:gd name="T16" fmla="*/ 146 w 244"/>
                <a:gd name="T17" fmla="*/ 210 h 556"/>
                <a:gd name="T18" fmla="*/ 244 w 244"/>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556">
                  <a:moveTo>
                    <a:pt x="244" y="97"/>
                  </a:moveTo>
                  <a:lnTo>
                    <a:pt x="138" y="159"/>
                  </a:lnTo>
                  <a:lnTo>
                    <a:pt x="122" y="0"/>
                  </a:lnTo>
                  <a:lnTo>
                    <a:pt x="106" y="159"/>
                  </a:lnTo>
                  <a:lnTo>
                    <a:pt x="0" y="97"/>
                  </a:lnTo>
                  <a:lnTo>
                    <a:pt x="98" y="210"/>
                  </a:lnTo>
                  <a:lnTo>
                    <a:pt x="100" y="556"/>
                  </a:lnTo>
                  <a:lnTo>
                    <a:pt x="152" y="556"/>
                  </a:lnTo>
                  <a:lnTo>
                    <a:pt x="146" y="210"/>
                  </a:lnTo>
                  <a:lnTo>
                    <a:pt x="244"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2" name="Rectangle 87"/>
            <p:cNvSpPr>
              <a:spLocks noChangeArrowheads="1"/>
            </p:cNvSpPr>
            <p:nvPr/>
          </p:nvSpPr>
          <p:spPr bwMode="auto">
            <a:xfrm>
              <a:off x="10709275" y="6030913"/>
              <a:ext cx="120650"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3" name="Freeform 88"/>
            <p:cNvSpPr>
              <a:spLocks/>
            </p:cNvSpPr>
            <p:nvPr/>
          </p:nvSpPr>
          <p:spPr bwMode="auto">
            <a:xfrm>
              <a:off x="10709275" y="6030913"/>
              <a:ext cx="120650" cy="514350"/>
            </a:xfrm>
            <a:custGeom>
              <a:avLst/>
              <a:gdLst>
                <a:gd name="T0" fmla="*/ 0 w 76"/>
                <a:gd name="T1" fmla="*/ 0 h 324"/>
                <a:gd name="T2" fmla="*/ 0 w 76"/>
                <a:gd name="T3" fmla="*/ 324 h 324"/>
                <a:gd name="T4" fmla="*/ 76 w 76"/>
                <a:gd name="T5" fmla="*/ 324 h 324"/>
                <a:gd name="T6" fmla="*/ 76 w 76"/>
                <a:gd name="T7" fmla="*/ 0 h 324"/>
              </a:gdLst>
              <a:ahLst/>
              <a:cxnLst>
                <a:cxn ang="0">
                  <a:pos x="T0" y="T1"/>
                </a:cxn>
                <a:cxn ang="0">
                  <a:pos x="T2" y="T3"/>
                </a:cxn>
                <a:cxn ang="0">
                  <a:pos x="T4" y="T5"/>
                </a:cxn>
                <a:cxn ang="0">
                  <a:pos x="T6" y="T7"/>
                </a:cxn>
              </a:cxnLst>
              <a:rect l="0" t="0" r="r" b="b"/>
              <a:pathLst>
                <a:path w="76" h="324">
                  <a:moveTo>
                    <a:pt x="0" y="0"/>
                  </a:moveTo>
                  <a:lnTo>
                    <a:pt x="0" y="324"/>
                  </a:lnTo>
                  <a:lnTo>
                    <a:pt x="76" y="324"/>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4" name="Rectangle 89"/>
            <p:cNvSpPr>
              <a:spLocks noChangeArrowheads="1"/>
            </p:cNvSpPr>
            <p:nvPr/>
          </p:nvSpPr>
          <p:spPr bwMode="auto">
            <a:xfrm>
              <a:off x="10401300"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5" name="Freeform 90"/>
            <p:cNvSpPr>
              <a:spLocks/>
            </p:cNvSpPr>
            <p:nvPr/>
          </p:nvSpPr>
          <p:spPr bwMode="auto">
            <a:xfrm>
              <a:off x="10401300"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6" name="Rectangle 91"/>
            <p:cNvSpPr>
              <a:spLocks noChangeArrowheads="1"/>
            </p:cNvSpPr>
            <p:nvPr/>
          </p:nvSpPr>
          <p:spPr bwMode="auto">
            <a:xfrm>
              <a:off x="101266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7" name="Freeform 92"/>
            <p:cNvSpPr>
              <a:spLocks/>
            </p:cNvSpPr>
            <p:nvPr/>
          </p:nvSpPr>
          <p:spPr bwMode="auto">
            <a:xfrm>
              <a:off x="101266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8" name="Rectangle 93"/>
            <p:cNvSpPr>
              <a:spLocks noChangeArrowheads="1"/>
            </p:cNvSpPr>
            <p:nvPr/>
          </p:nvSpPr>
          <p:spPr bwMode="auto">
            <a:xfrm>
              <a:off x="98345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9" name="Freeform 94"/>
            <p:cNvSpPr>
              <a:spLocks/>
            </p:cNvSpPr>
            <p:nvPr/>
          </p:nvSpPr>
          <p:spPr bwMode="auto">
            <a:xfrm>
              <a:off x="98345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0" name="Rectangle 95"/>
            <p:cNvSpPr>
              <a:spLocks noChangeArrowheads="1"/>
            </p:cNvSpPr>
            <p:nvPr/>
          </p:nvSpPr>
          <p:spPr bwMode="auto">
            <a:xfrm>
              <a:off x="9885363" y="6218238"/>
              <a:ext cx="858838" cy="155575"/>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1" name="Freeform 96"/>
            <p:cNvSpPr>
              <a:spLocks/>
            </p:cNvSpPr>
            <p:nvPr/>
          </p:nvSpPr>
          <p:spPr bwMode="auto">
            <a:xfrm>
              <a:off x="9885363" y="6218238"/>
              <a:ext cx="858838" cy="155575"/>
            </a:xfrm>
            <a:custGeom>
              <a:avLst/>
              <a:gdLst>
                <a:gd name="T0" fmla="*/ 0 w 541"/>
                <a:gd name="T1" fmla="*/ 98 h 98"/>
                <a:gd name="T2" fmla="*/ 541 w 541"/>
                <a:gd name="T3" fmla="*/ 98 h 98"/>
                <a:gd name="T4" fmla="*/ 541 w 541"/>
                <a:gd name="T5" fmla="*/ 0 h 98"/>
                <a:gd name="T6" fmla="*/ 0 w 541"/>
                <a:gd name="T7" fmla="*/ 0 h 98"/>
              </a:gdLst>
              <a:ahLst/>
              <a:cxnLst>
                <a:cxn ang="0">
                  <a:pos x="T0" y="T1"/>
                </a:cxn>
                <a:cxn ang="0">
                  <a:pos x="T2" y="T3"/>
                </a:cxn>
                <a:cxn ang="0">
                  <a:pos x="T4" y="T5"/>
                </a:cxn>
                <a:cxn ang="0">
                  <a:pos x="T6" y="T7"/>
                </a:cxn>
              </a:cxnLst>
              <a:rect l="0" t="0" r="r" b="b"/>
              <a:pathLst>
                <a:path w="541" h="98">
                  <a:moveTo>
                    <a:pt x="0" y="98"/>
                  </a:moveTo>
                  <a:lnTo>
                    <a:pt x="541" y="98"/>
                  </a:lnTo>
                  <a:lnTo>
                    <a:pt x="54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2" name="Freeform 97"/>
            <p:cNvSpPr>
              <a:spLocks/>
            </p:cNvSpPr>
            <p:nvPr/>
          </p:nvSpPr>
          <p:spPr bwMode="auto">
            <a:xfrm>
              <a:off x="6762750" y="5824538"/>
              <a:ext cx="1355725" cy="617538"/>
            </a:xfrm>
            <a:custGeom>
              <a:avLst/>
              <a:gdLst>
                <a:gd name="T0" fmla="*/ 48 w 316"/>
                <a:gd name="T1" fmla="*/ 56 h 144"/>
                <a:gd name="T2" fmla="*/ 80 w 316"/>
                <a:gd name="T3" fmla="*/ 56 h 144"/>
                <a:gd name="T4" fmla="*/ 80 w 316"/>
                <a:gd name="T5" fmla="*/ 45 h 144"/>
                <a:gd name="T6" fmla="*/ 122 w 316"/>
                <a:gd name="T7" fmla="*/ 0 h 144"/>
                <a:gd name="T8" fmla="*/ 213 w 316"/>
                <a:gd name="T9" fmla="*/ 0 h 144"/>
                <a:gd name="T10" fmla="*/ 256 w 316"/>
                <a:gd name="T11" fmla="*/ 45 h 144"/>
                <a:gd name="T12" fmla="*/ 256 w 316"/>
                <a:gd name="T13" fmla="*/ 56 h 144"/>
                <a:gd name="T14" fmla="*/ 272 w 316"/>
                <a:gd name="T15" fmla="*/ 56 h 144"/>
                <a:gd name="T16" fmla="*/ 316 w 316"/>
                <a:gd name="T17" fmla="*/ 101 h 144"/>
                <a:gd name="T18" fmla="*/ 316 w 316"/>
                <a:gd name="T19" fmla="*/ 99 h 144"/>
                <a:gd name="T20" fmla="*/ 272 w 316"/>
                <a:gd name="T21" fmla="*/ 144 h 144"/>
                <a:gd name="T22" fmla="*/ 201 w 316"/>
                <a:gd name="T23" fmla="*/ 144 h 144"/>
                <a:gd name="T24" fmla="*/ 181 w 316"/>
                <a:gd name="T25" fmla="*/ 144 h 144"/>
                <a:gd name="T26" fmla="*/ 48 w 316"/>
                <a:gd name="T27" fmla="*/ 144 h 144"/>
                <a:gd name="T28" fmla="*/ 0 w 316"/>
                <a:gd name="T29" fmla="*/ 99 h 144"/>
                <a:gd name="T30" fmla="*/ 0 w 316"/>
                <a:gd name="T31" fmla="*/ 101 h 144"/>
                <a:gd name="T32" fmla="*/ 48 w 316"/>
                <a:gd name="T33"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144">
                  <a:moveTo>
                    <a:pt x="48" y="56"/>
                  </a:moveTo>
                  <a:cubicBezTo>
                    <a:pt x="80" y="56"/>
                    <a:pt x="80" y="56"/>
                    <a:pt x="80" y="56"/>
                  </a:cubicBezTo>
                  <a:cubicBezTo>
                    <a:pt x="80" y="45"/>
                    <a:pt x="80" y="45"/>
                    <a:pt x="80" y="45"/>
                  </a:cubicBezTo>
                  <a:cubicBezTo>
                    <a:pt x="80" y="20"/>
                    <a:pt x="98" y="0"/>
                    <a:pt x="122" y="0"/>
                  </a:cubicBezTo>
                  <a:cubicBezTo>
                    <a:pt x="213" y="0"/>
                    <a:pt x="213" y="0"/>
                    <a:pt x="213" y="0"/>
                  </a:cubicBezTo>
                  <a:cubicBezTo>
                    <a:pt x="237" y="0"/>
                    <a:pt x="256" y="20"/>
                    <a:pt x="256" y="45"/>
                  </a:cubicBezTo>
                  <a:cubicBezTo>
                    <a:pt x="256" y="56"/>
                    <a:pt x="256" y="56"/>
                    <a:pt x="256" y="56"/>
                  </a:cubicBezTo>
                  <a:cubicBezTo>
                    <a:pt x="272" y="56"/>
                    <a:pt x="272" y="56"/>
                    <a:pt x="272" y="56"/>
                  </a:cubicBezTo>
                  <a:cubicBezTo>
                    <a:pt x="296" y="56"/>
                    <a:pt x="316" y="76"/>
                    <a:pt x="316" y="101"/>
                  </a:cubicBezTo>
                  <a:cubicBezTo>
                    <a:pt x="316" y="99"/>
                    <a:pt x="316" y="99"/>
                    <a:pt x="316" y="99"/>
                  </a:cubicBezTo>
                  <a:cubicBezTo>
                    <a:pt x="316" y="123"/>
                    <a:pt x="296" y="144"/>
                    <a:pt x="272" y="144"/>
                  </a:cubicBezTo>
                  <a:cubicBezTo>
                    <a:pt x="201" y="144"/>
                    <a:pt x="201" y="144"/>
                    <a:pt x="201" y="144"/>
                  </a:cubicBezTo>
                  <a:cubicBezTo>
                    <a:pt x="181" y="144"/>
                    <a:pt x="181" y="144"/>
                    <a:pt x="181" y="144"/>
                  </a:cubicBezTo>
                  <a:cubicBezTo>
                    <a:pt x="48" y="144"/>
                    <a:pt x="48" y="144"/>
                    <a:pt x="48" y="144"/>
                  </a:cubicBezTo>
                  <a:cubicBezTo>
                    <a:pt x="24" y="144"/>
                    <a:pt x="0" y="123"/>
                    <a:pt x="0" y="99"/>
                  </a:cubicBezTo>
                  <a:cubicBezTo>
                    <a:pt x="0" y="101"/>
                    <a:pt x="0" y="101"/>
                    <a:pt x="0" y="101"/>
                  </a:cubicBezTo>
                  <a:cubicBezTo>
                    <a:pt x="0" y="76"/>
                    <a:pt x="24" y="56"/>
                    <a:pt x="48" y="5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3" name="Freeform 98"/>
            <p:cNvSpPr>
              <a:spLocks/>
            </p:cNvSpPr>
            <p:nvPr/>
          </p:nvSpPr>
          <p:spPr bwMode="auto">
            <a:xfrm>
              <a:off x="6757988" y="6172200"/>
              <a:ext cx="77788" cy="179388"/>
            </a:xfrm>
            <a:custGeom>
              <a:avLst/>
              <a:gdLst>
                <a:gd name="T0" fmla="*/ 8 w 18"/>
                <a:gd name="T1" fmla="*/ 42 h 42"/>
                <a:gd name="T2" fmla="*/ 0 w 18"/>
                <a:gd name="T3" fmla="*/ 19 h 42"/>
                <a:gd name="T4" fmla="*/ 5 w 18"/>
                <a:gd name="T5" fmla="*/ 0 h 42"/>
                <a:gd name="T6" fmla="*/ 12 w 18"/>
                <a:gd name="T7" fmla="*/ 33 h 42"/>
                <a:gd name="T8" fmla="*/ 8 w 18"/>
                <a:gd name="T9" fmla="*/ 42 h 42"/>
              </a:gdLst>
              <a:ahLst/>
              <a:cxnLst>
                <a:cxn ang="0">
                  <a:pos x="T0" y="T1"/>
                </a:cxn>
                <a:cxn ang="0">
                  <a:pos x="T2" y="T3"/>
                </a:cxn>
                <a:cxn ang="0">
                  <a:pos x="T4" y="T5"/>
                </a:cxn>
                <a:cxn ang="0">
                  <a:pos x="T6" y="T7"/>
                </a:cxn>
                <a:cxn ang="0">
                  <a:pos x="T8" y="T9"/>
                </a:cxn>
              </a:cxnLst>
              <a:rect l="0" t="0" r="r" b="b"/>
              <a:pathLst>
                <a:path w="18" h="42">
                  <a:moveTo>
                    <a:pt x="8" y="42"/>
                  </a:moveTo>
                  <a:cubicBezTo>
                    <a:pt x="3" y="36"/>
                    <a:pt x="0" y="27"/>
                    <a:pt x="0" y="19"/>
                  </a:cubicBezTo>
                  <a:cubicBezTo>
                    <a:pt x="0" y="12"/>
                    <a:pt x="2" y="6"/>
                    <a:pt x="5" y="0"/>
                  </a:cubicBezTo>
                  <a:cubicBezTo>
                    <a:pt x="15" y="6"/>
                    <a:pt x="18" y="16"/>
                    <a:pt x="12" y="33"/>
                  </a:cubicBezTo>
                  <a:cubicBezTo>
                    <a:pt x="11" y="36"/>
                    <a:pt x="9" y="39"/>
                    <a:pt x="8" y="42"/>
                  </a:cubicBez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4" name="Freeform 99"/>
            <p:cNvSpPr>
              <a:spLocks/>
            </p:cNvSpPr>
            <p:nvPr/>
          </p:nvSpPr>
          <p:spPr bwMode="auto">
            <a:xfrm>
              <a:off x="7213600" y="5918200"/>
              <a:ext cx="531813" cy="155575"/>
            </a:xfrm>
            <a:custGeom>
              <a:avLst/>
              <a:gdLst>
                <a:gd name="T0" fmla="*/ 0 w 124"/>
                <a:gd name="T1" fmla="*/ 36 h 36"/>
                <a:gd name="T2" fmla="*/ 0 w 124"/>
                <a:gd name="T3" fmla="*/ 11 h 36"/>
                <a:gd name="T4" fmla="*/ 11 w 124"/>
                <a:gd name="T5" fmla="*/ 0 h 36"/>
                <a:gd name="T6" fmla="*/ 113 w 124"/>
                <a:gd name="T7" fmla="*/ 0 h 36"/>
                <a:gd name="T8" fmla="*/ 124 w 124"/>
                <a:gd name="T9" fmla="*/ 11 h 36"/>
                <a:gd name="T10" fmla="*/ 124 w 124"/>
                <a:gd name="T11" fmla="*/ 36 h 36"/>
                <a:gd name="T12" fmla="*/ 0 w 12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4" h="36">
                  <a:moveTo>
                    <a:pt x="0" y="36"/>
                  </a:moveTo>
                  <a:cubicBezTo>
                    <a:pt x="0" y="11"/>
                    <a:pt x="0" y="11"/>
                    <a:pt x="0" y="11"/>
                  </a:cubicBezTo>
                  <a:cubicBezTo>
                    <a:pt x="0" y="5"/>
                    <a:pt x="5" y="0"/>
                    <a:pt x="11" y="0"/>
                  </a:cubicBezTo>
                  <a:cubicBezTo>
                    <a:pt x="113" y="0"/>
                    <a:pt x="113" y="0"/>
                    <a:pt x="113" y="0"/>
                  </a:cubicBezTo>
                  <a:cubicBezTo>
                    <a:pt x="119" y="0"/>
                    <a:pt x="124" y="5"/>
                    <a:pt x="124" y="11"/>
                  </a:cubicBezTo>
                  <a:cubicBezTo>
                    <a:pt x="124" y="36"/>
                    <a:pt x="124" y="36"/>
                    <a:pt x="124" y="36"/>
                  </a:cubicBezTo>
                  <a:lnTo>
                    <a:pt x="0" y="36"/>
                  </a:ln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5" name="Oval 100"/>
            <p:cNvSpPr>
              <a:spLocks noChangeArrowheads="1"/>
            </p:cNvSpPr>
            <p:nvPr/>
          </p:nvSpPr>
          <p:spPr bwMode="auto">
            <a:xfrm>
              <a:off x="7586663"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6" name="Oval 101"/>
            <p:cNvSpPr>
              <a:spLocks noChangeArrowheads="1"/>
            </p:cNvSpPr>
            <p:nvPr/>
          </p:nvSpPr>
          <p:spPr bwMode="auto">
            <a:xfrm>
              <a:off x="7659688"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7" name="Oval 102"/>
            <p:cNvSpPr>
              <a:spLocks noChangeArrowheads="1"/>
            </p:cNvSpPr>
            <p:nvPr/>
          </p:nvSpPr>
          <p:spPr bwMode="auto">
            <a:xfrm>
              <a:off x="7024688"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8" name="Oval 103"/>
            <p:cNvSpPr>
              <a:spLocks noChangeArrowheads="1"/>
            </p:cNvSpPr>
            <p:nvPr/>
          </p:nvSpPr>
          <p:spPr bwMode="auto">
            <a:xfrm>
              <a:off x="7097713"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0" name="Freeform 105"/>
            <p:cNvSpPr>
              <a:spLocks/>
            </p:cNvSpPr>
            <p:nvPr/>
          </p:nvSpPr>
          <p:spPr bwMode="auto">
            <a:xfrm>
              <a:off x="6551613" y="5026025"/>
              <a:ext cx="352425" cy="184150"/>
            </a:xfrm>
            <a:custGeom>
              <a:avLst/>
              <a:gdLst>
                <a:gd name="T0" fmla="*/ 45 w 82"/>
                <a:gd name="T1" fmla="*/ 26 h 43"/>
                <a:gd name="T2" fmla="*/ 19 w 82"/>
                <a:gd name="T3" fmla="*/ 3 h 43"/>
                <a:gd name="T4" fmla="*/ 43 w 82"/>
                <a:gd name="T5" fmla="*/ 41 h 43"/>
                <a:gd name="T6" fmla="*/ 45 w 82"/>
                <a:gd name="T7" fmla="*/ 26 h 43"/>
              </a:gdLst>
              <a:ahLst/>
              <a:cxnLst>
                <a:cxn ang="0">
                  <a:pos x="T0" y="T1"/>
                </a:cxn>
                <a:cxn ang="0">
                  <a:pos x="T2" y="T3"/>
                </a:cxn>
                <a:cxn ang="0">
                  <a:pos x="T4" y="T5"/>
                </a:cxn>
                <a:cxn ang="0">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106"/>
            <p:cNvSpPr>
              <a:spLocks/>
            </p:cNvSpPr>
            <p:nvPr/>
          </p:nvSpPr>
          <p:spPr bwMode="auto">
            <a:xfrm>
              <a:off x="6518275" y="5164138"/>
              <a:ext cx="381000" cy="201613"/>
            </a:xfrm>
            <a:custGeom>
              <a:avLst/>
              <a:gdLst>
                <a:gd name="T0" fmla="*/ 49 w 89"/>
                <a:gd name="T1" fmla="*/ 24 h 47"/>
                <a:gd name="T2" fmla="*/ 18 w 89"/>
                <a:gd name="T3" fmla="*/ 39 h 47"/>
                <a:gd name="T4" fmla="*/ 51 w 89"/>
                <a:gd name="T5" fmla="*/ 9 h 47"/>
                <a:gd name="T6" fmla="*/ 49 w 89"/>
                <a:gd name="T7" fmla="*/ 24 h 47"/>
              </a:gdLst>
              <a:ahLst/>
              <a:cxnLst>
                <a:cxn ang="0">
                  <a:pos x="T0" y="T1"/>
                </a:cxn>
                <a:cxn ang="0">
                  <a:pos x="T2" y="T3"/>
                </a:cxn>
                <a:cxn ang="0">
                  <a:pos x="T4" y="T5"/>
                </a:cxn>
                <a:cxn ang="0">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07"/>
            <p:cNvSpPr>
              <a:spLocks/>
            </p:cNvSpPr>
            <p:nvPr/>
          </p:nvSpPr>
          <p:spPr bwMode="auto">
            <a:xfrm>
              <a:off x="6621463" y="5051425"/>
              <a:ext cx="385763" cy="211138"/>
            </a:xfrm>
            <a:custGeom>
              <a:avLst/>
              <a:gdLst>
                <a:gd name="T0" fmla="*/ 41 w 90"/>
                <a:gd name="T1" fmla="*/ 22 h 49"/>
                <a:gd name="T2" fmla="*/ 73 w 90"/>
                <a:gd name="T3" fmla="*/ 9 h 49"/>
                <a:gd name="T4" fmla="*/ 37 w 90"/>
                <a:gd name="T5" fmla="*/ 37 h 49"/>
                <a:gd name="T6" fmla="*/ 41 w 90"/>
                <a:gd name="T7" fmla="*/ 22 h 49"/>
              </a:gdLst>
              <a:ahLst/>
              <a:cxnLst>
                <a:cxn ang="0">
                  <a:pos x="T0" y="T1"/>
                </a:cxn>
                <a:cxn ang="0">
                  <a:pos x="T2" y="T3"/>
                </a:cxn>
                <a:cxn ang="0">
                  <a:pos x="T4" y="T5"/>
                </a:cxn>
                <a:cxn ang="0">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08"/>
            <p:cNvSpPr>
              <a:spLocks/>
            </p:cNvSpPr>
            <p:nvPr/>
          </p:nvSpPr>
          <p:spPr bwMode="auto">
            <a:xfrm>
              <a:off x="6616700" y="5194300"/>
              <a:ext cx="338138" cy="192088"/>
            </a:xfrm>
            <a:custGeom>
              <a:avLst/>
              <a:gdLst>
                <a:gd name="T0" fmla="*/ 36 w 79"/>
                <a:gd name="T1" fmla="*/ 19 h 45"/>
                <a:gd name="T2" fmla="*/ 61 w 79"/>
                <a:gd name="T3" fmla="*/ 43 h 45"/>
                <a:gd name="T4" fmla="*/ 38 w 79"/>
                <a:gd name="T5" fmla="*/ 4 h 45"/>
                <a:gd name="T6" fmla="*/ 36 w 79"/>
                <a:gd name="T7" fmla="*/ 19 h 45"/>
              </a:gdLst>
              <a:ahLst/>
              <a:cxnLst>
                <a:cxn ang="0">
                  <a:pos x="T0" y="T1"/>
                </a:cxn>
                <a:cxn ang="0">
                  <a:pos x="T2" y="T3"/>
                </a:cxn>
                <a:cxn ang="0">
                  <a:pos x="T4" y="T5"/>
                </a:cxn>
                <a:cxn ang="0">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09"/>
            <p:cNvSpPr>
              <a:spLocks/>
            </p:cNvSpPr>
            <p:nvPr/>
          </p:nvSpPr>
          <p:spPr bwMode="auto">
            <a:xfrm>
              <a:off x="6694488" y="5091113"/>
              <a:ext cx="141288" cy="234950"/>
            </a:xfrm>
            <a:custGeom>
              <a:avLst/>
              <a:gdLst>
                <a:gd name="T0" fmla="*/ 31 w 33"/>
                <a:gd name="T1" fmla="*/ 30 h 55"/>
                <a:gd name="T2" fmla="*/ 12 w 33"/>
                <a:gd name="T3" fmla="*/ 54 h 55"/>
                <a:gd name="T4" fmla="*/ 3 w 33"/>
                <a:gd name="T5" fmla="*/ 25 h 55"/>
                <a:gd name="T6" fmla="*/ 21 w 33"/>
                <a:gd name="T7" fmla="*/ 1 h 55"/>
                <a:gd name="T8" fmla="*/ 31 w 33"/>
                <a:gd name="T9" fmla="*/ 30 h 55"/>
              </a:gdLst>
              <a:ahLst/>
              <a:cxnLst>
                <a:cxn ang="0">
                  <a:pos x="T0" y="T1"/>
                </a:cxn>
                <a:cxn ang="0">
                  <a:pos x="T2" y="T3"/>
                </a:cxn>
                <a:cxn ang="0">
                  <a:pos x="T4" y="T5"/>
                </a:cxn>
                <a:cxn ang="0">
                  <a:pos x="T6" y="T7"/>
                </a:cxn>
                <a:cxn ang="0">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10"/>
            <p:cNvSpPr>
              <a:spLocks/>
            </p:cNvSpPr>
            <p:nvPr/>
          </p:nvSpPr>
          <p:spPr bwMode="auto">
            <a:xfrm>
              <a:off x="6710363" y="5133975"/>
              <a:ext cx="115888" cy="63500"/>
            </a:xfrm>
            <a:custGeom>
              <a:avLst/>
              <a:gdLst>
                <a:gd name="T0" fmla="*/ 27 w 27"/>
                <a:gd name="T1" fmla="*/ 15 h 15"/>
                <a:gd name="T2" fmla="*/ 27 w 27"/>
                <a:gd name="T3" fmla="*/ 4 h 15"/>
                <a:gd name="T4" fmla="*/ 4 w 27"/>
                <a:gd name="T5" fmla="*/ 0 h 15"/>
                <a:gd name="T6" fmla="*/ 0 w 27"/>
                <a:gd name="T7" fmla="*/ 10 h 15"/>
                <a:gd name="T8" fmla="*/ 27 w 27"/>
                <a:gd name="T9" fmla="*/ 15 h 15"/>
              </a:gdLst>
              <a:ahLst/>
              <a:cxnLst>
                <a:cxn ang="0">
                  <a:pos x="T0" y="T1"/>
                </a:cxn>
                <a:cxn ang="0">
                  <a:pos x="T2" y="T3"/>
                </a:cxn>
                <a:cxn ang="0">
                  <a:pos x="T4" y="T5"/>
                </a:cxn>
                <a:cxn ang="0">
                  <a:pos x="T6" y="T7"/>
                </a:cxn>
                <a:cxn ang="0">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111"/>
            <p:cNvSpPr>
              <a:spLocks/>
            </p:cNvSpPr>
            <p:nvPr/>
          </p:nvSpPr>
          <p:spPr bwMode="auto">
            <a:xfrm>
              <a:off x="6702425" y="5240338"/>
              <a:ext cx="111125" cy="60325"/>
            </a:xfrm>
            <a:custGeom>
              <a:avLst/>
              <a:gdLst>
                <a:gd name="T0" fmla="*/ 20 w 26"/>
                <a:gd name="T1" fmla="*/ 14 h 14"/>
                <a:gd name="T2" fmla="*/ 26 w 26"/>
                <a:gd name="T3" fmla="*/ 5 h 14"/>
                <a:gd name="T4" fmla="*/ 0 w 26"/>
                <a:gd name="T5" fmla="*/ 0 h 14"/>
                <a:gd name="T6" fmla="*/ 2 w 26"/>
                <a:gd name="T7" fmla="*/ 11 h 14"/>
                <a:gd name="T8" fmla="*/ 20 w 26"/>
                <a:gd name="T9" fmla="*/ 14 h 14"/>
              </a:gdLst>
              <a:ahLst/>
              <a:cxnLst>
                <a:cxn ang="0">
                  <a:pos x="T0" y="T1"/>
                </a:cxn>
                <a:cxn ang="0">
                  <a:pos x="T2" y="T3"/>
                </a:cxn>
                <a:cxn ang="0">
                  <a:pos x="T4" y="T5"/>
                </a:cxn>
                <a:cxn ang="0">
                  <a:pos x="T6" y="T7"/>
                </a:cxn>
                <a:cxn ang="0">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112"/>
            <p:cNvSpPr>
              <a:spLocks/>
            </p:cNvSpPr>
            <p:nvPr/>
          </p:nvSpPr>
          <p:spPr bwMode="auto">
            <a:xfrm>
              <a:off x="4330700" y="4730750"/>
              <a:ext cx="222250" cy="363538"/>
            </a:xfrm>
            <a:custGeom>
              <a:avLst/>
              <a:gdLst>
                <a:gd name="T0" fmla="*/ 37 w 52"/>
                <a:gd name="T1" fmla="*/ 46 h 85"/>
                <a:gd name="T2" fmla="*/ 37 w 52"/>
                <a:gd name="T3" fmla="*/ 12 h 85"/>
                <a:gd name="T4" fmla="*/ 24 w 52"/>
                <a:gd name="T5" fmla="*/ 55 h 85"/>
                <a:gd name="T6" fmla="*/ 37 w 52"/>
                <a:gd name="T7" fmla="*/ 46 h 85"/>
              </a:gdLst>
              <a:ahLst/>
              <a:cxnLst>
                <a:cxn ang="0">
                  <a:pos x="T0" y="T1"/>
                </a:cxn>
                <a:cxn ang="0">
                  <a:pos x="T2" y="T3"/>
                </a:cxn>
                <a:cxn ang="0">
                  <a:pos x="T4" y="T5"/>
                </a:cxn>
                <a:cxn ang="0">
                  <a:pos x="T6" y="T7"/>
                </a:cxn>
              </a:cxnLst>
              <a:rect l="0" t="0" r="r" b="b"/>
              <a:pathLst>
                <a:path w="52" h="85">
                  <a:moveTo>
                    <a:pt x="37" y="46"/>
                  </a:moveTo>
                  <a:cubicBezTo>
                    <a:pt x="37" y="46"/>
                    <a:pt x="52" y="24"/>
                    <a:pt x="37" y="12"/>
                  </a:cubicBezTo>
                  <a:cubicBezTo>
                    <a:pt x="22" y="0"/>
                    <a:pt x="0" y="25"/>
                    <a:pt x="24" y="55"/>
                  </a:cubicBezTo>
                  <a:cubicBezTo>
                    <a:pt x="48" y="85"/>
                    <a:pt x="37" y="46"/>
                    <a:pt x="37" y="4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113"/>
            <p:cNvSpPr>
              <a:spLocks/>
            </p:cNvSpPr>
            <p:nvPr/>
          </p:nvSpPr>
          <p:spPr bwMode="auto">
            <a:xfrm>
              <a:off x="4217988" y="4821238"/>
              <a:ext cx="292100" cy="290513"/>
            </a:xfrm>
            <a:custGeom>
              <a:avLst/>
              <a:gdLst>
                <a:gd name="T0" fmla="*/ 37 w 68"/>
                <a:gd name="T1" fmla="*/ 42 h 68"/>
                <a:gd name="T2" fmla="*/ 6 w 68"/>
                <a:gd name="T3" fmla="*/ 28 h 68"/>
                <a:gd name="T4" fmla="*/ 50 w 68"/>
                <a:gd name="T5" fmla="*/ 34 h 68"/>
                <a:gd name="T6" fmla="*/ 37 w 68"/>
                <a:gd name="T7" fmla="*/ 42 h 68"/>
              </a:gdLst>
              <a:ahLst/>
              <a:cxnLst>
                <a:cxn ang="0">
                  <a:pos x="T0" y="T1"/>
                </a:cxn>
                <a:cxn ang="0">
                  <a:pos x="T2" y="T3"/>
                </a:cxn>
                <a:cxn ang="0">
                  <a:pos x="T4" y="T5"/>
                </a:cxn>
                <a:cxn ang="0">
                  <a:pos x="T6" y="T7"/>
                </a:cxn>
              </a:cxnLst>
              <a:rect l="0" t="0" r="r" b="b"/>
              <a:pathLst>
                <a:path w="68" h="68">
                  <a:moveTo>
                    <a:pt x="37" y="42"/>
                  </a:moveTo>
                  <a:cubicBezTo>
                    <a:pt x="37" y="42"/>
                    <a:pt x="11" y="46"/>
                    <a:pt x="6" y="28"/>
                  </a:cubicBezTo>
                  <a:cubicBezTo>
                    <a:pt x="0" y="10"/>
                    <a:pt x="33" y="0"/>
                    <a:pt x="50" y="34"/>
                  </a:cubicBezTo>
                  <a:cubicBezTo>
                    <a:pt x="68" y="68"/>
                    <a:pt x="37" y="42"/>
                    <a:pt x="37" y="4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9" name="Freeform 114"/>
            <p:cNvSpPr>
              <a:spLocks/>
            </p:cNvSpPr>
            <p:nvPr/>
          </p:nvSpPr>
          <p:spPr bwMode="auto">
            <a:xfrm>
              <a:off x="4389438" y="4849813"/>
              <a:ext cx="274638" cy="304800"/>
            </a:xfrm>
            <a:custGeom>
              <a:avLst/>
              <a:gdLst>
                <a:gd name="T0" fmla="*/ 29 w 64"/>
                <a:gd name="T1" fmla="*/ 29 h 71"/>
                <a:gd name="T2" fmla="*/ 60 w 64"/>
                <a:gd name="T3" fmla="*/ 45 h 71"/>
                <a:gd name="T4" fmla="*/ 15 w 64"/>
                <a:gd name="T5" fmla="*/ 36 h 71"/>
                <a:gd name="T6" fmla="*/ 29 w 64"/>
                <a:gd name="T7" fmla="*/ 29 h 71"/>
              </a:gdLst>
              <a:ahLst/>
              <a:cxnLst>
                <a:cxn ang="0">
                  <a:pos x="T0" y="T1"/>
                </a:cxn>
                <a:cxn ang="0">
                  <a:pos x="T2" y="T3"/>
                </a:cxn>
                <a:cxn ang="0">
                  <a:pos x="T4" y="T5"/>
                </a:cxn>
                <a:cxn ang="0">
                  <a:pos x="T6" y="T7"/>
                </a:cxn>
              </a:cxnLst>
              <a:rect l="0" t="0" r="r" b="b"/>
              <a:pathLst>
                <a:path w="64" h="71">
                  <a:moveTo>
                    <a:pt x="29" y="29"/>
                  </a:moveTo>
                  <a:cubicBezTo>
                    <a:pt x="29" y="29"/>
                    <a:pt x="56" y="26"/>
                    <a:pt x="60" y="45"/>
                  </a:cubicBezTo>
                  <a:cubicBezTo>
                    <a:pt x="64" y="64"/>
                    <a:pt x="31" y="71"/>
                    <a:pt x="15" y="36"/>
                  </a:cubicBezTo>
                  <a:cubicBezTo>
                    <a:pt x="0" y="0"/>
                    <a:pt x="29" y="29"/>
                    <a:pt x="29" y="2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0" name="Freeform 115"/>
            <p:cNvSpPr>
              <a:spLocks/>
            </p:cNvSpPr>
            <p:nvPr/>
          </p:nvSpPr>
          <p:spPr bwMode="auto">
            <a:xfrm>
              <a:off x="4330700" y="4867275"/>
              <a:ext cx="222250" cy="373063"/>
            </a:xfrm>
            <a:custGeom>
              <a:avLst/>
              <a:gdLst>
                <a:gd name="T0" fmla="*/ 17 w 52"/>
                <a:gd name="T1" fmla="*/ 40 h 87"/>
                <a:gd name="T2" fmla="*/ 14 w 52"/>
                <a:gd name="T3" fmla="*/ 74 h 87"/>
                <a:gd name="T4" fmla="*/ 30 w 52"/>
                <a:gd name="T5" fmla="*/ 32 h 87"/>
                <a:gd name="T6" fmla="*/ 17 w 52"/>
                <a:gd name="T7" fmla="*/ 40 h 87"/>
              </a:gdLst>
              <a:ahLst/>
              <a:cxnLst>
                <a:cxn ang="0">
                  <a:pos x="T0" y="T1"/>
                </a:cxn>
                <a:cxn ang="0">
                  <a:pos x="T2" y="T3"/>
                </a:cxn>
                <a:cxn ang="0">
                  <a:pos x="T4" y="T5"/>
                </a:cxn>
                <a:cxn ang="0">
                  <a:pos x="T6" y="T7"/>
                </a:cxn>
              </a:cxnLst>
              <a:rect l="0" t="0" r="r" b="b"/>
              <a:pathLst>
                <a:path w="52" h="87">
                  <a:moveTo>
                    <a:pt x="17" y="40"/>
                  </a:moveTo>
                  <a:cubicBezTo>
                    <a:pt x="17" y="40"/>
                    <a:pt x="0" y="61"/>
                    <a:pt x="14" y="74"/>
                  </a:cubicBezTo>
                  <a:cubicBezTo>
                    <a:pt x="28" y="87"/>
                    <a:pt x="52" y="64"/>
                    <a:pt x="30" y="32"/>
                  </a:cubicBezTo>
                  <a:cubicBezTo>
                    <a:pt x="8" y="0"/>
                    <a:pt x="17" y="40"/>
                    <a:pt x="17" y="40"/>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1" name="Freeform 116"/>
            <p:cNvSpPr>
              <a:spLocks/>
            </p:cNvSpPr>
            <p:nvPr/>
          </p:nvSpPr>
          <p:spPr bwMode="auto">
            <a:xfrm>
              <a:off x="4330700" y="4902200"/>
              <a:ext cx="234950" cy="176213"/>
            </a:xfrm>
            <a:custGeom>
              <a:avLst/>
              <a:gdLst>
                <a:gd name="T0" fmla="*/ 35 w 55"/>
                <a:gd name="T1" fmla="*/ 33 h 41"/>
                <a:gd name="T2" fmla="*/ 4 w 55"/>
                <a:gd name="T3" fmla="*/ 35 h 41"/>
                <a:gd name="T4" fmla="*/ 20 w 55"/>
                <a:gd name="T5" fmla="*/ 9 h 41"/>
                <a:gd name="T6" fmla="*/ 51 w 55"/>
                <a:gd name="T7" fmla="*/ 7 h 41"/>
                <a:gd name="T8" fmla="*/ 35 w 55"/>
                <a:gd name="T9" fmla="*/ 33 h 41"/>
              </a:gdLst>
              <a:ahLst/>
              <a:cxnLst>
                <a:cxn ang="0">
                  <a:pos x="T0" y="T1"/>
                </a:cxn>
                <a:cxn ang="0">
                  <a:pos x="T2" y="T3"/>
                </a:cxn>
                <a:cxn ang="0">
                  <a:pos x="T4" y="T5"/>
                </a:cxn>
                <a:cxn ang="0">
                  <a:pos x="T6" y="T7"/>
                </a:cxn>
                <a:cxn ang="0">
                  <a:pos x="T8" y="T9"/>
                </a:cxn>
              </a:cxnLst>
              <a:rect l="0" t="0" r="r" b="b"/>
              <a:pathLst>
                <a:path w="55" h="41">
                  <a:moveTo>
                    <a:pt x="35" y="33"/>
                  </a:moveTo>
                  <a:cubicBezTo>
                    <a:pt x="22" y="40"/>
                    <a:pt x="8" y="41"/>
                    <a:pt x="4" y="35"/>
                  </a:cubicBezTo>
                  <a:cubicBezTo>
                    <a:pt x="0" y="28"/>
                    <a:pt x="7" y="16"/>
                    <a:pt x="20" y="9"/>
                  </a:cubicBezTo>
                  <a:cubicBezTo>
                    <a:pt x="33" y="1"/>
                    <a:pt x="46" y="0"/>
                    <a:pt x="51" y="7"/>
                  </a:cubicBezTo>
                  <a:cubicBezTo>
                    <a:pt x="55" y="13"/>
                    <a:pt x="47" y="25"/>
                    <a:pt x="35" y="3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2" name="Freeform 117"/>
            <p:cNvSpPr>
              <a:spLocks/>
            </p:cNvSpPr>
            <p:nvPr/>
          </p:nvSpPr>
          <p:spPr bwMode="auto">
            <a:xfrm>
              <a:off x="4437063" y="4914900"/>
              <a:ext cx="95250" cy="115888"/>
            </a:xfrm>
            <a:custGeom>
              <a:avLst/>
              <a:gdLst>
                <a:gd name="T0" fmla="*/ 14 w 22"/>
                <a:gd name="T1" fmla="*/ 27 h 27"/>
                <a:gd name="T2" fmla="*/ 22 w 22"/>
                <a:gd name="T3" fmla="*/ 20 h 27"/>
                <a:gd name="T4" fmla="*/ 10 w 22"/>
                <a:gd name="T5" fmla="*/ 0 h 27"/>
                <a:gd name="T6" fmla="*/ 0 w 22"/>
                <a:gd name="T7" fmla="*/ 3 h 27"/>
                <a:gd name="T8" fmla="*/ 14 w 22"/>
                <a:gd name="T9" fmla="*/ 27 h 27"/>
              </a:gdLst>
              <a:ahLst/>
              <a:cxnLst>
                <a:cxn ang="0">
                  <a:pos x="T0" y="T1"/>
                </a:cxn>
                <a:cxn ang="0">
                  <a:pos x="T2" y="T3"/>
                </a:cxn>
                <a:cxn ang="0">
                  <a:pos x="T4" y="T5"/>
                </a:cxn>
                <a:cxn ang="0">
                  <a:pos x="T6" y="T7"/>
                </a:cxn>
                <a:cxn ang="0">
                  <a:pos x="T8" y="T9"/>
                </a:cxn>
              </a:cxnLst>
              <a:rect l="0" t="0" r="r" b="b"/>
              <a:pathLst>
                <a:path w="22" h="27">
                  <a:moveTo>
                    <a:pt x="14" y="27"/>
                  </a:moveTo>
                  <a:cubicBezTo>
                    <a:pt x="17" y="25"/>
                    <a:pt x="20" y="22"/>
                    <a:pt x="22" y="20"/>
                  </a:cubicBezTo>
                  <a:cubicBezTo>
                    <a:pt x="10" y="0"/>
                    <a:pt x="10" y="0"/>
                    <a:pt x="10" y="0"/>
                  </a:cubicBezTo>
                  <a:cubicBezTo>
                    <a:pt x="7" y="0"/>
                    <a:pt x="3" y="2"/>
                    <a:pt x="0" y="3"/>
                  </a:cubicBezTo>
                  <a:lnTo>
                    <a:pt x="14" y="27"/>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3" name="Freeform 118"/>
            <p:cNvSpPr>
              <a:spLocks/>
            </p:cNvSpPr>
            <p:nvPr/>
          </p:nvSpPr>
          <p:spPr bwMode="auto">
            <a:xfrm>
              <a:off x="4351338" y="4965700"/>
              <a:ext cx="85725" cy="103188"/>
            </a:xfrm>
            <a:custGeom>
              <a:avLst/>
              <a:gdLst>
                <a:gd name="T0" fmla="*/ 10 w 20"/>
                <a:gd name="T1" fmla="*/ 24 h 24"/>
                <a:gd name="T2" fmla="*/ 20 w 20"/>
                <a:gd name="T3" fmla="*/ 22 h 24"/>
                <a:gd name="T4" fmla="*/ 7 w 20"/>
                <a:gd name="T5" fmla="*/ 0 h 24"/>
                <a:gd name="T6" fmla="*/ 0 w 20"/>
                <a:gd name="T7" fmla="*/ 8 h 24"/>
                <a:gd name="T8" fmla="*/ 10 w 20"/>
                <a:gd name="T9" fmla="*/ 24 h 24"/>
              </a:gdLst>
              <a:ahLst/>
              <a:cxnLst>
                <a:cxn ang="0">
                  <a:pos x="T0" y="T1"/>
                </a:cxn>
                <a:cxn ang="0">
                  <a:pos x="T2" y="T3"/>
                </a:cxn>
                <a:cxn ang="0">
                  <a:pos x="T4" y="T5"/>
                </a:cxn>
                <a:cxn ang="0">
                  <a:pos x="T6" y="T7"/>
                </a:cxn>
                <a:cxn ang="0">
                  <a:pos x="T8" y="T9"/>
                </a:cxn>
              </a:cxnLst>
              <a:rect l="0" t="0" r="r" b="b"/>
              <a:pathLst>
                <a:path w="20" h="24">
                  <a:moveTo>
                    <a:pt x="10" y="24"/>
                  </a:moveTo>
                  <a:cubicBezTo>
                    <a:pt x="13" y="24"/>
                    <a:pt x="17" y="23"/>
                    <a:pt x="20" y="22"/>
                  </a:cubicBezTo>
                  <a:cubicBezTo>
                    <a:pt x="7" y="0"/>
                    <a:pt x="7" y="0"/>
                    <a:pt x="7" y="0"/>
                  </a:cubicBezTo>
                  <a:cubicBezTo>
                    <a:pt x="4" y="3"/>
                    <a:pt x="2" y="6"/>
                    <a:pt x="0" y="8"/>
                  </a:cubicBezTo>
                  <a:lnTo>
                    <a:pt x="10" y="2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28" name="Freeform 122"/>
          <p:cNvSpPr>
            <a:spLocks/>
          </p:cNvSpPr>
          <p:nvPr/>
        </p:nvSpPr>
        <p:spPr bwMode="auto">
          <a:xfrm>
            <a:off x="-98226" y="4818634"/>
            <a:ext cx="9414272" cy="333376"/>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4" name="TextBox 123">
            <a:extLst>
              <a:ext uri="{FF2B5EF4-FFF2-40B4-BE49-F238E27FC236}">
                <a16:creationId xmlns:a16="http://schemas.microsoft.com/office/drawing/2014/main" xmlns="" id="{990A9EFD-7794-41AE-AD68-13E8A1FE3DB8}"/>
              </a:ext>
            </a:extLst>
          </p:cNvPr>
          <p:cNvSpPr txBox="1"/>
          <p:nvPr/>
        </p:nvSpPr>
        <p:spPr>
          <a:xfrm>
            <a:off x="2397530" y="466575"/>
            <a:ext cx="5281515" cy="461665"/>
          </a:xfrm>
          <a:prstGeom prst="rect">
            <a:avLst/>
          </a:prstGeom>
          <a:noFill/>
        </p:spPr>
        <p:txBody>
          <a:bodyPr wrap="square" rtlCol="0">
            <a:spAutoFit/>
          </a:bodyPr>
          <a:lstStyle/>
          <a:p>
            <a:pPr marL="0" marR="0" lvl="0" indent="0" algn="l" defTabSz="6857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VNI-Avo" pitchFamily="2" charset="0"/>
                <a:ea typeface="微软雅黑"/>
                <a:cs typeface="+mn-cs"/>
              </a:rPr>
              <a:t>Tröôøng</a:t>
            </a:r>
            <a:r>
              <a:rPr kumimoji="0" lang="en-US" sz="2400" b="0" i="0" u="none" strike="noStrike" kern="1200" cap="none" spc="0" normalizeH="0" baseline="0" noProof="0" dirty="0">
                <a:ln>
                  <a:noFill/>
                </a:ln>
                <a:solidFill>
                  <a:prstClr val="black"/>
                </a:solidFill>
                <a:effectLst/>
                <a:uLnTx/>
                <a:uFillTx/>
                <a:latin typeface="VNI-Avo" pitchFamily="2" charset="0"/>
                <a:ea typeface="微软雅黑"/>
                <a:cs typeface="+mn-cs"/>
              </a:rPr>
              <a:t> </a:t>
            </a:r>
            <a:r>
              <a:rPr kumimoji="0" lang="en-US" sz="2400" b="0" i="0" u="none" strike="noStrike" kern="1200" cap="none" spc="0" normalizeH="0" baseline="0" noProof="0" dirty="0" err="1">
                <a:ln>
                  <a:noFill/>
                </a:ln>
                <a:solidFill>
                  <a:prstClr val="black"/>
                </a:solidFill>
                <a:effectLst/>
                <a:uLnTx/>
                <a:uFillTx/>
                <a:latin typeface="VNI-Avo" pitchFamily="2" charset="0"/>
                <a:ea typeface="微软雅黑"/>
                <a:cs typeface="+mn-cs"/>
              </a:rPr>
              <a:t>Tieåu</a:t>
            </a:r>
            <a:r>
              <a:rPr kumimoji="0" lang="en-US" sz="2400" b="0" i="0" u="none" strike="noStrike" kern="1200" cap="none" spc="0" normalizeH="0" baseline="0" noProof="0" dirty="0">
                <a:ln>
                  <a:noFill/>
                </a:ln>
                <a:solidFill>
                  <a:prstClr val="black"/>
                </a:solidFill>
                <a:effectLst/>
                <a:uLnTx/>
                <a:uFillTx/>
                <a:latin typeface="VNI-Avo" pitchFamily="2" charset="0"/>
                <a:ea typeface="微软雅黑"/>
                <a:cs typeface="+mn-cs"/>
              </a:rPr>
              <a:t> </a:t>
            </a:r>
            <a:r>
              <a:rPr kumimoji="0" lang="en-US" sz="2400" b="0" i="0" u="none" strike="noStrike" kern="1200" cap="none" spc="0" normalizeH="0" baseline="0" noProof="0" dirty="0" err="1">
                <a:ln>
                  <a:noFill/>
                </a:ln>
                <a:solidFill>
                  <a:prstClr val="black"/>
                </a:solidFill>
                <a:effectLst/>
                <a:uLnTx/>
                <a:uFillTx/>
                <a:latin typeface="VNI-Avo" pitchFamily="2" charset="0"/>
                <a:ea typeface="微软雅黑"/>
                <a:cs typeface="+mn-cs"/>
              </a:rPr>
              <a:t>hoïc</a:t>
            </a:r>
            <a:endParaRPr kumimoji="0" lang="en-US" sz="2400" b="0" i="0" u="none" strike="noStrike" kern="1200" cap="none" spc="0" normalizeH="0" baseline="0" noProof="0" dirty="0">
              <a:ln>
                <a:noFill/>
              </a:ln>
              <a:solidFill>
                <a:prstClr val="black"/>
              </a:solidFill>
              <a:effectLst/>
              <a:uLnTx/>
              <a:uFillTx/>
              <a:latin typeface="VNI-Avo" pitchFamily="2" charset="0"/>
              <a:ea typeface="微软雅黑"/>
              <a:cs typeface="+mn-cs"/>
            </a:endParaRPr>
          </a:p>
        </p:txBody>
      </p:sp>
      <p:sp>
        <p:nvSpPr>
          <p:cNvPr id="125" name="TextBox 124">
            <a:extLst>
              <a:ext uri="{FF2B5EF4-FFF2-40B4-BE49-F238E27FC236}">
                <a16:creationId xmlns:a16="http://schemas.microsoft.com/office/drawing/2014/main" xmlns="" id="{88A361AA-F590-41AC-91FD-51B5AB255FC4}"/>
              </a:ext>
            </a:extLst>
          </p:cNvPr>
          <p:cNvSpPr txBox="1"/>
          <p:nvPr/>
        </p:nvSpPr>
        <p:spPr>
          <a:xfrm>
            <a:off x="1279117" y="1455115"/>
            <a:ext cx="6511117" cy="934230"/>
          </a:xfrm>
          <a:prstGeom prst="rect">
            <a:avLst/>
          </a:prstGeom>
          <a:noFill/>
        </p:spPr>
        <p:txBody>
          <a:bodyPr wrap="square">
            <a:spAutoFit/>
          </a:bodyPr>
          <a:lstStyle/>
          <a:p>
            <a:pPr marL="0" marR="0" lvl="0" indent="0" algn="ctr" defTabSz="685754" rtl="0" eaLnBrk="1" fontAlgn="base" latinLnBrk="0" hangingPunct="1">
              <a:lnSpc>
                <a:spcPct val="100000"/>
              </a:lnSpc>
              <a:spcBef>
                <a:spcPct val="0"/>
              </a:spcBef>
              <a:spcAft>
                <a:spcPct val="0"/>
              </a:spcAft>
              <a:buClrTx/>
              <a:buSzTx/>
              <a:buFontTx/>
              <a:buNone/>
              <a:tabLst/>
              <a:defRPr/>
            </a:pPr>
            <a:r>
              <a:rPr kumimoji="0" lang="en-US" sz="5471" b="1" i="0"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MÔN </a:t>
            </a:r>
            <a:r>
              <a:rPr kumimoji="0" lang="en-US" sz="5471"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TIẾNG VIỆT</a:t>
            </a:r>
          </a:p>
        </p:txBody>
      </p:sp>
      <p:sp>
        <p:nvSpPr>
          <p:cNvPr id="126" name="TextBox 125">
            <a:extLst>
              <a:ext uri="{FF2B5EF4-FFF2-40B4-BE49-F238E27FC236}">
                <a16:creationId xmlns:a16="http://schemas.microsoft.com/office/drawing/2014/main" xmlns="" id="{008205F8-F8DC-4290-9ABE-817675A07D41}"/>
              </a:ext>
            </a:extLst>
          </p:cNvPr>
          <p:cNvSpPr txBox="1"/>
          <p:nvPr/>
        </p:nvSpPr>
        <p:spPr>
          <a:xfrm>
            <a:off x="1603659" y="2706030"/>
            <a:ext cx="6001645" cy="461665"/>
          </a:xfrm>
          <a:prstGeom prst="rect">
            <a:avLst/>
          </a:prstGeom>
          <a:noFill/>
        </p:spPr>
        <p:txBody>
          <a:bodyPr wrap="square" rtlCol="0">
            <a:spAutoFit/>
          </a:bodyPr>
          <a:lstStyle/>
          <a:p>
            <a:pPr lvl="0" algn="ctr" defTabSz="685754" fontAlgn="base">
              <a:spcBef>
                <a:spcPct val="0"/>
              </a:spcBef>
              <a:spcAft>
                <a:spcPct val="0"/>
              </a:spcAft>
              <a:defRPr/>
            </a:pPr>
            <a:r>
              <a:rPr kumimoji="0" lang="en-US" sz="2400" b="0" i="1" u="none" strike="noStrike" kern="1200" cap="none" spc="0" normalizeH="0" baseline="0" noProof="0" dirty="0" err="1">
                <a:ln>
                  <a:noFill/>
                </a:ln>
                <a:solidFill>
                  <a:prstClr val="black"/>
                </a:solidFill>
                <a:effectLst/>
                <a:uLnTx/>
                <a:uFillTx/>
                <a:latin typeface="VNI-Avo" pitchFamily="2" charset="0"/>
                <a:ea typeface="微软雅黑"/>
                <a:cs typeface="+mn-cs"/>
              </a:rPr>
              <a:t>Giaùo</a:t>
            </a:r>
            <a:r>
              <a:rPr kumimoji="0" lang="en-US" sz="2400" b="0" i="1" u="none" strike="noStrike" kern="1200" cap="none" spc="0" normalizeH="0" baseline="0" noProof="0" dirty="0">
                <a:ln>
                  <a:noFill/>
                </a:ln>
                <a:solidFill>
                  <a:prstClr val="black"/>
                </a:solidFill>
                <a:effectLst/>
                <a:uLnTx/>
                <a:uFillTx/>
                <a:latin typeface="VNI-Avo" pitchFamily="2" charset="0"/>
                <a:ea typeface="微软雅黑"/>
                <a:cs typeface="+mn-cs"/>
              </a:rPr>
              <a:t> </a:t>
            </a:r>
            <a:r>
              <a:rPr kumimoji="0" lang="en-US" sz="2400" b="0" i="1" u="none" strike="noStrike" kern="1200" cap="none" spc="0" normalizeH="0" baseline="0" noProof="0" err="1">
                <a:ln>
                  <a:noFill/>
                </a:ln>
                <a:solidFill>
                  <a:prstClr val="black"/>
                </a:solidFill>
                <a:effectLst/>
                <a:uLnTx/>
                <a:uFillTx/>
                <a:latin typeface="VNI-Avo" pitchFamily="2" charset="0"/>
                <a:ea typeface="微软雅黑"/>
                <a:cs typeface="+mn-cs"/>
              </a:rPr>
              <a:t>vieân</a:t>
            </a:r>
            <a:r>
              <a:rPr kumimoji="0" lang="en-US" sz="2400" b="0" i="1" u="none" strike="noStrike" kern="1200" cap="none" spc="0" normalizeH="0" baseline="0" noProof="0" smtClean="0">
                <a:ln>
                  <a:noFill/>
                </a:ln>
                <a:solidFill>
                  <a:prstClr val="black"/>
                </a:solidFill>
                <a:effectLst/>
                <a:uLnTx/>
                <a:uFillTx/>
                <a:latin typeface="VNI-Avo" pitchFamily="2" charset="0"/>
                <a:ea typeface="微软雅黑"/>
                <a:cs typeface="+mn-cs"/>
              </a:rPr>
              <a:t>:</a:t>
            </a:r>
            <a:endParaRPr kumimoji="0" lang="en-US" sz="2400" b="0" i="1" u="none" strike="noStrike" kern="1200" cap="none" spc="0" normalizeH="0" baseline="0" noProof="0" dirty="0">
              <a:ln>
                <a:noFill/>
              </a:ln>
              <a:solidFill>
                <a:prstClr val="black"/>
              </a:solidFill>
              <a:effectLst/>
              <a:uLnTx/>
              <a:uFillTx/>
              <a:latin typeface="VNI-Avo" pitchFamily="2" charset="0"/>
              <a:ea typeface="微软雅黑"/>
              <a:cs typeface="+mn-cs"/>
            </a:endParaRPr>
          </a:p>
        </p:txBody>
      </p:sp>
    </p:spTree>
    <p:extLst>
      <p:ext uri="{BB962C8B-B14F-4D97-AF65-F5344CB8AC3E}">
        <p14:creationId xmlns:p14="http://schemas.microsoft.com/office/powerpoint/2010/main" val="120057512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fill="hold"/>
                                        <p:tgtEl>
                                          <p:spTgt spid="129"/>
                                        </p:tgtEl>
                                        <p:attrNameLst>
                                          <p:attrName>ppt_x</p:attrName>
                                        </p:attrNameLst>
                                      </p:cBhvr>
                                      <p:tavLst>
                                        <p:tav tm="0">
                                          <p:val>
                                            <p:strVal val="#ppt_x"/>
                                          </p:val>
                                        </p:tav>
                                        <p:tav tm="100000">
                                          <p:val>
                                            <p:strVal val="#ppt_x"/>
                                          </p:val>
                                        </p:tav>
                                      </p:tavLst>
                                    </p:anim>
                                    <p:anim calcmode="lin" valueType="num">
                                      <p:cBhvr additive="base">
                                        <p:cTn id="8" dur="500" fill="hold"/>
                                        <p:tgtEl>
                                          <p:spTgt spid="12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additive="base">
                                        <p:cTn id="11" dur="500" fill="hold"/>
                                        <p:tgtEl>
                                          <p:spTgt spid="130"/>
                                        </p:tgtEl>
                                        <p:attrNameLst>
                                          <p:attrName>ppt_x</p:attrName>
                                        </p:attrNameLst>
                                      </p:cBhvr>
                                      <p:tavLst>
                                        <p:tav tm="0">
                                          <p:val>
                                            <p:strVal val="#ppt_x"/>
                                          </p:val>
                                        </p:tav>
                                        <p:tav tm="100000">
                                          <p:val>
                                            <p:strVal val="#ppt_x"/>
                                          </p:val>
                                        </p:tav>
                                      </p:tavLst>
                                    </p:anim>
                                    <p:anim calcmode="lin" valueType="num">
                                      <p:cBhvr additive="base">
                                        <p:cTn id="12" dur="500" fill="hold"/>
                                        <p:tgtEl>
                                          <p:spTgt spid="130"/>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1000"/>
                                        <p:tgtEl>
                                          <p:spTgt spid="61"/>
                                        </p:tgtEl>
                                      </p:cBhvr>
                                    </p:animEffect>
                                    <p:anim calcmode="lin" valueType="num">
                                      <p:cBhvr>
                                        <p:cTn id="16" dur="1000" fill="hold"/>
                                        <p:tgtEl>
                                          <p:spTgt spid="61"/>
                                        </p:tgtEl>
                                        <p:attrNameLst>
                                          <p:attrName>ppt_x</p:attrName>
                                        </p:attrNameLst>
                                      </p:cBhvr>
                                      <p:tavLst>
                                        <p:tav tm="0">
                                          <p:val>
                                            <p:strVal val="#ppt_x"/>
                                          </p:val>
                                        </p:tav>
                                        <p:tav tm="100000">
                                          <p:val>
                                            <p:strVal val="#ppt_x"/>
                                          </p:val>
                                        </p:tav>
                                      </p:tavLst>
                                    </p:anim>
                                    <p:anim calcmode="lin" valueType="num">
                                      <p:cBhvr>
                                        <p:cTn id="17" dur="1000" fill="hold"/>
                                        <p:tgtEl>
                                          <p:spTgt spid="6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1000"/>
                                        <p:tgtEl>
                                          <p:spTgt spid="66"/>
                                        </p:tgtEl>
                                      </p:cBhvr>
                                    </p:animEffect>
                                    <p:anim calcmode="lin" valueType="num">
                                      <p:cBhvr>
                                        <p:cTn id="26" dur="1000" fill="hold"/>
                                        <p:tgtEl>
                                          <p:spTgt spid="66"/>
                                        </p:tgtEl>
                                        <p:attrNameLst>
                                          <p:attrName>ppt_x</p:attrName>
                                        </p:attrNameLst>
                                      </p:cBhvr>
                                      <p:tavLst>
                                        <p:tav tm="0">
                                          <p:val>
                                            <p:strVal val="#ppt_x"/>
                                          </p:val>
                                        </p:tav>
                                        <p:tav tm="100000">
                                          <p:val>
                                            <p:strVal val="#ppt_x"/>
                                          </p:val>
                                        </p:tav>
                                      </p:tavLst>
                                    </p:anim>
                                    <p:anim calcmode="lin" valueType="num">
                                      <p:cBhvr>
                                        <p:cTn id="27" dur="1000" fill="hold"/>
                                        <p:tgtEl>
                                          <p:spTgt spid="6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1000"/>
                                        <p:tgtEl>
                                          <p:spTgt spid="63"/>
                                        </p:tgtEl>
                                      </p:cBhvr>
                                    </p:animEffect>
                                    <p:anim calcmode="lin" valueType="num">
                                      <p:cBhvr>
                                        <p:cTn id="31" dur="1000" fill="hold"/>
                                        <p:tgtEl>
                                          <p:spTgt spid="63"/>
                                        </p:tgtEl>
                                        <p:attrNameLst>
                                          <p:attrName>ppt_x</p:attrName>
                                        </p:attrNameLst>
                                      </p:cBhvr>
                                      <p:tavLst>
                                        <p:tav tm="0">
                                          <p:val>
                                            <p:strVal val="#ppt_x"/>
                                          </p:val>
                                        </p:tav>
                                        <p:tav tm="100000">
                                          <p:val>
                                            <p:strVal val="#ppt_x"/>
                                          </p:val>
                                        </p:tav>
                                      </p:tavLst>
                                    </p:anim>
                                    <p:anim calcmode="lin" valueType="num">
                                      <p:cBhvr>
                                        <p:cTn id="32" dur="1000" fill="hold"/>
                                        <p:tgtEl>
                                          <p:spTgt spid="6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1000"/>
                                        <p:tgtEl>
                                          <p:spTgt spid="65"/>
                                        </p:tgtEl>
                                      </p:cBhvr>
                                    </p:animEffect>
                                    <p:anim calcmode="lin" valueType="num">
                                      <p:cBhvr>
                                        <p:cTn id="36" dur="1000" fill="hold"/>
                                        <p:tgtEl>
                                          <p:spTgt spid="65"/>
                                        </p:tgtEl>
                                        <p:attrNameLst>
                                          <p:attrName>ppt_x</p:attrName>
                                        </p:attrNameLst>
                                      </p:cBhvr>
                                      <p:tavLst>
                                        <p:tav tm="0">
                                          <p:val>
                                            <p:strVal val="#ppt_x"/>
                                          </p:val>
                                        </p:tav>
                                        <p:tav tm="100000">
                                          <p:val>
                                            <p:strVal val="#ppt_x"/>
                                          </p:val>
                                        </p:tav>
                                      </p:tavLst>
                                    </p:anim>
                                    <p:anim calcmode="lin" valueType="num">
                                      <p:cBhvr>
                                        <p:cTn id="37" dur="1000" fill="hold"/>
                                        <p:tgtEl>
                                          <p:spTgt spid="6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1000"/>
                                        <p:tgtEl>
                                          <p:spTgt spid="64"/>
                                        </p:tgtEl>
                                      </p:cBhvr>
                                    </p:animEffect>
                                    <p:anim calcmode="lin" valueType="num">
                                      <p:cBhvr>
                                        <p:cTn id="46" dur="1000" fill="hold"/>
                                        <p:tgtEl>
                                          <p:spTgt spid="64"/>
                                        </p:tgtEl>
                                        <p:attrNameLst>
                                          <p:attrName>ppt_x</p:attrName>
                                        </p:attrNameLst>
                                      </p:cBhvr>
                                      <p:tavLst>
                                        <p:tav tm="0">
                                          <p:val>
                                            <p:strVal val="#ppt_x"/>
                                          </p:val>
                                        </p:tav>
                                        <p:tav tm="100000">
                                          <p:val>
                                            <p:strVal val="#ppt_x"/>
                                          </p:val>
                                        </p:tav>
                                      </p:tavLst>
                                    </p:anim>
                                    <p:anim calcmode="lin" valueType="num">
                                      <p:cBhvr>
                                        <p:cTn id="47" dur="1000" fill="hold"/>
                                        <p:tgtEl>
                                          <p:spTgt spid="6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9"/>
                                        </p:tgtEl>
                                        <p:attrNameLst>
                                          <p:attrName>style.visibility</p:attrName>
                                        </p:attrNameLst>
                                      </p:cBhvr>
                                      <p:to>
                                        <p:strVal val="visible"/>
                                      </p:to>
                                    </p:set>
                                    <p:animEffect transition="in" filter="fade">
                                      <p:cBhvr>
                                        <p:cTn id="50" dur="1000"/>
                                        <p:tgtEl>
                                          <p:spTgt spid="109"/>
                                        </p:tgtEl>
                                      </p:cBhvr>
                                    </p:animEffect>
                                    <p:anim calcmode="lin" valueType="num">
                                      <p:cBhvr>
                                        <p:cTn id="51" dur="1000" fill="hold"/>
                                        <p:tgtEl>
                                          <p:spTgt spid="109"/>
                                        </p:tgtEl>
                                        <p:attrNameLst>
                                          <p:attrName>ppt_x</p:attrName>
                                        </p:attrNameLst>
                                      </p:cBhvr>
                                      <p:tavLst>
                                        <p:tav tm="0">
                                          <p:val>
                                            <p:strVal val="#ppt_x"/>
                                          </p:val>
                                        </p:tav>
                                        <p:tav tm="100000">
                                          <p:val>
                                            <p:strVal val="#ppt_x"/>
                                          </p:val>
                                        </p:tav>
                                      </p:tavLst>
                                    </p:anim>
                                    <p:anim calcmode="lin" valueType="num">
                                      <p:cBhvr>
                                        <p:cTn id="52" dur="1000" fill="hold"/>
                                        <p:tgtEl>
                                          <p:spTgt spid="109"/>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133"/>
                                        </p:tgtEl>
                                        <p:attrNameLst>
                                          <p:attrName>style.visibility</p:attrName>
                                        </p:attrNameLst>
                                      </p:cBhvr>
                                      <p:to>
                                        <p:strVal val="visible"/>
                                      </p:to>
                                    </p:set>
                                    <p:animEffect transition="in" filter="fade">
                                      <p:cBhvr>
                                        <p:cTn id="55" dur="500"/>
                                        <p:tgtEl>
                                          <p:spTgt spid="133"/>
                                        </p:tgtEl>
                                      </p:cBhvr>
                                    </p:animEffect>
                                  </p:childTnLst>
                                </p:cTn>
                              </p:par>
                              <p:par>
                                <p:cTn id="56" presetID="32" presetClass="emph" presetSubtype="0" fill="hold" nodeType="withEffect">
                                  <p:stCondLst>
                                    <p:cond delay="0"/>
                                  </p:stCondLst>
                                  <p:childTnLst>
                                    <p:animRot by="120000">
                                      <p:cBhvr>
                                        <p:cTn id="57" dur="100" fill="hold">
                                          <p:stCondLst>
                                            <p:cond delay="0"/>
                                          </p:stCondLst>
                                        </p:cTn>
                                        <p:tgtEl>
                                          <p:spTgt spid="125">
                                            <p:txEl>
                                              <p:pRg st="0" end="0"/>
                                            </p:txEl>
                                          </p:spTgt>
                                        </p:tgtEl>
                                        <p:attrNameLst>
                                          <p:attrName>r</p:attrName>
                                        </p:attrNameLst>
                                      </p:cBhvr>
                                    </p:animRot>
                                    <p:animRot by="-240000">
                                      <p:cBhvr>
                                        <p:cTn id="58" dur="200" fill="hold">
                                          <p:stCondLst>
                                            <p:cond delay="200"/>
                                          </p:stCondLst>
                                        </p:cTn>
                                        <p:tgtEl>
                                          <p:spTgt spid="125">
                                            <p:txEl>
                                              <p:pRg st="0" end="0"/>
                                            </p:txEl>
                                          </p:spTgt>
                                        </p:tgtEl>
                                        <p:attrNameLst>
                                          <p:attrName>r</p:attrName>
                                        </p:attrNameLst>
                                      </p:cBhvr>
                                    </p:animRot>
                                    <p:animRot by="240000">
                                      <p:cBhvr>
                                        <p:cTn id="59" dur="200" fill="hold">
                                          <p:stCondLst>
                                            <p:cond delay="400"/>
                                          </p:stCondLst>
                                        </p:cTn>
                                        <p:tgtEl>
                                          <p:spTgt spid="125">
                                            <p:txEl>
                                              <p:pRg st="0" end="0"/>
                                            </p:txEl>
                                          </p:spTgt>
                                        </p:tgtEl>
                                        <p:attrNameLst>
                                          <p:attrName>r</p:attrName>
                                        </p:attrNameLst>
                                      </p:cBhvr>
                                    </p:animRot>
                                    <p:animRot by="-240000">
                                      <p:cBhvr>
                                        <p:cTn id="60" dur="200" fill="hold">
                                          <p:stCondLst>
                                            <p:cond delay="600"/>
                                          </p:stCondLst>
                                        </p:cTn>
                                        <p:tgtEl>
                                          <p:spTgt spid="125">
                                            <p:txEl>
                                              <p:pRg st="0" end="0"/>
                                            </p:txEl>
                                          </p:spTgt>
                                        </p:tgtEl>
                                        <p:attrNameLst>
                                          <p:attrName>r</p:attrName>
                                        </p:attrNameLst>
                                      </p:cBhvr>
                                    </p:animRot>
                                    <p:animRot by="120000">
                                      <p:cBhvr>
                                        <p:cTn id="61" dur="200" fill="hold">
                                          <p:stCondLst>
                                            <p:cond delay="800"/>
                                          </p:stCondLst>
                                        </p:cTn>
                                        <p:tgtEl>
                                          <p:spTgt spid="12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1" grpId="0" animBg="1"/>
      <p:bldP spid="62" grpId="0" animBg="1"/>
      <p:bldP spid="63" grpId="0" animBg="1"/>
      <p:bldP spid="64" grpId="0" animBg="1"/>
      <p:bldP spid="65" grpId="0" animBg="1"/>
      <p:bldP spid="66" grpId="0" animBg="1"/>
      <p:bldP spid="109"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xmlns="" id="{5B0AAAF9-83F0-4BB8-89EA-453189F6C8B6}"/>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4" name="Kí hiệu - Khám phá &amp; Luyện tập">
            <a:extLst>
              <a:ext uri="{FF2B5EF4-FFF2-40B4-BE49-F238E27FC236}">
                <a16:creationId xmlns:a16="http://schemas.microsoft.com/office/drawing/2014/main" xmlns="" id="{C22E9C92-918F-40B2-8BE7-2B8F6244F3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5" name="Nội dung">
            <a:extLst>
              <a:ext uri="{FF2B5EF4-FFF2-40B4-BE49-F238E27FC236}">
                <a16:creationId xmlns:a16="http://schemas.microsoft.com/office/drawing/2014/main" xmlns="" id="{BEB6A7B5-3404-40FC-B303-5A416ED2060D}"/>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46" t="16511" r="19163" b="22169"/>
          <a:stretch/>
        </p:blipFill>
        <p:spPr bwMode="auto">
          <a:xfrm>
            <a:off x="71943" y="723206"/>
            <a:ext cx="8847770" cy="44202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482937"/>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xmlns="" id="{5B0AAAF9-83F0-4BB8-89EA-453189F6C8B6}"/>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4" name="Kí hiệu - Khám phá &amp; Luyện tập">
            <a:extLst>
              <a:ext uri="{FF2B5EF4-FFF2-40B4-BE49-F238E27FC236}">
                <a16:creationId xmlns:a16="http://schemas.microsoft.com/office/drawing/2014/main" xmlns="" id="{C22E9C92-918F-40B2-8BE7-2B8F6244F3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5" name="Nội dung">
            <a:extLst>
              <a:ext uri="{FF2B5EF4-FFF2-40B4-BE49-F238E27FC236}">
                <a16:creationId xmlns:a16="http://schemas.microsoft.com/office/drawing/2014/main" xmlns="" id="{BEB6A7B5-3404-40FC-B303-5A416ED2060D}"/>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sp>
        <p:nvSpPr>
          <p:cNvPr id="9" name="Rectangle 8">
            <a:extLst>
              <a:ext uri="{FF2B5EF4-FFF2-40B4-BE49-F238E27FC236}">
                <a16:creationId xmlns:a16="http://schemas.microsoft.com/office/drawing/2014/main" xmlns="" id="{A61662B9-993E-46E5-9B29-5485F8D62749}"/>
              </a:ext>
            </a:extLst>
          </p:cNvPr>
          <p:cNvSpPr/>
          <p:nvPr/>
        </p:nvSpPr>
        <p:spPr>
          <a:xfrm>
            <a:off x="6462934" y="101905"/>
            <a:ext cx="2182008" cy="400110"/>
          </a:xfrm>
          <a:prstGeom prst="rect">
            <a:avLst/>
          </a:prstGeom>
          <a:solidFill>
            <a:srgbClr val="FFFF00"/>
          </a:solidFill>
        </p:spPr>
        <p:txBody>
          <a:bodyPr wrap="none">
            <a:spAutoFit/>
          </a:bodyPr>
          <a:lstStyle/>
          <a:p>
            <a:pPr algn="ctr"/>
            <a:r>
              <a:rPr lang="en-US" sz="2000" dirty="0" err="1">
                <a:solidFill>
                  <a:srgbClr val="FF0000"/>
                </a:solidFill>
                <a:latin typeface="VNI-Avo" pitchFamily="2" charset="0"/>
              </a:rPr>
              <a:t>Luyeän</a:t>
            </a:r>
            <a:r>
              <a:rPr lang="en-US" sz="2000" dirty="0">
                <a:solidFill>
                  <a:srgbClr val="FF0000"/>
                </a:solidFill>
                <a:latin typeface="VNI-Avo" pitchFamily="2" charset="0"/>
              </a:rPr>
              <a:t> </a:t>
            </a:r>
            <a:r>
              <a:rPr lang="en-US" sz="2000" dirty="0" err="1">
                <a:solidFill>
                  <a:srgbClr val="FF0000"/>
                </a:solidFill>
                <a:latin typeface="VNI-Avo" pitchFamily="2" charset="0"/>
              </a:rPr>
              <a:t>ñoïc</a:t>
            </a:r>
            <a:r>
              <a:rPr lang="en-US" sz="2000" dirty="0">
                <a:solidFill>
                  <a:srgbClr val="FF0000"/>
                </a:solidFill>
                <a:latin typeface="VNI-Avo" pitchFamily="2" charset="0"/>
              </a:rPr>
              <a:t> </a:t>
            </a:r>
            <a:r>
              <a:rPr lang="en-US" sz="2000" dirty="0" err="1">
                <a:solidFill>
                  <a:srgbClr val="FF0000"/>
                </a:solidFill>
                <a:latin typeface="VNI-Avo" pitchFamily="2" charset="0"/>
              </a:rPr>
              <a:t>caâu</a:t>
            </a:r>
            <a:endParaRPr lang="en-US" sz="2000" dirty="0">
              <a:solidFill>
                <a:srgbClr val="FF0000"/>
              </a:solidFill>
              <a:latin typeface="VNI-Avo" pitchFamily="2" charset="0"/>
            </a:endParaRPr>
          </a:p>
        </p:txBody>
      </p:sp>
      <p:sp>
        <p:nvSpPr>
          <p:cNvPr id="12" name="Nội dung">
            <a:extLst>
              <a:ext uri="{FF2B5EF4-FFF2-40B4-BE49-F238E27FC236}">
                <a16:creationId xmlns:a16="http://schemas.microsoft.com/office/drawing/2014/main" xmlns="" id="{FC00131A-8D8C-4D77-92B5-73C15FF49D05}"/>
              </a:ext>
            </a:extLst>
          </p:cNvPr>
          <p:cNvSpPr txBox="1"/>
          <p:nvPr/>
        </p:nvSpPr>
        <p:spPr>
          <a:xfrm>
            <a:off x="2184218" y="137627"/>
            <a:ext cx="5369720" cy="46166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400" b="1" noProof="0" dirty="0" err="1" smtClean="0">
                <a:solidFill>
                  <a:srgbClr val="00B0F0"/>
                </a:solidFill>
                <a:latin typeface="Averta Std CY Bold" panose="00000800000000000000" pitchFamily="50" charset="0"/>
              </a:rPr>
              <a:t>Hai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người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bạn</a:t>
            </a:r>
            <a:endParaRPr kumimoji="0" lang="en-US" sz="2400" b="1" i="0" u="none" strike="noStrike" kern="1200" cap="none" spc="0" normalizeH="0" baseline="0" noProof="0" dirty="0">
              <a:ln>
                <a:noFill/>
              </a:ln>
              <a:solidFill>
                <a:srgbClr val="00B0F0"/>
              </a:solidFill>
              <a:effectLst/>
              <a:uLnTx/>
              <a:uFillTx/>
              <a:latin typeface="Averta Std CY Bold" panose="00000800000000000000" pitchFamily="50" charset="0"/>
              <a:cs typeface="+mn-cs"/>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85" t="24259" r="12076" b="27555"/>
          <a:stretch/>
        </p:blipFill>
        <p:spPr bwMode="auto">
          <a:xfrm>
            <a:off x="145237" y="859962"/>
            <a:ext cx="8909714" cy="400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8797"/>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xmlns="" id="{5B0AAAF9-83F0-4BB8-89EA-453189F6C8B6}"/>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4" name="Kí hiệu - Khám phá &amp; Luyện tập">
            <a:extLst>
              <a:ext uri="{FF2B5EF4-FFF2-40B4-BE49-F238E27FC236}">
                <a16:creationId xmlns:a16="http://schemas.microsoft.com/office/drawing/2014/main" xmlns="" id="{C22E9C92-918F-40B2-8BE7-2B8F6244F3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5" name="Nội dung">
            <a:extLst>
              <a:ext uri="{FF2B5EF4-FFF2-40B4-BE49-F238E27FC236}">
                <a16:creationId xmlns:a16="http://schemas.microsoft.com/office/drawing/2014/main" xmlns="" id="{BEB6A7B5-3404-40FC-B303-5A416ED2060D}"/>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46" t="16511" r="19163" b="22169"/>
          <a:stretch/>
        </p:blipFill>
        <p:spPr bwMode="auto">
          <a:xfrm>
            <a:off x="71943" y="723206"/>
            <a:ext cx="8847770" cy="44202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824742"/>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xmlns="" id="{5B0AAAF9-83F0-4BB8-89EA-453189F6C8B6}"/>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4" name="Kí hiệu - Khám phá &amp; Luyện tập">
            <a:extLst>
              <a:ext uri="{FF2B5EF4-FFF2-40B4-BE49-F238E27FC236}">
                <a16:creationId xmlns:a16="http://schemas.microsoft.com/office/drawing/2014/main" xmlns="" id="{C22E9C92-918F-40B2-8BE7-2B8F6244F3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5" name="Nội dung">
            <a:extLst>
              <a:ext uri="{FF2B5EF4-FFF2-40B4-BE49-F238E27FC236}">
                <a16:creationId xmlns:a16="http://schemas.microsoft.com/office/drawing/2014/main" xmlns="" id="{BEB6A7B5-3404-40FC-B303-5A416ED2060D}"/>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sp>
        <p:nvSpPr>
          <p:cNvPr id="12" name="Rectangle 11">
            <a:extLst>
              <a:ext uri="{FF2B5EF4-FFF2-40B4-BE49-F238E27FC236}">
                <a16:creationId xmlns:a16="http://schemas.microsoft.com/office/drawing/2014/main" xmlns="" id="{95E3A2A8-370E-4B4D-8C60-A768817934FF}"/>
              </a:ext>
            </a:extLst>
          </p:cNvPr>
          <p:cNvSpPr/>
          <p:nvPr/>
        </p:nvSpPr>
        <p:spPr>
          <a:xfrm>
            <a:off x="6242554" y="130712"/>
            <a:ext cx="2784737" cy="461665"/>
          </a:xfrm>
          <a:prstGeom prst="rect">
            <a:avLst/>
          </a:prstGeom>
          <a:solidFill>
            <a:srgbClr val="FFFF00"/>
          </a:solidFill>
        </p:spPr>
        <p:txBody>
          <a:bodyPr wrap="none">
            <a:spAutoFit/>
          </a:bodyPr>
          <a:lstStyle/>
          <a:p>
            <a:pPr algn="ctr"/>
            <a:r>
              <a:rPr lang="en-US" sz="2400" dirty="0" err="1">
                <a:solidFill>
                  <a:srgbClr val="FF0000"/>
                </a:solidFill>
                <a:latin typeface="VNI-Avo" pitchFamily="2" charset="0"/>
              </a:rPr>
              <a:t>Luyeän</a:t>
            </a:r>
            <a:r>
              <a:rPr lang="en-US" sz="2400" dirty="0">
                <a:solidFill>
                  <a:srgbClr val="FF0000"/>
                </a:solidFill>
                <a:latin typeface="VNI-Avo" pitchFamily="2" charset="0"/>
              </a:rPr>
              <a:t> </a:t>
            </a:r>
            <a:r>
              <a:rPr lang="en-US" sz="2400" dirty="0" err="1">
                <a:solidFill>
                  <a:srgbClr val="FF0000"/>
                </a:solidFill>
                <a:latin typeface="VNI-Avo" pitchFamily="2" charset="0"/>
              </a:rPr>
              <a:t>ñoïc</a:t>
            </a:r>
            <a:r>
              <a:rPr lang="en-US" sz="2400" dirty="0">
                <a:solidFill>
                  <a:srgbClr val="FF0000"/>
                </a:solidFill>
                <a:latin typeface="VNI-Avo" pitchFamily="2" charset="0"/>
              </a:rPr>
              <a:t> </a:t>
            </a:r>
            <a:r>
              <a:rPr lang="en-US" sz="2400" dirty="0" err="1">
                <a:solidFill>
                  <a:srgbClr val="FF0000"/>
                </a:solidFill>
                <a:latin typeface="VNI-Avo" pitchFamily="2" charset="0"/>
              </a:rPr>
              <a:t>ñoaïn</a:t>
            </a:r>
            <a:endParaRPr lang="en-US" sz="2400" dirty="0">
              <a:solidFill>
                <a:srgbClr val="FF0000"/>
              </a:solidFill>
              <a:latin typeface="VNI-Avo" pitchFamily="2" charset="0"/>
            </a:endParaRPr>
          </a:p>
        </p:txBody>
      </p:sp>
      <p:sp>
        <p:nvSpPr>
          <p:cNvPr id="18" name="Nội dung">
            <a:extLst>
              <a:ext uri="{FF2B5EF4-FFF2-40B4-BE49-F238E27FC236}">
                <a16:creationId xmlns:a16="http://schemas.microsoft.com/office/drawing/2014/main" xmlns="" id="{FC00131A-8D8C-4D77-92B5-73C15FF49D05}"/>
              </a:ext>
            </a:extLst>
          </p:cNvPr>
          <p:cNvSpPr txBox="1"/>
          <p:nvPr/>
        </p:nvSpPr>
        <p:spPr>
          <a:xfrm>
            <a:off x="2184218" y="137627"/>
            <a:ext cx="5369720" cy="46166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400" b="1" noProof="0" dirty="0" err="1" smtClean="0">
                <a:solidFill>
                  <a:srgbClr val="00B0F0"/>
                </a:solidFill>
                <a:latin typeface="Averta Std CY Bold" panose="00000800000000000000" pitchFamily="50" charset="0"/>
              </a:rPr>
              <a:t>Hai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người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bạn</a:t>
            </a:r>
            <a:endParaRPr kumimoji="0" lang="en-US" sz="2400" b="1" i="0" u="none" strike="noStrike" kern="1200" cap="none" spc="0" normalizeH="0" baseline="0" noProof="0" dirty="0">
              <a:ln>
                <a:noFill/>
              </a:ln>
              <a:solidFill>
                <a:srgbClr val="00B0F0"/>
              </a:solidFill>
              <a:effectLst/>
              <a:uLnTx/>
              <a:uFillTx/>
              <a:latin typeface="Averta Std CY Bold" panose="00000800000000000000" pitchFamily="50" charset="0"/>
              <a:cs typeface="+mn-cs"/>
            </a:endParaRPr>
          </a:p>
        </p:txBody>
      </p:sp>
      <p:cxnSp>
        <p:nvCxnSpPr>
          <p:cNvPr id="16" name="Straight Connector 15">
            <a:extLst>
              <a:ext uri="{FF2B5EF4-FFF2-40B4-BE49-F238E27FC236}">
                <a16:creationId xmlns:a16="http://schemas.microsoft.com/office/drawing/2014/main" xmlns="" id="{1BEF2678-2E12-4179-8577-7A412A959CCF}"/>
              </a:ext>
            </a:extLst>
          </p:cNvPr>
          <p:cNvCxnSpPr/>
          <p:nvPr/>
        </p:nvCxnSpPr>
        <p:spPr>
          <a:xfrm flipH="1">
            <a:off x="7505882" y="1270667"/>
            <a:ext cx="195943" cy="359958"/>
          </a:xfrm>
          <a:prstGeom prst="line">
            <a:avLst/>
          </a:prstGeom>
          <a:noFill/>
          <a:ln w="38100" cap="flat" cmpd="sng" algn="ctr">
            <a:solidFill>
              <a:srgbClr val="FF0000"/>
            </a:solidFill>
            <a:prstDash val="solid"/>
            <a:miter lim="800000"/>
          </a:ln>
          <a:effectLst/>
        </p:spPr>
      </p:cxnSp>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85" t="24259" r="12076" b="27555"/>
          <a:stretch/>
        </p:blipFill>
        <p:spPr bwMode="auto">
          <a:xfrm>
            <a:off x="117577" y="825659"/>
            <a:ext cx="8909714" cy="400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a:extLst>
              <a:ext uri="{FF2B5EF4-FFF2-40B4-BE49-F238E27FC236}">
                <a16:creationId xmlns:a16="http://schemas.microsoft.com/office/drawing/2014/main" xmlns="" id="{70E29B39-9018-4136-A0E7-74EDBA413021}"/>
              </a:ext>
            </a:extLst>
          </p:cNvPr>
          <p:cNvSpPr/>
          <p:nvPr/>
        </p:nvSpPr>
        <p:spPr>
          <a:xfrm>
            <a:off x="103517" y="797813"/>
            <a:ext cx="503336" cy="472854"/>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a:defRPr/>
            </a:pPr>
            <a:r>
              <a:rPr lang="en-US" sz="3200" kern="0" dirty="0">
                <a:solidFill>
                  <a:srgbClr val="FF0000"/>
                </a:solidFill>
                <a:latin typeface="Calibri"/>
              </a:rPr>
              <a:t>1</a:t>
            </a:r>
          </a:p>
        </p:txBody>
      </p:sp>
      <p:sp>
        <p:nvSpPr>
          <p:cNvPr id="15" name="Oval 14">
            <a:extLst>
              <a:ext uri="{FF2B5EF4-FFF2-40B4-BE49-F238E27FC236}">
                <a16:creationId xmlns:a16="http://schemas.microsoft.com/office/drawing/2014/main" xmlns="" id="{CB6B86EB-4AA6-4FC9-AC68-F197E0BFF6D3}"/>
              </a:ext>
            </a:extLst>
          </p:cNvPr>
          <p:cNvSpPr/>
          <p:nvPr/>
        </p:nvSpPr>
        <p:spPr>
          <a:xfrm>
            <a:off x="134166" y="1712204"/>
            <a:ext cx="487415" cy="359958"/>
          </a:xfrm>
          <a:prstGeom prst="ellipse">
            <a:avLst/>
          </a:prstGeom>
          <a:solidFill>
            <a:sysClr val="window" lastClr="FFFFFF"/>
          </a:solidFill>
          <a:ln w="12700" cap="flat" cmpd="sng" algn="ctr">
            <a:solidFill>
              <a:srgbClr val="0F943E"/>
            </a:solidFill>
            <a:prstDash val="solid"/>
            <a:miter lim="800000"/>
          </a:ln>
          <a:effectLst/>
        </p:spPr>
        <p:txBody>
          <a:bodyPr rtlCol="0" anchor="ctr"/>
          <a:lstStyle/>
          <a:p>
            <a:pPr algn="ctr">
              <a:defRPr/>
            </a:pPr>
            <a:r>
              <a:rPr lang="en-US" sz="3200" kern="0" dirty="0">
                <a:solidFill>
                  <a:srgbClr val="FF0000"/>
                </a:solidFill>
                <a:latin typeface="Calibri"/>
              </a:rPr>
              <a:t>2</a:t>
            </a:r>
          </a:p>
        </p:txBody>
      </p:sp>
      <p:sp>
        <p:nvSpPr>
          <p:cNvPr id="20" name="Oval 19">
            <a:extLst>
              <a:ext uri="{FF2B5EF4-FFF2-40B4-BE49-F238E27FC236}">
                <a16:creationId xmlns:a16="http://schemas.microsoft.com/office/drawing/2014/main" xmlns="" id="{70E29B39-9018-4136-A0E7-74EDBA413021}"/>
              </a:ext>
            </a:extLst>
          </p:cNvPr>
          <p:cNvSpPr/>
          <p:nvPr/>
        </p:nvSpPr>
        <p:spPr>
          <a:xfrm>
            <a:off x="103517" y="3641654"/>
            <a:ext cx="503336" cy="472854"/>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a:defRPr/>
            </a:pPr>
            <a:r>
              <a:rPr lang="en-US" sz="3200" kern="0" dirty="0">
                <a:solidFill>
                  <a:srgbClr val="FF0000"/>
                </a:solidFill>
                <a:latin typeface="Calibri"/>
              </a:rPr>
              <a:t>3</a:t>
            </a:r>
          </a:p>
        </p:txBody>
      </p:sp>
      <p:cxnSp>
        <p:nvCxnSpPr>
          <p:cNvPr id="17" name="Straight Connector 16">
            <a:extLst>
              <a:ext uri="{FF2B5EF4-FFF2-40B4-BE49-F238E27FC236}">
                <a16:creationId xmlns:a16="http://schemas.microsoft.com/office/drawing/2014/main" xmlns="" id="{61AB5CF8-5620-44FB-8FB0-7F5CFC2D13DA}"/>
              </a:ext>
            </a:extLst>
          </p:cNvPr>
          <p:cNvCxnSpPr/>
          <p:nvPr/>
        </p:nvCxnSpPr>
        <p:spPr>
          <a:xfrm flipH="1">
            <a:off x="4572434" y="4471406"/>
            <a:ext cx="212654" cy="400752"/>
          </a:xfrm>
          <a:prstGeom prst="line">
            <a:avLst/>
          </a:prstGeom>
          <a:noFill/>
          <a:ln w="38100" cap="flat" cmpd="sng" algn="ctr">
            <a:solidFill>
              <a:srgbClr val="FF0000"/>
            </a:solidFill>
            <a:prstDash val="solid"/>
            <a:miter lim="800000"/>
          </a:ln>
          <a:effectLst/>
        </p:spPr>
      </p:cxnSp>
      <p:cxnSp>
        <p:nvCxnSpPr>
          <p:cNvPr id="21" name="Straight Connector 20">
            <a:extLst>
              <a:ext uri="{FF2B5EF4-FFF2-40B4-BE49-F238E27FC236}">
                <a16:creationId xmlns:a16="http://schemas.microsoft.com/office/drawing/2014/main" xmlns="" id="{61AB5CF8-5620-44FB-8FB0-7F5CFC2D13DA}"/>
              </a:ext>
            </a:extLst>
          </p:cNvPr>
          <p:cNvCxnSpPr/>
          <p:nvPr/>
        </p:nvCxnSpPr>
        <p:spPr>
          <a:xfrm flipH="1">
            <a:off x="7595498" y="1229873"/>
            <a:ext cx="212654" cy="400752"/>
          </a:xfrm>
          <a:prstGeom prst="line">
            <a:avLst/>
          </a:prstGeom>
          <a:noFill/>
          <a:ln w="38100" cap="flat" cmpd="sng" algn="ctr">
            <a:solidFill>
              <a:srgbClr val="FF0000"/>
            </a:solidFill>
            <a:prstDash val="solid"/>
            <a:miter lim="800000"/>
          </a:ln>
          <a:effectLst/>
        </p:spPr>
      </p:cxnSp>
      <p:cxnSp>
        <p:nvCxnSpPr>
          <p:cNvPr id="22" name="Straight Connector 21">
            <a:extLst>
              <a:ext uri="{FF2B5EF4-FFF2-40B4-BE49-F238E27FC236}">
                <a16:creationId xmlns:a16="http://schemas.microsoft.com/office/drawing/2014/main" xmlns="" id="{61AB5CF8-5620-44FB-8FB0-7F5CFC2D13DA}"/>
              </a:ext>
            </a:extLst>
          </p:cNvPr>
          <p:cNvCxnSpPr/>
          <p:nvPr/>
        </p:nvCxnSpPr>
        <p:spPr>
          <a:xfrm flipH="1">
            <a:off x="2692065" y="3240902"/>
            <a:ext cx="212654" cy="400752"/>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3963766056"/>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4" grpId="0" animBg="1"/>
      <p:bldP spid="15"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xmlns="" id="{5B0AAAF9-83F0-4BB8-89EA-453189F6C8B6}"/>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4" name="Kí hiệu - Khám phá &amp; Luyện tập">
            <a:extLst>
              <a:ext uri="{FF2B5EF4-FFF2-40B4-BE49-F238E27FC236}">
                <a16:creationId xmlns:a16="http://schemas.microsoft.com/office/drawing/2014/main" xmlns="" id="{C22E9C92-918F-40B2-8BE7-2B8F6244F3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5" name="Nội dung">
            <a:extLst>
              <a:ext uri="{FF2B5EF4-FFF2-40B4-BE49-F238E27FC236}">
                <a16:creationId xmlns:a16="http://schemas.microsoft.com/office/drawing/2014/main" xmlns="" id="{BEB6A7B5-3404-40FC-B303-5A416ED2060D}"/>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46" t="16511" r="19163" b="22169"/>
          <a:stretch/>
        </p:blipFill>
        <p:spPr bwMode="auto">
          <a:xfrm>
            <a:off x="71943" y="723206"/>
            <a:ext cx="8847770" cy="44202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a:extLst>
              <a:ext uri="{FF2B5EF4-FFF2-40B4-BE49-F238E27FC236}">
                <a16:creationId xmlns:a16="http://schemas.microsoft.com/office/drawing/2014/main" xmlns="" id="{4598FEAB-7476-4CB1-B4E4-6F453AFB2258}"/>
              </a:ext>
            </a:extLst>
          </p:cNvPr>
          <p:cNvSpPr/>
          <p:nvPr/>
        </p:nvSpPr>
        <p:spPr>
          <a:xfrm>
            <a:off x="223450" y="1569180"/>
            <a:ext cx="487415" cy="359958"/>
          </a:xfrm>
          <a:prstGeom prst="ellipse">
            <a:avLst/>
          </a:prstGeom>
          <a:solidFill>
            <a:sysClr val="window" lastClr="FFFFFF"/>
          </a:solidFill>
          <a:ln w="12700" cap="flat" cmpd="sng" algn="ctr">
            <a:solidFill>
              <a:srgbClr val="0F943E"/>
            </a:solidFill>
            <a:prstDash val="solid"/>
            <a:miter lim="800000"/>
          </a:ln>
          <a:effectLst/>
        </p:spPr>
        <p:txBody>
          <a:bodyPr rtlCol="0" anchor="ctr"/>
          <a:lstStyle/>
          <a:p>
            <a:pPr algn="ctr">
              <a:defRPr/>
            </a:pPr>
            <a:r>
              <a:rPr lang="en-US" sz="3200" kern="0" dirty="0" smtClean="0">
                <a:solidFill>
                  <a:srgbClr val="FF0000"/>
                </a:solidFill>
                <a:latin typeface="Calibri"/>
              </a:rPr>
              <a:t>4</a:t>
            </a:r>
            <a:endParaRPr lang="en-US" sz="3200" kern="0" dirty="0">
              <a:solidFill>
                <a:srgbClr val="FF0000"/>
              </a:solidFill>
              <a:latin typeface="Calibri"/>
            </a:endParaRPr>
          </a:p>
        </p:txBody>
      </p:sp>
      <p:cxnSp>
        <p:nvCxnSpPr>
          <p:cNvPr id="13" name="Straight Connector 12">
            <a:extLst>
              <a:ext uri="{FF2B5EF4-FFF2-40B4-BE49-F238E27FC236}">
                <a16:creationId xmlns:a16="http://schemas.microsoft.com/office/drawing/2014/main" xmlns="" id="{48800841-1E87-45B1-B017-4E45B322AAEB}"/>
              </a:ext>
            </a:extLst>
          </p:cNvPr>
          <p:cNvCxnSpPr/>
          <p:nvPr/>
        </p:nvCxnSpPr>
        <p:spPr>
          <a:xfrm flipH="1">
            <a:off x="1922410" y="3621307"/>
            <a:ext cx="195943" cy="359958"/>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2308341258"/>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8" y="-186636"/>
            <a:ext cx="3354783" cy="1917019"/>
          </a:xfrm>
          <a:prstGeom prst="rect">
            <a:avLst/>
          </a:prstGeom>
        </p:spPr>
      </p:pic>
      <p:sp>
        <p:nvSpPr>
          <p:cNvPr id="5" name="文本框 4"/>
          <p:cNvSpPr txBox="1"/>
          <p:nvPr/>
        </p:nvSpPr>
        <p:spPr>
          <a:xfrm rot="21049605">
            <a:off x="544677" y="836143"/>
            <a:ext cx="2379890" cy="553998"/>
          </a:xfrm>
          <a:prstGeom prst="rect">
            <a:avLst/>
          </a:prstGeom>
          <a:noFill/>
        </p:spPr>
        <p:txBody>
          <a:bodyPr wrap="square" rtlCol="0">
            <a:spAutoFit/>
          </a:bodyPr>
          <a:lstStyle/>
          <a:p>
            <a:pPr marL="0" marR="0" lvl="0" indent="0" algn="l" defTabSz="621726"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 KHÓ</a:t>
            </a:r>
            <a:endParaRPr kumimoji="0" lang="zh-CN" altLang="en-US" sz="3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3660" y="192622"/>
            <a:ext cx="5925440" cy="4831400"/>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sp>
        <p:nvSpPr>
          <p:cNvPr id="4" name="文本框 3"/>
          <p:cNvSpPr txBox="1"/>
          <p:nvPr/>
        </p:nvSpPr>
        <p:spPr>
          <a:xfrm>
            <a:off x="3449103" y="702556"/>
            <a:ext cx="3187788" cy="656526"/>
          </a:xfrm>
          <a:prstGeom prst="rect">
            <a:avLst/>
          </a:prstGeom>
          <a:noFill/>
        </p:spPr>
        <p:txBody>
          <a:bodyPr wrap="square" rtlCol="0">
            <a:spAutoFit/>
          </a:bodyPr>
          <a:lstStyle/>
          <a:p>
            <a:pPr marL="0" marR="0" lvl="0" indent="0" algn="ctr" defTabSz="622158" rtl="0" eaLnBrk="1" fontAlgn="auto" latinLnBrk="0" hangingPunct="1">
              <a:lnSpc>
                <a:spcPct val="120000"/>
              </a:lnSpc>
              <a:spcBef>
                <a:spcPts val="0"/>
              </a:spcBef>
              <a:spcAft>
                <a:spcPts val="0"/>
              </a:spcAft>
              <a:buClrTx/>
              <a:buSzTx/>
              <a:buFontTx/>
              <a:buNone/>
              <a:tabLst/>
              <a:defRPr/>
            </a:pPr>
            <a:r>
              <a:rPr lang="en-US" altLang="zh-CN" sz="33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nhòe</a:t>
            </a:r>
            <a:endParaRPr kumimoji="0" lang="zh-CN" altLang="en-US"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350" y="2179729"/>
            <a:ext cx="2152728" cy="2844293"/>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4510" y="95509"/>
            <a:ext cx="1352729" cy="1352729"/>
          </a:xfrm>
          <a:prstGeom prst="rect">
            <a:avLst/>
          </a:prstGeom>
        </p:spPr>
      </p:pic>
      <p:sp>
        <p:nvSpPr>
          <p:cNvPr id="11" name="文本框 10">
            <a:extLst>
              <a:ext uri="{FF2B5EF4-FFF2-40B4-BE49-F238E27FC236}">
                <a16:creationId xmlns:a16="http://schemas.microsoft.com/office/drawing/2014/main" xmlns="" id="{A4D923A4-2934-4FF7-9EAE-AEE4B4C89292}"/>
              </a:ext>
            </a:extLst>
          </p:cNvPr>
          <p:cNvSpPr txBox="1"/>
          <p:nvPr/>
        </p:nvSpPr>
        <p:spPr>
          <a:xfrm>
            <a:off x="3133809" y="1256412"/>
            <a:ext cx="3980562" cy="656526"/>
          </a:xfrm>
          <a:prstGeom prst="rect">
            <a:avLst/>
          </a:prstGeom>
          <a:noFill/>
        </p:spPr>
        <p:txBody>
          <a:bodyPr wrap="square" rtlCol="0">
            <a:spAutoFit/>
          </a:bodyPr>
          <a:lstStyle/>
          <a:p>
            <a:pPr marL="0" marR="0" lvl="0" indent="0" algn="ctr" defTabSz="622158" rtl="0" eaLnBrk="1" fontAlgn="auto" latinLnBrk="0" hangingPunct="1">
              <a:lnSpc>
                <a:spcPct val="120000"/>
              </a:lnSpc>
              <a:spcBef>
                <a:spcPts val="0"/>
              </a:spcBef>
              <a:spcAft>
                <a:spcPts val="0"/>
              </a:spcAft>
              <a:buClrTx/>
              <a:buSzTx/>
              <a:buFontTx/>
              <a:buNone/>
              <a:tabLst/>
              <a:defRPr/>
            </a:pPr>
            <a:r>
              <a:rPr lang="en-US" altLang="zh-CN" sz="33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a:t>
            </a:r>
            <a:r>
              <a:rPr lang="en-US" altLang="zh-CN" sz="33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hập</a:t>
            </a:r>
            <a:r>
              <a:rPr lang="en-US" altLang="zh-CN" sz="33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choạng</a:t>
            </a:r>
            <a:endParaRPr kumimoji="0" lang="zh-CN" altLang="en-US"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文本框 11">
            <a:extLst>
              <a:ext uri="{FF2B5EF4-FFF2-40B4-BE49-F238E27FC236}">
                <a16:creationId xmlns:a16="http://schemas.microsoft.com/office/drawing/2014/main" xmlns="" id="{C86209D7-8EA3-40E3-8BAB-F91BD379D513}"/>
              </a:ext>
            </a:extLst>
          </p:cNvPr>
          <p:cNvSpPr txBox="1"/>
          <p:nvPr/>
        </p:nvSpPr>
        <p:spPr>
          <a:xfrm>
            <a:off x="3599635" y="1934543"/>
            <a:ext cx="3187788" cy="656526"/>
          </a:xfrm>
          <a:prstGeom prst="rect">
            <a:avLst/>
          </a:prstGeom>
          <a:noFill/>
        </p:spPr>
        <p:txBody>
          <a:bodyPr wrap="square" rtlCol="0">
            <a:spAutoFit/>
          </a:bodyPr>
          <a:lstStyle/>
          <a:p>
            <a:pPr marL="0" marR="0" lvl="0" indent="0" algn="ctr" defTabSz="622158" rtl="0" eaLnBrk="1" fontAlgn="auto" latinLnBrk="0" hangingPunct="1">
              <a:lnSpc>
                <a:spcPct val="120000"/>
              </a:lnSpc>
              <a:spcBef>
                <a:spcPts val="0"/>
              </a:spcBef>
              <a:spcAft>
                <a:spcPts val="0"/>
              </a:spcAft>
              <a:buClrTx/>
              <a:buSzTx/>
              <a:buFontTx/>
              <a:buNone/>
              <a:tabLst/>
              <a:defRPr/>
            </a:pPr>
            <a:r>
              <a:rPr lang="en-US" altLang="zh-CN" sz="33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t>
            </a:r>
            <a:r>
              <a:rPr lang="en-US" altLang="zh-CN" sz="33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ào</a:t>
            </a:r>
            <a:r>
              <a:rPr lang="en-US" altLang="zh-CN" sz="33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xạc</a:t>
            </a:r>
            <a:endParaRPr kumimoji="0" lang="zh-CN" altLang="en-US"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文本框 3"/>
          <p:cNvSpPr txBox="1"/>
          <p:nvPr/>
        </p:nvSpPr>
        <p:spPr>
          <a:xfrm>
            <a:off x="3530196" y="2536869"/>
            <a:ext cx="3187788" cy="656526"/>
          </a:xfrm>
          <a:prstGeom prst="rect">
            <a:avLst/>
          </a:prstGeom>
          <a:noFill/>
        </p:spPr>
        <p:txBody>
          <a:bodyPr wrap="square" rtlCol="0">
            <a:spAutoFit/>
          </a:bodyPr>
          <a:lstStyle/>
          <a:p>
            <a:pPr marL="0" marR="0" lvl="0" indent="0" algn="ctr" defTabSz="622158" rtl="0" eaLnBrk="1" fontAlgn="auto" latinLnBrk="0" hangingPunct="1">
              <a:lnSpc>
                <a:spcPct val="120000"/>
              </a:lnSpc>
              <a:spcBef>
                <a:spcPts val="0"/>
              </a:spcBef>
              <a:spcAft>
                <a:spcPts val="0"/>
              </a:spcAft>
              <a:buClrTx/>
              <a:buSzTx/>
              <a:buFontTx/>
              <a:buNone/>
              <a:tabLst/>
              <a:defRPr/>
            </a:pPr>
            <a:r>
              <a:rPr lang="en-US" altLang="zh-CN" sz="33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a:t>
            </a:r>
            <a:r>
              <a:rPr lang="en-US" altLang="zh-CN" sz="3300" b="1" noProof="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hoăn</a:t>
            </a:r>
            <a:r>
              <a:rPr lang="en-US" altLang="zh-CN" sz="3300" b="1" noProof="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noProof="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thoắt</a:t>
            </a:r>
            <a:endParaRPr kumimoji="0" lang="zh-CN" altLang="en-US"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文本框 10">
            <a:extLst>
              <a:ext uri="{FF2B5EF4-FFF2-40B4-BE49-F238E27FC236}">
                <a16:creationId xmlns:a16="http://schemas.microsoft.com/office/drawing/2014/main" xmlns="" id="{A4D923A4-2934-4FF7-9EAE-AEE4B4C89292}"/>
              </a:ext>
            </a:extLst>
          </p:cNvPr>
          <p:cNvSpPr txBox="1"/>
          <p:nvPr/>
        </p:nvSpPr>
        <p:spPr>
          <a:xfrm>
            <a:off x="3277431" y="3192600"/>
            <a:ext cx="3980562" cy="656526"/>
          </a:xfrm>
          <a:prstGeom prst="rect">
            <a:avLst/>
          </a:prstGeom>
          <a:noFill/>
        </p:spPr>
        <p:txBody>
          <a:bodyPr wrap="square" rtlCol="0">
            <a:spAutoFit/>
          </a:bodyPr>
          <a:lstStyle/>
          <a:p>
            <a:pPr marL="0" marR="0" lvl="0" indent="0" algn="ctr" defTabSz="622158" rtl="0" eaLnBrk="1" fontAlgn="auto" latinLnBrk="0" hangingPunct="1">
              <a:lnSpc>
                <a:spcPct val="120000"/>
              </a:lnSpc>
              <a:spcBef>
                <a:spcPts val="0"/>
              </a:spcBef>
              <a:spcAft>
                <a:spcPts val="0"/>
              </a:spcAft>
              <a:buClrTx/>
              <a:buSzTx/>
              <a:buFontTx/>
              <a:buNone/>
              <a:tabLst/>
              <a:defRPr/>
            </a:pPr>
            <a:r>
              <a:rPr lang="en-US" altLang="zh-CN" sz="33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t>
            </a:r>
            <a:r>
              <a:rPr lang="en-US" altLang="zh-CN" sz="3300" b="1" noProof="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300" b="1" noProof="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noProof="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chích</a:t>
            </a:r>
            <a:endParaRPr kumimoji="0" lang="zh-CN" altLang="en-US"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ppt_x</p:attrName>
                                        </p:attrNameLst>
                                      </p:cBhvr>
                                      <p:tavLst>
                                        <p:tav tm="0">
                                          <p:val>
                                            <p:strVal val="#ppt_x-#ppt_w*1.125000"/>
                                          </p:val>
                                        </p:tav>
                                        <p:tav tm="100000">
                                          <p:val>
                                            <p:strVal val="#ppt_x"/>
                                          </p:val>
                                        </p:tav>
                                      </p:tavLst>
                                    </p:anim>
                                    <p:animEffect transition="in" filter="wipe(right)">
                                      <p:cBhvr>
                                        <p:cTn id="32" dur="500"/>
                                        <p:tgtEl>
                                          <p:spTgt spid="4"/>
                                        </p:tgtEl>
                                      </p:cBhvr>
                                    </p:animEffect>
                                  </p:childTnLst>
                                </p:cTn>
                              </p:par>
                            </p:childTnLst>
                          </p:cTn>
                        </p:par>
                        <p:par>
                          <p:cTn id="33" fill="hold">
                            <p:stCondLst>
                              <p:cond delay="4000"/>
                            </p:stCondLst>
                            <p:childTnLst>
                              <p:par>
                                <p:cTn id="34" presetID="1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ppt_x</p:attrName>
                                        </p:attrNameLst>
                                      </p:cBhvr>
                                      <p:tavLst>
                                        <p:tav tm="0">
                                          <p:val>
                                            <p:strVal val="#ppt_x-#ppt_w*1.125000"/>
                                          </p:val>
                                        </p:tav>
                                        <p:tav tm="100000">
                                          <p:val>
                                            <p:strVal val="#ppt_x"/>
                                          </p:val>
                                        </p:tav>
                                      </p:tavLst>
                                    </p:anim>
                                    <p:animEffect transition="in" filter="wipe(right)">
                                      <p:cBhvr>
                                        <p:cTn id="37" dur="500"/>
                                        <p:tgtEl>
                                          <p:spTgt spid="11"/>
                                        </p:tgtEl>
                                      </p:cBhvr>
                                    </p:animEffect>
                                  </p:childTnLst>
                                </p:cTn>
                              </p:par>
                            </p:childTnLst>
                          </p:cTn>
                        </p:par>
                        <p:par>
                          <p:cTn id="38" fill="hold">
                            <p:stCondLst>
                              <p:cond delay="4500"/>
                            </p:stCondLst>
                            <p:childTnLst>
                              <p:par>
                                <p:cTn id="39" presetID="1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ppt_x</p:attrName>
                                        </p:attrNameLst>
                                      </p:cBhvr>
                                      <p:tavLst>
                                        <p:tav tm="0">
                                          <p:val>
                                            <p:strVal val="#ppt_x-#ppt_w*1.125000"/>
                                          </p:val>
                                        </p:tav>
                                        <p:tav tm="100000">
                                          <p:val>
                                            <p:strVal val="#ppt_x"/>
                                          </p:val>
                                        </p:tav>
                                      </p:tavLst>
                                    </p:anim>
                                    <p:animEffect transition="in" filter="wipe(right)">
                                      <p:cBhvr>
                                        <p:cTn id="42" dur="500"/>
                                        <p:tgtEl>
                                          <p:spTgt spid="12"/>
                                        </p:tgtEl>
                                      </p:cBhvr>
                                    </p:animEffect>
                                  </p:childTnLst>
                                </p:cTn>
                              </p:par>
                            </p:childTnLst>
                          </p:cTn>
                        </p:par>
                        <p:par>
                          <p:cTn id="43" fill="hold">
                            <p:stCondLst>
                              <p:cond delay="5000"/>
                            </p:stCondLst>
                            <p:childTnLst>
                              <p:par>
                                <p:cTn id="44" presetID="1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p:tgtEl>
                                          <p:spTgt spid="13"/>
                                        </p:tgtEl>
                                        <p:attrNameLst>
                                          <p:attrName>ppt_x</p:attrName>
                                        </p:attrNameLst>
                                      </p:cBhvr>
                                      <p:tavLst>
                                        <p:tav tm="0">
                                          <p:val>
                                            <p:strVal val="#ppt_x-#ppt_w*1.125000"/>
                                          </p:val>
                                        </p:tav>
                                        <p:tav tm="100000">
                                          <p:val>
                                            <p:strVal val="#ppt_x"/>
                                          </p:val>
                                        </p:tav>
                                      </p:tavLst>
                                    </p:anim>
                                    <p:animEffect transition="in" filter="wipe(right)">
                                      <p:cBhvr>
                                        <p:cTn id="47" dur="500"/>
                                        <p:tgtEl>
                                          <p:spTgt spid="13"/>
                                        </p:tgtEl>
                                      </p:cBhvr>
                                    </p:animEffect>
                                  </p:childTnLst>
                                </p:cTn>
                              </p:par>
                            </p:childTnLst>
                          </p:cTn>
                        </p:par>
                        <p:par>
                          <p:cTn id="48" fill="hold">
                            <p:stCondLst>
                              <p:cond delay="5500"/>
                            </p:stCondLst>
                            <p:childTnLst>
                              <p:par>
                                <p:cTn id="49" presetID="12" presetClass="entr" presetSubtype="8"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p:tgtEl>
                                          <p:spTgt spid="14"/>
                                        </p:tgtEl>
                                        <p:attrNameLst>
                                          <p:attrName>ppt_x</p:attrName>
                                        </p:attrNameLst>
                                      </p:cBhvr>
                                      <p:tavLst>
                                        <p:tav tm="0">
                                          <p:val>
                                            <p:strVal val="#ppt_x-#ppt_w*1.125000"/>
                                          </p:val>
                                        </p:tav>
                                        <p:tav tm="100000">
                                          <p:val>
                                            <p:strVal val="#ppt_x"/>
                                          </p:val>
                                        </p:tav>
                                      </p:tavLst>
                                    </p:anim>
                                    <p:animEffect transition="in" filter="wipe(righ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9000" r="-1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9828B17-CADC-44EB-834B-B65DEF62BFF1}"/>
              </a:ext>
            </a:extLst>
          </p:cNvPr>
          <p:cNvGrpSpPr/>
          <p:nvPr/>
        </p:nvGrpSpPr>
        <p:grpSpPr>
          <a:xfrm>
            <a:off x="2625353" y="-37913"/>
            <a:ext cx="4074495" cy="766015"/>
            <a:chOff x="3568352" y="2594608"/>
            <a:chExt cx="5760641" cy="1195255"/>
          </a:xfrm>
        </p:grpSpPr>
        <p:sp>
          <p:nvSpPr>
            <p:cNvPr id="5" name="Wave 4">
              <a:extLst>
                <a:ext uri="{FF2B5EF4-FFF2-40B4-BE49-F238E27FC236}">
                  <a16:creationId xmlns:a16="http://schemas.microsoft.com/office/drawing/2014/main" xmlns="" id="{AFE4144A-9AE9-4C05-99D3-3B20A78AAD8F}"/>
                </a:ext>
              </a:extLst>
            </p:cNvPr>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684024"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文本框 6">
              <a:extLst>
                <a:ext uri="{FF2B5EF4-FFF2-40B4-BE49-F238E27FC236}">
                  <a16:creationId xmlns:a16="http://schemas.microsoft.com/office/drawing/2014/main" xmlns="" id="{F1717C95-7C11-47E4-9CD3-31F35BED6249}"/>
                </a:ext>
              </a:extLst>
            </p:cNvPr>
            <p:cNvSpPr txBox="1">
              <a:spLocks noChangeArrowheads="1"/>
            </p:cNvSpPr>
            <p:nvPr/>
          </p:nvSpPr>
          <p:spPr bwMode="auto">
            <a:xfrm rot="296182">
              <a:off x="3938707" y="2765362"/>
              <a:ext cx="4947946" cy="77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363132" rtl="0" eaLnBrk="1" fontAlgn="base" latinLnBrk="0" hangingPunct="1">
                <a:lnSpc>
                  <a:spcPct val="100000"/>
                </a:lnSpc>
                <a:spcBef>
                  <a:spcPct val="0"/>
                </a:spcBef>
                <a:spcAft>
                  <a:spcPct val="0"/>
                </a:spcAft>
                <a:buClrTx/>
                <a:buSzTx/>
                <a:buFontTx/>
                <a:buNone/>
                <a:tabLst/>
                <a:defRPr/>
              </a:pP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Cách</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ngắt</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nghỉ</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câu</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dài</a:t>
              </a:r>
              <a:endParaRPr kumimoji="0" lang="zh-CN" altLang="en-US"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2" name="Rectangle 1"/>
          <p:cNvSpPr/>
          <p:nvPr/>
        </p:nvSpPr>
        <p:spPr>
          <a:xfrm>
            <a:off x="1082118" y="774133"/>
            <a:ext cx="7160964" cy="2246769"/>
          </a:xfrm>
          <a:prstGeom prst="rect">
            <a:avLst/>
          </a:prstGeom>
        </p:spPr>
        <p:txBody>
          <a:bodyPr wrap="square">
            <a:spAutoFit/>
          </a:bodyPr>
          <a:lstStyle/>
          <a:p>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Tôi</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bê</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cả</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chồng</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sách</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ra</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vườn</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và</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chúng</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tôi</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nằm</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lăn</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trên</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bãi</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cỏ</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mỗi</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đứa</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một</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cuốn</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sách</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trong</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tay</a:t>
            </a:r>
            <a:r>
              <a:rPr lang="en-US" sz="2800" dirty="0" smtClean="0">
                <a:solidFill>
                  <a:prstClr val="black"/>
                </a:solidFill>
                <a:latin typeface="Averta Std CY" panose="00000500000000000000" pitchFamily="50" charset="0"/>
              </a:rPr>
              <a:t>, say </a:t>
            </a:r>
            <a:r>
              <a:rPr lang="en-US" sz="2800" dirty="0" err="1" smtClean="0">
                <a:solidFill>
                  <a:prstClr val="black"/>
                </a:solidFill>
                <a:latin typeface="Averta Std CY" panose="00000500000000000000" pitchFamily="50" charset="0"/>
              </a:rPr>
              <a:t>mê</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đọc</a:t>
            </a:r>
            <a:r>
              <a:rPr lang="en-US" sz="2800" dirty="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đến</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khi</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những</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dòng</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chữ</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nhòe</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đi</a:t>
            </a:r>
            <a:r>
              <a:rPr lang="en-US" sz="2800" dirty="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trong</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bóng</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chiều</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chập</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choạng</a:t>
            </a:r>
            <a:r>
              <a:rPr lang="en-US" sz="2800" dirty="0" smtClean="0">
                <a:solidFill>
                  <a:prstClr val="black"/>
                </a:solidFill>
                <a:latin typeface="Averta Std CY" panose="00000500000000000000" pitchFamily="50" charset="0"/>
              </a:rPr>
              <a:t>.</a:t>
            </a:r>
            <a:endParaRPr lang="en-US" sz="2800" dirty="0"/>
          </a:p>
        </p:txBody>
      </p:sp>
      <p:cxnSp>
        <p:nvCxnSpPr>
          <p:cNvPr id="12" name="Straight Connector 11">
            <a:extLst>
              <a:ext uri="{FF2B5EF4-FFF2-40B4-BE49-F238E27FC236}">
                <a16:creationId xmlns:a16="http://schemas.microsoft.com/office/drawing/2014/main" xmlns="" id="{C54152DA-02B1-4D73-853E-F3977B42C81A}"/>
              </a:ext>
            </a:extLst>
          </p:cNvPr>
          <p:cNvCxnSpPr>
            <a:cxnSpLocks/>
          </p:cNvCxnSpPr>
          <p:nvPr/>
        </p:nvCxnSpPr>
        <p:spPr>
          <a:xfrm flipH="1">
            <a:off x="6590991" y="809280"/>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54152DA-02B1-4D73-853E-F3977B42C81A}"/>
              </a:ext>
            </a:extLst>
          </p:cNvPr>
          <p:cNvCxnSpPr>
            <a:cxnSpLocks/>
          </p:cNvCxnSpPr>
          <p:nvPr/>
        </p:nvCxnSpPr>
        <p:spPr>
          <a:xfrm flipH="1">
            <a:off x="4883596" y="1252828"/>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C54152DA-02B1-4D73-853E-F3977B42C81A}"/>
              </a:ext>
            </a:extLst>
          </p:cNvPr>
          <p:cNvCxnSpPr>
            <a:cxnSpLocks/>
          </p:cNvCxnSpPr>
          <p:nvPr/>
        </p:nvCxnSpPr>
        <p:spPr>
          <a:xfrm flipH="1">
            <a:off x="5423138" y="1717222"/>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54152DA-02B1-4D73-853E-F3977B42C81A}"/>
              </a:ext>
            </a:extLst>
          </p:cNvPr>
          <p:cNvCxnSpPr>
            <a:cxnSpLocks/>
          </p:cNvCxnSpPr>
          <p:nvPr/>
        </p:nvCxnSpPr>
        <p:spPr>
          <a:xfrm flipH="1">
            <a:off x="3489045" y="1696934"/>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54152DA-02B1-4D73-853E-F3977B42C81A}"/>
              </a:ext>
            </a:extLst>
          </p:cNvPr>
          <p:cNvCxnSpPr>
            <a:cxnSpLocks/>
          </p:cNvCxnSpPr>
          <p:nvPr/>
        </p:nvCxnSpPr>
        <p:spPr>
          <a:xfrm flipH="1">
            <a:off x="3969191" y="2163715"/>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4B1F933C-411E-47B6-9F25-165B49A0B0C9}"/>
              </a:ext>
            </a:extLst>
          </p:cNvPr>
          <p:cNvGrpSpPr/>
          <p:nvPr/>
        </p:nvGrpSpPr>
        <p:grpSpPr>
          <a:xfrm>
            <a:off x="2384925" y="2573677"/>
            <a:ext cx="174171" cy="462736"/>
            <a:chOff x="7086601" y="1945337"/>
            <a:chExt cx="174171" cy="462736"/>
          </a:xfrm>
        </p:grpSpPr>
        <p:cxnSp>
          <p:nvCxnSpPr>
            <p:cNvPr id="23" name="Straight Connector 22">
              <a:extLst>
                <a:ext uri="{FF2B5EF4-FFF2-40B4-BE49-F238E27FC236}">
                  <a16:creationId xmlns:a16="http://schemas.microsoft.com/office/drawing/2014/main" xmlns="" id="{5D117F1F-C67A-401C-B312-5BC311BF2873}"/>
                </a:ext>
              </a:extLst>
            </p:cNvPr>
            <p:cNvCxnSpPr>
              <a:cxnSpLocks/>
            </p:cNvCxnSpPr>
            <p:nvPr/>
          </p:nvCxnSpPr>
          <p:spPr>
            <a:xfrm flipH="1">
              <a:off x="7086601" y="1945337"/>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F2DA09C-F59F-43E2-B9DF-66E8A2EA1258}"/>
                </a:ext>
              </a:extLst>
            </p:cNvPr>
            <p:cNvCxnSpPr>
              <a:cxnSpLocks/>
            </p:cNvCxnSpPr>
            <p:nvPr/>
          </p:nvCxnSpPr>
          <p:spPr>
            <a:xfrm flipH="1">
              <a:off x="7151915" y="1961580"/>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671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xmlns="" id="{F23F4908-63B7-4E49-9F36-CF8736C9A9E4}"/>
              </a:ext>
            </a:extLst>
          </p:cNvPr>
          <p:cNvSpPr/>
          <p:nvPr/>
        </p:nvSpPr>
        <p:spPr>
          <a:xfrm>
            <a:off x="1654788" y="577366"/>
            <a:ext cx="5834424" cy="584775"/>
          </a:xfrm>
          <a:prstGeom prst="rect">
            <a:avLst/>
          </a:prstGeom>
        </p:spPr>
        <p:txBody>
          <a:bodyPr wrap="square">
            <a:spAutoFit/>
          </a:bodyPr>
          <a:lstStyle/>
          <a:p>
            <a:pPr algn="ctr" defTabSz="914378">
              <a:defRPr/>
            </a:pPr>
            <a:r>
              <a:rPr lang="en-US" altLang="zh-CN" sz="3200" b="1" kern="0" dirty="0" err="1">
                <a:solidFill>
                  <a:prstClr val="black"/>
                </a:solidFill>
                <a:latin typeface="VNI-Avo" pitchFamily="2" charset="0"/>
                <a:ea typeface="inpin heiti" charset="-122"/>
                <a:cs typeface="Times New Roman" panose="02020603050405020304" pitchFamily="18" charset="0"/>
              </a:rPr>
              <a:t>Luyeän</a:t>
            </a:r>
            <a:r>
              <a:rPr lang="en-US" altLang="zh-CN" sz="3200" b="1" kern="0" dirty="0">
                <a:solidFill>
                  <a:prstClr val="black"/>
                </a:solidFill>
                <a:latin typeface="VNI-Avo" pitchFamily="2" charset="0"/>
                <a:ea typeface="inpin heiti" charset="-122"/>
                <a:cs typeface="Times New Roman" panose="02020603050405020304" pitchFamily="18" charset="0"/>
              </a:rPr>
              <a:t> </a:t>
            </a:r>
            <a:r>
              <a:rPr lang="en-US" altLang="zh-CN" sz="3200" b="1" kern="0" dirty="0" err="1">
                <a:solidFill>
                  <a:prstClr val="black"/>
                </a:solidFill>
                <a:latin typeface="VNI-Avo" pitchFamily="2" charset="0"/>
                <a:ea typeface="inpin heiti" charset="-122"/>
                <a:cs typeface="Times New Roman" panose="02020603050405020304" pitchFamily="18" charset="0"/>
              </a:rPr>
              <a:t>ñoïc</a:t>
            </a:r>
            <a:r>
              <a:rPr lang="en-US" altLang="zh-CN" sz="3200" b="1" kern="0" dirty="0">
                <a:solidFill>
                  <a:prstClr val="black"/>
                </a:solidFill>
                <a:latin typeface="VNI-Avo" pitchFamily="2" charset="0"/>
                <a:ea typeface="inpin heiti" charset="-122"/>
                <a:cs typeface="Times New Roman" panose="02020603050405020304" pitchFamily="18" charset="0"/>
              </a:rPr>
              <a:t> </a:t>
            </a:r>
            <a:r>
              <a:rPr lang="en-US" altLang="zh-CN" sz="3200" b="1" kern="0" dirty="0" err="1">
                <a:solidFill>
                  <a:prstClr val="black"/>
                </a:solidFill>
                <a:latin typeface="VNI-Avo" pitchFamily="2" charset="0"/>
                <a:ea typeface="inpin heiti" charset="-122"/>
                <a:cs typeface="Times New Roman" panose="02020603050405020304" pitchFamily="18" charset="0"/>
              </a:rPr>
              <a:t>nhoùm</a:t>
            </a:r>
            <a:endParaRPr lang="zh-CN" altLang="en-US" sz="3200" b="1" kern="0" dirty="0">
              <a:solidFill>
                <a:prstClr val="black"/>
              </a:solidFill>
              <a:latin typeface="VNI-Avo" pitchFamily="2" charset="0"/>
              <a:ea typeface="inpin heiti" charset="-122"/>
              <a:cs typeface="Times New Roman" panose="02020603050405020304" pitchFamily="18" charset="0"/>
            </a:endParaRPr>
          </a:p>
        </p:txBody>
      </p:sp>
      <p:sp>
        <p:nvSpPr>
          <p:cNvPr id="11" name="Rectangle 10">
            <a:extLst>
              <a:ext uri="{FF2B5EF4-FFF2-40B4-BE49-F238E27FC236}">
                <a16:creationId xmlns:a16="http://schemas.microsoft.com/office/drawing/2014/main" xmlns="" id="{8CEE6B96-3B60-41F7-8C5A-9CE6526896C1}"/>
              </a:ext>
            </a:extLst>
          </p:cNvPr>
          <p:cNvSpPr/>
          <p:nvPr/>
        </p:nvSpPr>
        <p:spPr>
          <a:xfrm>
            <a:off x="624600" y="1537069"/>
            <a:ext cx="4081783" cy="1434175"/>
          </a:xfrm>
          <a:prstGeom prst="rect">
            <a:avLst/>
          </a:prstGeom>
        </p:spPr>
        <p:txBody>
          <a:bodyPr wrap="square">
            <a:spAutoFit/>
          </a:bodyPr>
          <a:lstStyle/>
          <a:p>
            <a:pPr algn="ctr" defTabSz="914378">
              <a:lnSpc>
                <a:spcPct val="112000"/>
              </a:lnSpc>
              <a:defRPr/>
            </a:pPr>
            <a:r>
              <a:rPr lang="en-US" altLang="zh-CN" sz="2000" b="1" dirty="0" err="1">
                <a:solidFill>
                  <a:srgbClr val="0070C0"/>
                </a:solidFill>
                <a:latin typeface="VNI-Avo" pitchFamily="2" charset="0"/>
                <a:ea typeface="inpin heiti" charset="-122"/>
                <a:cs typeface="Times New Roman" panose="02020603050405020304" pitchFamily="18" charset="0"/>
              </a:rPr>
              <a:t>Yeâu</a:t>
            </a:r>
            <a:r>
              <a:rPr lang="en-US" altLang="zh-CN" sz="2000" b="1" dirty="0">
                <a:solidFill>
                  <a:srgbClr val="0070C0"/>
                </a:solidFill>
                <a:latin typeface="VNI-Avo" pitchFamily="2" charset="0"/>
                <a:ea typeface="inpin heiti" charset="-122"/>
                <a:cs typeface="Times New Roman" panose="02020603050405020304" pitchFamily="18" charset="0"/>
              </a:rPr>
              <a:t> </a:t>
            </a:r>
            <a:r>
              <a:rPr lang="en-US" altLang="zh-CN" sz="2000" b="1" dirty="0" err="1">
                <a:solidFill>
                  <a:srgbClr val="0070C0"/>
                </a:solidFill>
                <a:latin typeface="VNI-Avo" pitchFamily="2" charset="0"/>
                <a:ea typeface="inpin heiti" charset="-122"/>
                <a:cs typeface="Times New Roman" panose="02020603050405020304" pitchFamily="18" charset="0"/>
              </a:rPr>
              <a:t>caàu</a:t>
            </a:r>
            <a:endParaRPr lang="en-US" altLang="zh-CN" sz="2000" b="1" dirty="0">
              <a:solidFill>
                <a:srgbClr val="0070C0"/>
              </a:solidFill>
              <a:latin typeface="VNI-Avo" pitchFamily="2" charset="0"/>
              <a:ea typeface="inpin heiti" charset="-122"/>
              <a:cs typeface="Times New Roman" panose="02020603050405020304" pitchFamily="18" charset="0"/>
            </a:endParaRPr>
          </a:p>
          <a:p>
            <a:pPr marL="280981" indent="-280981" defTabSz="914378">
              <a:lnSpc>
                <a:spcPct val="112000"/>
              </a:lnSpc>
              <a:buFontTx/>
              <a:buChar char="-"/>
              <a:defRPr/>
            </a:pPr>
            <a:r>
              <a:rPr lang="en-US" altLang="zh-CN" sz="2000" dirty="0" err="1">
                <a:solidFill>
                  <a:srgbClr val="FF0000"/>
                </a:solidFill>
                <a:latin typeface="VNI-Avo" pitchFamily="2" charset="0"/>
                <a:ea typeface="inpin heiti" charset="-122"/>
                <a:cs typeface="Times New Roman" panose="02020603050405020304" pitchFamily="18" charset="0"/>
              </a:rPr>
              <a:t>Phaân</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coâng</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ñoïc</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theo</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ñoaïn</a:t>
            </a:r>
            <a:r>
              <a:rPr lang="en-US" altLang="zh-CN" sz="2000" dirty="0">
                <a:solidFill>
                  <a:srgbClr val="FF0000"/>
                </a:solidFill>
                <a:latin typeface="VNI-Avo" pitchFamily="2" charset="0"/>
                <a:ea typeface="inpin heiti" charset="-122"/>
                <a:cs typeface="Times New Roman" panose="02020603050405020304" pitchFamily="18" charset="0"/>
              </a:rPr>
              <a:t>.</a:t>
            </a:r>
          </a:p>
          <a:p>
            <a:pPr marL="280981" indent="-280981" defTabSz="914378">
              <a:lnSpc>
                <a:spcPct val="112000"/>
              </a:lnSpc>
              <a:buFontTx/>
              <a:buChar char="-"/>
              <a:defRPr/>
            </a:pPr>
            <a:r>
              <a:rPr lang="en-US" altLang="zh-CN" sz="2000" dirty="0" err="1">
                <a:solidFill>
                  <a:srgbClr val="FF0000"/>
                </a:solidFill>
                <a:latin typeface="VNI-Avo" pitchFamily="2" charset="0"/>
                <a:ea typeface="inpin heiti" charset="-122"/>
                <a:cs typeface="Times New Roman" panose="02020603050405020304" pitchFamily="18" charset="0"/>
              </a:rPr>
              <a:t>Taát</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caû</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thaønh</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vieân</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ñeàu</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ñoïc</a:t>
            </a:r>
            <a:r>
              <a:rPr lang="en-US" altLang="zh-CN" sz="2000" dirty="0">
                <a:solidFill>
                  <a:srgbClr val="FF0000"/>
                </a:solidFill>
                <a:latin typeface="VNI-Avo" pitchFamily="2" charset="0"/>
                <a:ea typeface="inpin heiti" charset="-122"/>
                <a:cs typeface="Times New Roman" panose="02020603050405020304" pitchFamily="18" charset="0"/>
              </a:rPr>
              <a:t>.</a:t>
            </a:r>
          </a:p>
          <a:p>
            <a:pPr marL="280981" indent="-280981" defTabSz="914378">
              <a:lnSpc>
                <a:spcPct val="112000"/>
              </a:lnSpc>
              <a:buFontTx/>
              <a:buChar char="-"/>
              <a:defRPr/>
            </a:pPr>
            <a:r>
              <a:rPr lang="en-US" altLang="zh-CN" sz="2000" dirty="0" err="1">
                <a:solidFill>
                  <a:srgbClr val="FF0000"/>
                </a:solidFill>
                <a:latin typeface="VNI-Avo" pitchFamily="2" charset="0"/>
                <a:ea typeface="inpin heiti" charset="-122"/>
                <a:cs typeface="Times New Roman" panose="02020603050405020304" pitchFamily="18" charset="0"/>
              </a:rPr>
              <a:t>Giaûi</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nghóa</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töø</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cuøng</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nhau</a:t>
            </a:r>
            <a:r>
              <a:rPr lang="en-US" altLang="zh-CN" sz="2000" dirty="0">
                <a:solidFill>
                  <a:srgbClr val="FF0000"/>
                </a:solidFill>
                <a:latin typeface="VNI-Avo" pitchFamily="2" charset="0"/>
                <a:ea typeface="inpin heiti" charset="-122"/>
                <a:cs typeface="Times New Roman" panose="02020603050405020304" pitchFamily="18" charset="0"/>
              </a:rPr>
              <a:t>.</a:t>
            </a:r>
          </a:p>
        </p:txBody>
      </p:sp>
      <p:sp>
        <p:nvSpPr>
          <p:cNvPr id="12" name="Rectangle 11">
            <a:extLst>
              <a:ext uri="{FF2B5EF4-FFF2-40B4-BE49-F238E27FC236}">
                <a16:creationId xmlns:a16="http://schemas.microsoft.com/office/drawing/2014/main" xmlns="" id="{2B74A997-3694-4735-8DA0-652DD9522EE3}"/>
              </a:ext>
            </a:extLst>
          </p:cNvPr>
          <p:cNvSpPr/>
          <p:nvPr/>
        </p:nvSpPr>
        <p:spPr>
          <a:xfrm>
            <a:off x="5175435" y="1457081"/>
            <a:ext cx="3499512" cy="1434175"/>
          </a:xfrm>
          <a:prstGeom prst="rect">
            <a:avLst/>
          </a:prstGeom>
        </p:spPr>
        <p:txBody>
          <a:bodyPr wrap="square">
            <a:spAutoFit/>
          </a:bodyPr>
          <a:lstStyle/>
          <a:p>
            <a:pPr algn="ctr" defTabSz="914378">
              <a:lnSpc>
                <a:spcPct val="112000"/>
              </a:lnSpc>
              <a:defRPr/>
            </a:pPr>
            <a:r>
              <a:rPr lang="en-US" altLang="zh-CN" sz="2000" b="1" dirty="0" err="1">
                <a:solidFill>
                  <a:srgbClr val="0070C0"/>
                </a:solidFill>
                <a:latin typeface="VNI-Avo" pitchFamily="2" charset="0"/>
                <a:ea typeface="inpin heiti" charset="-122"/>
                <a:cs typeface="Times New Roman" panose="02020603050405020304" pitchFamily="18" charset="0"/>
              </a:rPr>
              <a:t>Tieâu</a:t>
            </a:r>
            <a:r>
              <a:rPr lang="en-US" altLang="zh-CN" sz="2000" b="1" dirty="0">
                <a:solidFill>
                  <a:srgbClr val="0070C0"/>
                </a:solidFill>
                <a:latin typeface="VNI-Avo" pitchFamily="2" charset="0"/>
                <a:ea typeface="inpin heiti" charset="-122"/>
                <a:cs typeface="Times New Roman" panose="02020603050405020304" pitchFamily="18" charset="0"/>
              </a:rPr>
              <a:t> </a:t>
            </a:r>
            <a:r>
              <a:rPr lang="en-US" altLang="zh-CN" sz="2000" b="1" dirty="0" err="1">
                <a:solidFill>
                  <a:srgbClr val="0070C0"/>
                </a:solidFill>
                <a:latin typeface="VNI-Avo" pitchFamily="2" charset="0"/>
                <a:ea typeface="inpin heiti" charset="-122"/>
                <a:cs typeface="Times New Roman" panose="02020603050405020304" pitchFamily="18" charset="0"/>
              </a:rPr>
              <a:t>chí</a:t>
            </a:r>
            <a:r>
              <a:rPr lang="en-US" altLang="zh-CN" sz="2000" b="1" dirty="0">
                <a:solidFill>
                  <a:srgbClr val="0070C0"/>
                </a:solidFill>
                <a:latin typeface="VNI-Avo" pitchFamily="2" charset="0"/>
                <a:ea typeface="inpin heiti" charset="-122"/>
                <a:cs typeface="Times New Roman" panose="02020603050405020304" pitchFamily="18" charset="0"/>
              </a:rPr>
              <a:t> </a:t>
            </a:r>
            <a:r>
              <a:rPr lang="en-US" altLang="zh-CN" sz="2000" b="1" dirty="0" err="1">
                <a:solidFill>
                  <a:srgbClr val="0070C0"/>
                </a:solidFill>
                <a:latin typeface="VNI-Avo" pitchFamily="2" charset="0"/>
                <a:ea typeface="inpin heiti" charset="-122"/>
                <a:cs typeface="Times New Roman" panose="02020603050405020304" pitchFamily="18" charset="0"/>
              </a:rPr>
              <a:t>ñaùnh</a:t>
            </a:r>
            <a:r>
              <a:rPr lang="en-US" altLang="zh-CN" sz="2000" b="1" dirty="0">
                <a:solidFill>
                  <a:srgbClr val="0070C0"/>
                </a:solidFill>
                <a:latin typeface="VNI-Avo" pitchFamily="2" charset="0"/>
                <a:ea typeface="inpin heiti" charset="-122"/>
                <a:cs typeface="Times New Roman" panose="02020603050405020304" pitchFamily="18" charset="0"/>
              </a:rPr>
              <a:t> </a:t>
            </a:r>
            <a:r>
              <a:rPr lang="en-US" altLang="zh-CN" sz="2000" b="1" dirty="0" err="1">
                <a:solidFill>
                  <a:srgbClr val="0070C0"/>
                </a:solidFill>
                <a:latin typeface="VNI-Avo" pitchFamily="2" charset="0"/>
                <a:ea typeface="inpin heiti" charset="-122"/>
                <a:cs typeface="Times New Roman" panose="02020603050405020304" pitchFamily="18" charset="0"/>
              </a:rPr>
              <a:t>giaù</a:t>
            </a:r>
            <a:endParaRPr lang="en-US" altLang="zh-CN" sz="2000" b="1" dirty="0">
              <a:solidFill>
                <a:srgbClr val="0070C0"/>
              </a:solidFill>
              <a:latin typeface="VNI-Avo" pitchFamily="2" charset="0"/>
              <a:ea typeface="inpin heiti" charset="-122"/>
              <a:cs typeface="Times New Roman" panose="02020603050405020304" pitchFamily="18" charset="0"/>
            </a:endParaRPr>
          </a:p>
          <a:p>
            <a:pPr marL="514337" indent="-514337" defTabSz="914378">
              <a:lnSpc>
                <a:spcPct val="112000"/>
              </a:lnSpc>
              <a:buFontTx/>
              <a:buAutoNum type="arabicPeriod"/>
              <a:defRPr/>
            </a:pPr>
            <a:r>
              <a:rPr lang="en-US" altLang="zh-CN" sz="2000" dirty="0" err="1">
                <a:solidFill>
                  <a:srgbClr val="7030A0"/>
                </a:solidFill>
                <a:latin typeface="VNI-Avo" pitchFamily="2" charset="0"/>
                <a:ea typeface="inpin heiti" charset="-122"/>
                <a:cs typeface="Times New Roman" panose="02020603050405020304" pitchFamily="18" charset="0"/>
              </a:rPr>
              <a:t>Ñoïc</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ñuùng</a:t>
            </a:r>
            <a:endParaRPr lang="en-US" altLang="zh-CN" sz="2000" dirty="0">
              <a:solidFill>
                <a:srgbClr val="7030A0"/>
              </a:solidFill>
              <a:latin typeface="VNI-Avo" pitchFamily="2" charset="0"/>
              <a:ea typeface="inpin heiti" charset="-122"/>
              <a:cs typeface="Times New Roman" panose="02020603050405020304" pitchFamily="18" charset="0"/>
            </a:endParaRPr>
          </a:p>
          <a:p>
            <a:pPr marL="514337" indent="-514337" defTabSz="914378">
              <a:lnSpc>
                <a:spcPct val="112000"/>
              </a:lnSpc>
              <a:buFontTx/>
              <a:buAutoNum type="arabicPeriod"/>
              <a:defRPr/>
            </a:pPr>
            <a:r>
              <a:rPr lang="en-US" altLang="zh-CN" sz="2000" dirty="0" err="1">
                <a:solidFill>
                  <a:srgbClr val="7030A0"/>
                </a:solidFill>
                <a:latin typeface="VNI-Avo" pitchFamily="2" charset="0"/>
                <a:ea typeface="inpin heiti" charset="-122"/>
                <a:cs typeface="Times New Roman" panose="02020603050405020304" pitchFamily="18" charset="0"/>
              </a:rPr>
              <a:t>Ñoïc</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roõ</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raøng</a:t>
            </a:r>
            <a:endParaRPr lang="en-US" altLang="zh-CN" sz="2000" dirty="0">
              <a:solidFill>
                <a:srgbClr val="7030A0"/>
              </a:solidFill>
              <a:latin typeface="VNI-Avo" pitchFamily="2" charset="0"/>
              <a:ea typeface="inpin heiti" charset="-122"/>
              <a:cs typeface="Times New Roman" panose="02020603050405020304" pitchFamily="18" charset="0"/>
            </a:endParaRPr>
          </a:p>
          <a:p>
            <a:pPr marL="514337" indent="-514337" defTabSz="914378">
              <a:lnSpc>
                <a:spcPct val="112000"/>
              </a:lnSpc>
              <a:buFontTx/>
              <a:buAutoNum type="arabicPeriod"/>
              <a:defRPr/>
            </a:pPr>
            <a:r>
              <a:rPr lang="en-US" altLang="zh-CN" sz="2000" dirty="0" err="1">
                <a:solidFill>
                  <a:srgbClr val="7030A0"/>
                </a:solidFill>
                <a:latin typeface="VNI-Avo" pitchFamily="2" charset="0"/>
                <a:ea typeface="inpin heiti" charset="-122"/>
                <a:cs typeface="Times New Roman" panose="02020603050405020304" pitchFamily="18" charset="0"/>
              </a:rPr>
              <a:t>Ngaét</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nghæ</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ñuùng</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choã</a:t>
            </a:r>
            <a:endParaRPr lang="zh-CN" altLang="en-US" sz="2000" dirty="0">
              <a:solidFill>
                <a:srgbClr val="7030A0"/>
              </a:solidFill>
              <a:latin typeface="VNI-Avo" pitchFamily="2" charset="0"/>
              <a:ea typeface="inpin heiti" charset="-122"/>
              <a:cs typeface="Times New Roman" panose="02020603050405020304" pitchFamily="18" charset="0"/>
            </a:endParaRPr>
          </a:p>
        </p:txBody>
      </p:sp>
      <p:pic>
        <p:nvPicPr>
          <p:cNvPr id="13" name="Picture 12">
            <a:extLst>
              <a:ext uri="{FF2B5EF4-FFF2-40B4-BE49-F238E27FC236}">
                <a16:creationId xmlns:a16="http://schemas.microsoft.com/office/drawing/2014/main" xmlns="" id="{48FD5E26-425E-4839-A05D-13481D7B535B}"/>
              </a:ext>
            </a:extLst>
          </p:cNvPr>
          <p:cNvPicPr>
            <a:picLocks noChangeAspect="1"/>
          </p:cNvPicPr>
          <p:nvPr/>
        </p:nvPicPr>
        <p:blipFill>
          <a:blip r:embed="rId4">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256208" y="3136325"/>
            <a:ext cx="3629742" cy="1842094"/>
          </a:xfrm>
          <a:prstGeom prst="rect">
            <a:avLst/>
          </a:prstGeom>
        </p:spPr>
      </p:pic>
    </p:spTree>
    <p:extLst>
      <p:ext uri="{BB962C8B-B14F-4D97-AF65-F5344CB8AC3E}">
        <p14:creationId xmlns:p14="http://schemas.microsoft.com/office/powerpoint/2010/main" val="269953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7B29C354-ED5B-4D25-92D4-16E92FE9F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82" y="0"/>
            <a:ext cx="8354636" cy="5143500"/>
          </a:xfrm>
          <a:prstGeom prst="rect">
            <a:avLst/>
          </a:prstGeom>
        </p:spPr>
      </p:pic>
      <p:pic>
        <p:nvPicPr>
          <p:cNvPr id="3" name="图片 2">
            <a:extLst>
              <a:ext uri="{FF2B5EF4-FFF2-40B4-BE49-F238E27FC236}">
                <a16:creationId xmlns:a16="http://schemas.microsoft.com/office/drawing/2014/main" xmlns="" id="{939DDD6B-4265-4E8F-A777-40EB938F37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13664" y="1649569"/>
            <a:ext cx="3524099" cy="3524099"/>
          </a:xfrm>
          <a:prstGeom prst="rect">
            <a:avLst/>
          </a:prstGeom>
        </p:spPr>
      </p:pic>
      <p:sp>
        <p:nvSpPr>
          <p:cNvPr id="8" name="文本框 18">
            <a:extLst>
              <a:ext uri="{FF2B5EF4-FFF2-40B4-BE49-F238E27FC236}">
                <a16:creationId xmlns:a16="http://schemas.microsoft.com/office/drawing/2014/main" xmlns="" id="{B0143A12-143A-40F3-ABA8-AB75DDDDD4E4}"/>
              </a:ext>
            </a:extLst>
          </p:cNvPr>
          <p:cNvSpPr txBox="1"/>
          <p:nvPr/>
        </p:nvSpPr>
        <p:spPr>
          <a:xfrm>
            <a:off x="1922231" y="1649569"/>
            <a:ext cx="5149383" cy="1754326"/>
          </a:xfrm>
          <a:prstGeom prst="rect">
            <a:avLst/>
          </a:prstGeom>
          <a:noFill/>
        </p:spPr>
        <p:txBody>
          <a:bodyPr wrap="square" rtlCol="0">
            <a:spAutoFit/>
          </a:bodyPr>
          <a:lstStyle/>
          <a:p>
            <a:pPr algn="ctr" defTabSz="914400">
              <a:defRPr/>
            </a:pPr>
            <a:r>
              <a:rPr lang="en-US" altLang="zh-CN" sz="5400" dirty="0">
                <a:solidFill>
                  <a:srgbClr val="7030A0"/>
                </a:solidFill>
                <a:latin typeface="VNI-Avo" pitchFamily="2" charset="0"/>
                <a:ea typeface="仓耳今楷05-6763 W05" panose="02020400000000000000" pitchFamily="18" charset="-122"/>
              </a:rPr>
              <a:t>2. </a:t>
            </a:r>
            <a:r>
              <a:rPr lang="en-US" altLang="zh-CN" sz="5400" dirty="0" err="1">
                <a:solidFill>
                  <a:srgbClr val="7030A0"/>
                </a:solidFill>
                <a:latin typeface="VNI-Avo" pitchFamily="2" charset="0"/>
                <a:ea typeface="仓耳今楷05-6763 W05" panose="02020400000000000000" pitchFamily="18" charset="-122"/>
              </a:rPr>
              <a:t>Luyeän</a:t>
            </a:r>
            <a:r>
              <a:rPr lang="en-US" altLang="zh-CN" sz="5400" dirty="0">
                <a:solidFill>
                  <a:srgbClr val="7030A0"/>
                </a:solidFill>
                <a:latin typeface="VNI-Avo" pitchFamily="2" charset="0"/>
                <a:ea typeface="仓耳今楷05-6763 W05" panose="02020400000000000000" pitchFamily="18" charset="-122"/>
              </a:rPr>
              <a:t> </a:t>
            </a:r>
            <a:r>
              <a:rPr lang="en-US" altLang="zh-CN" sz="5400" dirty="0" err="1">
                <a:solidFill>
                  <a:srgbClr val="7030A0"/>
                </a:solidFill>
                <a:latin typeface="VNI-Avo" pitchFamily="2" charset="0"/>
                <a:ea typeface="仓耳今楷05-6763 W05" panose="02020400000000000000" pitchFamily="18" charset="-122"/>
              </a:rPr>
              <a:t>ñoïc</a:t>
            </a:r>
            <a:r>
              <a:rPr lang="en-US" altLang="zh-CN" sz="5400" dirty="0">
                <a:solidFill>
                  <a:srgbClr val="7030A0"/>
                </a:solidFill>
                <a:latin typeface="VNI-Avo" pitchFamily="2" charset="0"/>
                <a:ea typeface="仓耳今楷05-6763 W05" panose="02020400000000000000" pitchFamily="18" charset="-122"/>
              </a:rPr>
              <a:t> </a:t>
            </a:r>
            <a:r>
              <a:rPr lang="en-US" altLang="zh-CN" sz="5400" dirty="0" err="1">
                <a:solidFill>
                  <a:srgbClr val="7030A0"/>
                </a:solidFill>
                <a:latin typeface="VNI-Avo" pitchFamily="2" charset="0"/>
                <a:ea typeface="仓耳今楷05-6763 W05" panose="02020400000000000000" pitchFamily="18" charset="-122"/>
              </a:rPr>
              <a:t>hieåu</a:t>
            </a:r>
            <a:endParaRPr lang="zh-CN" altLang="en-US" sz="5400" dirty="0">
              <a:solidFill>
                <a:srgbClr val="7030A0"/>
              </a:solidFill>
              <a:latin typeface="VNI-Avo" pitchFamily="2" charset="0"/>
              <a:ea typeface="仓耳今楷05-6763 W05" panose="02020400000000000000" pitchFamily="18" charset="-122"/>
            </a:endParaRPr>
          </a:p>
        </p:txBody>
      </p:sp>
    </p:spTree>
    <p:extLst>
      <p:ext uri="{BB962C8B-B14F-4D97-AF65-F5344CB8AC3E}">
        <p14:creationId xmlns:p14="http://schemas.microsoft.com/office/powerpoint/2010/main" val="3174046741"/>
      </p:ext>
    </p:extLst>
  </p:cSld>
  <p:clrMapOvr>
    <a:masterClrMapping/>
  </p:clrMapOvr>
  <p:transition spd="slow" advTm="200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xmlns="" id="{5B0AAAF9-83F0-4BB8-89EA-453189F6C8B6}"/>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4" name="Kí hiệu - Khám phá &amp; Luyện tập">
            <a:extLst>
              <a:ext uri="{FF2B5EF4-FFF2-40B4-BE49-F238E27FC236}">
                <a16:creationId xmlns:a16="http://schemas.microsoft.com/office/drawing/2014/main" xmlns="" id="{C22E9C92-918F-40B2-8BE7-2B8F6244F3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5" name="Nội dung">
            <a:extLst>
              <a:ext uri="{FF2B5EF4-FFF2-40B4-BE49-F238E27FC236}">
                <a16:creationId xmlns:a16="http://schemas.microsoft.com/office/drawing/2014/main" xmlns="" id="{BEB6A7B5-3404-40FC-B303-5A416ED2060D}"/>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sp>
        <p:nvSpPr>
          <p:cNvPr id="12" name="Nội dung">
            <a:extLst>
              <a:ext uri="{FF2B5EF4-FFF2-40B4-BE49-F238E27FC236}">
                <a16:creationId xmlns:a16="http://schemas.microsoft.com/office/drawing/2014/main" xmlns="" id="{FC00131A-8D8C-4D77-92B5-73C15FF49D05}"/>
              </a:ext>
            </a:extLst>
          </p:cNvPr>
          <p:cNvSpPr txBox="1"/>
          <p:nvPr/>
        </p:nvSpPr>
        <p:spPr>
          <a:xfrm>
            <a:off x="2184218" y="137627"/>
            <a:ext cx="5369720" cy="46166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400" b="1" dirty="0" err="1" smtClean="0">
                <a:solidFill>
                  <a:srgbClr val="00B0F0"/>
                </a:solidFill>
                <a:latin typeface="Averta Std CY Bold" panose="00000800000000000000" pitchFamily="50" charset="0"/>
              </a:rPr>
              <a:t>Hai</a:t>
            </a:r>
            <a:r>
              <a:rPr lang="en-US" sz="2400" b="1" dirty="0" smtClean="0">
                <a:solidFill>
                  <a:srgbClr val="00B0F0"/>
                </a:solidFill>
                <a:latin typeface="Averta Std CY Bold" panose="00000800000000000000" pitchFamily="50" charset="0"/>
              </a:rPr>
              <a:t> </a:t>
            </a:r>
            <a:r>
              <a:rPr lang="en-US" sz="2400" b="1" dirty="0" err="1" smtClean="0">
                <a:solidFill>
                  <a:srgbClr val="00B0F0"/>
                </a:solidFill>
                <a:latin typeface="Averta Std CY Bold" panose="00000800000000000000" pitchFamily="50" charset="0"/>
              </a:rPr>
              <a:t>người</a:t>
            </a:r>
            <a:r>
              <a:rPr lang="en-US" sz="2400" b="1" dirty="0" smtClean="0">
                <a:solidFill>
                  <a:srgbClr val="00B0F0"/>
                </a:solidFill>
                <a:latin typeface="Averta Std CY Bold" panose="00000800000000000000" pitchFamily="50" charset="0"/>
              </a:rPr>
              <a:t> </a:t>
            </a:r>
            <a:r>
              <a:rPr lang="en-US" sz="2400" b="1" dirty="0" err="1" smtClean="0">
                <a:solidFill>
                  <a:srgbClr val="00B0F0"/>
                </a:solidFill>
                <a:latin typeface="Averta Std CY Bold" panose="00000800000000000000" pitchFamily="50" charset="0"/>
              </a:rPr>
              <a:t>bạn</a:t>
            </a:r>
            <a:endParaRPr kumimoji="0" lang="en-US" sz="2400" b="1" i="0" u="none" strike="noStrike" kern="1200" cap="none" spc="0" normalizeH="0" baseline="0" noProof="0" dirty="0">
              <a:ln>
                <a:noFill/>
              </a:ln>
              <a:solidFill>
                <a:srgbClr val="00B0F0"/>
              </a:solidFill>
              <a:effectLst/>
              <a:uLnTx/>
              <a:uFillTx/>
              <a:latin typeface="Averta Std CY Bold" panose="00000800000000000000" pitchFamily="50" charset="0"/>
              <a:cs typeface="+mn-cs"/>
            </a:endParaRPr>
          </a:p>
        </p:txBody>
      </p:sp>
      <p:sp>
        <p:nvSpPr>
          <p:cNvPr id="8" name="Rectangle 7">
            <a:extLst>
              <a:ext uri="{FF2B5EF4-FFF2-40B4-BE49-F238E27FC236}">
                <a16:creationId xmlns:a16="http://schemas.microsoft.com/office/drawing/2014/main" xmlns="" id="{A61662B9-993E-46E5-9B29-5485F8D62749}"/>
              </a:ext>
            </a:extLst>
          </p:cNvPr>
          <p:cNvSpPr/>
          <p:nvPr/>
        </p:nvSpPr>
        <p:spPr>
          <a:xfrm>
            <a:off x="5855771" y="49778"/>
            <a:ext cx="2776721" cy="707886"/>
          </a:xfrm>
          <a:prstGeom prst="rect">
            <a:avLst/>
          </a:prstGeom>
          <a:solidFill>
            <a:srgbClr val="FFFF00"/>
          </a:solid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VNI-Avo" pitchFamily="2" charset="0"/>
                <a:cs typeface="+mn-cs"/>
              </a:rPr>
              <a:t>Töø</a:t>
            </a:r>
            <a:r>
              <a:rPr kumimoji="0" lang="en-US" sz="2000" b="0" i="0" u="none" strike="noStrike" kern="1200" cap="none" spc="0" normalizeH="0" baseline="0" noProof="0" dirty="0">
                <a:ln>
                  <a:noFill/>
                </a:ln>
                <a:solidFill>
                  <a:srgbClr val="FF0000"/>
                </a:solidFill>
                <a:effectLst/>
                <a:uLnTx/>
                <a:uFillTx/>
                <a:latin typeface="VNI-Avo" pitchFamily="2" charset="0"/>
                <a:cs typeface="+mn-cs"/>
              </a:rPr>
              <a:t> </a:t>
            </a:r>
            <a:r>
              <a:rPr kumimoji="0" lang="en-US" sz="2000" b="0" i="0" u="none" strike="noStrike" kern="1200" cap="none" spc="0" normalizeH="0" baseline="0" noProof="0" dirty="0" err="1">
                <a:ln>
                  <a:noFill/>
                </a:ln>
                <a:solidFill>
                  <a:srgbClr val="FF0000"/>
                </a:solidFill>
                <a:effectLst/>
                <a:uLnTx/>
                <a:uFillTx/>
                <a:latin typeface="VNI-Avo" pitchFamily="2" charset="0"/>
                <a:cs typeface="+mn-cs"/>
              </a:rPr>
              <a:t>naøo</a:t>
            </a:r>
            <a:r>
              <a:rPr kumimoji="0" lang="en-US" sz="2000" b="0" i="0" u="none" strike="noStrike" kern="1200" cap="none" spc="0" normalizeH="0" baseline="0" noProof="0" dirty="0">
                <a:ln>
                  <a:noFill/>
                </a:ln>
                <a:solidFill>
                  <a:srgbClr val="FF0000"/>
                </a:solidFill>
                <a:effectLst/>
                <a:uLnTx/>
                <a:uFillTx/>
                <a:latin typeface="VNI-Avo" pitchFamily="2" charset="0"/>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VNI-Avo" pitchFamily="2" charset="0"/>
                <a:cs typeface="+mn-cs"/>
              </a:rPr>
              <a:t>em</a:t>
            </a:r>
            <a:r>
              <a:rPr kumimoji="0" lang="en-US" sz="2000" b="0" i="0" u="none" strike="noStrike" kern="1200" cap="none" spc="0" normalizeH="0" baseline="0" noProof="0" dirty="0">
                <a:ln>
                  <a:noFill/>
                </a:ln>
                <a:solidFill>
                  <a:srgbClr val="FF0000"/>
                </a:solidFill>
                <a:effectLst/>
                <a:uLnTx/>
                <a:uFillTx/>
                <a:latin typeface="VNI-Avo" pitchFamily="2" charset="0"/>
                <a:cs typeface="+mn-cs"/>
              </a:rPr>
              <a:t> </a:t>
            </a:r>
            <a:r>
              <a:rPr kumimoji="0" lang="en-US" sz="2000" b="0" i="0" u="none" strike="noStrike" kern="1200" cap="none" spc="0" normalizeH="0" baseline="0" noProof="0" dirty="0" err="1">
                <a:ln>
                  <a:noFill/>
                </a:ln>
                <a:solidFill>
                  <a:srgbClr val="FF0000"/>
                </a:solidFill>
                <a:effectLst/>
                <a:uLnTx/>
                <a:uFillTx/>
                <a:latin typeface="VNI-Avo" pitchFamily="2" charset="0"/>
                <a:cs typeface="+mn-cs"/>
              </a:rPr>
              <a:t>chöa</a:t>
            </a:r>
            <a:r>
              <a:rPr kumimoji="0" lang="en-US" sz="2000" b="0" i="0" u="none" strike="noStrike" kern="1200" cap="none" spc="0" normalizeH="0" baseline="0" noProof="0" dirty="0">
                <a:ln>
                  <a:noFill/>
                </a:ln>
                <a:solidFill>
                  <a:srgbClr val="FF0000"/>
                </a:solidFill>
                <a:effectLst/>
                <a:uLnTx/>
                <a:uFillTx/>
                <a:latin typeface="VNI-Avo" pitchFamily="2" charset="0"/>
                <a:cs typeface="+mn-cs"/>
              </a:rPr>
              <a:t> </a:t>
            </a:r>
            <a:r>
              <a:rPr kumimoji="0" lang="en-US" sz="2000" b="0" i="0" u="none" strike="noStrike" kern="1200" cap="none" spc="0" normalizeH="0" baseline="0" noProof="0" dirty="0" err="1">
                <a:ln>
                  <a:noFill/>
                </a:ln>
                <a:solidFill>
                  <a:srgbClr val="FF0000"/>
                </a:solidFill>
                <a:effectLst/>
                <a:uLnTx/>
                <a:uFillTx/>
                <a:latin typeface="VNI-Avo" pitchFamily="2" charset="0"/>
                <a:cs typeface="+mn-cs"/>
              </a:rPr>
              <a:t>hieåu</a:t>
            </a:r>
            <a:r>
              <a:rPr kumimoji="0" lang="en-US" sz="2000" b="0" i="0" u="none" strike="noStrike" kern="1200" cap="none" spc="0" normalizeH="0" baseline="0" noProof="0" dirty="0">
                <a:ln>
                  <a:noFill/>
                </a:ln>
                <a:solidFill>
                  <a:srgbClr val="FF0000"/>
                </a:solidFill>
                <a:effectLst/>
                <a:uLnTx/>
                <a:uFillTx/>
                <a:latin typeface="VNI-Avo" pitchFamily="2" charset="0"/>
                <a:cs typeface="+mn-cs"/>
              </a:rPr>
              <a:t> </a:t>
            </a:r>
            <a:r>
              <a:rPr kumimoji="0" lang="en-US" sz="2000" b="0" i="0" u="none" strike="noStrike" kern="1200" cap="none" spc="0" normalizeH="0" baseline="0" noProof="0" dirty="0" err="1">
                <a:ln>
                  <a:noFill/>
                </a:ln>
                <a:solidFill>
                  <a:srgbClr val="FF0000"/>
                </a:solidFill>
                <a:effectLst/>
                <a:uLnTx/>
                <a:uFillTx/>
                <a:latin typeface="VNI-Avo" pitchFamily="2" charset="0"/>
                <a:cs typeface="+mn-cs"/>
              </a:rPr>
              <a:t>nghóa</a:t>
            </a:r>
            <a:endParaRPr kumimoji="0" lang="en-US" sz="2000" b="0" i="0" u="none" strike="noStrike" kern="1200" cap="none" spc="0" normalizeH="0" baseline="0" noProof="0" dirty="0">
              <a:ln>
                <a:noFill/>
              </a:ln>
              <a:solidFill>
                <a:srgbClr val="FF0000"/>
              </a:solidFill>
              <a:effectLst/>
              <a:uLnTx/>
              <a:uFillTx/>
              <a:latin typeface="VNI-Avo" pitchFamily="2" charset="0"/>
              <a:cs typeface="+mn-cs"/>
            </a:endParaRPr>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85" t="24259" r="12076" b="27555"/>
          <a:stretch/>
        </p:blipFill>
        <p:spPr bwMode="auto">
          <a:xfrm>
            <a:off x="117577" y="825659"/>
            <a:ext cx="8909714" cy="400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532333"/>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9000" b="-9000"/>
          </a:stretch>
        </a:blipFill>
        <a:effectLst/>
      </p:bgPr>
    </p:bg>
    <p:spTree>
      <p:nvGrpSpPr>
        <p:cNvPr id="1" name=""/>
        <p:cNvGrpSpPr/>
        <p:nvPr/>
      </p:nvGrpSpPr>
      <p:grpSpPr>
        <a:xfrm>
          <a:off x="0" y="0"/>
          <a:ext cx="0" cy="0"/>
          <a:chOff x="0" y="0"/>
          <a:chExt cx="0" cy="0"/>
        </a:xfrm>
      </p:grpSpPr>
      <p:pic>
        <p:nvPicPr>
          <p:cNvPr id="6" name="Bkgr tên lửa">
            <a:extLst>
              <a:ext uri="{FF2B5EF4-FFF2-40B4-BE49-F238E27FC236}">
                <a16:creationId xmlns:a16="http://schemas.microsoft.com/office/drawing/2014/main" xmlns="" id="{A3E8F5CA-6B11-4C00-9DC6-E9B748E867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62115" y="1751980"/>
            <a:ext cx="819770" cy="819770"/>
          </a:xfrm>
          <a:prstGeom prst="rect">
            <a:avLst/>
          </a:prstGeom>
        </p:spPr>
      </p:pic>
      <p:sp>
        <p:nvSpPr>
          <p:cNvPr id="8" name="Khởi động">
            <a:extLst>
              <a:ext uri="{FF2B5EF4-FFF2-40B4-BE49-F238E27FC236}">
                <a16:creationId xmlns:a16="http://schemas.microsoft.com/office/drawing/2014/main" xmlns="" id="{809CBFE5-DC73-4A86-A139-54C6355EAB54}"/>
              </a:ext>
            </a:extLst>
          </p:cNvPr>
          <p:cNvSpPr txBox="1"/>
          <p:nvPr/>
        </p:nvSpPr>
        <p:spPr>
          <a:xfrm>
            <a:off x="2385268" y="2459946"/>
            <a:ext cx="4924843" cy="1169551"/>
          </a:xfrm>
          <a:prstGeom prst="rect">
            <a:avLst/>
          </a:prstGeom>
          <a:noFill/>
        </p:spPr>
        <p:txBody>
          <a:bodyPr wrap="square" rtlCol="0">
            <a:spAutoFit/>
          </a:bodyPr>
          <a:lstStyle/>
          <a:p>
            <a:pPr>
              <a:defRPr/>
            </a:pPr>
            <a:r>
              <a:rPr lang="en-US" sz="7000">
                <a:solidFill>
                  <a:srgbClr val="0E68B3"/>
                </a:solidFill>
                <a:latin typeface="Averta Std CY Bold" panose="00000800000000000000" pitchFamily="50"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xmlns="" id="{5B0AAAF9-83F0-4BB8-89EA-453189F6C8B6}"/>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4" name="Kí hiệu - Khám phá &amp; Luyện tập">
            <a:extLst>
              <a:ext uri="{FF2B5EF4-FFF2-40B4-BE49-F238E27FC236}">
                <a16:creationId xmlns:a16="http://schemas.microsoft.com/office/drawing/2014/main" xmlns="" id="{C22E9C92-918F-40B2-8BE7-2B8F6244F3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5" name="Nội dung">
            <a:extLst>
              <a:ext uri="{FF2B5EF4-FFF2-40B4-BE49-F238E27FC236}">
                <a16:creationId xmlns:a16="http://schemas.microsoft.com/office/drawing/2014/main" xmlns="" id="{BEB6A7B5-3404-40FC-B303-5A416ED2060D}"/>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46" t="16511" r="19163" b="22169"/>
          <a:stretch/>
        </p:blipFill>
        <p:spPr bwMode="auto">
          <a:xfrm>
            <a:off x="71943" y="723206"/>
            <a:ext cx="8847770" cy="44202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458087"/>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619" cy="51435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467" t="53333" r="77067" b="2104"/>
          <a:stretch/>
        </p:blipFill>
        <p:spPr>
          <a:xfrm>
            <a:off x="-175203" y="2743200"/>
            <a:ext cx="1962401" cy="2292096"/>
          </a:xfrm>
          <a:prstGeom prst="rect">
            <a:avLst/>
          </a:prstGeom>
        </p:spPr>
      </p:pic>
      <p:grpSp>
        <p:nvGrpSpPr>
          <p:cNvPr id="14" name="Group 13">
            <a:extLst>
              <a:ext uri="{FF2B5EF4-FFF2-40B4-BE49-F238E27FC236}">
                <a16:creationId xmlns:a16="http://schemas.microsoft.com/office/drawing/2014/main" xmlns="" id="{1E167F94-6319-40B4-9208-FD43F083B494}"/>
              </a:ext>
            </a:extLst>
          </p:cNvPr>
          <p:cNvGrpSpPr/>
          <p:nvPr/>
        </p:nvGrpSpPr>
        <p:grpSpPr>
          <a:xfrm>
            <a:off x="2577561" y="0"/>
            <a:ext cx="4074495" cy="766015"/>
            <a:chOff x="3568352" y="2594608"/>
            <a:chExt cx="5760641" cy="1195255"/>
          </a:xfrm>
        </p:grpSpPr>
        <p:sp>
          <p:nvSpPr>
            <p:cNvPr id="15" name="Wave 14">
              <a:extLst>
                <a:ext uri="{FF2B5EF4-FFF2-40B4-BE49-F238E27FC236}">
                  <a16:creationId xmlns:a16="http://schemas.microsoft.com/office/drawing/2014/main" xmlns="" id="{8D638CCA-8E46-43B7-937C-3E660E531192}"/>
                </a:ext>
              </a:extLst>
            </p:cNvPr>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684024"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文本框 6">
              <a:extLst>
                <a:ext uri="{FF2B5EF4-FFF2-40B4-BE49-F238E27FC236}">
                  <a16:creationId xmlns:a16="http://schemas.microsoft.com/office/drawing/2014/main" xmlns="" id="{CD5BC204-EC93-42D5-AC63-F7AC37155E54}"/>
                </a:ext>
              </a:extLst>
            </p:cNvPr>
            <p:cNvSpPr txBox="1">
              <a:spLocks noChangeArrowheads="1"/>
            </p:cNvSpPr>
            <p:nvPr/>
          </p:nvSpPr>
          <p:spPr bwMode="auto">
            <a:xfrm rot="252585">
              <a:off x="4935905" y="2765362"/>
              <a:ext cx="2953538" cy="77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363132" rtl="0" eaLnBrk="1" fontAlgn="base" latinLnBrk="0" hangingPunct="1">
                <a:lnSpc>
                  <a:spcPct val="100000"/>
                </a:lnSpc>
                <a:spcBef>
                  <a:spcPct val="0"/>
                </a:spcBef>
                <a:spcAft>
                  <a:spcPct val="0"/>
                </a:spcAft>
                <a:buClrTx/>
                <a:buSzTx/>
                <a:buFontTx/>
                <a:buNone/>
                <a:tabLst/>
                <a:defRPr/>
              </a:pP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Giải</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625" b="1" i="0" u="none" strike="noStrike" kern="0" cap="none" spc="0" normalizeH="0" baseline="0" noProof="0" dirty="0" err="1">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nghĩa</a:t>
              </a:r>
              <a:r>
                <a:rPr kumimoji="0" lang="en-US" altLang="zh-CN"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từ</a:t>
              </a:r>
              <a:endParaRPr kumimoji="0" lang="zh-CN" altLang="en-US" sz="2625" b="1" i="0" u="none" strike="noStrike" kern="0" cap="none" spc="0" normalizeH="0" baseline="0" noProof="0" dirty="0">
                <a:ln>
                  <a:noFill/>
                </a:ln>
                <a:solidFill>
                  <a:srgbClr val="FF000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4" name="Rectangle 3">
            <a:extLst>
              <a:ext uri="{FF2B5EF4-FFF2-40B4-BE49-F238E27FC236}">
                <a16:creationId xmlns:a16="http://schemas.microsoft.com/office/drawing/2014/main" xmlns="" id="{CC7718A5-FD89-4E3B-B502-199902CAE705}"/>
              </a:ext>
            </a:extLst>
          </p:cNvPr>
          <p:cNvSpPr/>
          <p:nvPr/>
        </p:nvSpPr>
        <p:spPr>
          <a:xfrm>
            <a:off x="2809830" y="803442"/>
            <a:ext cx="6331789" cy="954107"/>
          </a:xfrm>
          <a:prstGeom prst="rect">
            <a:avLst/>
          </a:prstGeom>
        </p:spPr>
        <p:txBody>
          <a:bodyPr wrap="square">
            <a:spAutoFit/>
          </a:bodyPr>
          <a:lstStyle/>
          <a:p>
            <a:r>
              <a:rPr lang="vi-VN" sz="2800" dirty="0" smtClean="0"/>
              <a:t>l</a:t>
            </a:r>
            <a:r>
              <a:rPr lang="en-US" sz="2800" dirty="0" err="1" smtClean="0"/>
              <a:t>úc</a:t>
            </a:r>
            <a:r>
              <a:rPr lang="en-US" sz="2800" dirty="0" smtClean="0"/>
              <a:t> </a:t>
            </a:r>
            <a:r>
              <a:rPr lang="en-US" sz="2800" dirty="0" err="1" smtClean="0"/>
              <a:t>mờ</a:t>
            </a:r>
            <a:r>
              <a:rPr lang="en-US" sz="2800" dirty="0" smtClean="0"/>
              <a:t> </a:t>
            </a:r>
            <a:r>
              <a:rPr lang="en-US" sz="2800" dirty="0" err="1" smtClean="0"/>
              <a:t>mờ</a:t>
            </a:r>
            <a:r>
              <a:rPr lang="en-US" sz="2800" dirty="0" smtClean="0"/>
              <a:t> </a:t>
            </a:r>
            <a:r>
              <a:rPr lang="en-US" sz="2800" dirty="0" err="1" smtClean="0"/>
              <a:t>tối</a:t>
            </a:r>
            <a:r>
              <a:rPr lang="en-US" sz="2800" dirty="0" smtClean="0"/>
              <a:t> (</a:t>
            </a:r>
            <a:r>
              <a:rPr lang="en-US" sz="2800" dirty="0" err="1" smtClean="0"/>
              <a:t>thường</a:t>
            </a:r>
            <a:r>
              <a:rPr lang="en-US" sz="2800" dirty="0" smtClean="0"/>
              <a:t> </a:t>
            </a:r>
            <a:r>
              <a:rPr lang="en-US" sz="2800" dirty="0" err="1" smtClean="0"/>
              <a:t>nói</a:t>
            </a:r>
            <a:r>
              <a:rPr lang="en-US" sz="2800" dirty="0" smtClean="0"/>
              <a:t> </a:t>
            </a:r>
            <a:r>
              <a:rPr lang="en-US" sz="2800" dirty="0" err="1" smtClean="0"/>
              <a:t>về</a:t>
            </a:r>
            <a:r>
              <a:rPr lang="en-US" sz="2800" dirty="0" smtClean="0"/>
              <a:t> </a:t>
            </a:r>
            <a:r>
              <a:rPr lang="en-US" sz="2800" dirty="0" err="1" smtClean="0"/>
              <a:t>lúc</a:t>
            </a:r>
            <a:r>
              <a:rPr lang="en-US" sz="2800" dirty="0" smtClean="0"/>
              <a:t> </a:t>
            </a:r>
            <a:r>
              <a:rPr lang="en-US" sz="2800" dirty="0" err="1" smtClean="0"/>
              <a:t>chiều</a:t>
            </a:r>
            <a:r>
              <a:rPr lang="en-US" sz="2800" dirty="0" smtClean="0"/>
              <a:t> </a:t>
            </a:r>
            <a:r>
              <a:rPr lang="en-US" sz="2800" dirty="0" err="1" smtClean="0"/>
              <a:t>tối</a:t>
            </a:r>
            <a:r>
              <a:rPr lang="en-US" sz="2800" dirty="0" smtClean="0"/>
              <a:t>.)</a:t>
            </a:r>
            <a:endParaRPr lang="en-US" sz="2800" dirty="0">
              <a:latin typeface="Averta Std CY" panose="00000500000000000000" pitchFamily="50"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CC7718A5-FD89-4E3B-B502-199902CAE705}"/>
              </a:ext>
            </a:extLst>
          </p:cNvPr>
          <p:cNvSpPr/>
          <p:nvPr/>
        </p:nvSpPr>
        <p:spPr>
          <a:xfrm>
            <a:off x="181682" y="757276"/>
            <a:ext cx="3010092" cy="523220"/>
          </a:xfrm>
          <a:prstGeom prst="rect">
            <a:avLst/>
          </a:prstGeom>
        </p:spPr>
        <p:txBody>
          <a:bodyPr wrap="square">
            <a:spAutoFit/>
          </a:bodyPr>
          <a:lstStyle/>
          <a:p>
            <a:r>
              <a:rPr lang="en-US" sz="2800" b="1" i="1" dirty="0" err="1" smtClean="0">
                <a:solidFill>
                  <a:srgbClr val="FF0000"/>
                </a:solidFill>
                <a:latin typeface="Averta Std CY" panose="00000500000000000000" pitchFamily="50" charset="0"/>
                <a:cs typeface="Times New Roman" panose="02020603050405020304" pitchFamily="18" charset="0"/>
              </a:rPr>
              <a:t>Chập</a:t>
            </a:r>
            <a:r>
              <a:rPr lang="en-US" sz="2800" b="1" i="1" dirty="0" smtClean="0">
                <a:solidFill>
                  <a:srgbClr val="FF0000"/>
                </a:solidFill>
                <a:latin typeface="Averta Std CY" panose="00000500000000000000" pitchFamily="50" charset="0"/>
                <a:cs typeface="Times New Roman" panose="02020603050405020304" pitchFamily="18" charset="0"/>
              </a:rPr>
              <a:t> </a:t>
            </a:r>
            <a:r>
              <a:rPr lang="en-US" sz="2800" b="1" i="1" dirty="0" err="1" smtClean="0">
                <a:solidFill>
                  <a:srgbClr val="FF0000"/>
                </a:solidFill>
                <a:latin typeface="Averta Std CY" panose="00000500000000000000" pitchFamily="50" charset="0"/>
                <a:cs typeface="Times New Roman" panose="02020603050405020304" pitchFamily="18" charset="0"/>
              </a:rPr>
              <a:t>choạng</a:t>
            </a:r>
            <a:r>
              <a:rPr lang="en-US" sz="2800" b="1" i="1" dirty="0" smtClean="0">
                <a:solidFill>
                  <a:srgbClr val="FF0000"/>
                </a:solidFill>
                <a:latin typeface="Averta Std CY" panose="00000500000000000000" pitchFamily="50" charset="0"/>
                <a:cs typeface="Times New Roman" panose="02020603050405020304" pitchFamily="18" charset="0"/>
              </a:rPr>
              <a:t>:</a:t>
            </a:r>
            <a:r>
              <a:rPr lang="vi-VN" dirty="0"/>
              <a:t> </a:t>
            </a:r>
            <a:endParaRPr lang="en-US" sz="2800" dirty="0">
              <a:latin typeface="Averta Std CY" panose="00000500000000000000" pitchFamily="50"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CC7718A5-FD89-4E3B-B502-199902CAE705}"/>
              </a:ext>
            </a:extLst>
          </p:cNvPr>
          <p:cNvSpPr/>
          <p:nvPr/>
        </p:nvSpPr>
        <p:spPr>
          <a:xfrm>
            <a:off x="181682" y="2066861"/>
            <a:ext cx="1923163" cy="523220"/>
          </a:xfrm>
          <a:prstGeom prst="rect">
            <a:avLst/>
          </a:prstGeom>
        </p:spPr>
        <p:txBody>
          <a:bodyPr wrap="square">
            <a:spAutoFit/>
          </a:bodyPr>
          <a:lstStyle/>
          <a:p>
            <a:r>
              <a:rPr lang="en-US" sz="2800" b="1" i="1" dirty="0" err="1" smtClean="0">
                <a:solidFill>
                  <a:srgbClr val="FF0000"/>
                </a:solidFill>
                <a:latin typeface="Averta Std CY" panose="00000500000000000000" pitchFamily="50" charset="0"/>
                <a:cs typeface="Times New Roman" panose="02020603050405020304" pitchFamily="18" charset="0"/>
              </a:rPr>
              <a:t>Vẩn</a:t>
            </a:r>
            <a:r>
              <a:rPr lang="en-US" sz="2800" b="1" i="1" dirty="0" smtClean="0">
                <a:solidFill>
                  <a:srgbClr val="FF0000"/>
                </a:solidFill>
                <a:latin typeface="Averta Std CY" panose="00000500000000000000" pitchFamily="50" charset="0"/>
                <a:cs typeface="Times New Roman" panose="02020603050405020304" pitchFamily="18" charset="0"/>
              </a:rPr>
              <a:t> </a:t>
            </a:r>
            <a:r>
              <a:rPr lang="en-US" sz="2800" b="1" i="1" dirty="0" err="1" smtClean="0">
                <a:solidFill>
                  <a:srgbClr val="FF0000"/>
                </a:solidFill>
                <a:latin typeface="Averta Std CY" panose="00000500000000000000" pitchFamily="50" charset="0"/>
                <a:cs typeface="Times New Roman" panose="02020603050405020304" pitchFamily="18" charset="0"/>
              </a:rPr>
              <a:t>vơ</a:t>
            </a:r>
            <a:r>
              <a:rPr lang="en-US" sz="2800" b="1" i="1" dirty="0" smtClean="0">
                <a:solidFill>
                  <a:srgbClr val="FF0000"/>
                </a:solidFill>
                <a:latin typeface="Averta Std CY" panose="00000500000000000000" pitchFamily="50" charset="0"/>
                <a:cs typeface="Times New Roman" panose="02020603050405020304" pitchFamily="18" charset="0"/>
              </a:rPr>
              <a:t>:</a:t>
            </a:r>
            <a:r>
              <a:rPr lang="vi-VN" dirty="0"/>
              <a:t> </a:t>
            </a:r>
            <a:endParaRPr lang="en-US" sz="2800" dirty="0">
              <a:latin typeface="Averta Std CY" panose="00000500000000000000" pitchFamily="50"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CC7718A5-FD89-4E3B-B502-199902CAE705}"/>
              </a:ext>
            </a:extLst>
          </p:cNvPr>
          <p:cNvSpPr/>
          <p:nvPr/>
        </p:nvSpPr>
        <p:spPr>
          <a:xfrm>
            <a:off x="1787198" y="2113027"/>
            <a:ext cx="6331789" cy="523220"/>
          </a:xfrm>
          <a:prstGeom prst="rect">
            <a:avLst/>
          </a:prstGeom>
        </p:spPr>
        <p:txBody>
          <a:bodyPr wrap="square">
            <a:spAutoFit/>
          </a:bodyPr>
          <a:lstStyle/>
          <a:p>
            <a:r>
              <a:rPr lang="en-US" sz="2800" dirty="0" smtClean="0"/>
              <a:t>(</a:t>
            </a:r>
            <a:r>
              <a:rPr lang="en-US" sz="2800" dirty="0" err="1" smtClean="0"/>
              <a:t>nhìn</a:t>
            </a:r>
            <a:r>
              <a:rPr lang="en-US" sz="2800" dirty="0" smtClean="0"/>
              <a:t>). </a:t>
            </a:r>
            <a:r>
              <a:rPr lang="en-US" sz="2800" dirty="0" err="1" smtClean="0"/>
              <a:t>Trạng</a:t>
            </a:r>
            <a:r>
              <a:rPr lang="en-US" sz="2800" dirty="0" smtClean="0"/>
              <a:t> </a:t>
            </a:r>
            <a:r>
              <a:rPr lang="en-US" sz="2800" dirty="0" err="1" smtClean="0"/>
              <a:t>thái</a:t>
            </a:r>
            <a:r>
              <a:rPr lang="en-US" sz="2800" dirty="0" smtClean="0"/>
              <a:t> </a:t>
            </a:r>
            <a:r>
              <a:rPr lang="en-US" sz="2800" dirty="0" err="1" smtClean="0"/>
              <a:t>nhìn</a:t>
            </a:r>
            <a:r>
              <a:rPr lang="en-US" sz="2800" dirty="0" smtClean="0"/>
              <a:t> </a:t>
            </a:r>
            <a:r>
              <a:rPr lang="en-US" sz="2800" dirty="0" err="1" smtClean="0"/>
              <a:t>mà</a:t>
            </a:r>
            <a:r>
              <a:rPr lang="en-US" sz="2800" dirty="0" smtClean="0"/>
              <a:t> </a:t>
            </a:r>
            <a:r>
              <a:rPr lang="en-US" sz="2800" dirty="0" err="1" smtClean="0"/>
              <a:t>không</a:t>
            </a:r>
            <a:r>
              <a:rPr lang="en-US" sz="2800" dirty="0" smtClean="0"/>
              <a:t> </a:t>
            </a:r>
            <a:r>
              <a:rPr lang="en-US" sz="2800" dirty="0" err="1" smtClean="0"/>
              <a:t>chú</a:t>
            </a:r>
            <a:r>
              <a:rPr lang="en-US" sz="2800" dirty="0" smtClean="0"/>
              <a:t> ý.</a:t>
            </a:r>
            <a:endParaRPr lang="en-US" sz="2800" dirty="0">
              <a:latin typeface="Averta Std CY" panose="00000500000000000000" pitchFamily="50" charset="0"/>
              <a:cs typeface="Times New Roman" panose="02020603050405020304" pitchFamily="18" charset="0"/>
            </a:endParaRPr>
          </a:p>
        </p:txBody>
      </p:sp>
    </p:spTree>
    <p:extLst>
      <p:ext uri="{BB962C8B-B14F-4D97-AF65-F5344CB8AC3E}">
        <p14:creationId xmlns:p14="http://schemas.microsoft.com/office/powerpoint/2010/main" val="1259831456"/>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xmlns="" id="{5B0AAAF9-83F0-4BB8-89EA-453189F6C8B6}"/>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4" name="Kí hiệu - Khám phá &amp; Luyện tập">
            <a:extLst>
              <a:ext uri="{FF2B5EF4-FFF2-40B4-BE49-F238E27FC236}">
                <a16:creationId xmlns:a16="http://schemas.microsoft.com/office/drawing/2014/main" xmlns="" id="{C22E9C92-918F-40B2-8BE7-2B8F6244F3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5" name="Nội dung">
            <a:extLst>
              <a:ext uri="{FF2B5EF4-FFF2-40B4-BE49-F238E27FC236}">
                <a16:creationId xmlns:a16="http://schemas.microsoft.com/office/drawing/2014/main" xmlns="" id="{BEB6A7B5-3404-40FC-B303-5A416ED2060D}"/>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sp>
        <p:nvSpPr>
          <p:cNvPr id="12" name="Nội dung">
            <a:extLst>
              <a:ext uri="{FF2B5EF4-FFF2-40B4-BE49-F238E27FC236}">
                <a16:creationId xmlns:a16="http://schemas.microsoft.com/office/drawing/2014/main" xmlns="" id="{FC00131A-8D8C-4D77-92B5-73C15FF49D05}"/>
              </a:ext>
            </a:extLst>
          </p:cNvPr>
          <p:cNvSpPr txBox="1"/>
          <p:nvPr/>
        </p:nvSpPr>
        <p:spPr>
          <a:xfrm>
            <a:off x="2184218" y="137627"/>
            <a:ext cx="5369720" cy="46166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400" b="1" noProof="0" dirty="0" err="1" smtClean="0">
                <a:solidFill>
                  <a:srgbClr val="00B0F0"/>
                </a:solidFill>
                <a:latin typeface="Averta Std CY Bold" panose="00000800000000000000" pitchFamily="50" charset="0"/>
              </a:rPr>
              <a:t>Hai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người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bạn</a:t>
            </a:r>
            <a:endParaRPr kumimoji="0" lang="en-US" sz="2400" b="1" i="0" u="none" strike="noStrike" kern="1200" cap="none" spc="0" normalizeH="0" baseline="0" noProof="0" dirty="0">
              <a:ln>
                <a:noFill/>
              </a:ln>
              <a:solidFill>
                <a:srgbClr val="00B0F0"/>
              </a:solidFill>
              <a:effectLst/>
              <a:uLnTx/>
              <a:uFillTx/>
              <a:latin typeface="Averta Std CY Bold" panose="00000800000000000000" pitchFamily="50" charset="0"/>
              <a:cs typeface="+mn-cs"/>
            </a:endParaRPr>
          </a:p>
        </p:txBody>
      </p:sp>
      <p:sp>
        <p:nvSpPr>
          <p:cNvPr id="9" name="Cloud 8">
            <a:extLst>
              <a:ext uri="{FF2B5EF4-FFF2-40B4-BE49-F238E27FC236}">
                <a16:creationId xmlns:a16="http://schemas.microsoft.com/office/drawing/2014/main" xmlns="" id="{62E2D216-D750-4F38-BCDC-0E49DC805067}"/>
              </a:ext>
            </a:extLst>
          </p:cNvPr>
          <p:cNvSpPr/>
          <p:nvPr/>
        </p:nvSpPr>
        <p:spPr>
          <a:xfrm>
            <a:off x="6408184" y="-95075"/>
            <a:ext cx="2291507" cy="830836"/>
          </a:xfrm>
          <a:prstGeom prst="cloud">
            <a:avLst/>
          </a:prstGeom>
          <a:solidFill>
            <a:srgbClr val="FFFF00"/>
          </a:solidFill>
          <a:ln w="25400" cap="flat" cmpd="sng" algn="ctr">
            <a:solidFill>
              <a:srgbClr val="D6009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0" dirty="0" err="1">
                <a:solidFill>
                  <a:srgbClr val="FF0000"/>
                </a:solidFill>
                <a:latin typeface="Arial-Rounded" pitchFamily="34" charset="0"/>
                <a:ea typeface="Arial-Rounded" pitchFamily="34" charset="0"/>
                <a:cs typeface="Arial-Rounded" pitchFamily="34" charset="0"/>
              </a:rPr>
              <a:t>Đọc</a:t>
            </a:r>
            <a:r>
              <a:rPr lang="en-US" sz="1600" b="1" kern="0" dirty="0">
                <a:solidFill>
                  <a:srgbClr val="FF0000"/>
                </a:solidFill>
                <a:latin typeface="Arial-Rounded" pitchFamily="34" charset="0"/>
                <a:ea typeface="Arial-Rounded" pitchFamily="34" charset="0"/>
                <a:cs typeface="Arial-Rounded" pitchFamily="34" charset="0"/>
              </a:rPr>
              <a:t> </a:t>
            </a:r>
            <a:r>
              <a:rPr lang="en-US" sz="1600" b="1" kern="0" dirty="0" err="1">
                <a:solidFill>
                  <a:srgbClr val="FF0000"/>
                </a:solidFill>
                <a:latin typeface="Arial-Rounded" pitchFamily="34" charset="0"/>
                <a:ea typeface="Arial-Rounded" pitchFamily="34" charset="0"/>
                <a:cs typeface="Arial-Rounded" pitchFamily="34" charset="0"/>
              </a:rPr>
              <a:t>toàn</a:t>
            </a:r>
            <a:r>
              <a:rPr lang="en-US" sz="1600" b="1" kern="0" dirty="0">
                <a:solidFill>
                  <a:srgbClr val="FF0000"/>
                </a:solidFill>
                <a:latin typeface="Arial-Rounded" pitchFamily="34" charset="0"/>
                <a:ea typeface="Arial-Rounded" pitchFamily="34" charset="0"/>
                <a:cs typeface="Arial-Rounded" pitchFamily="34" charset="0"/>
              </a:rPr>
              <a:t> </a:t>
            </a:r>
            <a:r>
              <a:rPr lang="en-US" sz="1600" b="1" kern="0" dirty="0" err="1">
                <a:solidFill>
                  <a:srgbClr val="FF0000"/>
                </a:solidFill>
                <a:latin typeface="Arial-Rounded" pitchFamily="34" charset="0"/>
                <a:ea typeface="Arial-Rounded" pitchFamily="34" charset="0"/>
                <a:cs typeface="Arial-Rounded" pitchFamily="34" charset="0"/>
              </a:rPr>
              <a:t>bài</a:t>
            </a:r>
            <a:endParaRPr kumimoji="0" lang="en-US" sz="1600" b="1" i="0" u="none" strike="noStrike" kern="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85" t="24259" r="12076" b="27555"/>
          <a:stretch/>
        </p:blipFill>
        <p:spPr bwMode="auto">
          <a:xfrm>
            <a:off x="117577" y="825659"/>
            <a:ext cx="8909714" cy="400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816773"/>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xmlns="" id="{5B0AAAF9-83F0-4BB8-89EA-453189F6C8B6}"/>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4" name="Kí hiệu - Khám phá &amp; Luyện tập">
            <a:extLst>
              <a:ext uri="{FF2B5EF4-FFF2-40B4-BE49-F238E27FC236}">
                <a16:creationId xmlns:a16="http://schemas.microsoft.com/office/drawing/2014/main" xmlns="" id="{C22E9C92-918F-40B2-8BE7-2B8F6244F3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5" name="Nội dung">
            <a:extLst>
              <a:ext uri="{FF2B5EF4-FFF2-40B4-BE49-F238E27FC236}">
                <a16:creationId xmlns:a16="http://schemas.microsoft.com/office/drawing/2014/main" xmlns="" id="{BEB6A7B5-3404-40FC-B303-5A416ED2060D}"/>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46" t="16511" r="19163" b="22169"/>
          <a:stretch/>
        </p:blipFill>
        <p:spPr bwMode="auto">
          <a:xfrm>
            <a:off x="71943" y="723206"/>
            <a:ext cx="8847770" cy="44202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865246"/>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1">
            <a:extLst>
              <a:ext uri="{FF2B5EF4-FFF2-40B4-BE49-F238E27FC236}">
                <a16:creationId xmlns:a16="http://schemas.microsoft.com/office/drawing/2014/main" xmlns="" id="{6A18C12B-20A9-4548-B0D0-3AAAA32019F6}"/>
              </a:ext>
            </a:extLst>
          </p:cNvPr>
          <p:cNvSpPr txBox="1"/>
          <p:nvPr/>
        </p:nvSpPr>
        <p:spPr>
          <a:xfrm>
            <a:off x="395798" y="765120"/>
            <a:ext cx="8393137" cy="954107"/>
          </a:xfrm>
          <a:prstGeom prst="rect">
            <a:avLst/>
          </a:prstGeom>
          <a:noFill/>
        </p:spPr>
        <p:txBody>
          <a:bodyPr wrap="square">
            <a:spAutoFit/>
          </a:bodyPr>
          <a:lstStyle/>
          <a:p>
            <a:pPr algn="ctr"/>
            <a:r>
              <a:rPr lang="en-US" sz="2800" dirty="0">
                <a:solidFill>
                  <a:prstClr val="black"/>
                </a:solidFill>
                <a:latin typeface="Averta Std CY" panose="00000500000000000000" pitchFamily="50" charset="0"/>
              </a:rPr>
              <a:t>1</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Tìm</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từ</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ngữ</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câu</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văn</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cho</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thấy</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hai</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bạn</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rất</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thân</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nhau</a:t>
            </a:r>
            <a:r>
              <a:rPr lang="en-US" sz="2800" dirty="0" smtClean="0">
                <a:solidFill>
                  <a:prstClr val="black"/>
                </a:solidFill>
                <a:latin typeface="Averta Std CY" panose="00000500000000000000" pitchFamily="50" charset="0"/>
              </a:rPr>
              <a:t>?</a:t>
            </a:r>
            <a:endParaRPr lang="en-US" sz="2800" dirty="0">
              <a:solidFill>
                <a:prstClr val="black"/>
              </a:solidFill>
              <a:latin typeface="Averta Std CY" panose="00000500000000000000" pitchFamily="50" charset="0"/>
            </a:endParaRPr>
          </a:p>
        </p:txBody>
      </p:sp>
      <p:sp>
        <p:nvSpPr>
          <p:cNvPr id="8" name="Rectangle 7">
            <a:extLst>
              <a:ext uri="{FF2B5EF4-FFF2-40B4-BE49-F238E27FC236}">
                <a16:creationId xmlns:a16="http://schemas.microsoft.com/office/drawing/2014/main" xmlns="" id="{404E1030-E42D-40A5-A926-4C77CAFF8286}"/>
              </a:ext>
            </a:extLst>
          </p:cNvPr>
          <p:cNvSpPr/>
          <p:nvPr/>
        </p:nvSpPr>
        <p:spPr>
          <a:xfrm>
            <a:off x="1550092" y="217638"/>
            <a:ext cx="6084550" cy="523220"/>
          </a:xfrm>
          <a:prstGeom prst="rect">
            <a:avLst/>
          </a:prstGeom>
        </p:spPr>
        <p:txBody>
          <a:bodyPr wrap="square">
            <a:spAutoFit/>
          </a:bodyPr>
          <a:lstStyle/>
          <a:p>
            <a:pPr>
              <a:defRPr/>
            </a:pPr>
            <a:r>
              <a:rPr lang="en-US" sz="2800" dirty="0">
                <a:solidFill>
                  <a:srgbClr val="FF0000"/>
                </a:solidFill>
                <a:latin typeface="Averta Std CY" panose="00000500000000000000" pitchFamily="50" charset="0"/>
              </a:rPr>
              <a:t>	</a:t>
            </a:r>
            <a:r>
              <a:rPr lang="en-US" sz="2800" dirty="0" err="1">
                <a:solidFill>
                  <a:srgbClr val="FF0000"/>
                </a:solidFill>
                <a:latin typeface="Averta Std CY" panose="00000500000000000000" pitchFamily="50" charset="0"/>
              </a:rPr>
              <a:t>Đọc</a:t>
            </a:r>
            <a:r>
              <a:rPr lang="en-US" sz="2800" dirty="0">
                <a:solidFill>
                  <a:srgbClr val="FF0000"/>
                </a:solidFill>
                <a:latin typeface="Averta Std CY" panose="00000500000000000000" pitchFamily="50" charset="0"/>
              </a:rPr>
              <a:t> </a:t>
            </a:r>
            <a:r>
              <a:rPr lang="en-US" sz="2800" dirty="0" err="1">
                <a:solidFill>
                  <a:srgbClr val="FF0000"/>
                </a:solidFill>
                <a:latin typeface="Averta Std CY" panose="00000500000000000000" pitchFamily="50" charset="0"/>
              </a:rPr>
              <a:t>đoạn</a:t>
            </a:r>
            <a:r>
              <a:rPr lang="en-US" sz="2800" dirty="0">
                <a:solidFill>
                  <a:srgbClr val="FF0000"/>
                </a:solidFill>
                <a:latin typeface="Averta Std CY" panose="00000500000000000000" pitchFamily="50" charset="0"/>
              </a:rPr>
              <a:t> 1 </a:t>
            </a:r>
            <a:r>
              <a:rPr lang="en-US" sz="2800" dirty="0" err="1">
                <a:solidFill>
                  <a:srgbClr val="FF0000"/>
                </a:solidFill>
                <a:latin typeface="Averta Std CY" panose="00000500000000000000" pitchFamily="50" charset="0"/>
              </a:rPr>
              <a:t>để</a:t>
            </a:r>
            <a:r>
              <a:rPr lang="en-US" sz="2800" dirty="0">
                <a:solidFill>
                  <a:srgbClr val="FF0000"/>
                </a:solidFill>
                <a:latin typeface="Averta Std CY" panose="00000500000000000000" pitchFamily="50" charset="0"/>
              </a:rPr>
              <a:t> </a:t>
            </a:r>
            <a:r>
              <a:rPr lang="en-US" sz="2800" dirty="0" err="1">
                <a:solidFill>
                  <a:srgbClr val="FF0000"/>
                </a:solidFill>
                <a:latin typeface="Averta Std CY" panose="00000500000000000000" pitchFamily="50" charset="0"/>
              </a:rPr>
              <a:t>tìm</a:t>
            </a:r>
            <a:r>
              <a:rPr lang="en-US" sz="2800" dirty="0">
                <a:solidFill>
                  <a:srgbClr val="FF0000"/>
                </a:solidFill>
                <a:latin typeface="Averta Std CY" panose="00000500000000000000" pitchFamily="50" charset="0"/>
              </a:rPr>
              <a:t> </a:t>
            </a:r>
            <a:r>
              <a:rPr lang="en-US" sz="2800" dirty="0" err="1">
                <a:solidFill>
                  <a:srgbClr val="FF0000"/>
                </a:solidFill>
                <a:latin typeface="Averta Std CY" panose="00000500000000000000" pitchFamily="50" charset="0"/>
              </a:rPr>
              <a:t>câu</a:t>
            </a:r>
            <a:r>
              <a:rPr lang="en-US" sz="2800" dirty="0">
                <a:solidFill>
                  <a:srgbClr val="FF0000"/>
                </a:solidFill>
                <a:latin typeface="Averta Std CY" panose="00000500000000000000" pitchFamily="50" charset="0"/>
              </a:rPr>
              <a:t> </a:t>
            </a:r>
            <a:r>
              <a:rPr lang="en-US" sz="2800" err="1">
                <a:solidFill>
                  <a:srgbClr val="FF0000"/>
                </a:solidFill>
                <a:latin typeface="Averta Std CY" panose="00000500000000000000" pitchFamily="50" charset="0"/>
              </a:rPr>
              <a:t>trả</a:t>
            </a:r>
            <a:r>
              <a:rPr lang="en-US" sz="2800">
                <a:solidFill>
                  <a:srgbClr val="FF0000"/>
                </a:solidFill>
                <a:latin typeface="Averta Std CY" panose="00000500000000000000" pitchFamily="50" charset="0"/>
              </a:rPr>
              <a:t> </a:t>
            </a:r>
            <a:r>
              <a:rPr lang="en-US" sz="2800" smtClean="0">
                <a:solidFill>
                  <a:srgbClr val="FF0000"/>
                </a:solidFill>
                <a:latin typeface="Averta Std CY" panose="00000500000000000000" pitchFamily="50" charset="0"/>
              </a:rPr>
              <a:t>lời</a:t>
            </a:r>
            <a:endParaRPr lang="vi-VN" sz="2800" dirty="0">
              <a:solidFill>
                <a:srgbClr val="FF0000"/>
              </a:solidFill>
              <a:latin typeface="Averta Std CY" panose="00000500000000000000" pitchFamily="50" charset="0"/>
            </a:endParaRPr>
          </a:p>
        </p:txBody>
      </p:sp>
      <p:sp>
        <p:nvSpPr>
          <p:cNvPr id="2" name="Rectangle 1"/>
          <p:cNvSpPr/>
          <p:nvPr/>
        </p:nvSpPr>
        <p:spPr>
          <a:xfrm>
            <a:off x="606887" y="2098543"/>
            <a:ext cx="8182048" cy="646331"/>
          </a:xfrm>
          <a:prstGeom prst="rect">
            <a:avLst/>
          </a:prstGeom>
        </p:spPr>
        <p:txBody>
          <a:bodyPr wrap="none">
            <a:spAutoFit/>
          </a:bodyPr>
          <a:lstStyle/>
          <a:p>
            <a:r>
              <a:rPr lang="vi-VN" sz="3600" dirty="0">
                <a:solidFill>
                  <a:srgbClr val="ED0281"/>
                </a:solidFill>
              </a:rPr>
              <a:t>Tôi và Hồng ngày càng thân nhau hơn.</a:t>
            </a:r>
            <a:endParaRPr lang="en-US" sz="3600" dirty="0">
              <a:solidFill>
                <a:srgbClr val="ED0281"/>
              </a:solidFill>
            </a:endParaRPr>
          </a:p>
        </p:txBody>
      </p:sp>
    </p:spTree>
    <p:extLst>
      <p:ext uri="{BB962C8B-B14F-4D97-AF65-F5344CB8AC3E}">
        <p14:creationId xmlns:p14="http://schemas.microsoft.com/office/powerpoint/2010/main" val="65980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1">
            <a:extLst>
              <a:ext uri="{FF2B5EF4-FFF2-40B4-BE49-F238E27FC236}">
                <a16:creationId xmlns:a16="http://schemas.microsoft.com/office/drawing/2014/main" xmlns="" id="{6A18C12B-20A9-4548-B0D0-3AAAA32019F6}"/>
              </a:ext>
            </a:extLst>
          </p:cNvPr>
          <p:cNvSpPr txBox="1"/>
          <p:nvPr/>
        </p:nvSpPr>
        <p:spPr>
          <a:xfrm>
            <a:off x="0" y="848326"/>
            <a:ext cx="8393137" cy="954107"/>
          </a:xfrm>
          <a:prstGeom prst="rect">
            <a:avLst/>
          </a:prstGeom>
          <a:noFill/>
        </p:spPr>
        <p:txBody>
          <a:bodyPr wrap="square">
            <a:spAutoFit/>
          </a:bodyPr>
          <a:lstStyle/>
          <a:p>
            <a:pPr algn="ctr"/>
            <a:r>
              <a:rPr lang="en-US" sz="2800" dirty="0" smtClean="0">
                <a:solidFill>
                  <a:prstClr val="black"/>
                </a:solidFill>
                <a:latin typeface="Averta Std CY" panose="00000500000000000000" pitchFamily="50" charset="0"/>
              </a:rPr>
              <a:t>2. </a:t>
            </a:r>
            <a:r>
              <a:rPr lang="vi-VN" sz="2800" dirty="0"/>
              <a:t>Những câu văn nào cho thấy hai bạn đọc sách rất chăm chú</a:t>
            </a:r>
            <a:r>
              <a:rPr lang="en-US" sz="2800" dirty="0" smtClean="0">
                <a:solidFill>
                  <a:prstClr val="black"/>
                </a:solidFill>
                <a:latin typeface="Averta Std CY" panose="00000500000000000000" pitchFamily="50" charset="0"/>
              </a:rPr>
              <a:t>?</a:t>
            </a:r>
            <a:endParaRPr lang="en-US" sz="2800" dirty="0">
              <a:solidFill>
                <a:prstClr val="black"/>
              </a:solidFill>
              <a:latin typeface="Averta Std CY" panose="00000500000000000000" pitchFamily="50" charset="0"/>
            </a:endParaRPr>
          </a:p>
        </p:txBody>
      </p:sp>
      <p:sp>
        <p:nvSpPr>
          <p:cNvPr id="8" name="Rectangle 7">
            <a:extLst>
              <a:ext uri="{FF2B5EF4-FFF2-40B4-BE49-F238E27FC236}">
                <a16:creationId xmlns:a16="http://schemas.microsoft.com/office/drawing/2014/main" xmlns="" id="{404E1030-E42D-40A5-A926-4C77CAFF8286}"/>
              </a:ext>
            </a:extLst>
          </p:cNvPr>
          <p:cNvSpPr/>
          <p:nvPr/>
        </p:nvSpPr>
        <p:spPr>
          <a:xfrm>
            <a:off x="1550092" y="217638"/>
            <a:ext cx="6084550" cy="523220"/>
          </a:xfrm>
          <a:prstGeom prst="rect">
            <a:avLst/>
          </a:prstGeom>
        </p:spPr>
        <p:txBody>
          <a:bodyPr wrap="square">
            <a:spAutoFit/>
          </a:bodyPr>
          <a:lstStyle/>
          <a:p>
            <a:pPr>
              <a:defRPr/>
            </a:pPr>
            <a:r>
              <a:rPr lang="en-US" sz="2800" dirty="0">
                <a:solidFill>
                  <a:srgbClr val="FF0000"/>
                </a:solidFill>
                <a:latin typeface="Averta Std CY" panose="00000500000000000000" pitchFamily="50" charset="0"/>
              </a:rPr>
              <a:t>	</a:t>
            </a:r>
            <a:r>
              <a:rPr lang="en-US" sz="2800" dirty="0" err="1">
                <a:solidFill>
                  <a:srgbClr val="FF0000"/>
                </a:solidFill>
                <a:latin typeface="Averta Std CY" panose="00000500000000000000" pitchFamily="50" charset="0"/>
              </a:rPr>
              <a:t>Đọc</a:t>
            </a:r>
            <a:r>
              <a:rPr lang="en-US" sz="2800" dirty="0">
                <a:solidFill>
                  <a:srgbClr val="FF0000"/>
                </a:solidFill>
                <a:latin typeface="Averta Std CY" panose="00000500000000000000" pitchFamily="50" charset="0"/>
              </a:rPr>
              <a:t> </a:t>
            </a:r>
            <a:r>
              <a:rPr lang="en-US" sz="2800" dirty="0" err="1">
                <a:solidFill>
                  <a:srgbClr val="FF0000"/>
                </a:solidFill>
                <a:latin typeface="Averta Std CY" panose="00000500000000000000" pitchFamily="50" charset="0"/>
              </a:rPr>
              <a:t>đoạn</a:t>
            </a:r>
            <a:r>
              <a:rPr lang="en-US" sz="2800" dirty="0">
                <a:solidFill>
                  <a:srgbClr val="FF0000"/>
                </a:solidFill>
                <a:latin typeface="Averta Std CY" panose="00000500000000000000" pitchFamily="50" charset="0"/>
              </a:rPr>
              <a:t> </a:t>
            </a:r>
            <a:r>
              <a:rPr lang="en-US" sz="2800" dirty="0" smtClean="0">
                <a:solidFill>
                  <a:srgbClr val="FF0000"/>
                </a:solidFill>
                <a:latin typeface="Averta Std CY" panose="00000500000000000000" pitchFamily="50" charset="0"/>
              </a:rPr>
              <a:t>2, 3 </a:t>
            </a:r>
            <a:r>
              <a:rPr lang="en-US" sz="2800" dirty="0" err="1">
                <a:solidFill>
                  <a:srgbClr val="FF0000"/>
                </a:solidFill>
                <a:latin typeface="Averta Std CY" panose="00000500000000000000" pitchFamily="50" charset="0"/>
              </a:rPr>
              <a:t>để</a:t>
            </a:r>
            <a:r>
              <a:rPr lang="en-US" sz="2800" dirty="0">
                <a:solidFill>
                  <a:srgbClr val="FF0000"/>
                </a:solidFill>
                <a:latin typeface="Averta Std CY" panose="00000500000000000000" pitchFamily="50" charset="0"/>
              </a:rPr>
              <a:t> </a:t>
            </a:r>
            <a:r>
              <a:rPr lang="en-US" sz="2800" dirty="0" err="1">
                <a:solidFill>
                  <a:srgbClr val="FF0000"/>
                </a:solidFill>
                <a:latin typeface="Averta Std CY" panose="00000500000000000000" pitchFamily="50" charset="0"/>
              </a:rPr>
              <a:t>tìm</a:t>
            </a:r>
            <a:r>
              <a:rPr lang="en-US" sz="2800" dirty="0">
                <a:solidFill>
                  <a:srgbClr val="FF0000"/>
                </a:solidFill>
                <a:latin typeface="Averta Std CY" panose="00000500000000000000" pitchFamily="50" charset="0"/>
              </a:rPr>
              <a:t> </a:t>
            </a:r>
            <a:r>
              <a:rPr lang="en-US" sz="2800" dirty="0" err="1">
                <a:solidFill>
                  <a:srgbClr val="FF0000"/>
                </a:solidFill>
                <a:latin typeface="Averta Std CY" panose="00000500000000000000" pitchFamily="50" charset="0"/>
              </a:rPr>
              <a:t>câu</a:t>
            </a:r>
            <a:r>
              <a:rPr lang="en-US" sz="2800" dirty="0">
                <a:solidFill>
                  <a:srgbClr val="FF0000"/>
                </a:solidFill>
                <a:latin typeface="Averta Std CY" panose="00000500000000000000" pitchFamily="50" charset="0"/>
              </a:rPr>
              <a:t> </a:t>
            </a:r>
            <a:r>
              <a:rPr lang="en-US" sz="2800" dirty="0" err="1">
                <a:solidFill>
                  <a:srgbClr val="FF0000"/>
                </a:solidFill>
                <a:latin typeface="Averta Std CY" panose="00000500000000000000" pitchFamily="50" charset="0"/>
              </a:rPr>
              <a:t>trả</a:t>
            </a:r>
            <a:r>
              <a:rPr lang="en-US" sz="2800" dirty="0">
                <a:solidFill>
                  <a:srgbClr val="FF0000"/>
                </a:solidFill>
                <a:latin typeface="Averta Std CY" panose="00000500000000000000" pitchFamily="50" charset="0"/>
              </a:rPr>
              <a:t> </a:t>
            </a:r>
            <a:r>
              <a:rPr lang="en-US" sz="2800" dirty="0" err="1" smtClean="0">
                <a:solidFill>
                  <a:srgbClr val="FF0000"/>
                </a:solidFill>
                <a:latin typeface="Averta Std CY" panose="00000500000000000000" pitchFamily="50" charset="0"/>
              </a:rPr>
              <a:t>lời</a:t>
            </a:r>
            <a:endParaRPr lang="vi-VN" sz="2800" dirty="0">
              <a:solidFill>
                <a:srgbClr val="FF0000"/>
              </a:solidFill>
              <a:latin typeface="Averta Std CY" panose="00000500000000000000" pitchFamily="50" charset="0"/>
            </a:endParaRPr>
          </a:p>
        </p:txBody>
      </p:sp>
      <p:sp>
        <p:nvSpPr>
          <p:cNvPr id="9" name="Rectangle 8">
            <a:extLst>
              <a:ext uri="{FF2B5EF4-FFF2-40B4-BE49-F238E27FC236}">
                <a16:creationId xmlns:a16="http://schemas.microsoft.com/office/drawing/2014/main" xmlns="" id="{9A0E4F49-2993-4BCD-8724-142B5B4665AA}"/>
              </a:ext>
            </a:extLst>
          </p:cNvPr>
          <p:cNvSpPr/>
          <p:nvPr/>
        </p:nvSpPr>
        <p:spPr>
          <a:xfrm>
            <a:off x="323531" y="1818339"/>
            <a:ext cx="8537672" cy="3539430"/>
          </a:xfrm>
          <a:prstGeom prst="rect">
            <a:avLst/>
          </a:prstGeom>
        </p:spPr>
        <p:txBody>
          <a:bodyPr wrap="square">
            <a:spAutoFit/>
          </a:bodyPr>
          <a:lstStyle/>
          <a:p>
            <a:r>
              <a:rPr lang="en-US" sz="2800" dirty="0" smtClean="0">
                <a:solidFill>
                  <a:srgbClr val="D22229"/>
                </a:solidFill>
                <a:latin typeface="OpenSans"/>
              </a:rPr>
              <a:t>        </a:t>
            </a:r>
            <a:r>
              <a:rPr lang="vi-VN" sz="2800" dirty="0">
                <a:solidFill>
                  <a:srgbClr val="ED0281"/>
                </a:solidFill>
              </a:rPr>
              <a:t>Tôi bê cả chồng sách ra vườn và chúng tôi nằm lăn trên bãi cỏ, mỗi đứa một cuốn sách trong tay, say mê đọc đến khi những dòng chữ nhoè đi trong bóng chiều chập choạng. Những lúc đó, mải chăm chú vào trong sách, không ai nói với ai một lời nào. Chỉ có tiếng lá xào xạc đuổi nhau trên cỏ</a:t>
            </a:r>
            <a:r>
              <a:rPr lang="vi-VN" sz="2800" dirty="0" smtClean="0">
                <a:solidFill>
                  <a:srgbClr val="ED0281"/>
                </a:solidFill>
              </a:rPr>
              <a:t>.</a:t>
            </a:r>
            <a:endParaRPr lang="en-US" sz="2800" dirty="0" smtClean="0">
              <a:solidFill>
                <a:srgbClr val="ED0281"/>
              </a:solidFill>
              <a:latin typeface="OpenSans"/>
            </a:endParaRPr>
          </a:p>
          <a:p>
            <a:pPr algn="just">
              <a:defRPr/>
            </a:pPr>
            <a:r>
              <a:rPr lang="vi-VN" sz="2800" dirty="0">
                <a:solidFill>
                  <a:srgbClr val="D22229"/>
                </a:solidFill>
                <a:latin typeface="OpenSans"/>
              </a:rPr>
              <a:t/>
            </a:r>
            <a:br>
              <a:rPr lang="vi-VN" sz="2800" dirty="0">
                <a:solidFill>
                  <a:srgbClr val="D22229"/>
                </a:solidFill>
                <a:latin typeface="OpenSans"/>
              </a:rPr>
            </a:br>
            <a:endParaRPr lang="en-US" sz="2800" dirty="0">
              <a:solidFill>
                <a:srgbClr val="D22229"/>
              </a:solidFill>
              <a:latin typeface="Averta Std CY" panose="00000500000000000000" pitchFamily="50" charset="0"/>
            </a:endParaRPr>
          </a:p>
        </p:txBody>
      </p:sp>
    </p:spTree>
    <p:extLst>
      <p:ext uri="{BB962C8B-B14F-4D97-AF65-F5344CB8AC3E}">
        <p14:creationId xmlns:p14="http://schemas.microsoft.com/office/powerpoint/2010/main" val="281656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âu hỏi 1">
            <a:extLst>
              <a:ext uri="{FF2B5EF4-FFF2-40B4-BE49-F238E27FC236}">
                <a16:creationId xmlns:a16="http://schemas.microsoft.com/office/drawing/2014/main" xmlns="" id="{6A18C12B-20A9-4548-B0D0-3AAAA32019F6}"/>
              </a:ext>
            </a:extLst>
          </p:cNvPr>
          <p:cNvSpPr txBox="1"/>
          <p:nvPr/>
        </p:nvSpPr>
        <p:spPr>
          <a:xfrm>
            <a:off x="-1" y="25391"/>
            <a:ext cx="8393137" cy="954107"/>
          </a:xfrm>
          <a:prstGeom prst="rect">
            <a:avLst/>
          </a:prstGeom>
          <a:noFill/>
        </p:spPr>
        <p:txBody>
          <a:bodyPr wrap="square">
            <a:spAutoFit/>
          </a:bodyPr>
          <a:lstStyle/>
          <a:p>
            <a:pPr algn="ctr"/>
            <a:r>
              <a:rPr lang="en-US" sz="2800" dirty="0" smtClean="0">
                <a:solidFill>
                  <a:prstClr val="black"/>
                </a:solidFill>
                <a:latin typeface="Averta Std CY" panose="00000500000000000000" pitchFamily="50" charset="0"/>
              </a:rPr>
              <a:t>2. </a:t>
            </a:r>
            <a:r>
              <a:rPr lang="vi-VN" sz="2800" dirty="0"/>
              <a:t>Những câu văn nào cho thấy hai bạn đọc sách rất chăm chú</a:t>
            </a:r>
            <a:r>
              <a:rPr lang="en-US" sz="2800" dirty="0" smtClean="0">
                <a:solidFill>
                  <a:prstClr val="black"/>
                </a:solidFill>
                <a:latin typeface="Averta Std CY" panose="00000500000000000000" pitchFamily="50" charset="0"/>
              </a:rPr>
              <a:t>?</a:t>
            </a:r>
            <a:endParaRPr lang="en-US" sz="2800" dirty="0">
              <a:solidFill>
                <a:prstClr val="black"/>
              </a:solidFill>
              <a:latin typeface="Averta Std CY" panose="00000500000000000000" pitchFamily="50" charset="0"/>
            </a:endParaRPr>
          </a:p>
        </p:txBody>
      </p:sp>
      <p:sp>
        <p:nvSpPr>
          <p:cNvPr id="5" name="Rectangle 4"/>
          <p:cNvSpPr/>
          <p:nvPr/>
        </p:nvSpPr>
        <p:spPr>
          <a:xfrm>
            <a:off x="474087" y="1306019"/>
            <a:ext cx="7919049" cy="1815882"/>
          </a:xfrm>
          <a:prstGeom prst="rect">
            <a:avLst/>
          </a:prstGeom>
        </p:spPr>
        <p:txBody>
          <a:bodyPr wrap="square">
            <a:spAutoFit/>
          </a:bodyPr>
          <a:lstStyle/>
          <a:p>
            <a:r>
              <a:rPr lang="en-US" sz="2800" dirty="0" smtClean="0">
                <a:solidFill>
                  <a:srgbClr val="ED0281"/>
                </a:solidFill>
              </a:rPr>
              <a:t>          </a:t>
            </a:r>
            <a:r>
              <a:rPr lang="vi-VN" sz="2800" dirty="0" smtClean="0">
                <a:solidFill>
                  <a:srgbClr val="ED0281"/>
                </a:solidFill>
              </a:rPr>
              <a:t>Cũng </a:t>
            </a:r>
            <a:r>
              <a:rPr lang="vi-VN" sz="2800" dirty="0">
                <a:solidFill>
                  <a:srgbClr val="ED0281"/>
                </a:solidFill>
              </a:rPr>
              <a:t>có khi tôi và Hồng Hoa chụm đầu vào đọc chung một quyển sách. Nó đọc chậm rì nhưng lần nào tôi cũng kiên nhẫn chờ nó đọc xong để cùng lật sang trang mới.</a:t>
            </a:r>
            <a:endParaRPr lang="en-US" sz="2800" dirty="0">
              <a:solidFill>
                <a:srgbClr val="ED0281"/>
              </a:solidFill>
            </a:endParaRPr>
          </a:p>
        </p:txBody>
      </p:sp>
    </p:spTree>
    <p:extLst>
      <p:ext uri="{BB962C8B-B14F-4D97-AF65-F5344CB8AC3E}">
        <p14:creationId xmlns:p14="http://schemas.microsoft.com/office/powerpoint/2010/main" val="38042124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1">
            <a:extLst>
              <a:ext uri="{FF2B5EF4-FFF2-40B4-BE49-F238E27FC236}">
                <a16:creationId xmlns:a16="http://schemas.microsoft.com/office/drawing/2014/main" xmlns="" id="{6A18C12B-20A9-4548-B0D0-3AAAA32019F6}"/>
              </a:ext>
            </a:extLst>
          </p:cNvPr>
          <p:cNvSpPr txBox="1"/>
          <p:nvPr/>
        </p:nvSpPr>
        <p:spPr>
          <a:xfrm>
            <a:off x="395798" y="802545"/>
            <a:ext cx="8393137" cy="954107"/>
          </a:xfrm>
          <a:prstGeom prst="rect">
            <a:avLst/>
          </a:prstGeom>
          <a:noFill/>
        </p:spPr>
        <p:txBody>
          <a:bodyPr wrap="square">
            <a:spAutoFit/>
          </a:bodyPr>
          <a:lstStyle/>
          <a:p>
            <a:pPr lvl="0" algn="just">
              <a:defRPr/>
            </a:pPr>
            <a:r>
              <a:rPr kumimoji="0" lang="en-US" sz="2800" b="0" i="0" u="none" strike="noStrike" kern="1200" cap="none" spc="0" normalizeH="0" baseline="0" noProof="0" dirty="0" smtClean="0">
                <a:ln>
                  <a:noFill/>
                </a:ln>
                <a:solidFill>
                  <a:prstClr val="black"/>
                </a:solidFill>
                <a:effectLst/>
                <a:uLnTx/>
                <a:uFillTx/>
                <a:latin typeface="Averta Std CY" panose="00000500000000000000" pitchFamily="50" charset="0"/>
                <a:ea typeface="+mn-ea"/>
                <a:cs typeface="+mn-cs"/>
              </a:rPr>
              <a:t>3. </a:t>
            </a:r>
            <a:r>
              <a:rPr lang="vi-VN" sz="2800" dirty="0"/>
              <a:t>Trong vườn, bạn nhỏ nhìn thấy những hình ảnh, nghe thấy những âm thanh gì</a:t>
            </a:r>
            <a:r>
              <a:rPr kumimoji="0" lang="en-US" sz="2800" b="0" i="0" u="none" strike="noStrike" kern="1200" cap="none" spc="0" normalizeH="0" noProof="0" dirty="0" smtClean="0">
                <a:ln>
                  <a:noFill/>
                </a:ln>
                <a:solidFill>
                  <a:prstClr val="black"/>
                </a:solidFill>
                <a:effectLst/>
                <a:uLnTx/>
                <a:uFillTx/>
                <a:latin typeface="Averta Std CY" panose="00000500000000000000" pitchFamily="50"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8" name="Rectangle 7">
            <a:extLst>
              <a:ext uri="{FF2B5EF4-FFF2-40B4-BE49-F238E27FC236}">
                <a16:creationId xmlns:a16="http://schemas.microsoft.com/office/drawing/2014/main" xmlns="" id="{404E1030-E42D-40A5-A926-4C77CAFF8286}"/>
              </a:ext>
            </a:extLst>
          </p:cNvPr>
          <p:cNvSpPr/>
          <p:nvPr/>
        </p:nvSpPr>
        <p:spPr>
          <a:xfrm>
            <a:off x="646708" y="127573"/>
            <a:ext cx="7238843" cy="52322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Đọc</a:t>
            </a:r>
            <a:r>
              <a:rPr kumimoji="0" lang="en-US" sz="28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đoạn</a:t>
            </a:r>
            <a:r>
              <a:rPr kumimoji="0" lang="en-US" sz="28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lang="en-US" sz="2800" dirty="0" smtClean="0">
                <a:solidFill>
                  <a:srgbClr val="FF0000"/>
                </a:solidFill>
                <a:latin typeface="Averta Std CY" panose="00000500000000000000" pitchFamily="50" charset="0"/>
              </a:rPr>
              <a:t>4</a:t>
            </a:r>
            <a:r>
              <a:rPr kumimoji="0" lang="en-US" sz="2800" b="0" i="0" u="none" strike="noStrike" kern="1200" cap="none" spc="0" normalizeH="0" baseline="0" noProof="0" dirty="0" smtClean="0">
                <a:ln>
                  <a:noFill/>
                </a:ln>
                <a:solidFill>
                  <a:srgbClr val="FF0000"/>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để</a:t>
            </a:r>
            <a:r>
              <a:rPr kumimoji="0" lang="en-US" sz="28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tìm</a:t>
            </a:r>
            <a:r>
              <a:rPr kumimoji="0" lang="en-US" sz="28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câu</a:t>
            </a:r>
            <a:r>
              <a:rPr kumimoji="0" lang="en-US" sz="28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trả</a:t>
            </a:r>
            <a:r>
              <a:rPr kumimoji="0" lang="en-US" sz="28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smtClean="0">
                <a:ln>
                  <a:noFill/>
                </a:ln>
                <a:solidFill>
                  <a:srgbClr val="FF0000"/>
                </a:solidFill>
                <a:effectLst/>
                <a:uLnTx/>
                <a:uFillTx/>
                <a:latin typeface="Averta Std CY" panose="00000500000000000000" pitchFamily="50" charset="0"/>
                <a:ea typeface="+mn-ea"/>
                <a:cs typeface="+mn-cs"/>
              </a:rPr>
              <a:t>lời</a:t>
            </a:r>
            <a:endParaRPr kumimoji="0" lang="vi-VN" sz="28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endParaRPr>
          </a:p>
        </p:txBody>
      </p:sp>
      <p:sp>
        <p:nvSpPr>
          <p:cNvPr id="14" name="Rounded Rectangle 13"/>
          <p:cNvSpPr/>
          <p:nvPr/>
        </p:nvSpPr>
        <p:spPr>
          <a:xfrm>
            <a:off x="395798" y="1949570"/>
            <a:ext cx="8393137" cy="2242867"/>
          </a:xfrm>
          <a:prstGeom prst="roundRect">
            <a:avLst/>
          </a:prstGeom>
          <a:solidFill>
            <a:srgbClr val="68E5F2"/>
          </a:solidFill>
          <a:ln w="19050">
            <a:solidFill>
              <a:srgbClr val="2B8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ED0281"/>
                </a:solidFill>
              </a:rPr>
              <a:t>Trong khi chờ đợi, tôi ngả đầu trên cỏ, vổn vơ nhìn những con chim sâu nhỏ hơn nắm tay vừa thoăn thoắt chuyển cành vừa kêu lích chích. Đôi khi tôi lại thích thú ngắm nhìn những tia nắng nhấp nháy trên vòm lá.</a:t>
            </a:r>
            <a:endParaRPr lang="en-US" sz="2800" b="1" dirty="0">
              <a:solidFill>
                <a:srgbClr val="ED0281"/>
              </a:solidFill>
              <a:latin typeface="Averta Std CY Bold" panose="00000800000000000000" pitchFamily="50" charset="0"/>
            </a:endParaRPr>
          </a:p>
        </p:txBody>
      </p:sp>
    </p:spTree>
    <p:extLst>
      <p:ext uri="{BB962C8B-B14F-4D97-AF65-F5344CB8AC3E}">
        <p14:creationId xmlns:p14="http://schemas.microsoft.com/office/powerpoint/2010/main" val="403851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1">
            <a:extLst>
              <a:ext uri="{FF2B5EF4-FFF2-40B4-BE49-F238E27FC236}">
                <a16:creationId xmlns:a16="http://schemas.microsoft.com/office/drawing/2014/main" xmlns="" id="{6A18C12B-20A9-4548-B0D0-3AAAA32019F6}"/>
              </a:ext>
            </a:extLst>
          </p:cNvPr>
          <p:cNvSpPr txBox="1"/>
          <p:nvPr/>
        </p:nvSpPr>
        <p:spPr>
          <a:xfrm>
            <a:off x="323530" y="320598"/>
            <a:ext cx="8393137" cy="523220"/>
          </a:xfrm>
          <a:prstGeom prst="rect">
            <a:avLst/>
          </a:prstGeom>
          <a:noFill/>
        </p:spPr>
        <p:txBody>
          <a:bodyPr wrap="square">
            <a:spAutoFit/>
          </a:bodyPr>
          <a:lstStyle/>
          <a:p>
            <a:pPr lvl="0" algn="just"/>
            <a:r>
              <a:rPr kumimoji="0" lang="en-US" sz="2800" b="0" i="0" u="none" strike="noStrike" kern="1200" cap="none" spc="0" normalizeH="0" baseline="0" noProof="0" dirty="0" smtClean="0">
                <a:ln>
                  <a:noFill/>
                </a:ln>
                <a:solidFill>
                  <a:prstClr val="black"/>
                </a:solidFill>
                <a:effectLst/>
                <a:uLnTx/>
                <a:uFillTx/>
                <a:latin typeface="Averta Std CY" panose="00000500000000000000" pitchFamily="50" charset="0"/>
                <a:ea typeface="+mn-ea"/>
                <a:cs typeface="+mn-cs"/>
              </a:rPr>
              <a:t>4.</a:t>
            </a:r>
            <a:r>
              <a:rPr lang="en-US" sz="2800" dirty="0"/>
              <a:t> </a:t>
            </a:r>
            <a:r>
              <a:rPr lang="en-US" sz="2800" dirty="0" err="1"/>
              <a:t>Em</a:t>
            </a:r>
            <a:r>
              <a:rPr lang="en-US" sz="2800" dirty="0"/>
              <a:t> </a:t>
            </a:r>
            <a:r>
              <a:rPr lang="en-US" sz="2800" dirty="0" err="1"/>
              <a:t>thích</a:t>
            </a:r>
            <a:r>
              <a:rPr lang="en-US" sz="2800" dirty="0"/>
              <a:t> </a:t>
            </a:r>
            <a:r>
              <a:rPr lang="en-US" sz="2800" dirty="0" err="1"/>
              <a:t>hình</a:t>
            </a:r>
            <a:r>
              <a:rPr lang="en-US" sz="2800" dirty="0"/>
              <a:t> </a:t>
            </a:r>
            <a:r>
              <a:rPr lang="en-US" sz="2800" dirty="0" err="1"/>
              <a:t>ảnh</a:t>
            </a:r>
            <a:r>
              <a:rPr lang="en-US" sz="2800" dirty="0"/>
              <a:t> </a:t>
            </a:r>
            <a:r>
              <a:rPr lang="en-US" sz="2800" dirty="0" err="1"/>
              <a:t>nào</a:t>
            </a:r>
            <a:r>
              <a:rPr lang="en-US" sz="2800" dirty="0"/>
              <a:t> </a:t>
            </a:r>
            <a:r>
              <a:rPr lang="en-US" sz="2800" dirty="0" err="1"/>
              <a:t>trong</a:t>
            </a:r>
            <a:r>
              <a:rPr lang="en-US" sz="2800" dirty="0"/>
              <a:t> </a:t>
            </a:r>
            <a:r>
              <a:rPr lang="en-US" sz="2800" dirty="0" err="1"/>
              <a:t>bài</a:t>
            </a:r>
            <a:r>
              <a:rPr lang="en-US" sz="2800" dirty="0"/>
              <a:t>? </a:t>
            </a:r>
            <a:r>
              <a:rPr lang="en-US" sz="2800" dirty="0" err="1"/>
              <a:t>Vì</a:t>
            </a:r>
            <a:r>
              <a:rPr lang="en-US" sz="2800" dirty="0"/>
              <a:t> </a:t>
            </a:r>
            <a:r>
              <a:rPr lang="en-US" sz="2800" dirty="0" err="1"/>
              <a:t>sao</a:t>
            </a:r>
            <a:r>
              <a:rPr lang="en-US" sz="2800" dirty="0"/>
              <a:t>?</a:t>
            </a:r>
            <a:r>
              <a:rPr lang="vi-VN" sz="2800" dirty="0" smtClean="0">
                <a:solidFill>
                  <a:srgbClr val="000000"/>
                </a:solidFill>
                <a:latin typeface="OpenSans"/>
              </a:rPr>
              <a:t>?</a:t>
            </a:r>
            <a:endParaRPr lang="en-US" sz="2800" dirty="0" smtClean="0">
              <a:solidFill>
                <a:srgbClr val="000000"/>
              </a:solidFill>
              <a:latin typeface="OpenSans"/>
            </a:endParaRPr>
          </a:p>
        </p:txBody>
      </p:sp>
      <p:sp>
        <p:nvSpPr>
          <p:cNvPr id="9" name="Rectangle 8">
            <a:extLst>
              <a:ext uri="{FF2B5EF4-FFF2-40B4-BE49-F238E27FC236}">
                <a16:creationId xmlns:a16="http://schemas.microsoft.com/office/drawing/2014/main" xmlns="" id="{9A0E4F49-2993-4BCD-8724-142B5B4665AA}"/>
              </a:ext>
            </a:extLst>
          </p:cNvPr>
          <p:cNvSpPr/>
          <p:nvPr/>
        </p:nvSpPr>
        <p:spPr>
          <a:xfrm>
            <a:off x="444301" y="1101203"/>
            <a:ext cx="8537672" cy="3539430"/>
          </a:xfrm>
          <a:prstGeom prst="rect">
            <a:avLst/>
          </a:prstGeom>
        </p:spPr>
        <p:txBody>
          <a:bodyPr wrap="square">
            <a:spAutoFit/>
          </a:bodyPr>
          <a:lstStyle/>
          <a:p>
            <a:r>
              <a:rPr kumimoji="0" lang="en-US" sz="2800" b="0" i="0" u="none" strike="noStrike" kern="1200" cap="none" spc="0" normalizeH="0" baseline="0" noProof="0" dirty="0" smtClean="0">
                <a:ln>
                  <a:noFill/>
                </a:ln>
                <a:solidFill>
                  <a:srgbClr val="ED0281"/>
                </a:solidFill>
                <a:effectLst/>
                <a:uLnTx/>
                <a:uFillTx/>
                <a:latin typeface="OpenSans"/>
                <a:ea typeface="+mn-ea"/>
                <a:cs typeface="+mn-cs"/>
              </a:rPr>
              <a:t>        </a:t>
            </a:r>
            <a:r>
              <a:rPr lang="vi-VN" sz="2800" dirty="0">
                <a:solidFill>
                  <a:srgbClr val="ED0281"/>
                </a:solidFill>
              </a:rPr>
              <a:t>Em thích hình ảnh:</a:t>
            </a:r>
          </a:p>
          <a:p>
            <a:r>
              <a:rPr lang="vi-VN" sz="2800" dirty="0">
                <a:solidFill>
                  <a:srgbClr val="ED0281"/>
                </a:solidFill>
              </a:rPr>
              <a:t>"Cũng có khi tôi và Hồng Hoa chụm đầu vào đọc chung một quyển sách. Nó đọc chậm rì nhưng lần nào tôi cũng kiên nhẫn chờ nó đọc xong để cùng lật sang trang mới." Vì qua hình ảnh này cho em thấy được tình bạn đẹp và tình cảm thân thiết của hai bạn nhỏ.</a:t>
            </a:r>
          </a:p>
          <a:p>
            <a:pPr lvl="0" algn="just">
              <a:defRPr/>
            </a:pPr>
            <a:endParaRPr lang="en-US" sz="2800" dirty="0" smtClean="0">
              <a:solidFill>
                <a:srgbClr val="D22229"/>
              </a:solidFill>
              <a:latin typeface="OpenSans"/>
            </a:endParaRPr>
          </a:p>
        </p:txBody>
      </p:sp>
    </p:spTree>
    <p:extLst>
      <p:ext uri="{BB962C8B-B14F-4D97-AF65-F5344CB8AC3E}">
        <p14:creationId xmlns:p14="http://schemas.microsoft.com/office/powerpoint/2010/main" val="88806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1">
            <a:extLst>
              <a:ext uri="{FF2B5EF4-FFF2-40B4-BE49-F238E27FC236}">
                <a16:creationId xmlns:a16="http://schemas.microsoft.com/office/drawing/2014/main" xmlns="" id="{6A18C12B-20A9-4548-B0D0-3AAAA32019F6}"/>
              </a:ext>
            </a:extLst>
          </p:cNvPr>
          <p:cNvSpPr txBox="1"/>
          <p:nvPr/>
        </p:nvSpPr>
        <p:spPr>
          <a:xfrm>
            <a:off x="583894" y="374601"/>
            <a:ext cx="8393137" cy="523220"/>
          </a:xfrm>
          <a:prstGeom prst="rect">
            <a:avLst/>
          </a:prstGeom>
          <a:noFill/>
        </p:spPr>
        <p:txBody>
          <a:bodyPr wrap="square">
            <a:spAutoFit/>
          </a:bodyPr>
          <a:lstStyle/>
          <a:p>
            <a:pPr lvl="0" algn="just"/>
            <a:r>
              <a:rPr kumimoji="0" lang="en-US" sz="2800" b="0" i="0" u="none" strike="noStrike" kern="1200" cap="none" spc="0" normalizeH="0" baseline="0" noProof="0" dirty="0" smtClean="0">
                <a:ln>
                  <a:noFill/>
                </a:ln>
                <a:solidFill>
                  <a:prstClr val="black"/>
                </a:solidFill>
                <a:effectLst/>
                <a:uLnTx/>
                <a:uFillTx/>
                <a:latin typeface="Averta Std CY" panose="00000500000000000000" pitchFamily="50" charset="0"/>
                <a:ea typeface="+mn-ea"/>
                <a:cs typeface="+mn-cs"/>
              </a:rPr>
              <a:t>5.</a:t>
            </a:r>
            <a:r>
              <a:rPr lang="vi-VN" sz="2800" dirty="0"/>
              <a:t> Hai bạn nhỏ có gì đáng khen</a:t>
            </a:r>
            <a:r>
              <a:rPr lang="vi-VN" sz="2800" dirty="0" smtClean="0"/>
              <a:t>?</a:t>
            </a:r>
            <a:endParaRPr lang="vi-VN" sz="2800" dirty="0">
              <a:solidFill>
                <a:prstClr val="black"/>
              </a:solidFill>
              <a:latin typeface="Averta Std CY" panose="00000500000000000000" pitchFamily="50" charset="0"/>
            </a:endParaRPr>
          </a:p>
        </p:txBody>
      </p:sp>
      <p:sp>
        <p:nvSpPr>
          <p:cNvPr id="9" name="Rectangle 8">
            <a:extLst>
              <a:ext uri="{FF2B5EF4-FFF2-40B4-BE49-F238E27FC236}">
                <a16:creationId xmlns:a16="http://schemas.microsoft.com/office/drawing/2014/main" xmlns="" id="{9A0E4F49-2993-4BCD-8724-142B5B4665AA}"/>
              </a:ext>
            </a:extLst>
          </p:cNvPr>
          <p:cNvSpPr/>
          <p:nvPr/>
        </p:nvSpPr>
        <p:spPr>
          <a:xfrm>
            <a:off x="269254" y="1328708"/>
            <a:ext cx="8537672" cy="2246769"/>
          </a:xfrm>
          <a:prstGeom prst="rect">
            <a:avLst/>
          </a:prstGeom>
        </p:spPr>
        <p:txBody>
          <a:bodyPr wrap="square">
            <a:spAutoFit/>
          </a:bodyPr>
          <a:lstStyle/>
          <a:p>
            <a:pPr lvl="0" algn="just">
              <a:defRPr/>
            </a:pPr>
            <a:r>
              <a:rPr kumimoji="0" lang="en-US" sz="2800" b="0" i="0" u="none" strike="noStrike" kern="1200" cap="none" spc="0" normalizeH="0" baseline="0" noProof="0" dirty="0" smtClean="0">
                <a:ln>
                  <a:noFill/>
                </a:ln>
                <a:solidFill>
                  <a:srgbClr val="D22229"/>
                </a:solidFill>
                <a:effectLst/>
                <a:uLnTx/>
                <a:uFillTx/>
                <a:latin typeface="OpenSans"/>
                <a:ea typeface="+mn-ea"/>
                <a:cs typeface="+mn-cs"/>
              </a:rPr>
              <a:t>        </a:t>
            </a:r>
            <a:r>
              <a:rPr lang="vi-VN" sz="2800" dirty="0">
                <a:solidFill>
                  <a:srgbClr val="ED0281"/>
                </a:solidFill>
              </a:rPr>
              <a:t>Hai bạn nhỏ  đáng khen ở chỗ: Hai bạn rất thân nhau. Hồng Hoa đọc sách chậm nhưng bạn nhỏ vẫn ngồi chờ đợi để cùng nhau lật qua trang mới, bên cạnh tình bạn đẹp này đáng khen ở điểm thích đọc sách để học hỏi cái mới lạ.</a:t>
            </a:r>
            <a:endParaRPr kumimoji="0" lang="en-US" sz="2800" b="0" i="0" u="none" strike="noStrike" kern="1200" cap="none" spc="0" normalizeH="0" baseline="0" noProof="0" dirty="0">
              <a:ln>
                <a:noFill/>
              </a:ln>
              <a:solidFill>
                <a:srgbClr val="ED0281"/>
              </a:solidFill>
              <a:effectLst/>
              <a:uLnTx/>
              <a:uFillTx/>
              <a:latin typeface="Averta Std CY" panose="00000500000000000000" pitchFamily="50" charset="0"/>
            </a:endParaRPr>
          </a:p>
        </p:txBody>
      </p:sp>
    </p:spTree>
    <p:extLst>
      <p:ext uri="{BB962C8B-B14F-4D97-AF65-F5344CB8AC3E}">
        <p14:creationId xmlns:p14="http://schemas.microsoft.com/office/powerpoint/2010/main" val="174826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
            <a:extLst>
              <a:ext uri="{FF2B5EF4-FFF2-40B4-BE49-F238E27FC236}">
                <a16:creationId xmlns:a16="http://schemas.microsoft.com/office/drawing/2014/main" xmlns="" id="{CE903552-C702-4566-B0E2-781934F0D7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96834" y="-144183"/>
            <a:ext cx="1733550" cy="1536906"/>
          </a:xfrm>
          <a:prstGeom prst="rect">
            <a:avLst/>
          </a:prstGeom>
        </p:spPr>
      </p:pic>
      <p:pic>
        <p:nvPicPr>
          <p:cNvPr id="4" name="Kí hiệu - Khám phá &amp; Luyện tập">
            <a:extLst>
              <a:ext uri="{FF2B5EF4-FFF2-40B4-BE49-F238E27FC236}">
                <a16:creationId xmlns:a16="http://schemas.microsoft.com/office/drawing/2014/main" xmlns="" id="{23946CEC-2B51-42DF-8DBA-549BB7789B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9137" y="532399"/>
            <a:ext cx="638922" cy="638922"/>
          </a:xfrm>
          <a:prstGeom prst="rect">
            <a:avLst/>
          </a:prstGeom>
        </p:spPr>
      </p:pic>
      <p:sp>
        <p:nvSpPr>
          <p:cNvPr id="5" name="Rectangle 4">
            <a:extLst>
              <a:ext uri="{FF2B5EF4-FFF2-40B4-BE49-F238E27FC236}">
                <a16:creationId xmlns:a16="http://schemas.microsoft.com/office/drawing/2014/main" xmlns="" id="{0E5A637E-6BD0-431C-B264-BC1742E1BE36}"/>
              </a:ext>
            </a:extLst>
          </p:cNvPr>
          <p:cNvSpPr/>
          <p:nvPr/>
        </p:nvSpPr>
        <p:spPr>
          <a:xfrm>
            <a:off x="1076213" y="393031"/>
            <a:ext cx="7902563" cy="867930"/>
          </a:xfrm>
          <a:prstGeom prst="rect">
            <a:avLst/>
          </a:prstGeom>
          <a:solidFill>
            <a:sysClr val="window" lastClr="FFFFFF"/>
          </a:solidFill>
        </p:spPr>
        <p:txBody>
          <a:bodyPr wrap="square">
            <a:spAutoFit/>
          </a:bodyPr>
          <a:lstStyle/>
          <a:p>
            <a:pPr lvl="0" defTabSz="914378">
              <a:lnSpc>
                <a:spcPct val="90000"/>
              </a:lnSpc>
              <a:spcBef>
                <a:spcPts val="1000"/>
              </a:spcBef>
              <a:defRPr/>
            </a:pPr>
            <a:r>
              <a:rPr lang="en-US" sz="2800" b="1" kern="0" dirty="0" smtClean="0">
                <a:solidFill>
                  <a:srgbClr val="FF0000"/>
                </a:solidFill>
                <a:latin typeface="Averta Std CY Bold" panose="00000800000000000000" pitchFamily="50" charset="0"/>
              </a:rPr>
              <a:t>1. </a:t>
            </a:r>
            <a:r>
              <a:rPr lang="en-US" sz="2800" b="1" kern="0" dirty="0" err="1" smtClean="0">
                <a:solidFill>
                  <a:srgbClr val="FF0000"/>
                </a:solidFill>
                <a:latin typeface="Averta Std CY Bold" panose="00000800000000000000" pitchFamily="50" charset="0"/>
              </a:rPr>
              <a:t>Xếp</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các</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tiếng</a:t>
            </a:r>
            <a:r>
              <a:rPr lang="en-US" sz="2800" b="1" kern="0" dirty="0" smtClean="0">
                <a:solidFill>
                  <a:srgbClr val="FF0000"/>
                </a:solidFill>
                <a:latin typeface="Averta Std CY Bold" panose="00000800000000000000" pitchFamily="50" charset="0"/>
              </a:rPr>
              <a:t>: </a:t>
            </a:r>
            <a:r>
              <a:rPr lang="en-US" sz="2800" b="1" kern="0" dirty="0" err="1" smtClean="0">
                <a:solidFill>
                  <a:srgbClr val="0070C0"/>
                </a:solidFill>
                <a:latin typeface="Averta Std CY Bold" panose="00000800000000000000" pitchFamily="50" charset="0"/>
              </a:rPr>
              <a:t>bạn</a:t>
            </a:r>
            <a:r>
              <a:rPr lang="en-US" sz="2800" b="1" kern="0" dirty="0" smtClean="0">
                <a:solidFill>
                  <a:srgbClr val="0070C0"/>
                </a:solidFill>
                <a:latin typeface="Averta Std CY Bold" panose="00000800000000000000" pitchFamily="50" charset="0"/>
              </a:rPr>
              <a:t>, </a:t>
            </a:r>
            <a:r>
              <a:rPr lang="en-US" sz="2800" b="1" kern="0" dirty="0" err="1" smtClean="0">
                <a:solidFill>
                  <a:srgbClr val="0070C0"/>
                </a:solidFill>
                <a:latin typeface="Averta Std CY Bold" panose="00000800000000000000" pitchFamily="50" charset="0"/>
              </a:rPr>
              <a:t>học</a:t>
            </a:r>
            <a:r>
              <a:rPr lang="en-US" sz="2800" b="1" kern="0" dirty="0" smtClean="0">
                <a:solidFill>
                  <a:srgbClr val="0070C0"/>
                </a:solidFill>
                <a:latin typeface="Averta Std CY Bold" panose="00000800000000000000" pitchFamily="50" charset="0"/>
              </a:rPr>
              <a:t>, </a:t>
            </a:r>
            <a:r>
              <a:rPr lang="en-US" sz="2800" b="1" kern="0" dirty="0" err="1" smtClean="0">
                <a:solidFill>
                  <a:srgbClr val="0070C0"/>
                </a:solidFill>
                <a:latin typeface="Averta Std CY Bold" panose="00000800000000000000" pitchFamily="50" charset="0"/>
              </a:rPr>
              <a:t>thầy</a:t>
            </a:r>
            <a:r>
              <a:rPr lang="en-US" sz="2800" b="1" kern="0" dirty="0" smtClean="0">
                <a:solidFill>
                  <a:srgbClr val="0070C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vào</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các</a:t>
            </a:r>
            <a:r>
              <a:rPr lang="en-US" sz="2800" b="1" kern="0" dirty="0" smtClean="0">
                <a:solidFill>
                  <a:srgbClr val="FF0000"/>
                </a:solidFill>
                <a:latin typeface="Averta Std CY Bold" panose="00000800000000000000" pitchFamily="50" charset="0"/>
              </a:rPr>
              <a:t> </a:t>
            </a:r>
            <a:r>
              <a:rPr lang="en-US" sz="2800" b="1" kern="0" dirty="0" smtClean="0">
                <a:solidFill>
                  <a:srgbClr val="FF0000"/>
                </a:solidFill>
                <a:latin typeface="Averta Std CY Bold" panose="00000800000000000000" pitchFamily="50" charset="0"/>
                <a:sym typeface="Wingdings"/>
              </a:rPr>
              <a:t> </a:t>
            </a:r>
            <a:r>
              <a:rPr lang="en-US" sz="2800" b="1" kern="0" dirty="0" err="1" smtClean="0">
                <a:solidFill>
                  <a:srgbClr val="FF0000"/>
                </a:solidFill>
                <a:latin typeface="Averta Std CY Bold" panose="00000800000000000000" pitchFamily="50" charset="0"/>
                <a:sym typeface="Wingdings"/>
              </a:rPr>
              <a:t>phù</a:t>
            </a:r>
            <a:r>
              <a:rPr lang="en-US" sz="2800" b="1" kern="0" dirty="0" smtClean="0">
                <a:solidFill>
                  <a:srgbClr val="FF0000"/>
                </a:solidFill>
                <a:latin typeface="Averta Std CY Bold" panose="00000800000000000000" pitchFamily="50" charset="0"/>
                <a:sym typeface="Wingdings"/>
              </a:rPr>
              <a:t> </a:t>
            </a:r>
            <a:r>
              <a:rPr lang="en-US" sz="2800" b="1" kern="0" dirty="0" err="1" smtClean="0">
                <a:solidFill>
                  <a:srgbClr val="FF0000"/>
                </a:solidFill>
                <a:latin typeface="Averta Std CY Bold" panose="00000800000000000000" pitchFamily="50" charset="0"/>
                <a:sym typeface="Wingdings"/>
              </a:rPr>
              <a:t>hợp</a:t>
            </a:r>
            <a:r>
              <a:rPr lang="vi-VN" sz="2800" b="1" kern="0" dirty="0" smtClean="0">
                <a:solidFill>
                  <a:srgbClr val="FF0000"/>
                </a:solidFill>
                <a:latin typeface="Averta Std CY Bold" panose="00000800000000000000" pitchFamily="50" charset="0"/>
              </a:rPr>
              <a:t>.</a:t>
            </a:r>
            <a:endParaRPr kumimoji="0" lang="en-US" sz="2800" b="1" i="0" u="none" strike="noStrike" kern="0" cap="none" spc="0" normalizeH="0" baseline="0" noProof="0" dirty="0">
              <a:ln>
                <a:noFill/>
              </a:ln>
              <a:solidFill>
                <a:srgbClr val="FF0000"/>
              </a:solidFill>
              <a:effectLst/>
              <a:uLnTx/>
              <a:uFillTx/>
              <a:latin typeface="Averta Std CY Bold" panose="00000800000000000000" pitchFamily="50" charset="0"/>
            </a:endParaRPr>
          </a:p>
        </p:txBody>
      </p:sp>
      <p:pic>
        <p:nvPicPr>
          <p:cNvPr id="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57" y="3524605"/>
            <a:ext cx="1346912" cy="1346912"/>
          </a:xfrm>
          <a:prstGeom prst="rect">
            <a:avLst/>
          </a:prstGeom>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2089" t="42689" r="29722" b="42612"/>
          <a:stretch/>
        </p:blipFill>
        <p:spPr bwMode="auto">
          <a:xfrm>
            <a:off x="1076212" y="1587260"/>
            <a:ext cx="7619213" cy="21220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33310" y="2363637"/>
            <a:ext cx="91440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err="1"/>
              <a:t>t</a:t>
            </a:r>
            <a:r>
              <a:rPr lang="en-US" sz="2800" dirty="0" err="1" smtClean="0"/>
              <a:t>hầy</a:t>
            </a:r>
            <a:endParaRPr lang="en-US" sz="2800" dirty="0"/>
          </a:p>
        </p:txBody>
      </p:sp>
      <p:sp>
        <p:nvSpPr>
          <p:cNvPr id="9" name="TextBox 8"/>
          <p:cNvSpPr txBox="1"/>
          <p:nvPr/>
        </p:nvSpPr>
        <p:spPr>
          <a:xfrm>
            <a:off x="5434638" y="2363637"/>
            <a:ext cx="91440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err="1"/>
              <a:t>h</a:t>
            </a:r>
            <a:r>
              <a:rPr lang="en-US" sz="2800" dirty="0" err="1" smtClean="0"/>
              <a:t>ọc</a:t>
            </a:r>
            <a:endParaRPr lang="en-US" sz="2800" dirty="0"/>
          </a:p>
        </p:txBody>
      </p:sp>
      <p:sp>
        <p:nvSpPr>
          <p:cNvPr id="10" name="TextBox 9"/>
          <p:cNvSpPr txBox="1"/>
          <p:nvPr/>
        </p:nvSpPr>
        <p:spPr>
          <a:xfrm>
            <a:off x="7470472" y="2363637"/>
            <a:ext cx="91440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err="1"/>
              <a:t>b</a:t>
            </a:r>
            <a:r>
              <a:rPr lang="en-US" sz="2800" dirty="0" err="1" smtClean="0"/>
              <a:t>ạn</a:t>
            </a:r>
            <a:endParaRPr lang="en-US" sz="2800" dirty="0"/>
          </a:p>
        </p:txBody>
      </p:sp>
    </p:spTree>
    <p:extLst>
      <p:ext uri="{BB962C8B-B14F-4D97-AF65-F5344CB8AC3E}">
        <p14:creationId xmlns:p14="http://schemas.microsoft.com/office/powerpoint/2010/main" val="6215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250"/>
                                        <p:tgtEl>
                                          <p:spTgt spid="11"/>
                                        </p:tgtEl>
                                      </p:cBhvr>
                                    </p:animEffect>
                                    <p:anim calcmode="lin" valueType="num">
                                      <p:cBhvr>
                                        <p:cTn id="13" dur="1250" fill="hold"/>
                                        <p:tgtEl>
                                          <p:spTgt spid="11"/>
                                        </p:tgtEl>
                                        <p:attrNameLst>
                                          <p:attrName>ppt_x</p:attrName>
                                        </p:attrNameLst>
                                      </p:cBhvr>
                                      <p:tavLst>
                                        <p:tav tm="0">
                                          <p:val>
                                            <p:strVal val="#ppt_x"/>
                                          </p:val>
                                        </p:tav>
                                        <p:tav tm="100000">
                                          <p:val>
                                            <p:strVal val="#ppt_x"/>
                                          </p:val>
                                        </p:tav>
                                      </p:tavLst>
                                    </p:anim>
                                    <p:anim calcmode="lin" valueType="num">
                                      <p:cBhvr>
                                        <p:cTn id="14"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8D15C98-BDF5-4455-B008-8A169B908C2A}"/>
              </a:ext>
            </a:extLst>
          </p:cNvPr>
          <p:cNvPicPr/>
          <p:nvPr/>
        </p:nvPicPr>
        <p:blipFill>
          <a:blip r:embed="rId2">
            <a:clrChange>
              <a:clrFrom>
                <a:srgbClr val="FFFFFF">
                  <a:alpha val="100000"/>
                </a:srgbClr>
              </a:clrFrom>
              <a:clrTo>
                <a:srgbClr val="FFFFFF">
                  <a:alpha val="100000"/>
                  <a:alpha val="0"/>
                </a:srgbClr>
              </a:clrTo>
            </a:clrChange>
          </a:blip>
          <a:srcRect b="45317"/>
          <a:stretch>
            <a:fillRect/>
          </a:stretch>
        </p:blipFill>
        <p:spPr>
          <a:xfrm flipH="1">
            <a:off x="6341269" y="262890"/>
            <a:ext cx="2446496" cy="1445895"/>
          </a:xfrm>
          <a:prstGeom prst="rect">
            <a:avLst/>
          </a:prstGeom>
          <a:noFill/>
          <a:ln w="9525">
            <a:noFill/>
          </a:ln>
        </p:spPr>
      </p:pic>
      <p:pic>
        <p:nvPicPr>
          <p:cNvPr id="3" name="Picture 2">
            <a:extLst>
              <a:ext uri="{FF2B5EF4-FFF2-40B4-BE49-F238E27FC236}">
                <a16:creationId xmlns:a16="http://schemas.microsoft.com/office/drawing/2014/main" xmlns="" id="{442D32AC-6D2B-4C60-88B2-42023BB56794}"/>
              </a:ext>
            </a:extLst>
          </p:cNvPr>
          <p:cNvPicPr/>
          <p:nvPr/>
        </p:nvPicPr>
        <p:blipFill>
          <a:blip r:embed="rId2">
            <a:clrChange>
              <a:clrFrom>
                <a:srgbClr val="FFFFFF">
                  <a:alpha val="100000"/>
                </a:srgbClr>
              </a:clrFrom>
              <a:clrTo>
                <a:srgbClr val="FFFFFF">
                  <a:alpha val="100000"/>
                  <a:alpha val="0"/>
                </a:srgbClr>
              </a:clrTo>
            </a:clrChange>
          </a:blip>
          <a:srcRect b="45317"/>
          <a:stretch>
            <a:fillRect/>
          </a:stretch>
        </p:blipFill>
        <p:spPr>
          <a:xfrm>
            <a:off x="119063" y="213836"/>
            <a:ext cx="2446496" cy="1445895"/>
          </a:xfrm>
          <a:prstGeom prst="rect">
            <a:avLst/>
          </a:prstGeom>
          <a:noFill/>
          <a:ln w="9525">
            <a:noFill/>
          </a:ln>
        </p:spPr>
      </p:pic>
      <p:grpSp>
        <p:nvGrpSpPr>
          <p:cNvPr id="4" name="Group 3">
            <a:extLst>
              <a:ext uri="{FF2B5EF4-FFF2-40B4-BE49-F238E27FC236}">
                <a16:creationId xmlns:a16="http://schemas.microsoft.com/office/drawing/2014/main" xmlns="" id="{EFA67F1C-8626-425F-A305-A9CA4E830D55}"/>
              </a:ext>
            </a:extLst>
          </p:cNvPr>
          <p:cNvGrpSpPr/>
          <p:nvPr/>
        </p:nvGrpSpPr>
        <p:grpSpPr>
          <a:xfrm>
            <a:off x="1927384" y="-90488"/>
            <a:ext cx="5291692" cy="1489710"/>
            <a:chOff x="2945" y="-246"/>
            <a:chExt cx="12912" cy="3644"/>
          </a:xfrm>
        </p:grpSpPr>
        <p:grpSp>
          <p:nvGrpSpPr>
            <p:cNvPr id="5" name="Group 4">
              <a:extLst>
                <a:ext uri="{FF2B5EF4-FFF2-40B4-BE49-F238E27FC236}">
                  <a16:creationId xmlns:a16="http://schemas.microsoft.com/office/drawing/2014/main" xmlns="" id="{406E09EC-C57D-4F08-AC5C-73D6E35D94BD}"/>
                </a:ext>
              </a:extLst>
            </p:cNvPr>
            <p:cNvGrpSpPr/>
            <p:nvPr/>
          </p:nvGrpSpPr>
          <p:grpSpPr>
            <a:xfrm>
              <a:off x="2945" y="-246"/>
              <a:ext cx="12906" cy="3644"/>
              <a:chOff x="2945" y="-246"/>
              <a:chExt cx="12906" cy="3644"/>
            </a:xfrm>
          </p:grpSpPr>
          <p:grpSp>
            <p:nvGrpSpPr>
              <p:cNvPr id="7" name="Group 6">
                <a:extLst>
                  <a:ext uri="{FF2B5EF4-FFF2-40B4-BE49-F238E27FC236}">
                    <a16:creationId xmlns:a16="http://schemas.microsoft.com/office/drawing/2014/main" xmlns="" id="{DD699064-27A0-4938-90D6-E0B0F6E49B14}"/>
                  </a:ext>
                </a:extLst>
              </p:cNvPr>
              <p:cNvGrpSpPr/>
              <p:nvPr/>
            </p:nvGrpSpPr>
            <p:grpSpPr>
              <a:xfrm flipV="1">
                <a:off x="2945" y="-246"/>
                <a:ext cx="12906" cy="3644"/>
                <a:chOff x="848" y="5748"/>
                <a:chExt cx="12906" cy="2558"/>
              </a:xfrm>
            </p:grpSpPr>
            <p:pic>
              <p:nvPicPr>
                <p:cNvPr id="9" name="图片 8">
                  <a:extLst>
                    <a:ext uri="{FF2B5EF4-FFF2-40B4-BE49-F238E27FC236}">
                      <a16:creationId xmlns:a16="http://schemas.microsoft.com/office/drawing/2014/main" xmlns="" id="{DAA3A3C7-56F0-44F9-BF22-C34B678D62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10" name="图片 8">
                  <a:extLst>
                    <a:ext uri="{FF2B5EF4-FFF2-40B4-BE49-F238E27FC236}">
                      <a16:creationId xmlns:a16="http://schemas.microsoft.com/office/drawing/2014/main" xmlns="" id="{6F657F7E-4C83-4FB4-8CBA-BE16EAEB5F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8" name="Rounded Rectangle 40">
                <a:extLst>
                  <a:ext uri="{FF2B5EF4-FFF2-40B4-BE49-F238E27FC236}">
                    <a16:creationId xmlns:a16="http://schemas.microsoft.com/office/drawing/2014/main" xmlns="" id="{42B17419-74BF-4EBF-BF3F-ECCD07224C02}"/>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algn="ctr">
                  <a:defRPr/>
                </a:pPr>
                <a:endParaRPr lang="en-US" kern="0">
                  <a:solidFill>
                    <a:prstClr val="white"/>
                  </a:solidFill>
                  <a:latin typeface="字魂107号-萌趣欢乐体"/>
                </a:endParaRPr>
              </a:p>
            </p:txBody>
          </p:sp>
        </p:grpSp>
        <p:sp>
          <p:nvSpPr>
            <p:cNvPr id="6" name="Text Box 5">
              <a:extLst>
                <a:ext uri="{FF2B5EF4-FFF2-40B4-BE49-F238E27FC236}">
                  <a16:creationId xmlns:a16="http://schemas.microsoft.com/office/drawing/2014/main" xmlns="" id="{E70C6532-4BEF-410A-8D65-B6969D5A97C5}"/>
                </a:ext>
              </a:extLst>
            </p:cNvPr>
            <p:cNvSpPr txBox="1"/>
            <p:nvPr/>
          </p:nvSpPr>
          <p:spPr>
            <a:xfrm>
              <a:off x="3128" y="914"/>
              <a:ext cx="12729" cy="1750"/>
            </a:xfrm>
            <a:prstGeom prst="rect">
              <a:avLst/>
            </a:prstGeom>
            <a:noFill/>
          </p:spPr>
          <p:txBody>
            <a:bodyPr wrap="square" rtlCol="0">
              <a:spAutoFit/>
            </a:bodyPr>
            <a:lstStyle/>
            <a:p>
              <a:pPr>
                <a:defRPr/>
              </a:pPr>
              <a:r>
                <a:rPr lang="en-US" sz="4050" kern="0">
                  <a:solidFill>
                    <a:srgbClr val="FF0000"/>
                  </a:solidFill>
                  <a:latin typeface="Times New Roman" panose="02020603050405020304" pitchFamily="18" charset="0"/>
                  <a:cs typeface="Times New Roman" panose="02020603050405020304" pitchFamily="18" charset="0"/>
                </a:rPr>
                <a:t>NỘI DUNG  BÀI ĐỌC</a:t>
              </a:r>
            </a:p>
          </p:txBody>
        </p:sp>
      </p:grpSp>
      <p:sp>
        <p:nvSpPr>
          <p:cNvPr id="11" name="Text Box 34">
            <a:extLst>
              <a:ext uri="{FF2B5EF4-FFF2-40B4-BE49-F238E27FC236}">
                <a16:creationId xmlns:a16="http://schemas.microsoft.com/office/drawing/2014/main" xmlns="" id="{EC43EE23-8351-4263-A643-F86F9C37EA9C}"/>
              </a:ext>
            </a:extLst>
          </p:cNvPr>
          <p:cNvSpPr txBox="1"/>
          <p:nvPr/>
        </p:nvSpPr>
        <p:spPr>
          <a:xfrm>
            <a:off x="370768" y="1569367"/>
            <a:ext cx="8318392" cy="1471172"/>
          </a:xfrm>
          <a:prstGeom prst="rect">
            <a:avLst/>
          </a:prstGeom>
          <a:noFill/>
        </p:spPr>
        <p:txBody>
          <a:bodyPr wrap="square" rtlCol="0">
            <a:spAutoFit/>
          </a:bodyPr>
          <a:lstStyle/>
          <a:p>
            <a:pPr algn="just">
              <a:lnSpc>
                <a:spcPct val="140000"/>
              </a:lnSpc>
            </a:pP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Tình</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bạn</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thời</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thơ</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ấu</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và</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những</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kĩ</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niệm</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rất</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đẹp</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giữa</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hai</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người</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bạn</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hàng</a:t>
            </a:r>
            <a:r>
              <a:rPr lang="en-US" sz="3200" dirty="0" smtClean="0">
                <a:solidFill>
                  <a:srgbClr val="00B050"/>
                </a:solidFill>
                <a:latin typeface="Times New Roman" panose="02020603050405020304" pitchFamily="18" charset="0"/>
                <a:cs typeface="Times New Roman" panose="02020603050405020304" pitchFamily="18" charset="0"/>
              </a:rPr>
              <a:t> </a:t>
            </a:r>
            <a:r>
              <a:rPr lang="en-US" sz="3200" dirty="0" err="1" smtClean="0">
                <a:solidFill>
                  <a:srgbClr val="00B050"/>
                </a:solidFill>
                <a:latin typeface="Times New Roman" panose="02020603050405020304" pitchFamily="18" charset="0"/>
                <a:cs typeface="Times New Roman" panose="02020603050405020304" pitchFamily="18" charset="0"/>
              </a:rPr>
              <a:t>xóm</a:t>
            </a:r>
            <a:r>
              <a:rPr lang="en-US" sz="3200" dirty="0" smtClean="0">
                <a:solidFill>
                  <a:srgbClr val="00B050"/>
                </a:solidFill>
                <a:latin typeface="Times New Roman" panose="02020603050405020304" pitchFamily="18" charset="0"/>
                <a:cs typeface="Times New Roman" panose="02020603050405020304" pitchFamily="18" charset="0"/>
              </a:rPr>
              <a:t>.</a:t>
            </a:r>
            <a:endParaRPr lang="vi-VN" sz="3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72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5" presetClass="emph" presetSubtype="0" repeatCount="3000" fill="hold" nodeType="afterEffect">
                                  <p:stCondLst>
                                    <p:cond delay="0"/>
                                  </p:stCondLst>
                                  <p:childTnLst>
                                    <p:anim calcmode="discrete" valueType="str">
                                      <p:cBhvr>
                                        <p:cTn id="15" dur="1000" fill="hold"/>
                                        <p:tgtEl>
                                          <p:spTgt spid="2"/>
                                        </p:tgtEl>
                                        <p:attrNameLst>
                                          <p:attrName>style.visibility</p:attrName>
                                        </p:attrNameLst>
                                      </p:cBhvr>
                                      <p:tavLst>
                                        <p:tav tm="0">
                                          <p:val>
                                            <p:strVal val="hidden"/>
                                          </p:val>
                                        </p:tav>
                                        <p:tav tm="50000">
                                          <p:val>
                                            <p:strVal val="visible"/>
                                          </p:val>
                                        </p:tav>
                                      </p:tavLst>
                                    </p:anim>
                                  </p:childTnLst>
                                </p:cTn>
                              </p:par>
                              <p:par>
                                <p:cTn id="16" presetID="35" presetClass="emph" presetSubtype="0" repeatCount="3000" fill="hold" nodeType="withEffect">
                                  <p:stCondLst>
                                    <p:cond delay="0"/>
                                  </p:stCondLst>
                                  <p:childTnLst>
                                    <p:anim calcmode="discrete" valueType="str">
                                      <p:cBhvr>
                                        <p:cTn id="17"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500" fill="hold">
                                          <p:stCondLst>
                                            <p:cond delay="0"/>
                                          </p:stCondLst>
                                        </p:cTn>
                                        <p:tgtEl>
                                          <p:spTgt spid="11"/>
                                        </p:tgtEl>
                                        <p:attrNameLst>
                                          <p:attrName>style.visibility</p:attrName>
                                        </p:attrNameLst>
                                      </p:cBhvr>
                                      <p:to>
                                        <p:strVal val="visible"/>
                                      </p:to>
                                    </p:set>
                                    <p:animEffect transition="in" filter="wheel(1)">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2424768" y="497806"/>
            <a:ext cx="485179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ĐỌC LẠI</a:t>
            </a: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D126317B-ACA4-4391-AF48-E85F6C7A4678}"/>
              </a:ext>
            </a:extLst>
          </p:cNvPr>
          <p:cNvSpPr/>
          <p:nvPr/>
        </p:nvSpPr>
        <p:spPr>
          <a:xfrm>
            <a:off x="966645" y="0"/>
            <a:ext cx="7605880" cy="1132672"/>
          </a:xfrm>
          <a:prstGeom prst="roundRect">
            <a:avLst/>
          </a:prstGeom>
          <a:ln>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 name="Câu hỏi 1">
            <a:extLst>
              <a:ext uri="{FF2B5EF4-FFF2-40B4-BE49-F238E27FC236}">
                <a16:creationId xmlns:a16="http://schemas.microsoft.com/office/drawing/2014/main" xmlns="" id="{A6B25070-9199-492A-9FBE-6BD91F39839C}"/>
              </a:ext>
            </a:extLst>
          </p:cNvPr>
          <p:cNvSpPr txBox="1"/>
          <p:nvPr/>
        </p:nvSpPr>
        <p:spPr>
          <a:xfrm>
            <a:off x="906203" y="89282"/>
            <a:ext cx="7494272" cy="95410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Nêu</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lại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nội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dung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của</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bài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ea typeface="+mn-ea"/>
                <a:cs typeface="+mn-cs"/>
              </a:rPr>
              <a:t>đọc</a:t>
            </a:r>
            <a:endPar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kumimoji="0" lang="en-US" sz="2800" b="0" i="0" u="none" strike="noStrike" kern="1200" cap="none" spc="0" normalizeH="0" baseline="0" noProof="0" dirty="0" smtClean="0">
                <a:ln>
                  <a:noFill/>
                </a:ln>
                <a:solidFill>
                  <a:prstClr val="black"/>
                </a:solidFill>
                <a:effectLst/>
                <a:uLnTx/>
                <a:uFillTx/>
                <a:latin typeface="Averta Std CY" panose="00000500000000000000" pitchFamily="50" charset="0"/>
                <a:ea typeface="+mn-ea"/>
                <a:cs typeface="+mn-cs"/>
              </a:rPr>
              <a:t>“</a:t>
            </a:r>
            <a:r>
              <a:rPr lang="en-US" sz="2800" dirty="0" err="1" smtClean="0">
                <a:solidFill>
                  <a:prstClr val="black"/>
                </a:solidFill>
                <a:latin typeface="Averta Std CY" panose="00000500000000000000" pitchFamily="50" charset="0"/>
              </a:rPr>
              <a:t>Hai</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người</a:t>
            </a:r>
            <a:r>
              <a:rPr lang="en-US" sz="2800" dirty="0" smtClean="0">
                <a:solidFill>
                  <a:prstClr val="black"/>
                </a:solidFill>
                <a:latin typeface="Averta Std CY" panose="00000500000000000000" pitchFamily="50" charset="0"/>
              </a:rPr>
              <a:t> </a:t>
            </a:r>
            <a:r>
              <a:rPr lang="en-US" sz="2800" dirty="0" err="1" smtClean="0">
                <a:solidFill>
                  <a:prstClr val="black"/>
                </a:solidFill>
                <a:latin typeface="Averta Std CY" panose="00000500000000000000" pitchFamily="50" charset="0"/>
              </a:rPr>
              <a:t>bạn</a:t>
            </a:r>
            <a:r>
              <a:rPr kumimoji="0" lang="en-US" sz="2800" b="0" i="0" u="none" strike="noStrike" kern="1200" cap="none" spc="0" normalizeH="0" baseline="0" noProof="0" dirty="0" smtClean="0">
                <a:ln>
                  <a:noFill/>
                </a:ln>
                <a:solidFill>
                  <a:prstClr val="black"/>
                </a:solidFill>
                <a:effectLst/>
                <a:uLnTx/>
                <a:uFillTx/>
                <a:latin typeface="Averta Std CY" panose="00000500000000000000" pitchFamily="50" charset="0"/>
                <a:ea typeface="+mn-ea"/>
                <a:cs typeface="+mn-cs"/>
              </a:rPr>
              <a:t>”</a:t>
            </a:r>
            <a:endPar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16" name="Câu hỏi 1">
            <a:extLst>
              <a:ext uri="{FF2B5EF4-FFF2-40B4-BE49-F238E27FC236}">
                <a16:creationId xmlns:a16="http://schemas.microsoft.com/office/drawing/2014/main" xmlns="" id="{F01E4B33-EC3B-4A9A-9953-65155F5AEADF}"/>
              </a:ext>
            </a:extLst>
          </p:cNvPr>
          <p:cNvSpPr txBox="1"/>
          <p:nvPr/>
        </p:nvSpPr>
        <p:spPr>
          <a:xfrm>
            <a:off x="428488" y="1945791"/>
            <a:ext cx="8144037" cy="1754326"/>
          </a:xfrm>
          <a:prstGeom prst="rect">
            <a:avLst/>
          </a:prstGeom>
          <a:noFill/>
        </p:spPr>
        <p:txBody>
          <a:bodyPr wrap="square">
            <a:spAutoFit/>
          </a:bodyPr>
          <a:lstStyle/>
          <a:p>
            <a:pPr algn="just"/>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Tình</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bạn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thời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thơ</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ấu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và</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những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kĩ</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niệm</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rất</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đẹp</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giữa</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hai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người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bạn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hàng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xóm</a:t>
            </a:r>
            <a:r>
              <a:rPr lang="en-US" sz="3600" dirty="0">
                <a:solidFill>
                  <a:srgbClr val="00B050"/>
                </a:solidFill>
                <a:latin typeface="Times New Roman" panose="02020603050405020304" pitchFamily="18" charset="0"/>
                <a:cs typeface="Times New Roman" panose="02020603050405020304" pitchFamily="18" charset="0"/>
              </a:rPr>
              <a:t>.</a:t>
            </a:r>
            <a:endParaRPr lang="vi-VN" sz="3600" dirty="0">
              <a:solidFill>
                <a:srgbClr val="00B050"/>
              </a:solidFill>
              <a:latin typeface="Times New Roman" panose="02020603050405020304" pitchFamily="18" charset="0"/>
              <a:cs typeface="Times New Roman" panose="02020603050405020304" pitchFamily="18" charset="0"/>
            </a:endParaRPr>
          </a:p>
          <a:p>
            <a:pPr lvl="0" algn="just"/>
            <a:r>
              <a:rPr kumimoji="0" lang="en-US" sz="3600" b="0" i="0" u="none" strike="noStrike" kern="1200" cap="none" spc="0" normalizeH="0" baseline="0" noProof="0" dirty="0">
                <a:ln>
                  <a:noFill/>
                </a:ln>
                <a:solidFill>
                  <a:srgbClr val="0070C0"/>
                </a:solidFill>
                <a:effectLst/>
                <a:uLnTx/>
                <a:uFillTx/>
                <a:latin typeface="Averta Std CY" panose="00000500000000000000" pitchFamily="50" charset="0"/>
                <a:ea typeface="+mn-ea"/>
                <a:cs typeface="+mn-cs"/>
              </a:rPr>
              <a:t>	</a:t>
            </a:r>
          </a:p>
        </p:txBody>
      </p:sp>
    </p:spTree>
    <p:extLst>
      <p:ext uri="{BB962C8B-B14F-4D97-AF65-F5344CB8AC3E}">
        <p14:creationId xmlns:p14="http://schemas.microsoft.com/office/powerpoint/2010/main" val="23609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585" t="34459" r="12076" b="27555"/>
          <a:stretch/>
        </p:blipFill>
        <p:spPr bwMode="auto">
          <a:xfrm>
            <a:off x="234286" y="440251"/>
            <a:ext cx="8909714" cy="39163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Nội dung">
            <a:extLst>
              <a:ext uri="{FF2B5EF4-FFF2-40B4-BE49-F238E27FC236}">
                <a16:creationId xmlns:a16="http://schemas.microsoft.com/office/drawing/2014/main" xmlns="" id="{FC00131A-8D8C-4D77-92B5-73C15FF49D05}"/>
              </a:ext>
            </a:extLst>
          </p:cNvPr>
          <p:cNvSpPr txBox="1"/>
          <p:nvPr/>
        </p:nvSpPr>
        <p:spPr>
          <a:xfrm>
            <a:off x="3774280" y="-21414"/>
            <a:ext cx="5369720" cy="46166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400" b="1" noProof="0" dirty="0" err="1" smtClean="0">
                <a:solidFill>
                  <a:srgbClr val="00B0F0"/>
                </a:solidFill>
                <a:latin typeface="Averta Std CY Bold" panose="00000800000000000000" pitchFamily="50" charset="0"/>
              </a:rPr>
              <a:t>Thi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đọc</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giữa</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các</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nhóm</a:t>
            </a:r>
            <a:r>
              <a:rPr lang="en-US" sz="2400" b="1" noProof="0" dirty="0" smtClean="0">
                <a:solidFill>
                  <a:srgbClr val="00B0F0"/>
                </a:solidFill>
                <a:latin typeface="Averta Std CY Bold" panose="00000800000000000000" pitchFamily="50" charset="0"/>
              </a:rPr>
              <a:t>.</a:t>
            </a:r>
            <a:endParaRPr kumimoji="0" lang="en-US" sz="2400" b="1" i="0" u="none" strike="noStrike" kern="1200" cap="none" spc="0" normalizeH="0" baseline="0" noProof="0" dirty="0">
              <a:ln>
                <a:noFill/>
              </a:ln>
              <a:solidFill>
                <a:srgbClr val="00B0F0"/>
              </a:solidFill>
              <a:effectLst/>
              <a:uLnTx/>
              <a:uFillTx/>
              <a:latin typeface="Averta Std CY Bold" panose="00000800000000000000" pitchFamily="50" charset="0"/>
              <a:cs typeface="+mn-cs"/>
            </a:endParaRPr>
          </a:p>
        </p:txBody>
      </p:sp>
    </p:spTree>
    <p:extLst>
      <p:ext uri="{BB962C8B-B14F-4D97-AF65-F5344CB8AC3E}">
        <p14:creationId xmlns:p14="http://schemas.microsoft.com/office/powerpoint/2010/main" val="1214245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2B4FB6B-3EDD-488E-BA53-61529D17C406}"/>
              </a:ext>
            </a:extLst>
          </p:cNvPr>
          <p:cNvGrpSpPr/>
          <p:nvPr/>
        </p:nvGrpSpPr>
        <p:grpSpPr>
          <a:xfrm>
            <a:off x="354330" y="245745"/>
            <a:ext cx="3153728" cy="732473"/>
            <a:chOff x="1149" y="650"/>
            <a:chExt cx="6622" cy="1538"/>
          </a:xfrm>
        </p:grpSpPr>
        <p:sp>
          <p:nvSpPr>
            <p:cNvPr id="3" name="Rectangle: Rounded Corners 43">
              <a:extLst>
                <a:ext uri="{FF2B5EF4-FFF2-40B4-BE49-F238E27FC236}">
                  <a16:creationId xmlns:a16="http://schemas.microsoft.com/office/drawing/2014/main" xmlns="" id="{F4DE14EF-4FBB-4944-BE63-CDF222F03D52}"/>
                </a:ext>
              </a:extLst>
            </p:cNvPr>
            <p:cNvSpPr/>
            <p:nvPr/>
          </p:nvSpPr>
          <p:spPr>
            <a:xfrm>
              <a:off x="2598" y="812"/>
              <a:ext cx="5058" cy="119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1"/>
              </a:solidFill>
              <a:prstDash val="solid"/>
              <a:miter lim="800000"/>
            </a:ln>
            <a:effectLst/>
          </p:spPr>
          <p:txBody>
            <a:bodyPr rtlCol="0" anchor="ctr"/>
            <a:lstStyle/>
            <a:p>
              <a:pPr algn="ctr">
                <a:defRPr/>
              </a:pPr>
              <a:endParaRPr lang="en-US" sz="1800" kern="0">
                <a:solidFill>
                  <a:prstClr val="white"/>
                </a:solidFill>
                <a:latin typeface="Calibri" panose="020F0502020204030204" charset="0"/>
                <a:cs typeface="Calibri" panose="020F0502020204030204" charset="0"/>
              </a:endParaRPr>
            </a:p>
          </p:txBody>
        </p:sp>
        <p:sp>
          <p:nvSpPr>
            <p:cNvPr id="4" name="Rectangle 21">
              <a:extLst>
                <a:ext uri="{FF2B5EF4-FFF2-40B4-BE49-F238E27FC236}">
                  <a16:creationId xmlns:a16="http://schemas.microsoft.com/office/drawing/2014/main" xmlns="" id="{BECDF7B3-55B5-4B40-9F17-B255A044BBC1}"/>
                </a:ext>
              </a:extLst>
            </p:cNvPr>
            <p:cNvSpPr/>
            <p:nvPr/>
          </p:nvSpPr>
          <p:spPr>
            <a:xfrm>
              <a:off x="2484" y="949"/>
              <a:ext cx="5287" cy="969"/>
            </a:xfrm>
            <a:prstGeom prst="rect">
              <a:avLst/>
            </a:prstGeom>
          </p:spPr>
          <p:txBody>
            <a:bodyPr wrap="square">
              <a:spAutoFit/>
            </a:bodyPr>
            <a:lstStyle/>
            <a:p>
              <a:pPr algn="ctr">
                <a:defRPr/>
              </a:pPr>
              <a:r>
                <a:rPr lang="en-US" altLang="zh-CN" sz="2400" b="1" kern="0" dirty="0" err="1">
                  <a:solidFill>
                    <a:srgbClr val="00487E"/>
                  </a:solidFill>
                  <a:latin typeface="Calibri" panose="020F0502020204030204" charset="0"/>
                  <a:ea typeface="inpin heiti" charset="-122"/>
                  <a:cs typeface="Calibri" panose="020F0502020204030204" charset="0"/>
                  <a:sym typeface="Arial" panose="020B0604020202020204"/>
                </a:rPr>
                <a:t>Luyện</a:t>
              </a:r>
              <a:r>
                <a:rPr lang="en-US" altLang="zh-CN" sz="24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2400" b="1" kern="0" dirty="0" err="1">
                  <a:solidFill>
                    <a:srgbClr val="00487E"/>
                  </a:solidFill>
                  <a:latin typeface="Calibri" panose="020F0502020204030204" charset="0"/>
                  <a:ea typeface="inpin heiti" charset="-122"/>
                  <a:cs typeface="Calibri" panose="020F0502020204030204" charset="0"/>
                  <a:sym typeface="Arial" panose="020B0604020202020204"/>
                </a:rPr>
                <a:t>đọc</a:t>
              </a:r>
              <a:r>
                <a:rPr lang="en-US" altLang="zh-CN" sz="24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2400" b="1" kern="0" dirty="0" err="1">
                  <a:solidFill>
                    <a:srgbClr val="00487E"/>
                  </a:solidFill>
                  <a:latin typeface="Calibri" panose="020F0502020204030204" charset="0"/>
                  <a:ea typeface="inpin heiti" charset="-122"/>
                  <a:cs typeface="Calibri" panose="020F0502020204030204" charset="0"/>
                  <a:sym typeface="Arial" panose="020B0604020202020204"/>
                </a:rPr>
                <a:t>nhóm</a:t>
              </a:r>
            </a:p>
          </p:txBody>
        </p:sp>
        <p:pic>
          <p:nvPicPr>
            <p:cNvPr id="5" name="Picture 4">
              <a:extLst>
                <a:ext uri="{FF2B5EF4-FFF2-40B4-BE49-F238E27FC236}">
                  <a16:creationId xmlns:a16="http://schemas.microsoft.com/office/drawing/2014/main" xmlns="" id="{DE216721-2B0E-41A8-820C-DB31EAF3359D}"/>
                </a:ext>
              </a:extLst>
            </p:cNvPr>
            <p:cNvPicPr>
              <a:picLocks noChangeAspect="1"/>
            </p:cNvPicPr>
            <p:nvPr/>
          </p:nvPicPr>
          <p:blipFill>
            <a:blip r:embed="rId2">
              <a:clrChange>
                <a:clrFrom>
                  <a:srgbClr val="F3FFD5"/>
                </a:clrFrom>
                <a:clrTo>
                  <a:srgbClr val="F3FFD5">
                    <a:alpha val="0"/>
                  </a:srgbClr>
                </a:clrTo>
              </a:clrChange>
            </a:blip>
            <a:stretch>
              <a:fillRect/>
            </a:stretch>
          </p:blipFill>
          <p:spPr>
            <a:xfrm>
              <a:off x="1149" y="650"/>
              <a:ext cx="1317" cy="1538"/>
            </a:xfrm>
            <a:prstGeom prst="rect">
              <a:avLst/>
            </a:prstGeom>
          </p:spPr>
        </p:pic>
      </p:grpSp>
      <p:pic>
        <p:nvPicPr>
          <p:cNvPr id="6" name="Picture 5">
            <a:extLst>
              <a:ext uri="{FF2B5EF4-FFF2-40B4-BE49-F238E27FC236}">
                <a16:creationId xmlns:a16="http://schemas.microsoft.com/office/drawing/2014/main" xmlns="" id="{5969BCFE-437B-4429-BBA9-33C2B47000FE}"/>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2772966" y="2963704"/>
            <a:ext cx="3598069" cy="1368743"/>
          </a:xfrm>
          <a:prstGeom prst="rect">
            <a:avLst/>
          </a:prstGeom>
        </p:spPr>
      </p:pic>
      <p:grpSp>
        <p:nvGrpSpPr>
          <p:cNvPr id="7" name="Group 6">
            <a:extLst>
              <a:ext uri="{FF2B5EF4-FFF2-40B4-BE49-F238E27FC236}">
                <a16:creationId xmlns:a16="http://schemas.microsoft.com/office/drawing/2014/main" xmlns="" id="{1F5A4622-C8F0-4377-A622-CFB6F901B629}"/>
              </a:ext>
            </a:extLst>
          </p:cNvPr>
          <p:cNvGrpSpPr/>
          <p:nvPr/>
        </p:nvGrpSpPr>
        <p:grpSpPr>
          <a:xfrm>
            <a:off x="1923098" y="825818"/>
            <a:ext cx="4966335" cy="2060734"/>
            <a:chOff x="4038" y="1734"/>
            <a:chExt cx="10428" cy="4327"/>
          </a:xfrm>
        </p:grpSpPr>
        <p:sp>
          <p:nvSpPr>
            <p:cNvPr id="8" name="Rounded Rectangle 25">
              <a:extLst>
                <a:ext uri="{FF2B5EF4-FFF2-40B4-BE49-F238E27FC236}">
                  <a16:creationId xmlns:a16="http://schemas.microsoft.com/office/drawing/2014/main" xmlns="" id="{C9F504DC-93D6-47AC-AF89-334F6AE18EE4}"/>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defRPr/>
              </a:pPr>
              <a:endParaRPr lang="en-US" sz="1399" kern="0">
                <a:solidFill>
                  <a:prstClr val="white"/>
                </a:solidFill>
                <a:latin typeface="Calibri" panose="020F0502020204030204" charset="0"/>
                <a:cs typeface="Calibri" panose="020F0502020204030204" charset="0"/>
                <a:sym typeface="Arial" panose="020B0604020202020204"/>
              </a:endParaRPr>
            </a:p>
          </p:txBody>
        </p:sp>
        <p:sp>
          <p:nvSpPr>
            <p:cNvPr id="9" name="Rectangle 8">
              <a:extLst>
                <a:ext uri="{FF2B5EF4-FFF2-40B4-BE49-F238E27FC236}">
                  <a16:creationId xmlns:a16="http://schemas.microsoft.com/office/drawing/2014/main" xmlns="" id="{B7D70B21-5281-413D-B3C3-9257A5E4FBA4}"/>
                </a:ext>
              </a:extLst>
            </p:cNvPr>
            <p:cNvSpPr/>
            <p:nvPr/>
          </p:nvSpPr>
          <p:spPr>
            <a:xfrm>
              <a:off x="7044" y="1734"/>
              <a:ext cx="4349" cy="954"/>
            </a:xfrm>
            <a:prstGeom prst="rect">
              <a:avLst/>
            </a:prstGeom>
          </p:spPr>
          <p:txBody>
            <a:bodyPr wrap="none">
              <a:spAutoFit/>
            </a:bodyPr>
            <a:lstStyle/>
            <a:p>
              <a:pPr algn="ctr">
                <a:lnSpc>
                  <a:spcPct val="112000"/>
                </a:lnSpc>
                <a:defRPr/>
              </a:pPr>
              <a:r>
                <a:rPr lang="en-US" altLang="zh-CN" sz="2100" b="1" dirty="0" err="1">
                  <a:solidFill>
                    <a:srgbClr val="FF1531"/>
                  </a:solidFill>
                  <a:latin typeface="Calibri" panose="020F0502020204030204" charset="0"/>
                  <a:ea typeface="inpin heiti" charset="-122"/>
                  <a:cs typeface="Calibri" panose="020F0502020204030204" charset="0"/>
                  <a:sym typeface="Arial" panose="020B0604020202020204"/>
                </a:rPr>
                <a:t>Tiêu</a:t>
              </a:r>
              <a:r>
                <a:rPr lang="en-US" altLang="zh-CN" sz="21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100" b="1" dirty="0" err="1">
                  <a:solidFill>
                    <a:srgbClr val="FF1531"/>
                  </a:solidFill>
                  <a:latin typeface="Calibri" panose="020F0502020204030204" charset="0"/>
                  <a:ea typeface="inpin heiti" charset="-122"/>
                  <a:cs typeface="Calibri" panose="020F0502020204030204" charset="0"/>
                  <a:sym typeface="Arial" panose="020B0604020202020204"/>
                </a:rPr>
                <a:t>chí</a:t>
              </a:r>
              <a:r>
                <a:rPr lang="en-US" altLang="zh-CN" sz="21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100" b="1" dirty="0" err="1">
                  <a:solidFill>
                    <a:srgbClr val="FF1531"/>
                  </a:solidFill>
                  <a:latin typeface="Calibri" panose="020F0502020204030204" charset="0"/>
                  <a:ea typeface="inpin heiti" charset="-122"/>
                  <a:cs typeface="Calibri" panose="020F0502020204030204" charset="0"/>
                  <a:sym typeface="Arial" panose="020B0604020202020204"/>
                </a:rPr>
                <a:t>đánh</a:t>
              </a:r>
              <a:r>
                <a:rPr lang="en-US" altLang="zh-CN" sz="21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100" b="1" dirty="0" err="1">
                  <a:solidFill>
                    <a:srgbClr val="FF1531"/>
                  </a:solidFill>
                  <a:latin typeface="Calibri" panose="020F0502020204030204" charset="0"/>
                  <a:ea typeface="inpin heiti" charset="-122"/>
                  <a:cs typeface="Calibri" panose="020F0502020204030204" charset="0"/>
                  <a:sym typeface="Arial" panose="020B0604020202020204"/>
                </a:rPr>
                <a:t>giá</a:t>
              </a:r>
              <a:endParaRPr lang="en-US" altLang="zh-CN" sz="2100" b="1" dirty="0">
                <a:solidFill>
                  <a:srgbClr val="FF1531"/>
                </a:solidFill>
                <a:latin typeface="Calibri" panose="020F0502020204030204" charset="0"/>
                <a:ea typeface="inpin heiti" charset="-122"/>
                <a:cs typeface="Calibri" panose="020F0502020204030204" charset="0"/>
                <a:sym typeface="Arial" panose="020B0604020202020204"/>
              </a:endParaRPr>
            </a:p>
          </p:txBody>
        </p:sp>
        <p:sp>
          <p:nvSpPr>
            <p:cNvPr id="10" name="Rectangle 9">
              <a:extLst>
                <a:ext uri="{FF2B5EF4-FFF2-40B4-BE49-F238E27FC236}">
                  <a16:creationId xmlns:a16="http://schemas.microsoft.com/office/drawing/2014/main" xmlns="" id="{85E18436-7602-4D52-8989-33D88CCEAFEC}"/>
                </a:ext>
              </a:extLst>
            </p:cNvPr>
            <p:cNvSpPr/>
            <p:nvPr/>
          </p:nvSpPr>
          <p:spPr>
            <a:xfrm>
              <a:off x="5223" y="2754"/>
              <a:ext cx="2889" cy="1062"/>
            </a:xfrm>
            <a:prstGeom prst="rect">
              <a:avLst/>
            </a:prstGeom>
          </p:spPr>
          <p:txBody>
            <a:bodyPr wrap="none">
              <a:spAutoFit/>
            </a:bodyPr>
            <a:lstStyle/>
            <a:p>
              <a:pPr>
                <a:lnSpc>
                  <a:spcPct val="112000"/>
                </a:lnSpc>
                <a:defRPr/>
              </a:pPr>
              <a:r>
                <a:rPr lang="en-US" altLang="zh-CN" sz="240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240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2400" dirty="0" err="1">
                  <a:solidFill>
                    <a:prstClr val="black"/>
                  </a:solidFill>
                  <a:latin typeface="Calibri" panose="020F0502020204030204" charset="0"/>
                  <a:ea typeface="inpin heiti" charset="-122"/>
                  <a:cs typeface="Calibri" panose="020F0502020204030204" charset="0"/>
                  <a:sym typeface="Arial" panose="020B0604020202020204"/>
                </a:rPr>
                <a:t>đúng</a:t>
              </a:r>
              <a:endParaRPr lang="en-US" altLang="zh-CN" sz="240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1" name="Oval 10">
              <a:extLst>
                <a:ext uri="{FF2B5EF4-FFF2-40B4-BE49-F238E27FC236}">
                  <a16:creationId xmlns:a16="http://schemas.microsoft.com/office/drawing/2014/main" xmlns="" id="{3FD977A0-6EF8-49A8-8702-AEDDB2BB44E5}"/>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defRPr/>
              </a:pPr>
              <a:r>
                <a:rPr lang="en-US" sz="2400" b="1" kern="0" dirty="0">
                  <a:solidFill>
                    <a:srgbClr val="0070C0"/>
                  </a:solidFill>
                  <a:latin typeface="Calibri" panose="020F0502020204030204" charset="0"/>
                  <a:ea typeface="inpin heiti" charset="-122"/>
                  <a:cs typeface="Calibri" panose="020F0502020204030204" charset="0"/>
                  <a:sym typeface="Arial" panose="020B0604020202020204"/>
                </a:rPr>
                <a:t>1</a:t>
              </a:r>
              <a:endParaRPr lang="en-US" sz="2100" kern="0" dirty="0">
                <a:solidFill>
                  <a:prstClr val="white"/>
                </a:solidFill>
                <a:latin typeface="Calibri" panose="020F0502020204030204" charset="0"/>
                <a:cs typeface="Calibri" panose="020F0502020204030204" charset="0"/>
                <a:sym typeface="Arial" panose="020B0604020202020204"/>
              </a:endParaRPr>
            </a:p>
          </p:txBody>
        </p:sp>
        <p:grpSp>
          <p:nvGrpSpPr>
            <p:cNvPr id="12" name="Group 11">
              <a:extLst>
                <a:ext uri="{FF2B5EF4-FFF2-40B4-BE49-F238E27FC236}">
                  <a16:creationId xmlns:a16="http://schemas.microsoft.com/office/drawing/2014/main" xmlns="" id="{0D9D2BEF-C87A-41FA-922E-EE5184F57B8C}"/>
                </a:ext>
              </a:extLst>
            </p:cNvPr>
            <p:cNvGrpSpPr/>
            <p:nvPr/>
          </p:nvGrpSpPr>
          <p:grpSpPr>
            <a:xfrm>
              <a:off x="4038" y="3836"/>
              <a:ext cx="5741" cy="1062"/>
              <a:chOff x="1717199" y="4363552"/>
              <a:chExt cx="3645680" cy="674682"/>
            </a:xfrm>
          </p:grpSpPr>
          <p:sp>
            <p:nvSpPr>
              <p:cNvPr id="20" name="Rounded Rectangle 30">
                <a:extLst>
                  <a:ext uri="{FF2B5EF4-FFF2-40B4-BE49-F238E27FC236}">
                    <a16:creationId xmlns:a16="http://schemas.microsoft.com/office/drawing/2014/main" xmlns="" id="{DDE0DCD5-8612-41CF-96E2-8D791AD560C0}"/>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defRPr/>
                </a:pPr>
                <a:endParaRPr lang="en-US" sz="1399" kern="0">
                  <a:solidFill>
                    <a:prstClr val="white"/>
                  </a:solidFill>
                  <a:latin typeface="Calibri" panose="020F0502020204030204" charset="0"/>
                  <a:cs typeface="Calibri" panose="020F0502020204030204" charset="0"/>
                  <a:sym typeface="Arial" panose="020B0604020202020204"/>
                </a:endParaRPr>
              </a:p>
            </p:txBody>
          </p:sp>
          <p:sp>
            <p:nvSpPr>
              <p:cNvPr id="21" name="Rectangle 20">
                <a:extLst>
                  <a:ext uri="{FF2B5EF4-FFF2-40B4-BE49-F238E27FC236}">
                    <a16:creationId xmlns:a16="http://schemas.microsoft.com/office/drawing/2014/main" xmlns="" id="{8E1AF2B4-9764-4F99-AAAD-82C02CA8D945}"/>
                  </a:ext>
                </a:extLst>
              </p:cNvPr>
              <p:cNvSpPr/>
              <p:nvPr/>
            </p:nvSpPr>
            <p:spPr>
              <a:xfrm>
                <a:off x="2469553" y="4363552"/>
                <a:ext cx="1889910" cy="674682"/>
              </a:xfrm>
              <a:prstGeom prst="rect">
                <a:avLst/>
              </a:prstGeom>
            </p:spPr>
            <p:txBody>
              <a:bodyPr wrap="none">
                <a:spAutoFit/>
              </a:bodyPr>
              <a:lstStyle/>
              <a:p>
                <a:pPr>
                  <a:lnSpc>
                    <a:spcPct val="112000"/>
                  </a:lnSpc>
                  <a:defRPr/>
                </a:pP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2400" kern="0" dirty="0">
                    <a:solidFill>
                      <a:prstClr val="black"/>
                    </a:solidFill>
                    <a:latin typeface="Calibri" panose="020F0502020204030204" charset="0"/>
                    <a:ea typeface="inpin heiti" charset="-122"/>
                    <a:cs typeface="Calibri" panose="020F0502020204030204" charset="0"/>
                    <a:sym typeface="Arial" panose="020B0604020202020204"/>
                  </a:rPr>
                  <a:t> to, </a:t>
                </a: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rõ</a:t>
                </a:r>
                <a:endParaRPr lang="en-US" altLang="zh-CN" sz="24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2" name="Oval 21">
                <a:extLst>
                  <a:ext uri="{FF2B5EF4-FFF2-40B4-BE49-F238E27FC236}">
                    <a16:creationId xmlns:a16="http://schemas.microsoft.com/office/drawing/2014/main" xmlns="" id="{68D8011E-C2CE-403E-8C2B-44627936DC1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defRPr/>
                </a:pPr>
                <a:r>
                  <a:rPr lang="en-US" sz="2400" kern="0" dirty="0">
                    <a:solidFill>
                      <a:prstClr val="black"/>
                    </a:solidFill>
                    <a:latin typeface="Calibri" panose="020F0502020204030204" charset="0"/>
                    <a:ea typeface="inpin heiti" charset="-122"/>
                    <a:cs typeface="Calibri" panose="020F0502020204030204" charset="0"/>
                    <a:sym typeface="Arial" panose="020B0604020202020204"/>
                  </a:rPr>
                  <a:t>2</a:t>
                </a:r>
                <a:endParaRPr lang="en-US" sz="2100" kern="0" dirty="0">
                  <a:solidFill>
                    <a:prstClr val="black"/>
                  </a:solidFill>
                  <a:latin typeface="Calibri" panose="020F0502020204030204" charset="0"/>
                  <a:cs typeface="Calibri" panose="020F0502020204030204" charset="0"/>
                  <a:sym typeface="Arial" panose="020B0604020202020204"/>
                </a:endParaRPr>
              </a:p>
            </p:txBody>
          </p:sp>
        </p:grpSp>
        <p:grpSp>
          <p:nvGrpSpPr>
            <p:cNvPr id="13" name="Group 12">
              <a:extLst>
                <a:ext uri="{FF2B5EF4-FFF2-40B4-BE49-F238E27FC236}">
                  <a16:creationId xmlns:a16="http://schemas.microsoft.com/office/drawing/2014/main" xmlns="" id="{5703F947-8556-40F8-A6B4-17F40F535754}"/>
                </a:ext>
              </a:extLst>
            </p:cNvPr>
            <p:cNvGrpSpPr/>
            <p:nvPr/>
          </p:nvGrpSpPr>
          <p:grpSpPr>
            <a:xfrm>
              <a:off x="4038" y="4999"/>
              <a:ext cx="7045" cy="1062"/>
              <a:chOff x="1717199" y="5199333"/>
              <a:chExt cx="4473575" cy="674629"/>
            </a:xfrm>
          </p:grpSpPr>
          <p:sp>
            <p:nvSpPr>
              <p:cNvPr id="17" name="Rounded Rectangle 34">
                <a:extLst>
                  <a:ext uri="{FF2B5EF4-FFF2-40B4-BE49-F238E27FC236}">
                    <a16:creationId xmlns:a16="http://schemas.microsoft.com/office/drawing/2014/main" xmlns="" id="{33F9C648-7BE1-4ACC-AC38-3B8E008110E1}"/>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defRPr/>
                </a:pPr>
                <a:endParaRPr lang="en-US" sz="1399" kern="0">
                  <a:solidFill>
                    <a:prstClr val="white"/>
                  </a:solidFill>
                  <a:latin typeface="Calibri" panose="020F0502020204030204" charset="0"/>
                  <a:cs typeface="Calibri" panose="020F0502020204030204" charset="0"/>
                  <a:sym typeface="Arial" panose="020B0604020202020204"/>
                </a:endParaRPr>
              </a:p>
            </p:txBody>
          </p:sp>
          <p:sp>
            <p:nvSpPr>
              <p:cNvPr id="18" name="Rectangle 17">
                <a:extLst>
                  <a:ext uri="{FF2B5EF4-FFF2-40B4-BE49-F238E27FC236}">
                    <a16:creationId xmlns:a16="http://schemas.microsoft.com/office/drawing/2014/main" xmlns="" id="{72F43B87-62E7-4D6A-BA77-082DB0C2404F}"/>
                  </a:ext>
                </a:extLst>
              </p:cNvPr>
              <p:cNvSpPr/>
              <p:nvPr/>
            </p:nvSpPr>
            <p:spPr>
              <a:xfrm>
                <a:off x="2469552" y="5199333"/>
                <a:ext cx="3486424" cy="674629"/>
              </a:xfrm>
              <a:prstGeom prst="rect">
                <a:avLst/>
              </a:prstGeom>
            </p:spPr>
            <p:txBody>
              <a:bodyPr wrap="none">
                <a:spAutoFit/>
              </a:bodyPr>
              <a:lstStyle/>
              <a:p>
                <a:pPr>
                  <a:lnSpc>
                    <a:spcPct val="112000"/>
                  </a:lnSpc>
                  <a:defRPr/>
                </a:pP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Ngắt</a:t>
                </a:r>
                <a:r>
                  <a:rPr lang="en-US" altLang="zh-CN" sz="24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nghỉ</a:t>
                </a:r>
                <a:r>
                  <a:rPr lang="en-US" altLang="zh-CN" sz="24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đúng</a:t>
                </a:r>
                <a:r>
                  <a:rPr lang="en-US" altLang="zh-CN" sz="24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2400" kern="0" dirty="0" err="1">
                    <a:solidFill>
                      <a:prstClr val="black"/>
                    </a:solidFill>
                    <a:latin typeface="Calibri" panose="020F0502020204030204" charset="0"/>
                    <a:ea typeface="inpin heiti" charset="-122"/>
                    <a:cs typeface="Calibri" panose="020F0502020204030204" charset="0"/>
                    <a:sym typeface="Arial" panose="020B0604020202020204"/>
                  </a:rPr>
                  <a:t>chỗ</a:t>
                </a:r>
                <a:endParaRPr lang="zh-CN" altLang="en-US" sz="24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9" name="Oval 18">
                <a:extLst>
                  <a:ext uri="{FF2B5EF4-FFF2-40B4-BE49-F238E27FC236}">
                    <a16:creationId xmlns:a16="http://schemas.microsoft.com/office/drawing/2014/main" xmlns="" id="{30A2E255-8B0B-4C2C-B7BC-F538B287E27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defRPr/>
                </a:pPr>
                <a:r>
                  <a:rPr lang="en-US" sz="2400" kern="0" dirty="0">
                    <a:solidFill>
                      <a:prstClr val="black"/>
                    </a:solidFill>
                    <a:latin typeface="Calibri" panose="020F0502020204030204" charset="0"/>
                    <a:ea typeface="inpin heiti" charset="-122"/>
                    <a:cs typeface="Calibri" panose="020F0502020204030204" charset="0"/>
                    <a:sym typeface="Arial" panose="020B0604020202020204"/>
                  </a:rPr>
                  <a:t>3</a:t>
                </a:r>
                <a:endParaRPr lang="en-US" sz="2100" kern="0" dirty="0">
                  <a:solidFill>
                    <a:prstClr val="black"/>
                  </a:solidFill>
                  <a:latin typeface="Calibri" panose="020F0502020204030204" charset="0"/>
                  <a:cs typeface="Calibri" panose="020F0502020204030204" charset="0"/>
                  <a:sym typeface="Arial" panose="020B0604020202020204"/>
                </a:endParaRPr>
              </a:p>
            </p:txBody>
          </p:sp>
        </p:grpSp>
        <p:pic>
          <p:nvPicPr>
            <p:cNvPr id="14" name="Picture 2" descr="Star Cartoon Images, Stock Photos &amp;amp; Vectors | Shutterstock">
              <a:extLst>
                <a:ext uri="{FF2B5EF4-FFF2-40B4-BE49-F238E27FC236}">
                  <a16:creationId xmlns:a16="http://schemas.microsoft.com/office/drawing/2014/main" xmlns="" id="{9D63907A-F515-4CC8-92CF-0DF4242946E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ar Cartoon Images, Stock Photos &amp;amp; Vectors | Shutterstock">
              <a:extLst>
                <a:ext uri="{FF2B5EF4-FFF2-40B4-BE49-F238E27FC236}">
                  <a16:creationId xmlns:a16="http://schemas.microsoft.com/office/drawing/2014/main" xmlns="" id="{26790C32-F05B-4357-A7F1-33EDA5A0693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ar Cartoon Images, Stock Photos &amp;amp; Vectors | Shutterstock">
              <a:extLst>
                <a:ext uri="{FF2B5EF4-FFF2-40B4-BE49-F238E27FC236}">
                  <a16:creationId xmlns:a16="http://schemas.microsoft.com/office/drawing/2014/main" xmlns="" id="{B6EB9EE2-CE4B-4436-823F-FAD4BAC57C4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xmlns="" id="{B38A949E-80EB-4E89-9784-323507495C1B}"/>
              </a:ext>
            </a:extLst>
          </p:cNvPr>
          <p:cNvGrpSpPr/>
          <p:nvPr/>
        </p:nvGrpSpPr>
        <p:grpSpPr>
          <a:xfrm>
            <a:off x="1132285" y="4181475"/>
            <a:ext cx="6879431" cy="656273"/>
            <a:chOff x="2321" y="8780"/>
            <a:chExt cx="14445" cy="1378"/>
          </a:xfrm>
        </p:grpSpPr>
        <p:sp>
          <p:nvSpPr>
            <p:cNvPr id="24" name="Rounded Rectangle 17">
              <a:extLst>
                <a:ext uri="{FF2B5EF4-FFF2-40B4-BE49-F238E27FC236}">
                  <a16:creationId xmlns:a16="http://schemas.microsoft.com/office/drawing/2014/main" xmlns="" id="{3C8F2167-8F9D-4DD4-B467-1D86A4FFE6CC}"/>
                </a:ext>
              </a:extLst>
            </p:cNvPr>
            <p:cNvSpPr/>
            <p:nvPr/>
          </p:nvSpPr>
          <p:spPr>
            <a:xfrm>
              <a:off x="2321" y="8780"/>
              <a:ext cx="14032" cy="1378"/>
            </a:xfrm>
            <a:prstGeom prst="roundRect">
              <a:avLst>
                <a:gd name="adj" fmla="val 50000"/>
              </a:avLst>
            </a:prstGeom>
            <a:solidFill>
              <a:srgbClr val="ACE3D4"/>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字魂59号-创粗黑" panose="020F0502020204030204"/>
              </a:endParaRPr>
            </a:p>
          </p:txBody>
        </p:sp>
        <p:sp>
          <p:nvSpPr>
            <p:cNvPr id="25" name="Text Box 7">
              <a:extLst>
                <a:ext uri="{FF2B5EF4-FFF2-40B4-BE49-F238E27FC236}">
                  <a16:creationId xmlns:a16="http://schemas.microsoft.com/office/drawing/2014/main" xmlns="" id="{35391D4A-56FF-461D-AB6B-425C478D3DE4}"/>
                </a:ext>
              </a:extLst>
            </p:cNvPr>
            <p:cNvSpPr txBox="1"/>
            <p:nvPr/>
          </p:nvSpPr>
          <p:spPr>
            <a:xfrm>
              <a:off x="2934" y="8864"/>
              <a:ext cx="13832" cy="1260"/>
            </a:xfrm>
            <a:prstGeom prst="rect">
              <a:avLst/>
            </a:prstGeom>
            <a:noFill/>
          </p:spPr>
          <p:txBody>
            <a:bodyPr wrap="square" rtlCol="0" anchor="t">
              <a:spAutoFit/>
            </a:bodyPr>
            <a:lstStyle/>
            <a:p>
              <a:pPr>
                <a:buSzPts val="2800"/>
              </a:pPr>
              <a:r>
                <a:rPr lang="en-US" altLang="zh-CN" sz="3300" u="sng" dirty="0" err="1">
                  <a:solidFill>
                    <a:prstClr val="black"/>
                  </a:solidFill>
                  <a:latin typeface="Calibri" panose="020F0502020204030204" charset="0"/>
                  <a:cs typeface="Calibri" panose="020F0502020204030204" charset="0"/>
                  <a:sym typeface="+mn-ea"/>
                </a:rPr>
                <a:t>Yêu cầu</a:t>
              </a:r>
              <a:r>
                <a:rPr lang="en-US" altLang="zh-CN" sz="3300" dirty="0" err="1">
                  <a:solidFill>
                    <a:prstClr val="black"/>
                  </a:solidFill>
                  <a:latin typeface="Calibri" panose="020F0502020204030204" charset="0"/>
                  <a:cs typeface="Calibri" panose="020F0502020204030204" charset="0"/>
                  <a:sym typeface="+mn-ea"/>
                </a:rPr>
                <a:t>: Tất</a:t>
              </a:r>
              <a:r>
                <a:rPr lang="zh-CN" altLang="en-US" sz="3300" dirty="0">
                  <a:solidFill>
                    <a:prstClr val="black"/>
                  </a:solidFill>
                  <a:latin typeface="Calibri" panose="020F0502020204030204" charset="0"/>
                  <a:cs typeface="Calibri" panose="020F0502020204030204" charset="0"/>
                  <a:sym typeface="+mn-ea"/>
                </a:rPr>
                <a:t> </a:t>
              </a:r>
              <a:r>
                <a:rPr lang="en-US" altLang="zh-CN" sz="3300" dirty="0" err="1">
                  <a:solidFill>
                    <a:prstClr val="black"/>
                  </a:solidFill>
                  <a:latin typeface="Calibri" panose="020F0502020204030204" charset="0"/>
                  <a:cs typeface="Calibri" panose="020F0502020204030204" charset="0"/>
                  <a:sym typeface="+mn-ea"/>
                </a:rPr>
                <a:t>cả</a:t>
              </a:r>
              <a:r>
                <a:rPr lang="zh-CN" altLang="en-US" sz="3300" dirty="0">
                  <a:solidFill>
                    <a:prstClr val="black"/>
                  </a:solidFill>
                  <a:latin typeface="Calibri" panose="020F0502020204030204" charset="0"/>
                  <a:cs typeface="Calibri" panose="020F0502020204030204" charset="0"/>
                  <a:sym typeface="+mn-ea"/>
                </a:rPr>
                <a:t> </a:t>
              </a:r>
              <a:r>
                <a:rPr lang="en-US" altLang="zh-CN" sz="3300" dirty="0" err="1">
                  <a:solidFill>
                    <a:prstClr val="black"/>
                  </a:solidFill>
                  <a:latin typeface="Calibri" panose="020F0502020204030204" charset="0"/>
                  <a:cs typeface="Calibri" panose="020F0502020204030204" charset="0"/>
                  <a:sym typeface="+mn-ea"/>
                </a:rPr>
                <a:t>thành</a:t>
              </a:r>
              <a:r>
                <a:rPr lang="zh-CN" altLang="en-US" sz="3300" dirty="0">
                  <a:solidFill>
                    <a:prstClr val="black"/>
                  </a:solidFill>
                  <a:latin typeface="Calibri" panose="020F0502020204030204" charset="0"/>
                  <a:cs typeface="Calibri" panose="020F0502020204030204" charset="0"/>
                  <a:sym typeface="+mn-ea"/>
                </a:rPr>
                <a:t> </a:t>
              </a:r>
              <a:r>
                <a:rPr lang="en-US" altLang="zh-CN" sz="3300" dirty="0" err="1">
                  <a:solidFill>
                    <a:prstClr val="black"/>
                  </a:solidFill>
                  <a:latin typeface="Calibri" panose="020F0502020204030204" charset="0"/>
                  <a:cs typeface="Calibri" panose="020F0502020204030204" charset="0"/>
                  <a:sym typeface="+mn-ea"/>
                </a:rPr>
                <a:t>viên</a:t>
              </a:r>
              <a:r>
                <a:rPr lang="zh-CN" altLang="en-US" sz="3300" dirty="0">
                  <a:solidFill>
                    <a:prstClr val="black"/>
                  </a:solidFill>
                  <a:latin typeface="Calibri" panose="020F0502020204030204" charset="0"/>
                  <a:cs typeface="Calibri" panose="020F0502020204030204" charset="0"/>
                  <a:sym typeface="+mn-ea"/>
                </a:rPr>
                <a:t> </a:t>
              </a:r>
              <a:r>
                <a:rPr lang="en-US" altLang="zh-CN" sz="3300" dirty="0" err="1">
                  <a:solidFill>
                    <a:prstClr val="black"/>
                  </a:solidFill>
                  <a:latin typeface="Calibri" panose="020F0502020204030204" charset="0"/>
                  <a:cs typeface="Calibri" panose="020F0502020204030204" charset="0"/>
                  <a:sym typeface="+mn-ea"/>
                </a:rPr>
                <a:t>đều</a:t>
              </a:r>
              <a:r>
                <a:rPr lang="zh-CN" altLang="en-US" sz="3300" dirty="0">
                  <a:solidFill>
                    <a:prstClr val="black"/>
                  </a:solidFill>
                  <a:latin typeface="Calibri" panose="020F0502020204030204" charset="0"/>
                  <a:cs typeface="Calibri" panose="020F0502020204030204" charset="0"/>
                  <a:sym typeface="+mn-ea"/>
                </a:rPr>
                <a:t> </a:t>
              </a:r>
              <a:r>
                <a:rPr lang="en-US" altLang="zh-CN" sz="3300" dirty="0" err="1">
                  <a:solidFill>
                    <a:prstClr val="black"/>
                  </a:solidFill>
                  <a:latin typeface="Calibri" panose="020F0502020204030204" charset="0"/>
                  <a:cs typeface="Calibri" panose="020F0502020204030204" charset="0"/>
                  <a:sym typeface="+mn-ea"/>
                </a:rPr>
                <a:t>đọc</a:t>
              </a:r>
            </a:p>
          </p:txBody>
        </p:sp>
      </p:grpSp>
      <p:pic>
        <p:nvPicPr>
          <p:cNvPr id="26" name="图片 36">
            <a:extLst>
              <a:ext uri="{FF2B5EF4-FFF2-40B4-BE49-F238E27FC236}">
                <a16:creationId xmlns:a16="http://schemas.microsoft.com/office/drawing/2014/main" xmlns="" id="{3A57E0A6-D5AE-4EB6-AB70-8EFA7B92AC11}"/>
              </a:ext>
            </a:extLst>
          </p:cNvPr>
          <p:cNvPicPr>
            <a:picLocks noChangeAspect="1"/>
          </p:cNvPicPr>
          <p:nvPr/>
        </p:nvPicPr>
        <p:blipFill rotWithShape="1">
          <a:blip r:embed="rId5" cstate="screen"/>
          <a:srcRect r="16356"/>
          <a:stretch>
            <a:fillRect/>
          </a:stretch>
        </p:blipFill>
        <p:spPr>
          <a:xfrm flipH="1">
            <a:off x="7156609" y="122397"/>
            <a:ext cx="2442686" cy="1189196"/>
          </a:xfrm>
          <a:prstGeom prst="rect">
            <a:avLst/>
          </a:prstGeom>
        </p:spPr>
      </p:pic>
    </p:spTree>
    <p:extLst>
      <p:ext uri="{BB962C8B-B14F-4D97-AF65-F5344CB8AC3E}">
        <p14:creationId xmlns:p14="http://schemas.microsoft.com/office/powerpoint/2010/main" val="119661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ội dung">
            <a:extLst>
              <a:ext uri="{FF2B5EF4-FFF2-40B4-BE49-F238E27FC236}">
                <a16:creationId xmlns:a16="http://schemas.microsoft.com/office/drawing/2014/main" xmlns="" id="{FC00131A-8D8C-4D77-92B5-73C15FF49D05}"/>
              </a:ext>
            </a:extLst>
          </p:cNvPr>
          <p:cNvSpPr txBox="1"/>
          <p:nvPr/>
        </p:nvSpPr>
        <p:spPr>
          <a:xfrm>
            <a:off x="6452557" y="0"/>
            <a:ext cx="2691443" cy="400110"/>
          </a:xfrm>
          <a:prstGeom prst="rect">
            <a:avLst/>
          </a:prstGeom>
          <a:noFill/>
        </p:spPr>
        <p:txBody>
          <a:bodyPr wrap="square" rtlCol="0">
            <a:spAutoFit/>
          </a:bodyPr>
          <a:lstStyle/>
          <a:p>
            <a:pPr lvl="0">
              <a:defRPr/>
            </a:pPr>
            <a:r>
              <a:rPr lang="en-US" sz="2000" dirty="0" err="1" smtClean="0">
                <a:solidFill>
                  <a:prstClr val="black"/>
                </a:solidFill>
                <a:latin typeface="Averta Std CY Bold" panose="00000800000000000000" pitchFamily="50" charset="0"/>
              </a:rPr>
              <a:t>Thi</a:t>
            </a:r>
            <a:r>
              <a:rPr lang="en-US" sz="2000" dirty="0" smtClean="0">
                <a:solidFill>
                  <a:prstClr val="black"/>
                </a:solidFill>
                <a:latin typeface="Averta Std CY Bold" panose="00000800000000000000" pitchFamily="50" charset="0"/>
              </a:rPr>
              <a:t> </a:t>
            </a:r>
            <a:r>
              <a:rPr lang="en-US" sz="2000" dirty="0" err="1" smtClean="0">
                <a:solidFill>
                  <a:prstClr val="black"/>
                </a:solidFill>
                <a:latin typeface="Averta Std CY Bold" panose="00000800000000000000" pitchFamily="50" charset="0"/>
              </a:rPr>
              <a:t>đọc</a:t>
            </a:r>
            <a:r>
              <a:rPr lang="en-US" sz="2000" dirty="0" smtClean="0">
                <a:solidFill>
                  <a:prstClr val="black"/>
                </a:solidFill>
                <a:latin typeface="Averta Std CY Bold" panose="00000800000000000000" pitchFamily="50" charset="0"/>
              </a:rPr>
              <a:t> </a:t>
            </a:r>
            <a:r>
              <a:rPr lang="en-US" sz="2000" dirty="0" err="1" smtClean="0">
                <a:solidFill>
                  <a:prstClr val="black"/>
                </a:solidFill>
                <a:latin typeface="Averta Std CY Bold" panose="00000800000000000000" pitchFamily="50" charset="0"/>
              </a:rPr>
              <a:t>toàn</a:t>
            </a:r>
            <a:r>
              <a:rPr lang="en-US" sz="2000" dirty="0" smtClean="0">
                <a:solidFill>
                  <a:prstClr val="black"/>
                </a:solidFill>
                <a:latin typeface="Averta Std CY Bold" panose="00000800000000000000" pitchFamily="50" charset="0"/>
              </a:rPr>
              <a:t> </a:t>
            </a:r>
            <a:r>
              <a:rPr lang="en-US" sz="2000" dirty="0" err="1" smtClean="0">
                <a:solidFill>
                  <a:prstClr val="black"/>
                </a:solidFill>
                <a:latin typeface="Averta Std CY Bold" panose="00000800000000000000" pitchFamily="50" charset="0"/>
              </a:rPr>
              <a:t>bài</a:t>
            </a:r>
            <a:endParaRPr kumimoji="0" lang="en-US" sz="2400" b="1" i="0" u="none" strike="noStrike" kern="1200" cap="none" spc="0" normalizeH="0" baseline="0" noProof="0" dirty="0">
              <a:ln>
                <a:noFill/>
              </a:ln>
              <a:solidFill>
                <a:srgbClr val="00B0F0"/>
              </a:solidFill>
              <a:effectLst/>
              <a:uLnTx/>
              <a:uFillTx/>
              <a:latin typeface="Averta Std CY Bold" panose="00000800000000000000" pitchFamily="50" charset="0"/>
              <a:cs typeface="+mn-cs"/>
            </a:endParaRPr>
          </a:p>
        </p:txBody>
      </p:sp>
      <p:sp>
        <p:nvSpPr>
          <p:cNvPr id="4" name="Nội dung">
            <a:extLst>
              <a:ext uri="{FF2B5EF4-FFF2-40B4-BE49-F238E27FC236}">
                <a16:creationId xmlns:a16="http://schemas.microsoft.com/office/drawing/2014/main" xmlns="" id="{FC00131A-8D8C-4D77-92B5-73C15FF49D05}"/>
              </a:ext>
            </a:extLst>
          </p:cNvPr>
          <p:cNvSpPr txBox="1"/>
          <p:nvPr/>
        </p:nvSpPr>
        <p:spPr>
          <a:xfrm>
            <a:off x="2184218" y="137627"/>
            <a:ext cx="5369720" cy="46166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400" b="1" noProof="0" dirty="0" err="1" smtClean="0">
                <a:solidFill>
                  <a:srgbClr val="00B0F0"/>
                </a:solidFill>
                <a:latin typeface="Averta Std CY Bold" panose="00000800000000000000" pitchFamily="50" charset="0"/>
              </a:rPr>
              <a:t>Hai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người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bạn</a:t>
            </a:r>
            <a:endParaRPr kumimoji="0" lang="en-US" sz="2400" b="1" i="0" u="none" strike="noStrike" kern="1200" cap="none" spc="0" normalizeH="0" baseline="0" noProof="0" dirty="0">
              <a:ln>
                <a:noFill/>
              </a:ln>
              <a:solidFill>
                <a:srgbClr val="00B0F0"/>
              </a:solidFill>
              <a:effectLst/>
              <a:uLnTx/>
              <a:uFillTx/>
              <a:latin typeface="Averta Std CY Bold" panose="00000800000000000000" pitchFamily="50" charset="0"/>
              <a:cs typeface="+mn-cs"/>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585" t="24259" r="12076" b="27555"/>
          <a:stretch/>
        </p:blipFill>
        <p:spPr bwMode="auto">
          <a:xfrm>
            <a:off x="117577" y="599292"/>
            <a:ext cx="8909714" cy="40053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7">
            <a:extLst>
              <a:ext uri="{FF2B5EF4-FFF2-40B4-BE49-F238E27FC236}">
                <a16:creationId xmlns:a16="http://schemas.microsoft.com/office/drawing/2014/main" xmlns="" id="{62E2D216-D750-4F38-BCDC-0E49DC805067}"/>
              </a:ext>
            </a:extLst>
          </p:cNvPr>
          <p:cNvSpPr/>
          <p:nvPr/>
        </p:nvSpPr>
        <p:spPr>
          <a:xfrm>
            <a:off x="6408184" y="-95075"/>
            <a:ext cx="2291507" cy="830836"/>
          </a:xfrm>
          <a:prstGeom prst="cloud">
            <a:avLst/>
          </a:prstGeom>
          <a:solidFill>
            <a:srgbClr val="FFFF00"/>
          </a:solidFill>
          <a:ln w="25400" cap="flat" cmpd="sng" algn="ctr">
            <a:solidFill>
              <a:srgbClr val="D6009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err="1">
                <a:ln>
                  <a:noFill/>
                </a:ln>
                <a:solidFill>
                  <a:srgbClr val="FF0000"/>
                </a:solidFill>
                <a:effectLst/>
                <a:uLnTx/>
                <a:uFillTx/>
                <a:latin typeface="Arial-Rounded" pitchFamily="34" charset="0"/>
                <a:ea typeface="Arial-Rounded" pitchFamily="34" charset="0"/>
                <a:cs typeface="Arial-Rounded" pitchFamily="34" charset="0"/>
              </a:rPr>
              <a:t>Đọc</a:t>
            </a:r>
            <a:r>
              <a:rPr kumimoji="0" lang="en-US" sz="1600" b="1" i="0" u="none" strike="noStrike" kern="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 </a:t>
            </a:r>
            <a:r>
              <a:rPr kumimoji="0" lang="en-US" sz="1600" b="1" i="0" u="none" strike="noStrike" kern="0" cap="none" spc="0" normalizeH="0" baseline="0" noProof="0" smtClean="0">
                <a:ln>
                  <a:noFill/>
                </a:ln>
                <a:solidFill>
                  <a:srgbClr val="FF0000"/>
                </a:solidFill>
                <a:effectLst/>
                <a:uLnTx/>
                <a:uFillTx/>
                <a:latin typeface="Arial-Rounded" pitchFamily="34" charset="0"/>
                <a:ea typeface="Arial-Rounded" pitchFamily="34" charset="0"/>
                <a:cs typeface="Arial-Rounded" pitchFamily="34" charset="0"/>
              </a:rPr>
              <a:t>cả </a:t>
            </a:r>
            <a:r>
              <a:rPr kumimoji="0" lang="en-US" sz="1600" b="1" i="0" u="none" strike="noStrike" kern="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bài</a:t>
            </a:r>
            <a:endParaRPr kumimoji="0" lang="en-US" sz="1600" b="1" i="0" u="none" strike="noStrike" kern="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1322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46" t="16511" r="19163" b="22169"/>
          <a:stretch/>
        </p:blipFill>
        <p:spPr bwMode="auto">
          <a:xfrm>
            <a:off x="71943" y="222873"/>
            <a:ext cx="8847770" cy="44202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558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D126317B-ACA4-4391-AF48-E85F6C7A4678}"/>
              </a:ext>
            </a:extLst>
          </p:cNvPr>
          <p:cNvSpPr/>
          <p:nvPr/>
        </p:nvSpPr>
        <p:spPr>
          <a:xfrm>
            <a:off x="319489" y="215224"/>
            <a:ext cx="8582140" cy="4267696"/>
          </a:xfrm>
          <a:prstGeom prst="roundRect">
            <a:avLst/>
          </a:prstGeom>
          <a:ln>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smtClean="0"/>
          </a:p>
          <a:p>
            <a:pPr algn="ctr"/>
            <a:endParaRPr lang="en-US" sz="2800" dirty="0"/>
          </a:p>
          <a:p>
            <a:pPr algn="ctr"/>
            <a:r>
              <a:rPr lang="vi-VN" sz="2800" dirty="0" smtClean="0"/>
              <a:t>Đọc </a:t>
            </a:r>
            <a:r>
              <a:rPr lang="vi-VN" sz="2800" dirty="0"/>
              <a:t>sách</a:t>
            </a:r>
          </a:p>
          <a:p>
            <a:pPr algn="ctr"/>
            <a:r>
              <a:rPr lang="vi-VN" sz="2800" dirty="0"/>
              <a:t>Giải bài tập trên lớp</a:t>
            </a:r>
          </a:p>
          <a:p>
            <a:pPr algn="ctr"/>
            <a:r>
              <a:rPr lang="vi-VN" sz="2800" dirty="0"/>
              <a:t>Vui chơi</a:t>
            </a:r>
          </a:p>
          <a:p>
            <a:pPr algn="ctr"/>
            <a:r>
              <a:rPr lang="vi-VN" sz="2800" dirty="0"/>
              <a:t>Học nhóm học tập</a:t>
            </a:r>
          </a:p>
        </p:txBody>
      </p:sp>
      <p:sp>
        <p:nvSpPr>
          <p:cNvPr id="7" name="Hoa chăm chỉ">
            <a:extLst>
              <a:ext uri="{FF2B5EF4-FFF2-40B4-BE49-F238E27FC236}">
                <a16:creationId xmlns:a16="http://schemas.microsoft.com/office/drawing/2014/main" xmlns="" id="{19EA29D6-60DA-4CA0-BEBD-2BE794408C31}"/>
              </a:ext>
            </a:extLst>
          </p:cNvPr>
          <p:cNvSpPr txBox="1"/>
          <p:nvPr/>
        </p:nvSpPr>
        <p:spPr>
          <a:xfrm>
            <a:off x="1399060" y="589872"/>
            <a:ext cx="7370365" cy="800219"/>
          </a:xfrm>
          <a:prstGeom prst="rect">
            <a:avLst/>
          </a:prstGeom>
          <a:noFill/>
        </p:spPr>
        <p:txBody>
          <a:bodyPr wrap="square">
            <a:spAutoFit/>
          </a:bodyPr>
          <a:lstStyle/>
          <a:p>
            <a:pPr>
              <a:defRPr/>
            </a:pPr>
            <a:r>
              <a:rPr lang="en-US" sz="2300" dirty="0" err="1" smtClean="0">
                <a:solidFill>
                  <a:prstClr val="black"/>
                </a:solidFill>
                <a:latin typeface="Averta Std CY Bold" panose="00000800000000000000" pitchFamily="50" charset="0"/>
              </a:rPr>
              <a:t>Nói</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về</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những</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hoạt</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động</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hoặc</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trò</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chơi</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em</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thường</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tham</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gia</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cùng</a:t>
            </a:r>
            <a:r>
              <a:rPr lang="en-US" sz="2300" dirty="0" smtClean="0">
                <a:solidFill>
                  <a:prstClr val="black"/>
                </a:solidFill>
                <a:latin typeface="Averta Std CY Bold" panose="00000800000000000000" pitchFamily="50" charset="0"/>
              </a:rPr>
              <a:t> </a:t>
            </a:r>
            <a:r>
              <a:rPr lang="en-US" sz="2300" dirty="0" err="1" smtClean="0">
                <a:solidFill>
                  <a:prstClr val="black"/>
                </a:solidFill>
                <a:latin typeface="Averta Std CY Bold" panose="00000800000000000000" pitchFamily="50" charset="0"/>
              </a:rPr>
              <a:t>bạn</a:t>
            </a:r>
            <a:r>
              <a:rPr lang="en-US" sz="2300" dirty="0" smtClean="0">
                <a:solidFill>
                  <a:prstClr val="black"/>
                </a:solidFill>
                <a:latin typeface="Averta Std CY Bold" panose="00000800000000000000" pitchFamily="50" charset="0"/>
              </a:rPr>
              <a:t>:</a:t>
            </a:r>
            <a:endParaRPr lang="en-US" sz="2300" dirty="0">
              <a:solidFill>
                <a:prstClr val="black"/>
              </a:solidFill>
              <a:latin typeface="Averta Std CY Bold" panose="00000800000000000000" pitchFamily="50" charset="0"/>
            </a:endParaRPr>
          </a:p>
        </p:txBody>
      </p:sp>
      <p:sp>
        <p:nvSpPr>
          <p:cNvPr id="12" name="Num.">
            <a:extLst>
              <a:ext uri="{FF2B5EF4-FFF2-40B4-BE49-F238E27FC236}">
                <a16:creationId xmlns:a16="http://schemas.microsoft.com/office/drawing/2014/main" xmlns="" id="{5B0AAAF9-83F0-4BB8-89EA-453189F6C8B6}"/>
              </a:ext>
            </a:extLst>
          </p:cNvPr>
          <p:cNvSpPr txBox="1"/>
          <p:nvPr/>
        </p:nvSpPr>
        <p:spPr>
          <a:xfrm>
            <a:off x="958145" y="543706"/>
            <a:ext cx="441118" cy="446276"/>
          </a:xfrm>
          <a:prstGeom prst="rect">
            <a:avLst/>
          </a:prstGeom>
          <a:noFill/>
        </p:spPr>
        <p:txBody>
          <a:bodyPr wrap="square" rtlCol="0">
            <a:spAutoFit/>
          </a:bodyPr>
          <a:lstStyle/>
          <a:p>
            <a:pPr>
              <a:defRPr/>
            </a:pPr>
            <a:r>
              <a:rPr lang="en-US" sz="2300" b="1" smtClean="0">
                <a:solidFill>
                  <a:srgbClr val="EC008C"/>
                </a:solidFill>
                <a:latin typeface="Arial-Rounded" panose="020F0504020102020204" pitchFamily="34" charset="-52"/>
              </a:rPr>
              <a:t>2.</a:t>
            </a:r>
            <a:endParaRPr lang="en-US" sz="2300" b="1" dirty="0">
              <a:solidFill>
                <a:srgbClr val="EC008C"/>
              </a:solidFill>
              <a:latin typeface="Arial-Rounded" panose="020F0504020102020204" pitchFamily="34" charset="-52"/>
            </a:endParaRPr>
          </a:p>
        </p:txBody>
      </p:sp>
    </p:spTree>
    <p:extLst>
      <p:ext uri="{BB962C8B-B14F-4D97-AF65-F5344CB8AC3E}">
        <p14:creationId xmlns:p14="http://schemas.microsoft.com/office/powerpoint/2010/main" val="137149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arn(inVertic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arn(inVertical)">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arn(inVertical)">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D126317B-ACA4-4391-AF48-E85F6C7A4678}"/>
              </a:ext>
            </a:extLst>
          </p:cNvPr>
          <p:cNvSpPr/>
          <p:nvPr/>
        </p:nvSpPr>
        <p:spPr>
          <a:xfrm>
            <a:off x="713256" y="332098"/>
            <a:ext cx="7755829" cy="4304488"/>
          </a:xfrm>
          <a:prstGeom prst="roundRect">
            <a:avLst/>
          </a:prstGeom>
          <a:ln>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1181818" y="558046"/>
            <a:ext cx="7287267" cy="954107"/>
          </a:xfrm>
          <a:prstGeom prst="rect">
            <a:avLst/>
          </a:prstGeom>
        </p:spPr>
        <p:txBody>
          <a:bodyPr wrap="square">
            <a:spAutoFit/>
          </a:bodyPr>
          <a:lstStyle/>
          <a:p>
            <a:r>
              <a:rPr lang="vi-VN" sz="2800" b="1" dirty="0">
                <a:solidFill>
                  <a:srgbClr val="ED0281"/>
                </a:solidFill>
              </a:rPr>
              <a:t>3. Chia sẻ cảm xúc của em khi cùng bạn tham gia hoạt động hoặc chơi trò chơi.</a:t>
            </a:r>
            <a:endParaRPr lang="en-US" sz="2800" dirty="0">
              <a:solidFill>
                <a:srgbClr val="ED0281"/>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73" t="32075" r="34910" b="41038"/>
          <a:stretch/>
        </p:blipFill>
        <p:spPr bwMode="auto">
          <a:xfrm>
            <a:off x="1181818" y="1708031"/>
            <a:ext cx="7054353" cy="17249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71484" y="3325273"/>
            <a:ext cx="7639371" cy="1015663"/>
          </a:xfrm>
          <a:prstGeom prst="rect">
            <a:avLst/>
          </a:prstGeom>
        </p:spPr>
        <p:txBody>
          <a:bodyPr wrap="square">
            <a:spAutoFit/>
          </a:bodyPr>
          <a:lstStyle/>
          <a:p>
            <a:r>
              <a:rPr lang="en-US" sz="2000" dirty="0" smtClean="0"/>
              <a:t>        </a:t>
            </a:r>
            <a:r>
              <a:rPr lang="vi-VN" sz="2000" dirty="0" smtClean="0"/>
              <a:t>Cảm </a:t>
            </a:r>
            <a:r>
              <a:rPr lang="vi-VN" sz="2000" dirty="0"/>
              <a:t>thấy vui, thích thú, và tình bạn chúng em ngày càng gần gũi và hiểu nhau hơn, bên cạnh đó em còn học hỏi được nhiều cái hay cái mới từ các bạn giúp em tiến bộ hơn mỗi ngày.</a:t>
            </a:r>
            <a:endParaRPr lang="en-US" sz="2000" dirty="0"/>
          </a:p>
        </p:txBody>
      </p:sp>
    </p:spTree>
    <p:extLst>
      <p:ext uri="{BB962C8B-B14F-4D97-AF65-F5344CB8AC3E}">
        <p14:creationId xmlns:p14="http://schemas.microsoft.com/office/powerpoint/2010/main" val="402719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30"/>
          </a:xfrm>
          <a:prstGeom prst="rect">
            <a:avLst/>
          </a:prstGeom>
        </p:spPr>
      </p:pic>
      <p:sp>
        <p:nvSpPr>
          <p:cNvPr id="4" name="TextBox 3">
            <a:extLst>
              <a:ext uri="{FF2B5EF4-FFF2-40B4-BE49-F238E27FC236}">
                <a16:creationId xmlns:a16="http://schemas.microsoft.com/office/drawing/2014/main" xmlns="" id="{53ABBF6E-2804-48D0-828A-214960080AF1}"/>
              </a:ext>
            </a:extLst>
          </p:cNvPr>
          <p:cNvSpPr txBox="1"/>
          <p:nvPr/>
        </p:nvSpPr>
        <p:spPr>
          <a:xfrm>
            <a:off x="-502299" y="991919"/>
            <a:ext cx="8470583" cy="2197372"/>
          </a:xfrm>
          <a:prstGeom prst="rect">
            <a:avLst/>
          </a:prstGeom>
          <a:noFill/>
        </p:spPr>
        <p:txBody>
          <a:bodyPr wrap="square" lIns="68661" tIns="34373" rIns="68661" bIns="34373" rtlCol="0">
            <a:spAutoFit/>
          </a:bodyPr>
          <a:lstStyle/>
          <a:p>
            <a:pPr marL="0" marR="0" lvl="0" indent="0" algn="ctr" defTabSz="677594" rtl="0" eaLnBrk="1" fontAlgn="auto" latinLnBrk="0" hangingPunct="1">
              <a:lnSpc>
                <a:spcPct val="100000"/>
              </a:lnSpc>
              <a:spcBef>
                <a:spcPts val="0"/>
              </a:spcBef>
              <a:spcAft>
                <a:spcPts val="0"/>
              </a:spcAft>
              <a:buClrTx/>
              <a:buSzTx/>
              <a:buFontTx/>
              <a:buNone/>
              <a:tabLst/>
              <a:defRPr/>
            </a:pPr>
            <a:endParaRPr kumimoji="0" lang="en-US" sz="3951" b="1" i="0" u="none" strike="noStrike" kern="1200" cap="none" spc="0" normalizeH="0" baseline="0" noProof="0" dirty="0">
              <a:ln>
                <a:noFill/>
              </a:ln>
              <a:solidFill>
                <a:srgbClr val="FF0000"/>
              </a:solidFill>
              <a:effectLst/>
              <a:uLnTx/>
              <a:uFillTx/>
              <a:latin typeface="VNI-Avo" pitchFamily="2" charset="0"/>
              <a:ea typeface="+mn-ea"/>
              <a:cs typeface="Arial"/>
              <a:sym typeface="Arial"/>
            </a:endParaRPr>
          </a:p>
          <a:p>
            <a:pPr marL="0" marR="0" lvl="0" indent="0" algn="ctr" defTabSz="677594" rtl="0" eaLnBrk="1" fontAlgn="auto" latinLnBrk="0" hangingPunct="1">
              <a:lnSpc>
                <a:spcPct val="100000"/>
              </a:lnSpc>
              <a:spcBef>
                <a:spcPts val="0"/>
              </a:spcBef>
              <a:spcAft>
                <a:spcPts val="0"/>
              </a:spcAft>
              <a:buClrTx/>
              <a:buSzTx/>
              <a:buFontTx/>
              <a:buNone/>
              <a:tabLst/>
              <a:defRPr/>
            </a:pPr>
            <a:r>
              <a:rPr kumimoji="0" lang="en-US" sz="9877" b="1" i="0" u="none" strike="noStrike" kern="1200" cap="none" spc="0" normalizeH="0" baseline="0" noProof="0" dirty="0">
                <a:ln>
                  <a:noFill/>
                </a:ln>
                <a:solidFill>
                  <a:srgbClr val="FF0000"/>
                </a:solidFill>
                <a:effectLst/>
                <a:uLnTx/>
                <a:uFillTx/>
                <a:latin typeface="VNI-Avo" pitchFamily="2" charset="0"/>
                <a:ea typeface="+mn-ea"/>
                <a:cs typeface="Arial"/>
                <a:sym typeface="Arial"/>
              </a:rPr>
              <a:t>  </a:t>
            </a:r>
            <a:r>
              <a:rPr kumimoji="0" lang="en-US" sz="8358" b="1" i="0" u="none" strike="noStrike" kern="1200" cap="none" spc="0" normalizeH="0" baseline="0" noProof="0" dirty="0">
                <a:ln>
                  <a:noFill/>
                </a:ln>
                <a:solidFill>
                  <a:srgbClr val="FF0000"/>
                </a:solidFill>
                <a:effectLst/>
                <a:uLnTx/>
                <a:uFillTx/>
                <a:latin typeface="VNI-Avo" pitchFamily="2" charset="0"/>
                <a:ea typeface="+mn-ea"/>
                <a:cs typeface="Arial"/>
                <a:sym typeface="Arial"/>
              </a:rPr>
              <a:t>CUÛNG COÁ</a:t>
            </a:r>
          </a:p>
        </p:txBody>
      </p:sp>
    </p:spTree>
    <p:extLst>
      <p:ext uri="{BB962C8B-B14F-4D97-AF65-F5344CB8AC3E}">
        <p14:creationId xmlns:p14="http://schemas.microsoft.com/office/powerpoint/2010/main" val="329600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
            <a:extLst>
              <a:ext uri="{FF2B5EF4-FFF2-40B4-BE49-F238E27FC236}">
                <a16:creationId xmlns:a16="http://schemas.microsoft.com/office/drawing/2014/main" xmlns="" id="{CE903552-C702-4566-B0E2-781934F0D7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96834" y="-144183"/>
            <a:ext cx="1733550" cy="1536906"/>
          </a:xfrm>
          <a:prstGeom prst="rect">
            <a:avLst/>
          </a:prstGeom>
        </p:spPr>
      </p:pic>
      <p:pic>
        <p:nvPicPr>
          <p:cNvPr id="4" name="Kí hiệu - Khám phá &amp; Luyện tập">
            <a:extLst>
              <a:ext uri="{FF2B5EF4-FFF2-40B4-BE49-F238E27FC236}">
                <a16:creationId xmlns:a16="http://schemas.microsoft.com/office/drawing/2014/main" xmlns="" id="{23946CEC-2B51-42DF-8DBA-549BB7789B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9137" y="532399"/>
            <a:ext cx="638922" cy="638922"/>
          </a:xfrm>
          <a:prstGeom prst="rect">
            <a:avLst/>
          </a:prstGeom>
        </p:spPr>
      </p:pic>
      <p:sp>
        <p:nvSpPr>
          <p:cNvPr id="5" name="Rectangle 4">
            <a:extLst>
              <a:ext uri="{FF2B5EF4-FFF2-40B4-BE49-F238E27FC236}">
                <a16:creationId xmlns:a16="http://schemas.microsoft.com/office/drawing/2014/main" xmlns="" id="{0E5A637E-6BD0-431C-B264-BC1742E1BE36}"/>
              </a:ext>
            </a:extLst>
          </p:cNvPr>
          <p:cNvSpPr/>
          <p:nvPr/>
        </p:nvSpPr>
        <p:spPr>
          <a:xfrm>
            <a:off x="1076213" y="393031"/>
            <a:ext cx="7902563" cy="867930"/>
          </a:xfrm>
          <a:prstGeom prst="rect">
            <a:avLst/>
          </a:prstGeom>
          <a:solidFill>
            <a:sysClr val="window" lastClr="FFFFFF"/>
          </a:solidFill>
        </p:spPr>
        <p:txBody>
          <a:bodyPr wrap="square">
            <a:spAutoFit/>
          </a:bodyPr>
          <a:lstStyle/>
          <a:p>
            <a:pPr lvl="0" defTabSz="914378">
              <a:lnSpc>
                <a:spcPct val="90000"/>
              </a:lnSpc>
              <a:spcBef>
                <a:spcPts val="1000"/>
              </a:spcBef>
              <a:defRPr/>
            </a:pPr>
            <a:r>
              <a:rPr lang="en-US" sz="2800" b="1" kern="0" dirty="0" smtClean="0">
                <a:solidFill>
                  <a:srgbClr val="FF0000"/>
                </a:solidFill>
                <a:latin typeface="Averta Std CY Bold" panose="00000800000000000000" pitchFamily="50" charset="0"/>
              </a:rPr>
              <a:t>2. </a:t>
            </a:r>
            <a:r>
              <a:rPr lang="en-US" sz="2800" b="1" kern="0" dirty="0" err="1" smtClean="0">
                <a:solidFill>
                  <a:srgbClr val="FF0000"/>
                </a:solidFill>
                <a:latin typeface="Averta Std CY Bold" panose="00000800000000000000" pitchFamily="50" charset="0"/>
              </a:rPr>
              <a:t>Nêu</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cách</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hiểu</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của</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em</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về</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nội</a:t>
            </a:r>
            <a:r>
              <a:rPr lang="en-US" sz="2800" b="1" kern="0" dirty="0" smtClean="0">
                <a:solidFill>
                  <a:srgbClr val="FF0000"/>
                </a:solidFill>
                <a:latin typeface="Averta Std CY Bold" panose="00000800000000000000" pitchFamily="50" charset="0"/>
              </a:rPr>
              <a:t> dung </a:t>
            </a:r>
            <a:r>
              <a:rPr lang="en-US" sz="2800" b="1" kern="0" dirty="0" err="1" smtClean="0">
                <a:solidFill>
                  <a:srgbClr val="FF0000"/>
                </a:solidFill>
                <a:latin typeface="Averta Std CY Bold" panose="00000800000000000000" pitchFamily="50" charset="0"/>
              </a:rPr>
              <a:t>đã</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sắp</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xếp</a:t>
            </a:r>
            <a:r>
              <a:rPr lang="en-US" sz="2800" b="1" kern="0" dirty="0" smtClean="0">
                <a:solidFill>
                  <a:srgbClr val="FF0000"/>
                </a:solidFill>
                <a:latin typeface="Averta Std CY Bold" panose="00000800000000000000" pitchFamily="50" charset="0"/>
              </a:rPr>
              <a:t> </a:t>
            </a:r>
            <a:r>
              <a:rPr lang="en-US" sz="2800" b="1" kern="0" dirty="0" err="1" smtClean="0">
                <a:solidFill>
                  <a:srgbClr val="FF0000"/>
                </a:solidFill>
                <a:latin typeface="Averta Std CY Bold" panose="00000800000000000000" pitchFamily="50" charset="0"/>
              </a:rPr>
              <a:t>được</a:t>
            </a:r>
            <a:r>
              <a:rPr lang="en-US" sz="2800" b="1" kern="0" dirty="0" smtClean="0">
                <a:solidFill>
                  <a:srgbClr val="FF0000"/>
                </a:solidFill>
                <a:latin typeface="Averta Std CY Bold" panose="00000800000000000000" pitchFamily="50" charset="0"/>
              </a:rPr>
              <a:t> </a:t>
            </a:r>
            <a:r>
              <a:rPr lang="vi-VN" sz="2800" b="1" kern="0" dirty="0" smtClean="0">
                <a:solidFill>
                  <a:srgbClr val="FF0000"/>
                </a:solidFill>
                <a:latin typeface="Averta Std CY Bold" panose="00000800000000000000" pitchFamily="50" charset="0"/>
              </a:rPr>
              <a:t>.</a:t>
            </a:r>
            <a:endParaRPr kumimoji="0" lang="en-US" sz="2800" b="1" i="0" u="none" strike="noStrike" kern="0" cap="none" spc="0" normalizeH="0" baseline="0" noProof="0" dirty="0">
              <a:ln>
                <a:noFill/>
              </a:ln>
              <a:solidFill>
                <a:srgbClr val="FF0000"/>
              </a:solidFill>
              <a:effectLst/>
              <a:uLnTx/>
              <a:uFillTx/>
              <a:latin typeface="Averta Std CY Bold" panose="00000800000000000000" pitchFamily="50" charset="0"/>
            </a:endParaRPr>
          </a:p>
        </p:txBody>
      </p:sp>
      <p:pic>
        <p:nvPicPr>
          <p:cNvPr id="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57" y="3524605"/>
            <a:ext cx="1346912" cy="1346912"/>
          </a:xfrm>
          <a:prstGeom prst="rect">
            <a:avLst/>
          </a:prstGeom>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2089" t="42689" r="29722" b="42612"/>
          <a:stretch/>
        </p:blipFill>
        <p:spPr bwMode="auto">
          <a:xfrm>
            <a:off x="938058" y="1201070"/>
            <a:ext cx="7619213" cy="14558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95155" y="1667393"/>
            <a:ext cx="91440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err="1"/>
              <a:t>t</a:t>
            </a:r>
            <a:r>
              <a:rPr lang="en-US" sz="2800" dirty="0" err="1" smtClean="0"/>
              <a:t>hầy</a:t>
            </a:r>
            <a:endParaRPr lang="en-US" sz="2800" dirty="0"/>
          </a:p>
        </p:txBody>
      </p:sp>
      <p:sp>
        <p:nvSpPr>
          <p:cNvPr id="9" name="TextBox 8"/>
          <p:cNvSpPr txBox="1"/>
          <p:nvPr/>
        </p:nvSpPr>
        <p:spPr>
          <a:xfrm>
            <a:off x="5296483" y="1631894"/>
            <a:ext cx="91440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err="1"/>
              <a:t>h</a:t>
            </a:r>
            <a:r>
              <a:rPr lang="en-US" sz="2800" dirty="0" err="1" smtClean="0"/>
              <a:t>ọc</a:t>
            </a:r>
            <a:endParaRPr lang="en-US" sz="2800" dirty="0"/>
          </a:p>
        </p:txBody>
      </p:sp>
      <p:sp>
        <p:nvSpPr>
          <p:cNvPr id="10" name="TextBox 9"/>
          <p:cNvSpPr txBox="1"/>
          <p:nvPr/>
        </p:nvSpPr>
        <p:spPr>
          <a:xfrm>
            <a:off x="7332318" y="1631894"/>
            <a:ext cx="91440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err="1"/>
              <a:t>b</a:t>
            </a:r>
            <a:r>
              <a:rPr lang="en-US" sz="2800" dirty="0" err="1" smtClean="0"/>
              <a:t>ạn</a:t>
            </a:r>
            <a:endParaRPr lang="en-US" sz="2800" dirty="0"/>
          </a:p>
        </p:txBody>
      </p:sp>
      <p:sp>
        <p:nvSpPr>
          <p:cNvPr id="3" name="Rectangle 2"/>
          <p:cNvSpPr/>
          <p:nvPr/>
        </p:nvSpPr>
        <p:spPr>
          <a:xfrm>
            <a:off x="1636715" y="2699721"/>
            <a:ext cx="6920556" cy="1569660"/>
          </a:xfrm>
          <a:prstGeom prst="rect">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a:solidFill>
              <a:srgbClr val="EA1ECD"/>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vi-VN" sz="2400" dirty="0"/>
              <a:t>Việc học hỏi từ thầy cô, bạn bè giúp chúng ta nâng cao tinh thần ham học hỏi, hơn nữa giúp chúng ta nâng cao sự đoàn kết, gắn bó, gần gũi hơn với bạn bè, thầy cô.</a:t>
            </a:r>
            <a:endParaRPr lang="en-US" sz="2400" dirty="0"/>
          </a:p>
        </p:txBody>
      </p:sp>
    </p:spTree>
    <p:extLst>
      <p:ext uri="{BB962C8B-B14F-4D97-AF65-F5344CB8AC3E}">
        <p14:creationId xmlns:p14="http://schemas.microsoft.com/office/powerpoint/2010/main" val="111488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250"/>
                                        <p:tgtEl>
                                          <p:spTgt spid="11"/>
                                        </p:tgtEl>
                                      </p:cBhvr>
                                    </p:animEffect>
                                    <p:anim calcmode="lin" valueType="num">
                                      <p:cBhvr>
                                        <p:cTn id="13" dur="1250" fill="hold"/>
                                        <p:tgtEl>
                                          <p:spTgt spid="11"/>
                                        </p:tgtEl>
                                        <p:attrNameLst>
                                          <p:attrName>ppt_x</p:attrName>
                                        </p:attrNameLst>
                                      </p:cBhvr>
                                      <p:tavLst>
                                        <p:tav tm="0">
                                          <p:val>
                                            <p:strVal val="#ppt_x"/>
                                          </p:val>
                                        </p:tav>
                                        <p:tav tm="100000">
                                          <p:val>
                                            <p:strVal val="#ppt_x"/>
                                          </p:val>
                                        </p:tav>
                                      </p:tavLst>
                                    </p:anim>
                                    <p:anim calcmode="lin" valueType="num">
                                      <p:cBhvr>
                                        <p:cTn id="14"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ngTayBeBan-NhaThieuNhiDongNai_tvu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008329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09550"/>
            <a:ext cx="9144000" cy="493395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583" y="712275"/>
            <a:ext cx="799760" cy="478069"/>
          </a:xfrm>
          <a:prstGeom prst="rect">
            <a:avLst/>
          </a:prstGeom>
        </p:spPr>
      </p:pic>
      <p:grpSp>
        <p:nvGrpSpPr>
          <p:cNvPr id="12" name="组合 11"/>
          <p:cNvGrpSpPr/>
          <p:nvPr/>
        </p:nvGrpSpPr>
        <p:grpSpPr>
          <a:xfrm>
            <a:off x="2180284" y="375996"/>
            <a:ext cx="5658049" cy="3907724"/>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7519599" y="341498"/>
            <a:ext cx="797890" cy="1016489"/>
          </a:xfrm>
          <a:prstGeom prst="rect">
            <a:avLst/>
          </a:prstGeom>
        </p:spPr>
      </p:pic>
      <p:pic>
        <p:nvPicPr>
          <p:cNvPr id="13" name="图片 12"/>
          <p:cNvPicPr>
            <a:picLocks noChangeAspect="1"/>
          </p:cNvPicPr>
          <p:nvPr/>
        </p:nvPicPr>
        <p:blipFill rotWithShape="1">
          <a:blip r:embed="rId10" cstate="print">
            <a:extLst>
              <a:ext uri="{28A0092B-C50C-407E-A947-70E740481C1C}">
                <a14:useLocalDpi xmlns:a14="http://schemas.microsoft.com/office/drawing/2010/main" val="0"/>
              </a:ext>
            </a:extLst>
          </a:blip>
          <a:srcRect r="64552"/>
          <a:stretch/>
        </p:blipFill>
        <p:spPr>
          <a:xfrm rot="702876">
            <a:off x="6691421" y="2359547"/>
            <a:ext cx="1993427" cy="2595333"/>
          </a:xfrm>
          <a:prstGeom prst="rect">
            <a:avLst/>
          </a:prstGeom>
        </p:spPr>
      </p:pic>
      <p:sp>
        <p:nvSpPr>
          <p:cNvPr id="14" name="Rectangle 13">
            <a:extLst>
              <a:ext uri="{FF2B5EF4-FFF2-40B4-BE49-F238E27FC236}">
                <a16:creationId xmlns:a16="http://schemas.microsoft.com/office/drawing/2014/main" xmlns="" id="{25A5709C-AEF2-4189-A1FC-78EC4ED3018C}"/>
              </a:ext>
            </a:extLst>
          </p:cNvPr>
          <p:cNvSpPr/>
          <p:nvPr/>
        </p:nvSpPr>
        <p:spPr>
          <a:xfrm>
            <a:off x="2442667" y="1465832"/>
            <a:ext cx="5133281" cy="1640336"/>
          </a:xfrm>
          <a:prstGeom prst="rect">
            <a:avLst/>
          </a:prstGeom>
          <a:noFill/>
        </p:spPr>
        <p:txBody>
          <a:bodyPr wrap="square" lIns="92852" tIns="46426" rIns="92852" bIns="46426">
            <a:spAutoFit/>
            <a:scene3d>
              <a:camera prst="orthographicFront"/>
              <a:lightRig rig="soft" dir="t">
                <a:rot lat="0" lon="0" rev="15600000"/>
              </a:lightRig>
            </a:scene3d>
            <a:sp3d extrusionH="57150" prstMaterial="softEdge">
              <a:bevelT w="25400" h="38100"/>
            </a:sp3d>
          </a:bodyPr>
          <a:lstStyle/>
          <a:p>
            <a:pPr algn="ctr" defTabSz="726356">
              <a:defRPr/>
            </a:pPr>
            <a:r>
              <a:rPr lang="en-US" sz="5025" b="1" dirty="0" err="1">
                <a:ln/>
                <a:solidFill>
                  <a:srgbClr val="FF0000"/>
                </a:solidFill>
                <a:latin typeface="VNI-Avo" pitchFamily="2" charset="0"/>
              </a:rPr>
              <a:t>Chaøo</a:t>
            </a:r>
            <a:r>
              <a:rPr lang="en-US" sz="5025" b="1" dirty="0">
                <a:ln/>
                <a:solidFill>
                  <a:srgbClr val="FF0000"/>
                </a:solidFill>
                <a:latin typeface="VNI-Avo" pitchFamily="2" charset="0"/>
              </a:rPr>
              <a:t> </a:t>
            </a:r>
            <a:r>
              <a:rPr lang="en-US" sz="5025" b="1" dirty="0" err="1">
                <a:ln/>
                <a:solidFill>
                  <a:srgbClr val="FF0000"/>
                </a:solidFill>
                <a:latin typeface="VNI-Avo" pitchFamily="2" charset="0"/>
              </a:rPr>
              <a:t>taïm</a:t>
            </a:r>
            <a:r>
              <a:rPr lang="en-US" sz="5025" b="1" dirty="0">
                <a:ln/>
                <a:solidFill>
                  <a:srgbClr val="FF0000"/>
                </a:solidFill>
                <a:latin typeface="VNI-Avo" pitchFamily="2" charset="0"/>
              </a:rPr>
              <a:t> </a:t>
            </a:r>
            <a:r>
              <a:rPr lang="en-US" sz="5025" b="1" dirty="0" err="1">
                <a:ln/>
                <a:solidFill>
                  <a:srgbClr val="FF0000"/>
                </a:solidFill>
                <a:latin typeface="VNI-Avo" pitchFamily="2" charset="0"/>
              </a:rPr>
              <a:t>bieät</a:t>
            </a:r>
            <a:r>
              <a:rPr lang="en-US" sz="5025" b="1" dirty="0">
                <a:ln/>
                <a:solidFill>
                  <a:srgbClr val="FF0000"/>
                </a:solidFill>
                <a:latin typeface="VNI-Avo" pitchFamily="2" charset="0"/>
              </a:rPr>
              <a:t> </a:t>
            </a:r>
          </a:p>
          <a:p>
            <a:pPr algn="ctr" defTabSz="726356">
              <a:defRPr/>
            </a:pPr>
            <a:r>
              <a:rPr lang="en-US" sz="5025" b="1" dirty="0" err="1">
                <a:ln/>
                <a:solidFill>
                  <a:srgbClr val="FF0000"/>
                </a:solidFill>
                <a:latin typeface="VNI-Avo" pitchFamily="2" charset="0"/>
              </a:rPr>
              <a:t>caùc</a:t>
            </a:r>
            <a:r>
              <a:rPr lang="en-US" sz="5025" b="1" dirty="0">
                <a:ln/>
                <a:solidFill>
                  <a:srgbClr val="FF0000"/>
                </a:solidFill>
                <a:latin typeface="VNI-Avo" pitchFamily="2" charset="0"/>
              </a:rPr>
              <a:t> con</a:t>
            </a:r>
          </a:p>
        </p:txBody>
      </p: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42" presetClass="path" presetSubtype="0" fill="hold" nodeType="withEffect">
                                  <p:stCondLst>
                                    <p:cond delay="0"/>
                                  </p:stCondLst>
                                  <p:childTnLst>
                                    <p:animMotion origin="layout" path="M -0.05091 0.1875 L 3.33333E-6 -3.7037E-6 " pathEditMode="relative" rAng="0" ptsTypes="AA">
                                      <p:cBhvr>
                                        <p:cTn id="15" dur="750" fill="hold"/>
                                        <p:tgtEl>
                                          <p:spTgt spid="8"/>
                                        </p:tgtEl>
                                        <p:attrNameLst>
                                          <p:attrName>ppt_x</p:attrName>
                                          <p:attrName>ppt_y</p:attrName>
                                        </p:attrNameLst>
                                      </p:cBhvr>
                                      <p:rCtr x="2539" y="-9375"/>
                                    </p:animMotion>
                                  </p:childTnLst>
                                </p:cTn>
                              </p:par>
                              <p:par>
                                <p:cTn id="16" presetID="32" presetClass="emph" presetSubtype="0" fill="hold" grpId="0" nodeType="withEffect">
                                  <p:stCondLst>
                                    <p:cond delay="0"/>
                                  </p:stCondLst>
                                  <p:childTnLst>
                                    <p:animRot by="120000">
                                      <p:cBhvr>
                                        <p:cTn id="17" dur="275" fill="hold">
                                          <p:stCondLst>
                                            <p:cond delay="0"/>
                                          </p:stCondLst>
                                        </p:cTn>
                                        <p:tgtEl>
                                          <p:spTgt spid="14"/>
                                        </p:tgtEl>
                                        <p:attrNameLst>
                                          <p:attrName>r</p:attrName>
                                        </p:attrNameLst>
                                      </p:cBhvr>
                                    </p:animRot>
                                    <p:animRot by="-240000">
                                      <p:cBhvr>
                                        <p:cTn id="18" dur="550" fill="hold">
                                          <p:stCondLst>
                                            <p:cond delay="550"/>
                                          </p:stCondLst>
                                        </p:cTn>
                                        <p:tgtEl>
                                          <p:spTgt spid="14"/>
                                        </p:tgtEl>
                                        <p:attrNameLst>
                                          <p:attrName>r</p:attrName>
                                        </p:attrNameLst>
                                      </p:cBhvr>
                                    </p:animRot>
                                    <p:animRot by="240000">
                                      <p:cBhvr>
                                        <p:cTn id="19" dur="550" fill="hold">
                                          <p:stCondLst>
                                            <p:cond delay="1100"/>
                                          </p:stCondLst>
                                        </p:cTn>
                                        <p:tgtEl>
                                          <p:spTgt spid="14"/>
                                        </p:tgtEl>
                                        <p:attrNameLst>
                                          <p:attrName>r</p:attrName>
                                        </p:attrNameLst>
                                      </p:cBhvr>
                                    </p:animRot>
                                    <p:animRot by="-240000">
                                      <p:cBhvr>
                                        <p:cTn id="20" dur="550" fill="hold">
                                          <p:stCondLst>
                                            <p:cond delay="1650"/>
                                          </p:stCondLst>
                                        </p:cTn>
                                        <p:tgtEl>
                                          <p:spTgt spid="14"/>
                                        </p:tgtEl>
                                        <p:attrNameLst>
                                          <p:attrName>r</p:attrName>
                                        </p:attrNameLst>
                                      </p:cBhvr>
                                    </p:animRot>
                                    <p:animRot by="120000">
                                      <p:cBhvr>
                                        <p:cTn id="21" dur="550" fill="hold">
                                          <p:stCondLst>
                                            <p:cond delay="22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7D416D8-BCA2-47D9-AA13-5F9C47238F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057" r="119"/>
          <a:stretch/>
        </p:blipFill>
        <p:spPr>
          <a:xfrm>
            <a:off x="-122808" y="-4"/>
            <a:ext cx="9255791" cy="1391616"/>
          </a:xfrm>
          <a:prstGeom prst="rect">
            <a:avLst/>
          </a:prstGeom>
        </p:spPr>
      </p:pic>
      <p:pic>
        <p:nvPicPr>
          <p:cNvPr id="5" name="Quyển sách">
            <a:extLst>
              <a:ext uri="{FF2B5EF4-FFF2-40B4-BE49-F238E27FC236}">
                <a16:creationId xmlns:a16="http://schemas.microsoft.com/office/drawing/2014/main" xmlns="" id="{1F366A65-0EE2-4E55-B9B3-D19ED0BD23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 b="25"/>
          <a:stretch/>
        </p:blipFill>
        <p:spPr>
          <a:xfrm>
            <a:off x="6554637" y="753"/>
            <a:ext cx="2107542" cy="1243178"/>
          </a:xfrm>
          <a:prstGeom prst="rect">
            <a:avLst/>
          </a:prstGeom>
        </p:spPr>
      </p:pic>
      <p:sp>
        <p:nvSpPr>
          <p:cNvPr id="6" name="Số tuần">
            <a:extLst>
              <a:ext uri="{FF2B5EF4-FFF2-40B4-BE49-F238E27FC236}">
                <a16:creationId xmlns:a16="http://schemas.microsoft.com/office/drawing/2014/main" xmlns="" id="{6FA1F239-454D-4FC6-B012-C13F13255161}"/>
              </a:ext>
            </a:extLst>
          </p:cNvPr>
          <p:cNvSpPr txBox="1">
            <a:spLocks/>
          </p:cNvSpPr>
          <p:nvPr/>
        </p:nvSpPr>
        <p:spPr>
          <a:xfrm>
            <a:off x="7693797" y="274536"/>
            <a:ext cx="809071" cy="604781"/>
          </a:xfrm>
          <a:prstGeom prst="rect">
            <a:avLst/>
          </a:prstGeom>
        </p:spPr>
        <p:txBody>
          <a:bodyPr/>
          <a:lst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C00000"/>
                </a:solidFill>
                <a:latin typeface="Averta Std CY" panose="00000500000000000000" pitchFamily="50" charset="0"/>
              </a:rPr>
              <a:t>15</a:t>
            </a:r>
            <a:endParaRPr lang="en-US" sz="3600" b="1" dirty="0">
              <a:solidFill>
                <a:srgbClr val="C00000"/>
              </a:solidFill>
              <a:latin typeface="Averta Std CY" panose="00000500000000000000" pitchFamily="50" charset="0"/>
            </a:endParaRPr>
          </a:p>
        </p:txBody>
      </p:sp>
      <p:sp>
        <p:nvSpPr>
          <p:cNvPr id="7" name="Tuần">
            <a:extLst>
              <a:ext uri="{FF2B5EF4-FFF2-40B4-BE49-F238E27FC236}">
                <a16:creationId xmlns:a16="http://schemas.microsoft.com/office/drawing/2014/main" xmlns="" id="{D706EB0F-7BF6-4D2C-8D21-7A916B8FD18E}"/>
              </a:ext>
            </a:extLst>
          </p:cNvPr>
          <p:cNvSpPr txBox="1">
            <a:spLocks/>
          </p:cNvSpPr>
          <p:nvPr/>
        </p:nvSpPr>
        <p:spPr>
          <a:xfrm>
            <a:off x="6852398" y="95200"/>
            <a:ext cx="1239419" cy="424732"/>
          </a:xfrm>
          <a:prstGeom prst="rect">
            <a:avLst/>
          </a:prstGeom>
        </p:spPr>
        <p:txBody>
          <a:bodyPr/>
          <a:lst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err="1">
                <a:solidFill>
                  <a:srgbClr val="00B0F0"/>
                </a:solidFill>
                <a:latin typeface="Averta Std CY" panose="00000500000000000000" pitchFamily="50" charset="0"/>
              </a:rPr>
              <a:t>Tuần</a:t>
            </a:r>
            <a:endParaRPr lang="en-US" sz="2400" b="1" dirty="0">
              <a:solidFill>
                <a:srgbClr val="00B0F0"/>
              </a:solidFill>
              <a:latin typeface="Averta Std CY" panose="00000500000000000000" pitchFamily="50" charset="0"/>
            </a:endParaRPr>
          </a:p>
        </p:txBody>
      </p:sp>
      <p:sp>
        <p:nvSpPr>
          <p:cNvPr id="8" name="Chủ đề">
            <a:extLst>
              <a:ext uri="{FF2B5EF4-FFF2-40B4-BE49-F238E27FC236}">
                <a16:creationId xmlns:a16="http://schemas.microsoft.com/office/drawing/2014/main" xmlns="" id="{7F1BF86F-4B13-4DFC-AD9A-88E6D010204C}"/>
              </a:ext>
            </a:extLst>
          </p:cNvPr>
          <p:cNvSpPr txBox="1">
            <a:spLocks/>
          </p:cNvSpPr>
          <p:nvPr/>
        </p:nvSpPr>
        <p:spPr>
          <a:xfrm>
            <a:off x="257387" y="195900"/>
            <a:ext cx="5112297" cy="521681"/>
          </a:xfrm>
          <a:prstGeom prst="rect">
            <a:avLst/>
          </a:prstGeom>
        </p:spPr>
        <p:txBody>
          <a:bodyPr/>
          <a:lst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prstClr val="black"/>
                </a:solidFill>
                <a:latin typeface="Times New Roman" panose="02020603050405020304" pitchFamily="18" charset="0"/>
                <a:cs typeface="Times New Roman" panose="02020603050405020304" pitchFamily="18" charset="0"/>
              </a:rPr>
              <a:t>VÒNG TAY BẠN BÈ</a:t>
            </a: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9" name="Banner">
            <a:extLst>
              <a:ext uri="{FF2B5EF4-FFF2-40B4-BE49-F238E27FC236}">
                <a16:creationId xmlns:a16="http://schemas.microsoft.com/office/drawing/2014/main" xmlns="" id="{D456F0FE-62DD-4359-AD5D-55CE34350D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 b="32"/>
          <a:stretch/>
        </p:blipFill>
        <p:spPr>
          <a:xfrm>
            <a:off x="1333996" y="502178"/>
            <a:ext cx="6274412" cy="1078992"/>
          </a:xfrm>
          <a:prstGeom prst="rect">
            <a:avLst/>
          </a:prstGeom>
        </p:spPr>
      </p:pic>
      <p:pic>
        <p:nvPicPr>
          <p:cNvPr id="10" name="Hoa hướng dương">
            <a:extLst>
              <a:ext uri="{FF2B5EF4-FFF2-40B4-BE49-F238E27FC236}">
                <a16:creationId xmlns:a16="http://schemas.microsoft.com/office/drawing/2014/main" xmlns="" id="{18437898-D262-48F2-B047-A7B7A1B27D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 r="117"/>
          <a:stretch/>
        </p:blipFill>
        <p:spPr>
          <a:xfrm>
            <a:off x="1032760" y="502178"/>
            <a:ext cx="1581912" cy="1316736"/>
          </a:xfrm>
          <a:prstGeom prst="rect">
            <a:avLst/>
          </a:prstGeom>
        </p:spPr>
      </p:pic>
      <p:sp>
        <p:nvSpPr>
          <p:cNvPr id="11" name="Tên bài">
            <a:extLst>
              <a:ext uri="{FF2B5EF4-FFF2-40B4-BE49-F238E27FC236}">
                <a16:creationId xmlns:a16="http://schemas.microsoft.com/office/drawing/2014/main" xmlns="" id="{E513E955-CBFE-41F5-80CA-31FC23E2D114}"/>
              </a:ext>
            </a:extLst>
          </p:cNvPr>
          <p:cNvSpPr txBox="1">
            <a:spLocks/>
          </p:cNvSpPr>
          <p:nvPr/>
        </p:nvSpPr>
        <p:spPr>
          <a:xfrm>
            <a:off x="2557335" y="841336"/>
            <a:ext cx="2547492" cy="466281"/>
          </a:xfrm>
          <a:prstGeom prst="rect">
            <a:avLst/>
          </a:prstGeom>
          <a:noFill/>
        </p:spPr>
        <p:txBody>
          <a:bodyPr wrap="none" rtlCol="0">
            <a:spAutoFit/>
          </a:bodyPr>
          <a:lstStyle>
            <a:lvl1pPr marL="0" indent="0" algn="l" defTabSz="914378"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smtClean="0"/>
              <a:t>Hai</a:t>
            </a:r>
            <a:r>
              <a:rPr lang="en-US" dirty="0" smtClean="0"/>
              <a:t> </a:t>
            </a:r>
            <a:r>
              <a:rPr lang="en-US" dirty="0" err="1" smtClean="0"/>
              <a:t>người</a:t>
            </a:r>
            <a:r>
              <a:rPr lang="en-US" dirty="0" smtClean="0"/>
              <a:t> </a:t>
            </a:r>
            <a:r>
              <a:rPr lang="en-US" dirty="0" err="1" smtClean="0"/>
              <a:t>bạn</a:t>
            </a:r>
            <a:endParaRPr kumimoji="0" lang="en-US" sz="27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endParaRPr>
          </a:p>
        </p:txBody>
      </p:sp>
      <p:sp>
        <p:nvSpPr>
          <p:cNvPr id="12" name="Bài số">
            <a:extLst>
              <a:ext uri="{FF2B5EF4-FFF2-40B4-BE49-F238E27FC236}">
                <a16:creationId xmlns:a16="http://schemas.microsoft.com/office/drawing/2014/main" xmlns="" id="{BFE9C511-C3C3-4599-8A96-785E5E936DD9}"/>
              </a:ext>
            </a:extLst>
          </p:cNvPr>
          <p:cNvSpPr txBox="1">
            <a:spLocks/>
          </p:cNvSpPr>
          <p:nvPr/>
        </p:nvSpPr>
        <p:spPr>
          <a:xfrm>
            <a:off x="1522191" y="869608"/>
            <a:ext cx="603050" cy="674031"/>
          </a:xfrm>
          <a:prstGeom prst="rect">
            <a:avLst/>
          </a:prstGeom>
          <a:noFill/>
        </p:spPr>
        <p:txBody>
          <a:bodyPr wrap="none" rtlCol="0">
            <a:spAutoFit/>
          </a:bodyPr>
          <a:lstStyle>
            <a:lvl1pPr marL="0" indent="0" algn="ctr" defTabSz="914378" rtl="0" eaLnBrk="1" latinLnBrk="0" hangingPunct="1">
              <a:lnSpc>
                <a:spcPct val="90000"/>
              </a:lnSpc>
              <a:spcBef>
                <a:spcPts val="0"/>
              </a:spcBef>
              <a:buFont typeface="Arial" panose="020B0604020202020204" pitchFamily="34" charset="0"/>
              <a:buNone/>
              <a:defRPr lang="en-US" sz="2100" b="1" kern="1200">
                <a:solidFill>
                  <a:schemeClr val="bg1"/>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100" b="1" i="0" u="none" strike="noStrike" kern="1200" cap="none" spc="0" normalizeH="0" baseline="0" noProof="0" dirty="0" err="1">
                <a:ln>
                  <a:noFill/>
                </a:ln>
                <a:solidFill>
                  <a:sysClr val="window" lastClr="FFFFFF"/>
                </a:solidFill>
                <a:effectLst/>
                <a:uLnTx/>
                <a:uFillTx/>
                <a:latin typeface="Averta Std CY Bold" panose="00000800000000000000" pitchFamily="50" charset="0"/>
                <a:ea typeface="+mn-ea"/>
                <a:cs typeface="+mn-cs"/>
              </a:rPr>
              <a:t>Bài</a:t>
            </a:r>
            <a:endParaRPr kumimoji="0" lang="en-US" sz="21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endParaRPr>
          </a:p>
          <a:p>
            <a:pPr marL="0" marR="0" lvl="0" indent="0" algn="ctr" defTabSz="914378"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ysClr val="window" lastClr="FFFFFF"/>
                </a:solidFill>
              </a:rPr>
              <a:t>4</a:t>
            </a:r>
            <a:endParaRPr kumimoji="0" lang="en-US" sz="21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7846" t="28302" r="18186" b="20991"/>
          <a:stretch/>
        </p:blipFill>
        <p:spPr bwMode="auto">
          <a:xfrm>
            <a:off x="396815" y="1581170"/>
            <a:ext cx="8265364" cy="32841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7977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27855" y="2841103"/>
            <a:ext cx="5127536" cy="2396875"/>
          </a:xfrm>
          <a:prstGeom prst="rect">
            <a:avLst/>
          </a:prstGeom>
        </p:spPr>
      </p:pic>
      <p:sp>
        <p:nvSpPr>
          <p:cNvPr id="56" name="文本框 55"/>
          <p:cNvSpPr txBox="1"/>
          <p:nvPr/>
        </p:nvSpPr>
        <p:spPr>
          <a:xfrm>
            <a:off x="7303321" y="-937629"/>
            <a:ext cx="704039" cy="299954"/>
          </a:xfrm>
          <a:prstGeom prst="rect">
            <a:avLst/>
          </a:prstGeom>
          <a:noFill/>
        </p:spPr>
        <p:txBody>
          <a:bodyPr wrap="none" rtlCol="0">
            <a:spAutoFit/>
          </a:bodyPr>
          <a:lstStyle/>
          <a:p>
            <a:pPr defTabSz="685595">
              <a:defRPr/>
            </a:pPr>
            <a:r>
              <a:rPr lang="zh-CN" altLang="en-US" sz="1349" dirty="0">
                <a:solidFill>
                  <a:prstClr val="black"/>
                </a:solidFill>
                <a:latin typeface="Calibri"/>
              </a:rPr>
              <a:t>延迟符</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 y="2596792"/>
            <a:ext cx="9141619" cy="2664728"/>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0952" y="-1287918"/>
            <a:ext cx="2009101" cy="1254434"/>
          </a:xfrm>
          <a:prstGeom prst="rect">
            <a:avLst/>
          </a:prstGeom>
        </p:spPr>
      </p:pic>
      <p:pic>
        <p:nvPicPr>
          <p:cNvPr id="9" name="GAME ĐƯỢC CHIA SẺ MIỄN PHÍ BỞI NK POWERSKILLS">
            <a:extLst>
              <a:ext uri="{FF2B5EF4-FFF2-40B4-BE49-F238E27FC236}">
                <a16:creationId xmlns:a16="http://schemas.microsoft.com/office/drawing/2014/main" xmlns="" id="{51DD034D-DD41-4B52-804B-2EF418A1200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6976739" y="1837702"/>
            <a:ext cx="2809250" cy="3743325"/>
          </a:xfrm>
          <a:prstGeom prst="rect">
            <a:avLst/>
          </a:prstGeom>
        </p:spPr>
      </p:pic>
      <p:pic>
        <p:nvPicPr>
          <p:cNvPr id="10" name="XEM THÊM NHIỀU GAME, TEMP KHÁC TẠI: https://www.facebook.com/nkpowerskills">
            <a:extLst>
              <a:ext uri="{FF2B5EF4-FFF2-40B4-BE49-F238E27FC236}">
                <a16:creationId xmlns:a16="http://schemas.microsoft.com/office/drawing/2014/main" xmlns="" id="{899BAD91-67AB-4BE2-9405-4CA454B59BB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04248" y="2753924"/>
            <a:ext cx="3177116" cy="3428107"/>
          </a:xfrm>
          <a:prstGeom prst="rect">
            <a:avLst/>
          </a:prstGeom>
        </p:spPr>
      </p:pic>
      <p:pic>
        <p:nvPicPr>
          <p:cNvPr id="12" name="Kí hiệu - Khám phá">
            <a:extLst>
              <a:ext uri="{FF2B5EF4-FFF2-40B4-BE49-F238E27FC236}">
                <a16:creationId xmlns:a16="http://schemas.microsoft.com/office/drawing/2014/main" xmlns="" id="{D8D6AD4A-F07C-4EDA-8F65-E4A1990AB0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8528" y="830050"/>
            <a:ext cx="1007652" cy="1007652"/>
          </a:xfrm>
          <a:prstGeom prst="rect">
            <a:avLst/>
          </a:prstGeom>
        </p:spPr>
      </p:pic>
      <p:sp>
        <p:nvSpPr>
          <p:cNvPr id="15" name="Khám phá">
            <a:extLst>
              <a:ext uri="{FF2B5EF4-FFF2-40B4-BE49-F238E27FC236}">
                <a16:creationId xmlns:a16="http://schemas.microsoft.com/office/drawing/2014/main" xmlns="" id="{F382444B-E117-4A9C-B844-E244B4E4CD39}"/>
              </a:ext>
            </a:extLst>
          </p:cNvPr>
          <p:cNvSpPr txBox="1"/>
          <p:nvPr/>
        </p:nvSpPr>
        <p:spPr>
          <a:xfrm>
            <a:off x="2942316" y="668151"/>
            <a:ext cx="4782789" cy="1169551"/>
          </a:xfrm>
          <a:prstGeom prst="rect">
            <a:avLst/>
          </a:prstGeom>
          <a:noFill/>
        </p:spPr>
        <p:txBody>
          <a:bodyPr wrap="square" rtlCol="0">
            <a:spAutoFit/>
          </a:bodyPr>
          <a:lstStyle/>
          <a:p>
            <a:r>
              <a:rPr lang="en-US" sz="7000" dirty="0" err="1">
                <a:solidFill>
                  <a:srgbClr val="00B0F0"/>
                </a:solidFill>
                <a:latin typeface="Averta Std CY Bold" panose="00000800000000000000" pitchFamily="50" charset="0"/>
              </a:rPr>
              <a:t>Khám</a:t>
            </a:r>
            <a:r>
              <a:rPr lang="en-US" sz="7000" dirty="0">
                <a:solidFill>
                  <a:srgbClr val="00B0F0"/>
                </a:solidFill>
                <a:latin typeface="Averta Std CY Bold" panose="00000800000000000000" pitchFamily="50" charset="0"/>
              </a:rPr>
              <a:t> </a:t>
            </a:r>
            <a:r>
              <a:rPr lang="en-US" sz="7000" dirty="0" err="1">
                <a:solidFill>
                  <a:srgbClr val="00B0F0"/>
                </a:solidFill>
                <a:latin typeface="Averta Std CY Bold" panose="00000800000000000000" pitchFamily="50" charset="0"/>
              </a:rPr>
              <a:t>phá</a:t>
            </a:r>
            <a:endParaRPr lang="en-US" sz="7000" dirty="0">
              <a:solidFill>
                <a:srgbClr val="00B0F0"/>
              </a:solidFill>
              <a:latin typeface="Averta Std CY Bold" panose="00000800000000000000" pitchFamily="50" charset="0"/>
            </a:endParaRPr>
          </a:p>
        </p:txBody>
      </p:sp>
    </p:spTree>
    <p:extLst>
      <p:ext uri="{BB962C8B-B14F-4D97-AF65-F5344CB8AC3E}">
        <p14:creationId xmlns:p14="http://schemas.microsoft.com/office/powerpoint/2010/main" val="2434359902"/>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par>
                                <p:cTn id="14" presetID="2" presetClass="entr" presetSubtype="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6000" fill="hold"/>
                                        <p:tgtEl>
                                          <p:spTgt spid="14"/>
                                        </p:tgtEl>
                                        <p:attrNameLst>
                                          <p:attrName>ppt_x</p:attrName>
                                        </p:attrNameLst>
                                      </p:cBhvr>
                                      <p:tavLst>
                                        <p:tav tm="0">
                                          <p:val>
                                            <p:strVal val="1+#ppt_w/2"/>
                                          </p:val>
                                        </p:tav>
                                        <p:tav tm="100000">
                                          <p:val>
                                            <p:strVal val="#ppt_x"/>
                                          </p:val>
                                        </p:tav>
                                      </p:tavLst>
                                    </p:anim>
                                    <p:anim calcmode="lin" valueType="num">
                                      <p:cBhvr additive="base">
                                        <p:cTn id="17" dur="6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7000"/>
                            </p:stCondLst>
                            <p:childTnLst>
                              <p:par>
                                <p:cTn id="19" presetID="22" presetClass="entr" presetSubtype="4" fill="hold" grpId="0"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down)">
                                      <p:cBhvr>
                                        <p:cTn id="21" dur="500"/>
                                        <p:tgtEl>
                                          <p:spTgt spid="56"/>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8000"/>
                            </p:stCondLst>
                            <p:childTnLst>
                              <p:par>
                                <p:cTn id="29" presetID="53" presetClass="entr" presetSubtype="16" fill="hold" grpId="0" nodeType="afterEffect">
                                  <p:stCondLst>
                                    <p:cond delay="0"/>
                                  </p:stCondLst>
                                  <p:iterate type="lt">
                                    <p:tmPct val="10000"/>
                                  </p:iterate>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p:cTn id="31" dur="75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2" dur="75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3" dur="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7B29C354-ED5B-4D25-92D4-16E92FE9F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82" y="0"/>
            <a:ext cx="8354636" cy="5143500"/>
          </a:xfrm>
          <a:prstGeom prst="rect">
            <a:avLst/>
          </a:prstGeom>
        </p:spPr>
      </p:pic>
      <p:pic>
        <p:nvPicPr>
          <p:cNvPr id="3" name="图片 2">
            <a:extLst>
              <a:ext uri="{FF2B5EF4-FFF2-40B4-BE49-F238E27FC236}">
                <a16:creationId xmlns:a16="http://schemas.microsoft.com/office/drawing/2014/main" xmlns="" id="{939DDD6B-4265-4E8F-A777-40EB938F37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10918" y="1649569"/>
            <a:ext cx="3524099" cy="3524099"/>
          </a:xfrm>
          <a:prstGeom prst="rect">
            <a:avLst/>
          </a:prstGeom>
        </p:spPr>
      </p:pic>
      <p:sp>
        <p:nvSpPr>
          <p:cNvPr id="12" name="文本框 18">
            <a:extLst>
              <a:ext uri="{FF2B5EF4-FFF2-40B4-BE49-F238E27FC236}">
                <a16:creationId xmlns:a16="http://schemas.microsoft.com/office/drawing/2014/main" xmlns="" id="{2CBFC378-9B19-4B32-99D0-FB94DF209EE9}"/>
              </a:ext>
            </a:extLst>
          </p:cNvPr>
          <p:cNvSpPr txBox="1"/>
          <p:nvPr/>
        </p:nvSpPr>
        <p:spPr>
          <a:xfrm>
            <a:off x="1780381" y="1649569"/>
            <a:ext cx="5149383" cy="1446550"/>
          </a:xfrm>
          <a:prstGeom prst="rect">
            <a:avLst/>
          </a:prstGeom>
          <a:noFill/>
        </p:spPr>
        <p:txBody>
          <a:bodyPr wrap="square" rtlCol="0">
            <a:spAutoFit/>
          </a:bodyPr>
          <a:lstStyle/>
          <a:p>
            <a:pPr algn="ctr" defTabSz="914400">
              <a:defRPr/>
            </a:pPr>
            <a:r>
              <a:rPr lang="en-US" altLang="zh-CN" sz="4400" dirty="0">
                <a:latin typeface="VNI-Avo" pitchFamily="2" charset="0"/>
                <a:ea typeface="仓耳今楷05-6763 W05" panose="02020400000000000000" pitchFamily="18" charset="-122"/>
              </a:rPr>
              <a:t>1.Luyeän </a:t>
            </a:r>
            <a:r>
              <a:rPr lang="en-US" altLang="zh-CN" sz="4400" dirty="0" err="1">
                <a:latin typeface="VNI-Avo" pitchFamily="2" charset="0"/>
                <a:ea typeface="仓耳今楷05-6763 W05" panose="02020400000000000000" pitchFamily="18" charset="-122"/>
              </a:rPr>
              <a:t>ñoïc</a:t>
            </a:r>
            <a:r>
              <a:rPr lang="en-US" altLang="zh-CN" sz="4400" dirty="0">
                <a:latin typeface="VNI-Avo" pitchFamily="2" charset="0"/>
                <a:ea typeface="仓耳今楷05-6763 W05" panose="02020400000000000000" pitchFamily="18" charset="-122"/>
              </a:rPr>
              <a:t> </a:t>
            </a:r>
            <a:r>
              <a:rPr lang="en-US" altLang="zh-CN" sz="4400" dirty="0" err="1">
                <a:latin typeface="VNI-Avo" pitchFamily="2" charset="0"/>
                <a:ea typeface="仓耳今楷05-6763 W05" panose="02020400000000000000" pitchFamily="18" charset="-122"/>
              </a:rPr>
              <a:t>thaønh</a:t>
            </a:r>
            <a:r>
              <a:rPr lang="en-US" altLang="zh-CN" sz="4400" dirty="0">
                <a:latin typeface="VNI-Avo" pitchFamily="2" charset="0"/>
                <a:ea typeface="仓耳今楷05-6763 W05" panose="02020400000000000000" pitchFamily="18" charset="-122"/>
              </a:rPr>
              <a:t> </a:t>
            </a:r>
            <a:r>
              <a:rPr lang="en-US" altLang="zh-CN" sz="4400" dirty="0" err="1">
                <a:latin typeface="VNI-Avo" pitchFamily="2" charset="0"/>
                <a:ea typeface="仓耳今楷05-6763 W05" panose="02020400000000000000" pitchFamily="18" charset="-122"/>
              </a:rPr>
              <a:t>tieáng</a:t>
            </a:r>
            <a:endParaRPr lang="zh-CN" altLang="en-US" sz="4400" dirty="0">
              <a:latin typeface="VNI-Avo" pitchFamily="2" charset="0"/>
              <a:ea typeface="仓耳今楷05-6763 W05" panose="02020400000000000000" pitchFamily="18" charset="-122"/>
            </a:endParaRPr>
          </a:p>
        </p:txBody>
      </p:sp>
    </p:spTree>
    <p:extLst>
      <p:ext uri="{BB962C8B-B14F-4D97-AF65-F5344CB8AC3E}">
        <p14:creationId xmlns:p14="http://schemas.microsoft.com/office/powerpoint/2010/main" val="1487369276"/>
      </p:ext>
    </p:extLst>
  </p:cSld>
  <p:clrMapOvr>
    <a:masterClrMapping/>
  </p:clrMapOvr>
  <p:transition spd="slow" advTm="200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xmlns=""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5240501" y="206872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xmlns=""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2875123" y="2068724"/>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371623C8-2787-4682-8BC6-CCA48EE78006}"/>
              </a:ext>
            </a:extLst>
          </p:cNvPr>
          <p:cNvSpPr/>
          <p:nvPr/>
        </p:nvSpPr>
        <p:spPr>
          <a:xfrm>
            <a:off x="1226062" y="591934"/>
            <a:ext cx="2082621" cy="584775"/>
          </a:xfrm>
          <a:prstGeom prst="rect">
            <a:avLst/>
          </a:prstGeom>
        </p:spPr>
        <p:txBody>
          <a:bodyPr wrap="none">
            <a:spAutoFit/>
          </a:bodyPr>
          <a:lstStyle/>
          <a:p>
            <a:pPr algn="ctr" defTabSz="914378">
              <a:defRPr/>
            </a:pPr>
            <a:r>
              <a:rPr lang="en-US" altLang="zh-CN" sz="3200" b="1" kern="0" dirty="0" err="1">
                <a:solidFill>
                  <a:srgbClr val="00B0F0"/>
                </a:solidFill>
                <a:latin typeface="VNI-Avo" pitchFamily="2" charset="0"/>
                <a:ea typeface="inpin heiti" charset="-122"/>
                <a:cs typeface="Times New Roman" panose="02020603050405020304" pitchFamily="18" charset="0"/>
              </a:rPr>
              <a:t>Ñoïc</a:t>
            </a:r>
            <a:r>
              <a:rPr lang="en-US" altLang="zh-CN" sz="3200" b="1" kern="0" dirty="0">
                <a:solidFill>
                  <a:srgbClr val="00B0F0"/>
                </a:solidFill>
                <a:latin typeface="VNI-Avo" pitchFamily="2" charset="0"/>
                <a:ea typeface="inpin heiti" charset="-122"/>
                <a:cs typeface="Times New Roman" panose="02020603050405020304" pitchFamily="18" charset="0"/>
              </a:rPr>
              <a:t> </a:t>
            </a:r>
            <a:r>
              <a:rPr lang="en-US" altLang="zh-CN" sz="3200" b="1" kern="0" dirty="0" err="1">
                <a:solidFill>
                  <a:srgbClr val="00B0F0"/>
                </a:solidFill>
                <a:latin typeface="VNI-Avo" pitchFamily="2" charset="0"/>
                <a:ea typeface="inpin heiti" charset="-122"/>
                <a:cs typeface="Times New Roman" panose="02020603050405020304" pitchFamily="18" charset="0"/>
              </a:rPr>
              <a:t>maãu</a:t>
            </a:r>
            <a:endParaRPr lang="zh-CN" altLang="en-US" sz="3200" b="1" kern="0" dirty="0">
              <a:solidFill>
                <a:srgbClr val="00B0F0"/>
              </a:solidFill>
              <a:latin typeface="VNI-Avo" pitchFamily="2" charset="0"/>
              <a:ea typeface="inpin heiti" charset="-122"/>
              <a:cs typeface="Times New Roman" panose="02020603050405020304" pitchFamily="18" charset="0"/>
            </a:endParaRPr>
          </a:p>
        </p:txBody>
      </p:sp>
      <p:sp>
        <p:nvSpPr>
          <p:cNvPr id="16" name="Wave 15">
            <a:extLst>
              <a:ext uri="{FF2B5EF4-FFF2-40B4-BE49-F238E27FC236}">
                <a16:creationId xmlns:a16="http://schemas.microsoft.com/office/drawing/2014/main" xmlns="" id="{A3C68E89-3F6C-4A9A-90FD-D47852828C05}"/>
              </a:ext>
            </a:extLst>
          </p:cNvPr>
          <p:cNvSpPr/>
          <p:nvPr/>
        </p:nvSpPr>
        <p:spPr>
          <a:xfrm>
            <a:off x="658241" y="1994894"/>
            <a:ext cx="2082621" cy="983873"/>
          </a:xfrm>
          <a:prstGeom prst="wave">
            <a:avLst/>
          </a:prstGeom>
          <a:solidFill>
            <a:srgbClr val="FFFF00"/>
          </a:solidFill>
          <a:ln w="25400" cap="flat" cmpd="sng" algn="ctr">
            <a:solidFill>
              <a:srgbClr val="4F81BD">
                <a:shade val="50000"/>
              </a:srgbClr>
            </a:solidFill>
            <a:prstDash val="solid"/>
          </a:ln>
          <a:effectLst/>
        </p:spPr>
        <p:txBody>
          <a:bodyPr rtlCol="0" anchor="ctr"/>
          <a:lstStyle/>
          <a:p>
            <a:pPr algn="ctr" defTabSz="914378">
              <a:defRPr/>
            </a:pPr>
            <a:r>
              <a:rPr lang="en-US" altLang="zh-CN" sz="3600" b="1" kern="0">
                <a:solidFill>
                  <a:prstClr val="black"/>
                </a:solidFill>
                <a:latin typeface="VNI-Avo" pitchFamily="2" charset="0"/>
                <a:ea typeface="inpin heiti" charset="-122"/>
                <a:cs typeface="Times New Roman" panose="02020603050405020304" pitchFamily="18" charset="0"/>
              </a:rPr>
              <a:t>TAY DOØ</a:t>
            </a:r>
            <a:endParaRPr lang="zh-CN" altLang="en-US" sz="3600" b="1" kern="0" dirty="0">
              <a:solidFill>
                <a:prstClr val="black"/>
              </a:solidFill>
              <a:latin typeface="VNI-Avo" pitchFamily="2" charset="0"/>
              <a:ea typeface="inpin heiti" charset="-122"/>
              <a:cs typeface="Times New Roman" panose="02020603050405020304" pitchFamily="18" charset="0"/>
            </a:endParaRPr>
          </a:p>
        </p:txBody>
      </p:sp>
      <p:sp>
        <p:nvSpPr>
          <p:cNvPr id="17" name="Wave 16">
            <a:extLst>
              <a:ext uri="{FF2B5EF4-FFF2-40B4-BE49-F238E27FC236}">
                <a16:creationId xmlns:a16="http://schemas.microsoft.com/office/drawing/2014/main" xmlns="" id="{E551296E-E127-417D-8EB6-5FC177759099}"/>
              </a:ext>
            </a:extLst>
          </p:cNvPr>
          <p:cNvSpPr/>
          <p:nvPr/>
        </p:nvSpPr>
        <p:spPr>
          <a:xfrm>
            <a:off x="6077732" y="1994893"/>
            <a:ext cx="2555626" cy="983873"/>
          </a:xfrm>
          <a:prstGeom prst="wave">
            <a:avLst/>
          </a:prstGeom>
          <a:solidFill>
            <a:srgbClr val="FFFF00"/>
          </a:solidFill>
          <a:ln w="25400" cap="flat" cmpd="sng" algn="ctr">
            <a:solidFill>
              <a:srgbClr val="4F81BD">
                <a:shade val="50000"/>
              </a:srgbClr>
            </a:solidFill>
            <a:prstDash val="solid"/>
          </a:ln>
          <a:effectLst/>
        </p:spPr>
        <p:txBody>
          <a:bodyPr rtlCol="0" anchor="ctr"/>
          <a:lstStyle/>
          <a:p>
            <a:pPr algn="ctr" defTabSz="914378">
              <a:defRPr/>
            </a:pPr>
            <a:r>
              <a:rPr lang="en-US" altLang="zh-CN" sz="3200" b="1" kern="0" dirty="0">
                <a:solidFill>
                  <a:prstClr val="black"/>
                </a:solidFill>
                <a:latin typeface="VNI-Avo" pitchFamily="2" charset="0"/>
                <a:ea typeface="inpin heiti" charset="-122"/>
                <a:cs typeface="Times New Roman" panose="02020603050405020304" pitchFamily="18" charset="0"/>
              </a:rPr>
              <a:t>TAI NGHE</a:t>
            </a:r>
            <a:endParaRPr lang="zh-CN" altLang="en-US" sz="3200" b="1" kern="0" dirty="0">
              <a:solidFill>
                <a:prstClr val="black"/>
              </a:solidFill>
              <a:latin typeface="VNI-Avo" pitchFamily="2" charset="0"/>
              <a:ea typeface="inpin heiti" charset="-122"/>
              <a:cs typeface="Times New Roman" panose="02020603050405020304" pitchFamily="18" charset="0"/>
            </a:endParaRPr>
          </a:p>
        </p:txBody>
      </p:sp>
      <p:sp>
        <p:nvSpPr>
          <p:cNvPr id="18" name="Wave 17">
            <a:extLst>
              <a:ext uri="{FF2B5EF4-FFF2-40B4-BE49-F238E27FC236}">
                <a16:creationId xmlns:a16="http://schemas.microsoft.com/office/drawing/2014/main" xmlns="" id="{F0D50AAA-5C35-4609-B8B9-E88169C94306}"/>
              </a:ext>
            </a:extLst>
          </p:cNvPr>
          <p:cNvSpPr/>
          <p:nvPr/>
        </p:nvSpPr>
        <p:spPr>
          <a:xfrm>
            <a:off x="3140269" y="3508765"/>
            <a:ext cx="2702749" cy="983873"/>
          </a:xfrm>
          <a:prstGeom prst="wave">
            <a:avLst/>
          </a:prstGeom>
          <a:solidFill>
            <a:srgbClr val="FF0000"/>
          </a:solidFill>
          <a:ln w="25400" cap="flat" cmpd="sng" algn="ctr">
            <a:solidFill>
              <a:srgbClr val="4F81BD">
                <a:shade val="50000"/>
              </a:srgbClr>
            </a:solidFill>
            <a:prstDash val="solid"/>
          </a:ln>
          <a:effectLst/>
        </p:spPr>
        <p:txBody>
          <a:bodyPr rtlCol="0" anchor="ctr"/>
          <a:lstStyle/>
          <a:p>
            <a:pPr algn="ctr" defTabSz="914378">
              <a:defRPr/>
            </a:pPr>
            <a:r>
              <a:rPr lang="en-US" altLang="zh-CN" sz="3600" b="1" kern="0" dirty="0">
                <a:solidFill>
                  <a:srgbClr val="FFFF00"/>
                </a:solidFill>
                <a:latin typeface="VNI-Avo" pitchFamily="2" charset="0"/>
                <a:ea typeface="inpin heiti" charset="-122"/>
                <a:cs typeface="Times New Roman" panose="02020603050405020304" pitchFamily="18" charset="0"/>
              </a:rPr>
              <a:t>MAÉT DOÕI</a:t>
            </a:r>
            <a:endParaRPr lang="zh-CN" altLang="en-US" sz="3600" b="1" kern="0" dirty="0">
              <a:solidFill>
                <a:srgbClr val="FFFF00"/>
              </a:solidFill>
              <a:latin typeface="VNI-Avo" pitchFamily="2" charset="0"/>
              <a:ea typeface="inpin heiti" charset="-122"/>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xmlns="" id="{ED3C9CB1-35A9-4AA5-A859-DE3969B641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7139" y="591933"/>
            <a:ext cx="638922" cy="638922"/>
          </a:xfrm>
          <a:prstGeom prst="rect">
            <a:avLst/>
          </a:prstGeom>
        </p:spPr>
      </p:pic>
      <p:pic>
        <p:nvPicPr>
          <p:cNvPr id="20" name="Picture 19">
            <a:extLst>
              <a:ext uri="{FF2B5EF4-FFF2-40B4-BE49-F238E27FC236}">
                <a16:creationId xmlns:a16="http://schemas.microsoft.com/office/drawing/2014/main" xmlns="" id="{627630AC-F066-4682-8426-4E2FAC1D7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514"/>
          <a:stretch/>
        </p:blipFill>
        <p:spPr>
          <a:xfrm>
            <a:off x="3777814" y="1858737"/>
            <a:ext cx="1427660" cy="1426028"/>
          </a:xfrm>
          <a:prstGeom prst="rect">
            <a:avLst/>
          </a:prstGeom>
        </p:spPr>
      </p:pic>
    </p:spTree>
  </p:cSld>
  <p:clrMapOvr>
    <a:masterClrMapping/>
  </p:clrMapOvr>
  <p:transition spd="slow" advTm="359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um.">
            <a:extLst>
              <a:ext uri="{FF2B5EF4-FFF2-40B4-BE49-F238E27FC236}">
                <a16:creationId xmlns:a16="http://schemas.microsoft.com/office/drawing/2014/main" xmlns="" id="{5B0AAAF9-83F0-4BB8-89EA-453189F6C8B6}"/>
              </a:ext>
            </a:extLst>
          </p:cNvPr>
          <p:cNvSpPr txBox="1"/>
          <p:nvPr/>
        </p:nvSpPr>
        <p:spPr>
          <a:xfrm>
            <a:off x="763795" y="146101"/>
            <a:ext cx="441118"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C008C"/>
                </a:solidFill>
                <a:effectLst/>
                <a:uLnTx/>
                <a:uFillTx/>
                <a:latin typeface="Arial-Rounded" panose="020F0504020102020204" pitchFamily="34" charset="-52"/>
                <a:cs typeface="+mn-cs"/>
              </a:rPr>
              <a:t>1.</a:t>
            </a:r>
          </a:p>
        </p:txBody>
      </p:sp>
      <p:pic>
        <p:nvPicPr>
          <p:cNvPr id="4" name="Kí hiệu - Khám phá &amp; Luyện tập">
            <a:extLst>
              <a:ext uri="{FF2B5EF4-FFF2-40B4-BE49-F238E27FC236}">
                <a16:creationId xmlns:a16="http://schemas.microsoft.com/office/drawing/2014/main" xmlns="" id="{C22E9C92-918F-40B2-8BE7-2B8F6244F3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43" y="49778"/>
            <a:ext cx="638922" cy="638922"/>
          </a:xfrm>
          <a:prstGeom prst="rect">
            <a:avLst/>
          </a:prstGeom>
        </p:spPr>
      </p:pic>
      <p:sp>
        <p:nvSpPr>
          <p:cNvPr id="5" name="Nội dung">
            <a:extLst>
              <a:ext uri="{FF2B5EF4-FFF2-40B4-BE49-F238E27FC236}">
                <a16:creationId xmlns:a16="http://schemas.microsoft.com/office/drawing/2014/main" xmlns="" id="{BEB6A7B5-3404-40FC-B303-5A416ED2060D}"/>
              </a:ext>
            </a:extLst>
          </p:cNvPr>
          <p:cNvSpPr txBox="1"/>
          <p:nvPr/>
        </p:nvSpPr>
        <p:spPr>
          <a:xfrm>
            <a:off x="1058715" y="146101"/>
            <a:ext cx="811037" cy="4462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uLnTx/>
                <a:uFillTx/>
                <a:latin typeface="Averta Std CY Bold" panose="00000800000000000000" pitchFamily="50" charset="0"/>
                <a:cs typeface="+mn-cs"/>
              </a:rPr>
              <a:t>Đọc</a:t>
            </a:r>
            <a:endParaRPr kumimoji="0" lang="en-US" sz="2300" b="1" i="0" u="none" strike="noStrike" kern="1200" cap="none" spc="0" normalizeH="0" baseline="0" noProof="0" dirty="0">
              <a:ln>
                <a:noFill/>
              </a:ln>
              <a:solidFill>
                <a:prstClr val="black"/>
              </a:solidFill>
              <a:effectLst/>
              <a:uLnTx/>
              <a:uFillTx/>
              <a:latin typeface="Averta Std CY Bold" panose="00000800000000000000" pitchFamily="50" charset="0"/>
              <a:cs typeface="+mn-cs"/>
            </a:endParaRPr>
          </a:p>
        </p:txBody>
      </p:sp>
      <p:sp>
        <p:nvSpPr>
          <p:cNvPr id="11" name="Nội dung">
            <a:extLst>
              <a:ext uri="{FF2B5EF4-FFF2-40B4-BE49-F238E27FC236}">
                <a16:creationId xmlns:a16="http://schemas.microsoft.com/office/drawing/2014/main" xmlns="" id="{FC00131A-8D8C-4D77-92B5-73C15FF49D05}"/>
              </a:ext>
            </a:extLst>
          </p:cNvPr>
          <p:cNvSpPr txBox="1"/>
          <p:nvPr/>
        </p:nvSpPr>
        <p:spPr>
          <a:xfrm>
            <a:off x="2184218" y="137627"/>
            <a:ext cx="5369720" cy="46166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Averta Std CY Bold" panose="00000800000000000000" pitchFamily="50" charset="0"/>
                <a:cs typeface="+mn-cs"/>
              </a:rPr>
              <a:t>	</a:t>
            </a:r>
            <a:r>
              <a:rPr lang="en-US" sz="2400" b="1" noProof="0" dirty="0" err="1" smtClean="0">
                <a:solidFill>
                  <a:srgbClr val="00B0F0"/>
                </a:solidFill>
                <a:latin typeface="Averta Std CY Bold" panose="00000800000000000000" pitchFamily="50" charset="0"/>
              </a:rPr>
              <a:t>Hai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người</a:t>
            </a:r>
            <a:r>
              <a:rPr lang="en-US" sz="2400" b="1" noProof="0" dirty="0" smtClean="0">
                <a:solidFill>
                  <a:srgbClr val="00B0F0"/>
                </a:solidFill>
                <a:latin typeface="Averta Std CY Bold" panose="00000800000000000000" pitchFamily="50" charset="0"/>
              </a:rPr>
              <a:t> </a:t>
            </a:r>
            <a:r>
              <a:rPr lang="en-US" sz="2400" b="1" noProof="0" dirty="0" err="1" smtClean="0">
                <a:solidFill>
                  <a:srgbClr val="00B0F0"/>
                </a:solidFill>
                <a:latin typeface="Averta Std CY Bold" panose="00000800000000000000" pitchFamily="50" charset="0"/>
              </a:rPr>
              <a:t>bạn</a:t>
            </a:r>
            <a:endParaRPr kumimoji="0" lang="en-US" sz="2400" b="1" i="0" u="none" strike="noStrike" kern="1200" cap="none" spc="0" normalizeH="0" baseline="0" noProof="0" dirty="0">
              <a:ln>
                <a:noFill/>
              </a:ln>
              <a:solidFill>
                <a:srgbClr val="00B0F0"/>
              </a:solidFill>
              <a:effectLst/>
              <a:uLnTx/>
              <a:uFillTx/>
              <a:latin typeface="Averta Std CY Bold" panose="00000800000000000000" pitchFamily="50" charset="0"/>
              <a:cs typeface="+mn-cs"/>
            </a:endParaRPr>
          </a:p>
        </p:txBody>
      </p:sp>
      <p:sp>
        <p:nvSpPr>
          <p:cNvPr id="8" name="Rectangle 7">
            <a:extLst>
              <a:ext uri="{FF2B5EF4-FFF2-40B4-BE49-F238E27FC236}">
                <a16:creationId xmlns:a16="http://schemas.microsoft.com/office/drawing/2014/main" xmlns="" id="{06255AA4-815E-42C2-8A94-A7352C96A80C}"/>
              </a:ext>
            </a:extLst>
          </p:cNvPr>
          <p:cNvSpPr/>
          <p:nvPr/>
        </p:nvSpPr>
        <p:spPr>
          <a:xfrm>
            <a:off x="6827093" y="-19021"/>
            <a:ext cx="2082621" cy="584775"/>
          </a:xfrm>
          <a:prstGeom prst="rect">
            <a:avLst/>
          </a:prstGeom>
        </p:spPr>
        <p:txBody>
          <a:bodyPr wrap="none">
            <a:spAutoFit/>
          </a:bodyPr>
          <a:lstStyle/>
          <a:p>
            <a:pPr algn="ctr" defTabSz="1219170">
              <a:defRPr/>
            </a:pPr>
            <a:r>
              <a:rPr lang="en-US" altLang="zh-CN" sz="3200" b="1" kern="0" dirty="0" err="1">
                <a:solidFill>
                  <a:srgbClr val="FF0000"/>
                </a:solidFill>
                <a:latin typeface="VNI-Avo" pitchFamily="2" charset="0"/>
                <a:ea typeface="inpin heiti" charset="-122"/>
                <a:cs typeface="Times New Roman" panose="02020603050405020304" pitchFamily="18" charset="0"/>
              </a:rPr>
              <a:t>Ñoïc</a:t>
            </a:r>
            <a:r>
              <a:rPr lang="en-US" altLang="zh-CN" sz="3200" b="1" kern="0" dirty="0">
                <a:solidFill>
                  <a:srgbClr val="FF0000"/>
                </a:solidFill>
                <a:latin typeface="VNI-Avo" pitchFamily="2" charset="0"/>
                <a:ea typeface="inpin heiti" charset="-122"/>
                <a:cs typeface="Times New Roman" panose="02020603050405020304" pitchFamily="18" charset="0"/>
              </a:rPr>
              <a:t> </a:t>
            </a:r>
            <a:r>
              <a:rPr lang="en-US" altLang="zh-CN" sz="3200" b="1" kern="0" dirty="0" err="1">
                <a:solidFill>
                  <a:srgbClr val="FF0000"/>
                </a:solidFill>
                <a:latin typeface="VNI-Avo" pitchFamily="2" charset="0"/>
                <a:ea typeface="inpin heiti" charset="-122"/>
                <a:cs typeface="Times New Roman" panose="02020603050405020304" pitchFamily="18" charset="0"/>
              </a:rPr>
              <a:t>maãu</a:t>
            </a:r>
            <a:endParaRPr lang="zh-CN" altLang="en-US" sz="3200" b="1" kern="0" dirty="0">
              <a:solidFill>
                <a:srgbClr val="FF0000"/>
              </a:solidFill>
              <a:latin typeface="VNI-Avo" pitchFamily="2" charset="0"/>
              <a:ea typeface="inpin heiti" charset="-122"/>
              <a:cs typeface="Times New Roman" panose="02020603050405020304" pitchFamily="18"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85" t="24259" r="12076" b="27555"/>
          <a:stretch/>
        </p:blipFill>
        <p:spPr bwMode="auto">
          <a:xfrm>
            <a:off x="145237" y="859962"/>
            <a:ext cx="8909714" cy="400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388940"/>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51"/>
                            </p:stCondLst>
                            <p:childTnLst>
                              <p:par>
                                <p:cTn id="12" presetID="1" presetClass="entr" presetSubtype="0" fill="hold" grpId="0" nodeType="afterEffect">
                                  <p:stCondLst>
                                    <p:cond delay="0"/>
                                  </p:stCondLst>
                                  <p:iterate type="lt">
                                    <p:tmAbs val="5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13.xml><?xml version="1.0" encoding="utf-8"?>
<a:theme xmlns:a="http://schemas.openxmlformats.org/drawingml/2006/main" name="Office 主题​​">
  <a:themeElements>
    <a:clrScheme name="自定义 103">
      <a:dk1>
        <a:sysClr val="windowText" lastClr="000000"/>
      </a:dk1>
      <a:lt1>
        <a:sysClr val="window" lastClr="FFFFFF"/>
      </a:lt1>
      <a:dk2>
        <a:srgbClr val="44546A"/>
      </a:dk2>
      <a:lt2>
        <a:srgbClr val="E7E6E6"/>
      </a:lt2>
      <a:accent1>
        <a:srgbClr val="D65154"/>
      </a:accent1>
      <a:accent2>
        <a:srgbClr val="EA6087"/>
      </a:accent2>
      <a:accent3>
        <a:srgbClr val="FCA2B1"/>
      </a:accent3>
      <a:accent4>
        <a:srgbClr val="D65154"/>
      </a:accent4>
      <a:accent5>
        <a:srgbClr val="EA6087"/>
      </a:accent5>
      <a:accent6>
        <a:srgbClr val="FCA2B1"/>
      </a:accent6>
      <a:hlink>
        <a:srgbClr val="0563C1"/>
      </a:hlink>
      <a:folHlink>
        <a:srgbClr val="954F72"/>
      </a:folHlink>
    </a:clrScheme>
    <a:fontScheme name="千图PP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Office 主题">
  <a:themeElements>
    <a:clrScheme name="自定义 102">
      <a:dk1>
        <a:sysClr val="windowText" lastClr="000000"/>
      </a:dk1>
      <a:lt1>
        <a:sysClr val="window" lastClr="FFFFFF"/>
      </a:lt1>
      <a:dk2>
        <a:srgbClr val="7CB554"/>
      </a:dk2>
      <a:lt2>
        <a:srgbClr val="D9D9D9"/>
      </a:lt2>
      <a:accent1>
        <a:srgbClr val="2B6F7D"/>
      </a:accent1>
      <a:accent2>
        <a:srgbClr val="1C9494"/>
      </a:accent2>
      <a:accent3>
        <a:srgbClr val="7CB554"/>
      </a:accent3>
      <a:accent4>
        <a:srgbClr val="FAC14D"/>
      </a:accent4>
      <a:accent5>
        <a:srgbClr val="F95647"/>
      </a:accent5>
      <a:accent6>
        <a:srgbClr val="FF0000"/>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1.potx" id="{686BFE9D-0620-4036-A638-EF6EF9C97193}" vid="{3A6DB355-AB88-4F00-A581-7F597D416C5D}"/>
    </a:ext>
  </a:extLst>
</a:theme>
</file>

<file path=ppt/theme/theme1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_千图网海量PPT模板www.58pic.com​​">
  <a:themeElements>
    <a:clrScheme name="自定义 2178">
      <a:dk1>
        <a:sysClr val="windowText" lastClr="000000"/>
      </a:dk1>
      <a:lt1>
        <a:sysClr val="window" lastClr="FFFFFF"/>
      </a:lt1>
      <a:dk2>
        <a:srgbClr val="44546A"/>
      </a:dk2>
      <a:lt2>
        <a:srgbClr val="E7E6E6"/>
      </a:lt2>
      <a:accent1>
        <a:srgbClr val="38B692"/>
      </a:accent1>
      <a:accent2>
        <a:srgbClr val="38B692"/>
      </a:accent2>
      <a:accent3>
        <a:srgbClr val="38B692"/>
      </a:accent3>
      <a:accent4>
        <a:srgbClr val="38B692"/>
      </a:accent4>
      <a:accent5>
        <a:srgbClr val="38B692"/>
      </a:accent5>
      <a:accent6>
        <a:srgbClr val="38B692"/>
      </a:accent6>
      <a:hlink>
        <a:srgbClr val="0563C1"/>
      </a:hlink>
      <a:folHlink>
        <a:srgbClr val="954F72"/>
      </a:folHlink>
    </a:clrScheme>
    <a:fontScheme name="rdbvzni0">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2_千图网海量PPT模板www.58pic.com​​">
  <a:themeElements>
    <a:clrScheme name="自定义 2178">
      <a:dk1>
        <a:sysClr val="windowText" lastClr="000000"/>
      </a:dk1>
      <a:lt1>
        <a:sysClr val="window" lastClr="FFFFFF"/>
      </a:lt1>
      <a:dk2>
        <a:srgbClr val="44546A"/>
      </a:dk2>
      <a:lt2>
        <a:srgbClr val="E7E6E6"/>
      </a:lt2>
      <a:accent1>
        <a:srgbClr val="38B692"/>
      </a:accent1>
      <a:accent2>
        <a:srgbClr val="38B692"/>
      </a:accent2>
      <a:accent3>
        <a:srgbClr val="38B692"/>
      </a:accent3>
      <a:accent4>
        <a:srgbClr val="38B692"/>
      </a:accent4>
      <a:accent5>
        <a:srgbClr val="38B692"/>
      </a:accent5>
      <a:accent6>
        <a:srgbClr val="38B692"/>
      </a:accent6>
      <a:hlink>
        <a:srgbClr val="0563C1"/>
      </a:hlink>
      <a:folHlink>
        <a:srgbClr val="954F72"/>
      </a:folHlink>
    </a:clrScheme>
    <a:fontScheme name="rdbvzni0">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5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1.potx" id="{686BFE9D-0620-4036-A638-EF6EF9C97193}" vid="{3A6DB355-AB88-4F00-A581-7F597D416C5D}"/>
    </a:ext>
  </a:extLst>
</a:theme>
</file>

<file path=ppt/theme/theme7.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5443</TotalTime>
  <Words>844</Words>
  <Application>Microsoft Office PowerPoint</Application>
  <PresentationFormat>On-screen Show (16:9)</PresentationFormat>
  <Paragraphs>145</Paragraphs>
  <Slides>41</Slides>
  <Notes>10</Notes>
  <HiddenSlides>0</HiddenSlides>
  <MMClips>1</MMClips>
  <ScaleCrop>false</ScaleCrop>
  <HeadingPairs>
    <vt:vector size="4" baseType="variant">
      <vt:variant>
        <vt:lpstr>Theme</vt:lpstr>
      </vt:variant>
      <vt:variant>
        <vt:i4>21</vt:i4>
      </vt:variant>
      <vt:variant>
        <vt:lpstr>Slide Titles</vt:lpstr>
      </vt:variant>
      <vt:variant>
        <vt:i4>41</vt:i4>
      </vt:variant>
    </vt:vector>
  </HeadingPairs>
  <TitlesOfParts>
    <vt:vector size="62" baseType="lpstr">
      <vt:lpstr>Hoạt động</vt:lpstr>
      <vt:lpstr>Khởi động</vt:lpstr>
      <vt:lpstr>Khám phá và Luyện tập</vt:lpstr>
      <vt:lpstr>9_www.33ppt.com</vt:lpstr>
      <vt:lpstr>1_Office 主题​​</vt:lpstr>
      <vt:lpstr>PPT定制1801380800</vt:lpstr>
      <vt:lpstr>1_Khởi động</vt:lpstr>
      <vt:lpstr>2_Khởi động</vt:lpstr>
      <vt:lpstr>Office 主题</vt:lpstr>
      <vt:lpstr>3_Office 主题</vt:lpstr>
      <vt:lpstr>4_Office 主题</vt:lpstr>
      <vt:lpstr>包图主题2</vt:lpstr>
      <vt:lpstr>Office 主题​​</vt:lpstr>
      <vt:lpstr>5_Office 主题</vt:lpstr>
      <vt:lpstr>6_Office 主题</vt:lpstr>
      <vt:lpstr>1_Office 主题</vt:lpstr>
      <vt:lpstr>1_PPT定制1801380800</vt:lpstr>
      <vt:lpstr>2_Office 主题​​</vt:lpstr>
      <vt:lpstr>1_千图网海量PPT模板www.58pic.com​​</vt:lpstr>
      <vt:lpstr>2_千图网海量PPT模板www.58pic.com​​</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CTST Lớp 2</dc:title>
  <dc:creator>Lan Hương</dc:creator>
  <dc:description>Tài liệu lưu hành nội bộ. Vui lòng không chia sẻ hoặc tải lên websites, FB.</dc:description>
  <cp:lastModifiedBy>Admin</cp:lastModifiedBy>
  <cp:revision>758</cp:revision>
  <dcterms:created xsi:type="dcterms:W3CDTF">2021-03-08T07:39:19Z</dcterms:created>
  <dcterms:modified xsi:type="dcterms:W3CDTF">2022-07-07T11:38:01Z</dcterms:modified>
  <cp:contentStatus/>
</cp:coreProperties>
</file>