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9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900" r:id="rId5"/>
    <p:sldMasterId id="2147484020" r:id="rId6"/>
    <p:sldMasterId id="2147484023" r:id="rId7"/>
    <p:sldMasterId id="2147484026" r:id="rId8"/>
    <p:sldMasterId id="2147484029" r:id="rId9"/>
    <p:sldMasterId id="2147484041" r:id="rId10"/>
    <p:sldMasterId id="2147484070" r:id="rId11"/>
    <p:sldMasterId id="2147484075" r:id="rId12"/>
    <p:sldMasterId id="2147484089" r:id="rId13"/>
    <p:sldMasterId id="2147484139" r:id="rId14"/>
    <p:sldMasterId id="2147484179" r:id="rId15"/>
    <p:sldMasterId id="2147484229" r:id="rId16"/>
  </p:sldMasterIdLst>
  <p:notesMasterIdLst>
    <p:notesMasterId r:id="rId28"/>
  </p:notesMasterIdLst>
  <p:handoutMasterIdLst>
    <p:handoutMasterId r:id="rId29"/>
  </p:handoutMasterIdLst>
  <p:sldIdLst>
    <p:sldId id="2643" r:id="rId17"/>
    <p:sldId id="257" r:id="rId18"/>
    <p:sldId id="2629" r:id="rId19"/>
    <p:sldId id="2628" r:id="rId20"/>
    <p:sldId id="737" r:id="rId21"/>
    <p:sldId id="256" r:id="rId22"/>
    <p:sldId id="2619" r:id="rId23"/>
    <p:sldId id="2607" r:id="rId24"/>
    <p:sldId id="2664" r:id="rId25"/>
    <p:sldId id="2663" r:id="rId26"/>
    <p:sldId id="290" r:id="rId27"/>
  </p:sldIdLst>
  <p:sldSz cx="9144000" cy="5143500" type="screen16x9"/>
  <p:notesSz cx="6858000" cy="9144000"/>
  <p:custDataLst>
    <p:tags r:id="rId30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0281"/>
    <a:srgbClr val="D22229"/>
    <a:srgbClr val="EA1ECD"/>
    <a:srgbClr val="68E5F2"/>
    <a:srgbClr val="2B857A"/>
    <a:srgbClr val="41DEEF"/>
    <a:srgbClr val="FFFF99"/>
    <a:srgbClr val="FFEFCF"/>
    <a:srgbClr val="F9BDB5"/>
    <a:srgbClr val="F7A3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4" autoAdjust="0"/>
    <p:restoredTop sz="89565" autoAdjust="0"/>
  </p:normalViewPr>
  <p:slideViewPr>
    <p:cSldViewPr snapToGrid="0" showGuides="1">
      <p:cViewPr varScale="1">
        <p:scale>
          <a:sx n="88" d="100"/>
          <a:sy n="88" d="100"/>
        </p:scale>
        <p:origin x="84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tags" Target="tags/tag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73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910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52D2F-9E26-43F3-8CBD-64314C5100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852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7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0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=""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1334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391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3"/>
            <a:ext cx="7886700" cy="1125141"/>
          </a:xfrm>
        </p:spPr>
        <p:txBody>
          <a:bodyPr/>
          <a:lstStyle>
            <a:lvl1pPr marL="0" indent="0">
              <a:buNone/>
              <a:defRPr sz="1568">
                <a:solidFill>
                  <a:schemeClr val="tx1"/>
                </a:solidFill>
              </a:defRPr>
            </a:lvl1pPr>
            <a:lvl2pPr marL="298641" indent="0">
              <a:buNone/>
              <a:defRPr sz="1306">
                <a:solidFill>
                  <a:schemeClr val="tx1">
                    <a:tint val="75000"/>
                  </a:schemeClr>
                </a:solidFill>
              </a:defRPr>
            </a:lvl2pPr>
            <a:lvl3pPr marL="597283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3pPr>
            <a:lvl4pPr marL="895924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4pPr>
            <a:lvl5pPr marL="1194566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5pPr>
            <a:lvl6pPr marL="1493207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6pPr>
            <a:lvl7pPr marL="1791849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7pPr>
            <a:lvl8pPr marL="2090491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8pPr>
            <a:lvl9pPr marL="2389132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1082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4975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8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5"/>
          </a:xfrm>
        </p:spPr>
        <p:txBody>
          <a:bodyPr anchor="b"/>
          <a:lstStyle>
            <a:lvl1pPr marL="0" indent="0">
              <a:buNone/>
              <a:defRPr sz="1568" b="1"/>
            </a:lvl1pPr>
            <a:lvl2pPr marL="298641" indent="0">
              <a:buNone/>
              <a:defRPr sz="1306" b="1"/>
            </a:lvl2pPr>
            <a:lvl3pPr marL="597283" indent="0">
              <a:buNone/>
              <a:defRPr sz="1176" b="1"/>
            </a:lvl3pPr>
            <a:lvl4pPr marL="895924" indent="0">
              <a:buNone/>
              <a:defRPr sz="1045" b="1"/>
            </a:lvl4pPr>
            <a:lvl5pPr marL="1194566" indent="0">
              <a:buNone/>
              <a:defRPr sz="1045" b="1"/>
            </a:lvl5pPr>
            <a:lvl6pPr marL="1493207" indent="0">
              <a:buNone/>
              <a:defRPr sz="1045" b="1"/>
            </a:lvl6pPr>
            <a:lvl7pPr marL="1791849" indent="0">
              <a:buNone/>
              <a:defRPr sz="1045" b="1"/>
            </a:lvl7pPr>
            <a:lvl8pPr marL="2090491" indent="0">
              <a:buNone/>
              <a:defRPr sz="1045" b="1"/>
            </a:lvl8pPr>
            <a:lvl9pPr marL="2389132" indent="0">
              <a:buNone/>
              <a:defRPr sz="104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5"/>
          </a:xfrm>
        </p:spPr>
        <p:txBody>
          <a:bodyPr anchor="b"/>
          <a:lstStyle>
            <a:lvl1pPr marL="0" indent="0">
              <a:buNone/>
              <a:defRPr sz="1568" b="1"/>
            </a:lvl1pPr>
            <a:lvl2pPr marL="298641" indent="0">
              <a:buNone/>
              <a:defRPr sz="1306" b="1"/>
            </a:lvl2pPr>
            <a:lvl3pPr marL="597283" indent="0">
              <a:buNone/>
              <a:defRPr sz="1176" b="1"/>
            </a:lvl3pPr>
            <a:lvl4pPr marL="895924" indent="0">
              <a:buNone/>
              <a:defRPr sz="1045" b="1"/>
            </a:lvl4pPr>
            <a:lvl5pPr marL="1194566" indent="0">
              <a:buNone/>
              <a:defRPr sz="1045" b="1"/>
            </a:lvl5pPr>
            <a:lvl6pPr marL="1493207" indent="0">
              <a:buNone/>
              <a:defRPr sz="1045" b="1"/>
            </a:lvl6pPr>
            <a:lvl7pPr marL="1791849" indent="0">
              <a:buNone/>
              <a:defRPr sz="1045" b="1"/>
            </a:lvl7pPr>
            <a:lvl8pPr marL="2090491" indent="0">
              <a:buNone/>
              <a:defRPr sz="1045" b="1"/>
            </a:lvl8pPr>
            <a:lvl9pPr marL="2389132" indent="0">
              <a:buNone/>
              <a:defRPr sz="104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6487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9398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07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0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4" y="740576"/>
            <a:ext cx="4629150" cy="3655219"/>
          </a:xfrm>
        </p:spPr>
        <p:txBody>
          <a:bodyPr/>
          <a:lstStyle>
            <a:lvl1pPr>
              <a:defRPr sz="2090"/>
            </a:lvl1pPr>
            <a:lvl2pPr>
              <a:defRPr sz="1829"/>
            </a:lvl2pPr>
            <a:lvl3pPr>
              <a:defRPr sz="1568"/>
            </a:lvl3pPr>
            <a:lvl4pPr>
              <a:defRPr sz="1306"/>
            </a:lvl4pPr>
            <a:lvl5pPr>
              <a:defRPr sz="1306"/>
            </a:lvl5pPr>
            <a:lvl6pPr>
              <a:defRPr sz="1306"/>
            </a:lvl6pPr>
            <a:lvl7pPr>
              <a:defRPr sz="1306"/>
            </a:lvl7pPr>
            <a:lvl8pPr>
              <a:defRPr sz="1306"/>
            </a:lvl8pPr>
            <a:lvl9pPr>
              <a:defRPr sz="130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52"/>
            <a:ext cx="2949178" cy="2858691"/>
          </a:xfrm>
        </p:spPr>
        <p:txBody>
          <a:bodyPr/>
          <a:lstStyle>
            <a:lvl1pPr marL="0" indent="0">
              <a:buNone/>
              <a:defRPr sz="1045"/>
            </a:lvl1pPr>
            <a:lvl2pPr marL="298641" indent="0">
              <a:buNone/>
              <a:defRPr sz="915"/>
            </a:lvl2pPr>
            <a:lvl3pPr marL="597283" indent="0">
              <a:buNone/>
              <a:defRPr sz="784"/>
            </a:lvl3pPr>
            <a:lvl4pPr marL="895924" indent="0">
              <a:buNone/>
              <a:defRPr sz="653"/>
            </a:lvl4pPr>
            <a:lvl5pPr marL="1194566" indent="0">
              <a:buNone/>
              <a:defRPr sz="653"/>
            </a:lvl5pPr>
            <a:lvl6pPr marL="1493207" indent="0">
              <a:buNone/>
              <a:defRPr sz="653"/>
            </a:lvl6pPr>
            <a:lvl7pPr marL="1791849" indent="0">
              <a:buNone/>
              <a:defRPr sz="653"/>
            </a:lvl7pPr>
            <a:lvl8pPr marL="2090491" indent="0">
              <a:buNone/>
              <a:defRPr sz="653"/>
            </a:lvl8pPr>
            <a:lvl9pPr marL="2389132" indent="0">
              <a:buNone/>
              <a:defRPr sz="65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6102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0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4" y="740576"/>
            <a:ext cx="4629150" cy="3655219"/>
          </a:xfrm>
        </p:spPr>
        <p:txBody>
          <a:bodyPr anchor="t"/>
          <a:lstStyle>
            <a:lvl1pPr marL="0" indent="0">
              <a:buNone/>
              <a:defRPr sz="2090"/>
            </a:lvl1pPr>
            <a:lvl2pPr marL="298641" indent="0">
              <a:buNone/>
              <a:defRPr sz="1829"/>
            </a:lvl2pPr>
            <a:lvl3pPr marL="597283" indent="0">
              <a:buNone/>
              <a:defRPr sz="1568"/>
            </a:lvl3pPr>
            <a:lvl4pPr marL="895924" indent="0">
              <a:buNone/>
              <a:defRPr sz="1306"/>
            </a:lvl4pPr>
            <a:lvl5pPr marL="1194566" indent="0">
              <a:buNone/>
              <a:defRPr sz="1306"/>
            </a:lvl5pPr>
            <a:lvl6pPr marL="1493207" indent="0">
              <a:buNone/>
              <a:defRPr sz="1306"/>
            </a:lvl6pPr>
            <a:lvl7pPr marL="1791849" indent="0">
              <a:buNone/>
              <a:defRPr sz="1306"/>
            </a:lvl7pPr>
            <a:lvl8pPr marL="2090491" indent="0">
              <a:buNone/>
              <a:defRPr sz="1306"/>
            </a:lvl8pPr>
            <a:lvl9pPr marL="2389132" indent="0">
              <a:buNone/>
              <a:defRPr sz="130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52"/>
            <a:ext cx="2949178" cy="2858691"/>
          </a:xfrm>
        </p:spPr>
        <p:txBody>
          <a:bodyPr/>
          <a:lstStyle>
            <a:lvl1pPr marL="0" indent="0">
              <a:buNone/>
              <a:defRPr sz="1045"/>
            </a:lvl1pPr>
            <a:lvl2pPr marL="298641" indent="0">
              <a:buNone/>
              <a:defRPr sz="915"/>
            </a:lvl2pPr>
            <a:lvl3pPr marL="597283" indent="0">
              <a:buNone/>
              <a:defRPr sz="784"/>
            </a:lvl3pPr>
            <a:lvl4pPr marL="895924" indent="0">
              <a:buNone/>
              <a:defRPr sz="653"/>
            </a:lvl4pPr>
            <a:lvl5pPr marL="1194566" indent="0">
              <a:buNone/>
              <a:defRPr sz="653"/>
            </a:lvl5pPr>
            <a:lvl6pPr marL="1493207" indent="0">
              <a:buNone/>
              <a:defRPr sz="653"/>
            </a:lvl6pPr>
            <a:lvl7pPr marL="1791849" indent="0">
              <a:buNone/>
              <a:defRPr sz="653"/>
            </a:lvl7pPr>
            <a:lvl8pPr marL="2090491" indent="0">
              <a:buNone/>
              <a:defRPr sz="653"/>
            </a:lvl8pPr>
            <a:lvl9pPr marL="2389132" indent="0">
              <a:buNone/>
              <a:defRPr sz="65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6198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0348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8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53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=""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=""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=""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=""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=""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=""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=""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=""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=""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=""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=""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=""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5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2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=""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=""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=""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=""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=""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=""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=""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=""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04282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5125195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=""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=""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=""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=""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=""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0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=""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=""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=""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08414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6899519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477" y="-116681"/>
            <a:ext cx="9143524" cy="526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22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9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4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7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342797" indent="0" algn="ctr">
              <a:buNone/>
              <a:defRPr sz="1499"/>
            </a:lvl2pPr>
            <a:lvl3pPr marL="685595" indent="0" algn="ctr">
              <a:buNone/>
              <a:defRPr sz="1349"/>
            </a:lvl3pPr>
            <a:lvl4pPr marL="1028392" indent="0" algn="ctr">
              <a:buNone/>
              <a:defRPr sz="1200"/>
            </a:lvl4pPr>
            <a:lvl5pPr marL="1371188" indent="0" algn="ctr">
              <a:buNone/>
              <a:defRPr sz="1200"/>
            </a:lvl5pPr>
            <a:lvl6pPr marL="1713986" indent="0" algn="ctr">
              <a:buNone/>
              <a:defRPr sz="1200"/>
            </a:lvl6pPr>
            <a:lvl7pPr marL="2056783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7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472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043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797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595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895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778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634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75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972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798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399"/>
            </a:lvl1pPr>
            <a:lvl2pPr marL="342797" indent="0">
              <a:buNone/>
              <a:defRPr sz="2099"/>
            </a:lvl2pPr>
            <a:lvl3pPr marL="685595" indent="0">
              <a:buNone/>
              <a:defRPr sz="1799"/>
            </a:lvl3pPr>
            <a:lvl4pPr marL="1028392" indent="0">
              <a:buNone/>
              <a:defRPr sz="1499"/>
            </a:lvl4pPr>
            <a:lvl5pPr marL="1371188" indent="0">
              <a:buNone/>
              <a:defRPr sz="1499"/>
            </a:lvl5pPr>
            <a:lvl6pPr marL="1713986" indent="0">
              <a:buNone/>
              <a:defRPr sz="1499"/>
            </a:lvl6pPr>
            <a:lvl7pPr marL="2056783" indent="0">
              <a:buNone/>
              <a:defRPr sz="1499"/>
            </a:lvl7pPr>
            <a:lvl8pPr marL="2399580" indent="0">
              <a:buNone/>
              <a:defRPr sz="1499"/>
            </a:lvl8pPr>
            <a:lvl9pPr marL="274237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0864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51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6005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3051" indent="0" algn="ctr">
              <a:buNone/>
              <a:defRPr sz="1500"/>
            </a:lvl2pPr>
            <a:lvl3pPr marL="685670" indent="0" algn="ctr">
              <a:buNone/>
              <a:defRPr sz="1351"/>
            </a:lvl3pPr>
            <a:lvl4pPr marL="1028720" indent="0" algn="ctr">
              <a:buNone/>
              <a:defRPr sz="1201"/>
            </a:lvl4pPr>
            <a:lvl5pPr marL="1371772" indent="0" algn="ctr">
              <a:buNone/>
              <a:defRPr sz="1201"/>
            </a:lvl5pPr>
            <a:lvl6pPr marL="1714391" indent="0" algn="ctr">
              <a:buNone/>
              <a:defRPr sz="1201"/>
            </a:lvl6pPr>
            <a:lvl7pPr marL="2057441" indent="0" algn="ctr">
              <a:buNone/>
              <a:defRPr sz="1201"/>
            </a:lvl7pPr>
            <a:lvl8pPr marL="2400492" indent="0" algn="ctr">
              <a:buNone/>
              <a:defRPr sz="1201"/>
            </a:lvl8pPr>
            <a:lvl9pPr marL="2743111" indent="0" algn="ctr">
              <a:buNone/>
              <a:defRPr sz="12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936747"/>
      </p:ext>
    </p:extLst>
  </p:cSld>
  <p:clrMapOvr>
    <a:masterClrMapping/>
  </p:clrMapOvr>
  <p:transition spd="slow" advTm="2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186999"/>
      </p:ext>
    </p:extLst>
  </p:cSld>
  <p:clrMapOvr>
    <a:masterClrMapping/>
  </p:clrMapOvr>
  <p:transition spd="slow" advTm="2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3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7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2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177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439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744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049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311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863627"/>
      </p:ext>
    </p:extLst>
  </p:cSld>
  <p:clrMapOvr>
    <a:masterClrMapping/>
  </p:clrMapOvr>
  <p:transition spd="slow" advTm="2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544909"/>
      </p:ext>
    </p:extLst>
  </p:cSld>
  <p:clrMapOvr>
    <a:masterClrMapping/>
  </p:clrMapOvr>
  <p:transition spd="slow" advTm="2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556897"/>
      </p:ext>
    </p:extLst>
  </p:cSld>
  <p:clrMapOvr>
    <a:masterClrMapping/>
  </p:clrMapOvr>
  <p:transition spd="slow" advTm="2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90321"/>
      </p:ext>
    </p:extLst>
  </p:cSld>
  <p:clrMapOvr>
    <a:masterClrMapping/>
  </p:clrMapOvr>
  <p:transition spd="slow" advTm="2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461962"/>
      </p:ext>
    </p:extLst>
  </p:cSld>
  <p:clrMapOvr>
    <a:masterClrMapping/>
  </p:clrMapOvr>
  <p:transition spd="slow" advTm="2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857075"/>
      </p:ext>
    </p:extLst>
  </p:cSld>
  <p:clrMapOvr>
    <a:masterClrMapping/>
  </p:clrMapOvr>
  <p:transition spd="slow" advTm="2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3051" indent="0">
              <a:buNone/>
              <a:defRPr sz="2099"/>
            </a:lvl2pPr>
            <a:lvl3pPr marL="685670" indent="0">
              <a:buNone/>
              <a:defRPr sz="1800"/>
            </a:lvl3pPr>
            <a:lvl4pPr marL="1028720" indent="0">
              <a:buNone/>
              <a:defRPr sz="1500"/>
            </a:lvl4pPr>
            <a:lvl5pPr marL="1371772" indent="0">
              <a:buNone/>
              <a:defRPr sz="1500"/>
            </a:lvl5pPr>
            <a:lvl6pPr marL="1714391" indent="0">
              <a:buNone/>
              <a:defRPr sz="1500"/>
            </a:lvl6pPr>
            <a:lvl7pPr marL="2057441" indent="0">
              <a:buNone/>
              <a:defRPr sz="1500"/>
            </a:lvl7pPr>
            <a:lvl8pPr marL="2400492" indent="0">
              <a:buNone/>
              <a:defRPr sz="1500"/>
            </a:lvl8pPr>
            <a:lvl9pPr marL="274311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688266"/>
      </p:ext>
    </p:extLst>
  </p:cSld>
  <p:clrMapOvr>
    <a:masterClrMapping/>
  </p:clrMapOvr>
  <p:transition spd="slow" advTm="2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043048"/>
      </p:ext>
    </p:extLst>
  </p:cSld>
  <p:clrMapOvr>
    <a:masterClrMapping/>
  </p:clrMapOvr>
  <p:transition spd="slow" advTm="2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22023"/>
      </p:ext>
    </p:extLst>
  </p:cSld>
  <p:clrMapOvr>
    <a:masterClrMapping/>
  </p:clrMapOvr>
  <p:transition spd="slow" advTm="2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40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2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76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6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C29892A-CF76-4D09-AA3A-8E9CC344E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6DD6581-6800-4BFA-96C7-47C68B094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494BC9F-A543-478F-968E-2550D8FF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CDA93C7-E2AD-4153-A326-D5D26EDC0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0BEFB66-306B-467F-B61D-68BC5859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0577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F0ACD5-D848-46C6-BEBA-CFAA0697F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5786D27-A95F-4A1E-AC0B-77680C093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5C22424-8C6D-4963-8DDB-E0AAE2975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1EB815F-493E-43CC-835E-714998C23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9353AF7-E755-4323-91E9-074476A4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6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41C5D6-48E2-4A7E-93EB-30C73F166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5E37B17-D4A9-4BA5-B5AA-796642B09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9723978-F961-405E-858E-D2D0DCBD1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903E902-EF7E-4393-9D1B-AF8F1DC0C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089AE47-2031-48B8-B1B6-336AB86A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9324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9732300-E7B8-4F8E-9AC0-F3F523E19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6BB9A71-C9AE-42CA-9B80-B884E3CD3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99EBCBE-6011-4209-A024-29B9E0DAC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2E99812-36B2-4BAC-958A-2B4744327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ABF4C65-E63C-48F9-AC66-88F4D95E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F234AC6-0ED6-48C6-B760-D3AB31EDA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12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=""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=""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=""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=""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=""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=""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=""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=""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6D7278A-708E-4AE6-92EC-CE4ACAE1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2528587-F40A-4369-85E6-2C2E75FC4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9726E0C-B5E3-4749-B79E-00CA9F031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0733BFE-0780-43B3-B295-5B53CBDF7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732998E1-8529-40F8-8BBA-113CACB7A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657BA01-9716-460B-8538-89C18C8D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AE4710BF-D563-42BA-84C9-E1FFBE1BA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22818D4F-6E99-4E80-8CF1-415CC8FE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143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4700D0C-8452-4FEA-B543-D4126E542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706281C-C937-43D1-AA53-7499E6986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C7E5667-63C7-4DD1-A088-AA8BC1B6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09AFB69-447D-4007-9479-AAAA1E61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861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3BF53A5-CB62-41ED-A3DD-5151B570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4E2CBD7-77EC-4F00-B93D-6AD48DABC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43595EE-6C9A-46FC-94F1-C0E634E5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991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58B71CCB-306A-4FBD-AAB6-C7F098206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1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76444EB2-CA33-4215-902E-020AE317E38A}"/>
              </a:ext>
            </a:extLst>
          </p:cNvPr>
          <p:cNvSpPr/>
          <p:nvPr userDrawn="1"/>
        </p:nvSpPr>
        <p:spPr>
          <a:xfrm>
            <a:off x="333375" y="161925"/>
            <a:ext cx="8477250" cy="481965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1E26E99-75B1-49C4-BF22-AEB4363FE4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674" y="3780944"/>
            <a:ext cx="952327" cy="13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4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F7D5794-3637-4A9A-A03A-8281729B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15E671-5625-44EF-9575-08BE71302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97DF102-2CEC-4AAD-8FDE-078FC61DE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C6FA4E5-6E23-479F-8155-07D68FE6D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89B1351-58B2-4FEA-ACF6-7702B2F4F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48B137C-F693-4F39-A97D-57DE7C76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108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0869CDB-BFB2-4DE7-8E8C-DF4A72CF1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CBA039F-5E65-4A97-B698-0E63D6CA2F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855ACAF-A3CA-4FD5-B195-483595C20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D5DD740-A714-4086-9659-5965D5C5A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31F45C1-DD24-4D4A-88FC-3EE7FA5D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71DB67B-5D55-4C18-8509-A334A8EE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5457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5660FDD-5668-4A24-A564-3BE27503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B348940-EC2F-4B7C-8008-122F05AFF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567330B-2E2D-43A0-8C6A-9E892C31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F4CF63-B74F-4384-807B-EBF3400E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D9028E2-9AD4-442E-8AB7-DF398A44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42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FB090EF-5432-4130-B0BA-339A863BE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0DE11121-5480-4D3A-B587-FD8B69ACF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938819C-7D16-4960-B17D-094524FB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D92DFD6-C14B-48B0-ACA9-C63BFC66B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260BCED-AF43-438A-8D6C-DAF27374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4239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51435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57175" y="257175"/>
            <a:ext cx="8672513" cy="4643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016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37213099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38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090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2687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096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5544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6681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6873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4119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9957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840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=""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7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93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24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72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691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8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4821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949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=""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=""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3962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6864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9985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0342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2818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130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2504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6940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057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841772"/>
            <a:ext cx="7772400" cy="1790700"/>
          </a:xfrm>
        </p:spPr>
        <p:txBody>
          <a:bodyPr anchor="b"/>
          <a:lstStyle>
            <a:lvl1pPr algn="ctr">
              <a:defRPr sz="391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568"/>
            </a:lvl1pPr>
            <a:lvl2pPr marL="298641" indent="0" algn="ctr">
              <a:buNone/>
              <a:defRPr sz="1306"/>
            </a:lvl2pPr>
            <a:lvl3pPr marL="597283" indent="0" algn="ctr">
              <a:buNone/>
              <a:defRPr sz="1176"/>
            </a:lvl3pPr>
            <a:lvl4pPr marL="895924" indent="0" algn="ctr">
              <a:buNone/>
              <a:defRPr sz="1045"/>
            </a:lvl4pPr>
            <a:lvl5pPr marL="1194566" indent="0" algn="ctr">
              <a:buNone/>
              <a:defRPr sz="1045"/>
            </a:lvl5pPr>
            <a:lvl6pPr marL="1493207" indent="0" algn="ctr">
              <a:buNone/>
              <a:defRPr sz="1045"/>
            </a:lvl6pPr>
            <a:lvl7pPr marL="1791849" indent="0" algn="ctr">
              <a:buNone/>
              <a:defRPr sz="1045"/>
            </a:lvl7pPr>
            <a:lvl8pPr marL="2090491" indent="0" algn="ctr">
              <a:buNone/>
              <a:defRPr sz="1045"/>
            </a:lvl8pPr>
            <a:lvl9pPr marL="2389132" indent="0" algn="ctr">
              <a:buNone/>
              <a:defRPr sz="104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94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4.pn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5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83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2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6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 spd="slow" advTm="2000">
    <p:push dir="u"/>
  </p:transition>
  <p:txStyles>
    <p:titleStyle>
      <a:lvl1pPr algn="l" defTabSz="68567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526" indent="-171526" algn="l" defTabSz="685670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4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86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1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7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05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7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7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9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793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9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5A788A1-B6C7-477C-8131-A23BF4F77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C4E5E4-35F8-4593-94A4-363287CF4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0C7C8A8-A526-4E68-AE43-9A163211A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D748C-7223-4D2C-867A-5EA36B7F0D29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59C42AE-3B12-464A-BF98-EF4642676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FE60562-980B-4AB0-A33A-C1A9A6A51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89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0E3C6CB-5E86-4695-8CC5-E34559CC5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11796" y="4204048"/>
            <a:ext cx="1006171" cy="9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1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7E3C-B80D-431C-A389-5E64AAFA3F9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15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298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7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298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14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</p:sldLayoutIdLst>
  <p:txStyles>
    <p:titleStyle>
      <a:lvl1pPr algn="l" defTabSz="597283" rtl="0" eaLnBrk="1" latinLnBrk="0" hangingPunct="1">
        <a:lnSpc>
          <a:spcPct val="90000"/>
        </a:lnSpc>
        <a:spcBef>
          <a:spcPct val="0"/>
        </a:spcBef>
        <a:buNone/>
        <a:defRPr sz="2874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9321" indent="-149321" algn="l" defTabSz="597283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1829" kern="1200">
          <a:solidFill>
            <a:schemeClr val="tx1"/>
          </a:solidFill>
          <a:latin typeface="+mn-lt"/>
          <a:ea typeface="+mn-ea"/>
          <a:cs typeface="+mn-cs"/>
        </a:defRPr>
      </a:lvl1pPr>
      <a:lvl2pPr marL="447962" indent="-149321" algn="l" defTabSz="597283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568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746604" indent="-149321" algn="l" defTabSz="597283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306" kern="1200">
          <a:solidFill>
            <a:schemeClr val="tx1"/>
          </a:solidFill>
          <a:latin typeface="+mn-lt"/>
          <a:ea typeface="+mn-ea"/>
          <a:cs typeface="+mn-cs"/>
        </a:defRPr>
      </a:lvl3pPr>
      <a:lvl4pPr marL="1045245" indent="-149321" algn="l" defTabSz="597283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6" kern="1200">
          <a:solidFill>
            <a:schemeClr val="tx1"/>
          </a:solidFill>
          <a:latin typeface="+mn-lt"/>
          <a:ea typeface="+mn-ea"/>
          <a:cs typeface="+mn-cs"/>
        </a:defRPr>
      </a:lvl4pPr>
      <a:lvl5pPr marL="1343887" indent="-149321" algn="l" defTabSz="597283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6" kern="1200">
          <a:solidFill>
            <a:schemeClr val="tx1"/>
          </a:solidFill>
          <a:latin typeface="+mn-lt"/>
          <a:ea typeface="+mn-ea"/>
          <a:cs typeface="+mn-cs"/>
        </a:defRPr>
      </a:lvl5pPr>
      <a:lvl6pPr marL="1642528" indent="-149321" algn="l" defTabSz="597283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6" kern="1200">
          <a:solidFill>
            <a:schemeClr val="tx1"/>
          </a:solidFill>
          <a:latin typeface="+mn-lt"/>
          <a:ea typeface="+mn-ea"/>
          <a:cs typeface="+mn-cs"/>
        </a:defRPr>
      </a:lvl6pPr>
      <a:lvl7pPr marL="1941170" indent="-149321" algn="l" defTabSz="597283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6" kern="1200">
          <a:solidFill>
            <a:schemeClr val="tx1"/>
          </a:solidFill>
          <a:latin typeface="+mn-lt"/>
          <a:ea typeface="+mn-ea"/>
          <a:cs typeface="+mn-cs"/>
        </a:defRPr>
      </a:lvl7pPr>
      <a:lvl8pPr marL="2239811" indent="-149321" algn="l" defTabSz="597283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6" kern="1200">
          <a:solidFill>
            <a:schemeClr val="tx1"/>
          </a:solidFill>
          <a:latin typeface="+mn-lt"/>
          <a:ea typeface="+mn-ea"/>
          <a:cs typeface="+mn-cs"/>
        </a:defRPr>
      </a:lvl8pPr>
      <a:lvl9pPr marL="2538452" indent="-149321" algn="l" defTabSz="597283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7283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1pPr>
      <a:lvl2pPr marL="298641" algn="l" defTabSz="597283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2pPr>
      <a:lvl3pPr marL="597283" algn="l" defTabSz="597283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3pPr>
      <a:lvl4pPr marL="895924" algn="l" defTabSz="597283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4pPr>
      <a:lvl5pPr marL="1194566" algn="l" defTabSz="597283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5pPr>
      <a:lvl6pPr marL="1493207" algn="l" defTabSz="597283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6pPr>
      <a:lvl7pPr marL="1791849" algn="l" defTabSz="597283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7pPr>
      <a:lvl8pPr marL="2090491" algn="l" defTabSz="597283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8pPr>
      <a:lvl9pPr marL="2389132" algn="l" defTabSz="597283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97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04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1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DF8A-D63E-4C76-907D-14E0621C443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4288"/>
            <a:ext cx="9144000" cy="51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2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l" defTabSz="685595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8" indent="-171398" algn="l" defTabSz="6855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9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93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7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5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1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978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77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9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95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2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8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986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3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6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36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6873299" y="1401"/>
            <a:ext cx="2294335" cy="1212056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59359" y="-8833"/>
            <a:ext cx="2319338" cy="1213247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6117432" y="94740"/>
            <a:ext cx="511969" cy="511969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2484835" y="226899"/>
            <a:ext cx="309563" cy="151210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3871913" y="480503"/>
            <a:ext cx="610791" cy="251222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7128272" y="644809"/>
            <a:ext cx="404813" cy="198835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5200650" y="465024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6011466" y="928178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3089673" y="168559"/>
            <a:ext cx="360760" cy="16430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7861698" y="1056766"/>
            <a:ext cx="370285" cy="173831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33" name="组合 132"/>
          <p:cNvGrpSpPr/>
          <p:nvPr/>
        </p:nvGrpSpPr>
        <p:grpSpPr>
          <a:xfrm>
            <a:off x="43423" y="2872058"/>
            <a:ext cx="9068501" cy="2269910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98226" y="4818634"/>
            <a:ext cx="9414272" cy="333376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="" xmlns:a16="http://schemas.microsoft.com/office/drawing/2014/main" id="{990A9EFD-7794-41AE-AD68-13E8A1FE3DB8}"/>
              </a:ext>
            </a:extLst>
          </p:cNvPr>
          <p:cNvSpPr txBox="1"/>
          <p:nvPr/>
        </p:nvSpPr>
        <p:spPr>
          <a:xfrm>
            <a:off x="2397530" y="466575"/>
            <a:ext cx="528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Tröôøng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Tieåu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hoïc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88A361AA-F590-41AC-91FD-51B5AB255FC4}"/>
              </a:ext>
            </a:extLst>
          </p:cNvPr>
          <p:cNvSpPr txBox="1"/>
          <p:nvPr/>
        </p:nvSpPr>
        <p:spPr>
          <a:xfrm>
            <a:off x="1279117" y="1455115"/>
            <a:ext cx="6511117" cy="934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1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 </a:t>
            </a:r>
            <a:r>
              <a:rPr kumimoji="0" lang="en-US" sz="547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008205F8-F8DC-4290-9ABE-817675A07D41}"/>
              </a:ext>
            </a:extLst>
          </p:cNvPr>
          <p:cNvSpPr txBox="1"/>
          <p:nvPr/>
        </p:nvSpPr>
        <p:spPr>
          <a:xfrm>
            <a:off x="1603659" y="2706030"/>
            <a:ext cx="6001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Giaùo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vieân</a:t>
            </a:r>
            <a: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: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5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nhBan-3H-BeBaoNgu_4amh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2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09550"/>
            <a:ext cx="9144000" cy="4933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83" y="712275"/>
            <a:ext cx="799760" cy="47806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180284" y="375996"/>
            <a:ext cx="5658049" cy="3907724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7519599" y="341498"/>
            <a:ext cx="797890" cy="10164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6691421" y="2359547"/>
            <a:ext cx="1993427" cy="25953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2442667" y="1465832"/>
            <a:ext cx="5133281" cy="1640336"/>
          </a:xfrm>
          <a:prstGeom prst="rect">
            <a:avLst/>
          </a:prstGeom>
          <a:noFill/>
        </p:spPr>
        <p:txBody>
          <a:bodyPr wrap="square" lIns="92852" tIns="46426" rIns="92852" bIns="4642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6356">
              <a:defRPr/>
            </a:pP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726356">
              <a:defRPr/>
            </a:pP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tên lửa">
            <a:extLst>
              <a:ext uri="{FF2B5EF4-FFF2-40B4-BE49-F238E27FC236}">
                <a16:creationId xmlns="" xmlns:a16="http://schemas.microsoft.com/office/drawing/2014/main" id="{A3E8F5CA-6B11-4C00-9DC6-E9B748E86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2115" y="1751980"/>
            <a:ext cx="819770" cy="819770"/>
          </a:xfrm>
          <a:prstGeom prst="rect">
            <a:avLst/>
          </a:prstGeom>
        </p:spPr>
      </p:pic>
      <p:sp>
        <p:nvSpPr>
          <p:cNvPr id="8" name="Khởi động">
            <a:extLst>
              <a:ext uri="{FF2B5EF4-FFF2-40B4-BE49-F238E27FC236}">
                <a16:creationId xmlns="" xmlns:a16="http://schemas.microsoft.com/office/drawing/2014/main" id="{809CBFE5-DC73-4A86-A139-54C6355EAB54}"/>
              </a:ext>
            </a:extLst>
          </p:cNvPr>
          <p:cNvSpPr txBox="1"/>
          <p:nvPr/>
        </p:nvSpPr>
        <p:spPr>
          <a:xfrm>
            <a:off x="2385268" y="2459946"/>
            <a:ext cx="4924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000">
                <a:solidFill>
                  <a:srgbClr val="0E68B3"/>
                </a:solidFill>
                <a:latin typeface="Averta Std CY Bold" panose="00000800000000000000" pitchFamily="50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7D416D8-BCA2-47D9-AA13-5F9C47238F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7" r="119"/>
          <a:stretch/>
        </p:blipFill>
        <p:spPr>
          <a:xfrm>
            <a:off x="-122808" y="-4"/>
            <a:ext cx="9255791" cy="1391616"/>
          </a:xfrm>
          <a:prstGeom prst="rect">
            <a:avLst/>
          </a:prstGeom>
        </p:spPr>
      </p:pic>
      <p:pic>
        <p:nvPicPr>
          <p:cNvPr id="5" name="Quyển sách">
            <a:extLst>
              <a:ext uri="{FF2B5EF4-FFF2-40B4-BE49-F238E27FC236}">
                <a16:creationId xmlns="" xmlns:a16="http://schemas.microsoft.com/office/drawing/2014/main" id="{1F366A65-0EE2-4E55-B9B3-D19ED0BD23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25"/>
          <a:stretch/>
        </p:blipFill>
        <p:spPr>
          <a:xfrm>
            <a:off x="6554637" y="753"/>
            <a:ext cx="2107542" cy="1243178"/>
          </a:xfrm>
          <a:prstGeom prst="rect">
            <a:avLst/>
          </a:prstGeom>
        </p:spPr>
      </p:pic>
      <p:sp>
        <p:nvSpPr>
          <p:cNvPr id="6" name="Số tuần">
            <a:extLst>
              <a:ext uri="{FF2B5EF4-FFF2-40B4-BE49-F238E27FC236}">
                <a16:creationId xmlns="" xmlns:a16="http://schemas.microsoft.com/office/drawing/2014/main" id="{6FA1F239-454D-4FC6-B012-C13F13255161}"/>
              </a:ext>
            </a:extLst>
          </p:cNvPr>
          <p:cNvSpPr txBox="1">
            <a:spLocks/>
          </p:cNvSpPr>
          <p:nvPr/>
        </p:nvSpPr>
        <p:spPr>
          <a:xfrm>
            <a:off x="7693797" y="274536"/>
            <a:ext cx="968381" cy="604781"/>
          </a:xfrm>
          <a:prstGeom prst="rect">
            <a:avLst/>
          </a:prstGeom>
        </p:spPr>
        <p:txBody>
          <a:bodyPr/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smtClean="0">
                <a:solidFill>
                  <a:srgbClr val="C00000"/>
                </a:solidFill>
                <a:latin typeface="Averta Std CY" panose="00000500000000000000" pitchFamily="50" charset="0"/>
              </a:rPr>
              <a:t>15</a:t>
            </a:r>
            <a:endParaRPr lang="en-US" sz="3600" b="1" dirty="0">
              <a:solidFill>
                <a:srgbClr val="C00000"/>
              </a:solidFill>
              <a:latin typeface="Averta Std CY" panose="00000500000000000000" pitchFamily="50" charset="0"/>
            </a:endParaRPr>
          </a:p>
        </p:txBody>
      </p:sp>
      <p:sp>
        <p:nvSpPr>
          <p:cNvPr id="7" name="Tuần">
            <a:extLst>
              <a:ext uri="{FF2B5EF4-FFF2-40B4-BE49-F238E27FC236}">
                <a16:creationId xmlns="" xmlns:a16="http://schemas.microsoft.com/office/drawing/2014/main" id="{D706EB0F-7BF6-4D2C-8D21-7A916B8FD18E}"/>
              </a:ext>
            </a:extLst>
          </p:cNvPr>
          <p:cNvSpPr txBox="1">
            <a:spLocks/>
          </p:cNvSpPr>
          <p:nvPr/>
        </p:nvSpPr>
        <p:spPr>
          <a:xfrm>
            <a:off x="6852398" y="95200"/>
            <a:ext cx="1239419" cy="424732"/>
          </a:xfrm>
          <a:prstGeom prst="rect">
            <a:avLst/>
          </a:prstGeom>
        </p:spPr>
        <p:txBody>
          <a:bodyPr/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err="1">
                <a:solidFill>
                  <a:srgbClr val="00B0F0"/>
                </a:solidFill>
                <a:latin typeface="Averta Std CY" panose="00000500000000000000" pitchFamily="50" charset="0"/>
              </a:rPr>
              <a:t>Tuần</a:t>
            </a:r>
            <a:endParaRPr lang="en-US" sz="2400" b="1" dirty="0">
              <a:solidFill>
                <a:srgbClr val="00B0F0"/>
              </a:solidFill>
              <a:latin typeface="Averta Std CY" panose="00000500000000000000" pitchFamily="50" charset="0"/>
            </a:endParaRPr>
          </a:p>
        </p:txBody>
      </p:sp>
      <p:sp>
        <p:nvSpPr>
          <p:cNvPr id="8" name="Chủ đề">
            <a:extLst>
              <a:ext uri="{FF2B5EF4-FFF2-40B4-BE49-F238E27FC236}">
                <a16:creationId xmlns="" xmlns:a16="http://schemas.microsoft.com/office/drawing/2014/main" id="{7F1BF86F-4B13-4DFC-AD9A-88E6D010204C}"/>
              </a:ext>
            </a:extLst>
          </p:cNvPr>
          <p:cNvSpPr txBox="1">
            <a:spLocks/>
          </p:cNvSpPr>
          <p:nvPr/>
        </p:nvSpPr>
        <p:spPr>
          <a:xfrm>
            <a:off x="257387" y="195900"/>
            <a:ext cx="5112297" cy="521681"/>
          </a:xfrm>
          <a:prstGeom prst="rect">
            <a:avLst/>
          </a:prstGeom>
        </p:spPr>
        <p:txBody>
          <a:bodyPr/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TAY BẠN BÈ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anner">
            <a:extLst>
              <a:ext uri="{FF2B5EF4-FFF2-40B4-BE49-F238E27FC236}">
                <a16:creationId xmlns="" xmlns:a16="http://schemas.microsoft.com/office/drawing/2014/main" id="{D456F0FE-62DD-4359-AD5D-55CE34350D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1333996" y="502178"/>
            <a:ext cx="6274412" cy="1078992"/>
          </a:xfrm>
          <a:prstGeom prst="rect">
            <a:avLst/>
          </a:prstGeom>
        </p:spPr>
      </p:pic>
      <p:pic>
        <p:nvPicPr>
          <p:cNvPr id="10" name="Hoa hướng dương">
            <a:extLst>
              <a:ext uri="{FF2B5EF4-FFF2-40B4-BE49-F238E27FC236}">
                <a16:creationId xmlns="" xmlns:a16="http://schemas.microsoft.com/office/drawing/2014/main" id="{18437898-D262-48F2-B047-A7B7A1B27D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1032760" y="502178"/>
            <a:ext cx="1581912" cy="1316736"/>
          </a:xfrm>
          <a:prstGeom prst="rect">
            <a:avLst/>
          </a:prstGeom>
        </p:spPr>
      </p:pic>
      <p:sp>
        <p:nvSpPr>
          <p:cNvPr id="11" name="Tên bài">
            <a:extLst>
              <a:ext uri="{FF2B5EF4-FFF2-40B4-BE49-F238E27FC236}">
                <a16:creationId xmlns="" xmlns:a16="http://schemas.microsoft.com/office/drawing/2014/main" id="{E513E955-CBFE-41F5-80CA-31FC23E2D114}"/>
              </a:ext>
            </a:extLst>
          </p:cNvPr>
          <p:cNvSpPr txBox="1">
            <a:spLocks/>
          </p:cNvSpPr>
          <p:nvPr/>
        </p:nvSpPr>
        <p:spPr>
          <a:xfrm>
            <a:off x="2557335" y="841336"/>
            <a:ext cx="1358064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700" b="1" kern="1200" baseline="0">
                <a:solidFill>
                  <a:srgbClr val="732913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tôi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732913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12" name="Bài số">
            <a:extLst>
              <a:ext uri="{FF2B5EF4-FFF2-40B4-BE49-F238E27FC236}">
                <a16:creationId xmlns="" xmlns:a16="http://schemas.microsoft.com/office/drawing/2014/main" id="{BFE9C511-C3C3-4599-8A96-785E5E936DD9}"/>
              </a:ext>
            </a:extLst>
          </p:cNvPr>
          <p:cNvSpPr txBox="1">
            <a:spLocks/>
          </p:cNvSpPr>
          <p:nvPr/>
        </p:nvSpPr>
        <p:spPr>
          <a:xfrm>
            <a:off x="1522191" y="869608"/>
            <a:ext cx="603050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914378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100" b="1" kern="1200">
                <a:solidFill>
                  <a:schemeClr val="bg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Bài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  <a:p>
            <a:pPr marL="0" marR="0" lvl="0" indent="0" algn="ctr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ysClr val="window" lastClr="FFFFFF"/>
                </a:solidFill>
              </a:rPr>
              <a:t>3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9" t="32140" r="60225" b="40713"/>
          <a:stretch/>
        </p:blipFill>
        <p:spPr bwMode="auto">
          <a:xfrm>
            <a:off x="0" y="1942867"/>
            <a:ext cx="1905553" cy="2289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E5A637E-6BD0-431C-B264-BC1742E1BE36}"/>
              </a:ext>
            </a:extLst>
          </p:cNvPr>
          <p:cNvSpPr/>
          <p:nvPr/>
        </p:nvSpPr>
        <p:spPr>
          <a:xfrm>
            <a:off x="1764434" y="2093281"/>
            <a:ext cx="7368550" cy="4801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lvl="0"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 b="1" kern="0" noProof="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noProof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1. </a:t>
            </a:r>
            <a:r>
              <a:rPr lang="en-US" sz="2800" b="1" kern="0" noProof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Nhớ</a:t>
            </a:r>
            <a:r>
              <a:rPr lang="en-US" sz="2800" b="1" kern="0" noProof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- </a:t>
            </a:r>
            <a:r>
              <a:rPr lang="en-US" sz="2800" b="1" kern="0" noProof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viết</a:t>
            </a:r>
            <a:r>
              <a:rPr lang="en-US" sz="2800" b="1" kern="0" noProof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: </a:t>
            </a:r>
            <a:r>
              <a:rPr lang="en-US" sz="2800" b="1" kern="0" noProof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Đôi</a:t>
            </a:r>
            <a:r>
              <a:rPr lang="en-US" sz="2800" b="1" kern="0" noProof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noProof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bạn</a:t>
            </a:r>
            <a:r>
              <a:rPr lang="en-US" sz="2800" b="1" kern="0" noProof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A1ECD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84434" y="2604156"/>
            <a:ext cx="72485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2.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Tìm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từ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ngữ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chứa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tiếng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bắt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đầu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bằng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“d”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hoặc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“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gi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”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có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nghĩa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.</a:t>
            </a:r>
            <a:endParaRPr lang="en-US" dirty="0">
              <a:solidFill>
                <a:srgbClr val="EA1ECD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4434" y="3558263"/>
            <a:ext cx="72485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rgbClr val="EA1ECD"/>
                </a:solidFill>
                <a:latin typeface="Averta Std CY Bold" panose="00000800000000000000" pitchFamily="50" charset="0"/>
              </a:rPr>
              <a:t>3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. </a:t>
            </a:r>
            <a:r>
              <a:rPr lang="en-US" sz="2800" b="1" kern="0" dirty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Chọn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tiếng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trong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ngoặc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đơn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phù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hợp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với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mỗi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endParaRPr lang="en-US" dirty="0">
              <a:solidFill>
                <a:srgbClr val="EA1ECD"/>
              </a:solidFill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3367398" y="4116599"/>
            <a:ext cx="448299" cy="245170"/>
          </a:xfrm>
          <a:prstGeom prst="star5">
            <a:avLst/>
          </a:prstGeom>
          <a:solidFill>
            <a:srgbClr val="D222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9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="" xmlns:a16="http://schemas.microsoft.com/office/drawing/2014/main" id="{CE903552-C702-4566-B0E2-781934F0D7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6834" y="-144183"/>
            <a:ext cx="1733550" cy="1536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E5A637E-6BD0-431C-B264-BC1742E1BE36}"/>
              </a:ext>
            </a:extLst>
          </p:cNvPr>
          <p:cNvSpPr/>
          <p:nvPr/>
        </p:nvSpPr>
        <p:spPr>
          <a:xfrm>
            <a:off x="1441149" y="71820"/>
            <a:ext cx="7597964" cy="86793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lvl="0"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 b="1" kern="0" noProof="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noProof="0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1. </a:t>
            </a:r>
            <a:r>
              <a:rPr lang="en-US" sz="2800" b="1" kern="0" noProof="0" dirty="0" err="1" smtClean="0">
                <a:solidFill>
                  <a:srgbClr val="FF0000"/>
                </a:solidFill>
                <a:latin typeface="Averta Std CY Bold" panose="00000800000000000000" pitchFamily="50" charset="0"/>
              </a:rPr>
              <a:t>Nhớ</a:t>
            </a:r>
            <a:r>
              <a:rPr lang="en-US" sz="2800" b="1" kern="0" noProof="0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 - </a:t>
            </a:r>
            <a:r>
              <a:rPr lang="en-US" sz="2800" b="1" kern="0" noProof="0" dirty="0" err="1" smtClean="0">
                <a:solidFill>
                  <a:srgbClr val="FF0000"/>
                </a:solidFill>
                <a:latin typeface="Averta Std CY Bold" panose="00000800000000000000" pitchFamily="50" charset="0"/>
              </a:rPr>
              <a:t>viết</a:t>
            </a:r>
            <a:r>
              <a:rPr lang="en-US" sz="2800" b="1" kern="0" noProof="0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: </a:t>
            </a:r>
            <a:r>
              <a:rPr lang="en-US" sz="2800" b="1" kern="0" noProof="0" dirty="0" err="1" smtClean="0">
                <a:solidFill>
                  <a:srgbClr val="FF0000"/>
                </a:solidFill>
                <a:latin typeface="Averta Std CY Bold" panose="00000800000000000000" pitchFamily="50" charset="0"/>
              </a:rPr>
              <a:t>Đôi</a:t>
            </a:r>
            <a:r>
              <a:rPr lang="en-US" sz="2800" b="1" kern="0" noProof="0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noProof="0" dirty="0" err="1" smtClean="0">
                <a:solidFill>
                  <a:srgbClr val="FF0000"/>
                </a:solidFill>
                <a:latin typeface="Averta Std CY Bold" panose="00000800000000000000" pitchFamily="50" charset="0"/>
              </a:rPr>
              <a:t>bạn</a:t>
            </a:r>
            <a:r>
              <a:rPr lang="en-US" sz="2800" b="1" kern="0" noProof="0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  (</a:t>
            </a:r>
            <a:r>
              <a:rPr lang="en-US" sz="2800" b="1" kern="0" noProof="0" dirty="0" err="1" smtClean="0">
                <a:solidFill>
                  <a:srgbClr val="FF0000"/>
                </a:solidFill>
                <a:latin typeface="Averta Std CY Bold" panose="00000800000000000000" pitchFamily="50" charset="0"/>
              </a:rPr>
              <a:t>từ</a:t>
            </a:r>
            <a:r>
              <a:rPr lang="en-US" sz="2800" b="1" kern="0" noProof="0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noProof="0" dirty="0" err="1" smtClean="0">
                <a:solidFill>
                  <a:srgbClr val="FF0000"/>
                </a:solidFill>
                <a:latin typeface="Averta Std CY Bold" panose="00000800000000000000" pitchFamily="50" charset="0"/>
              </a:rPr>
              <a:t>Bức</a:t>
            </a:r>
            <a:r>
              <a:rPr lang="en-US" sz="2800" b="1" kern="0" noProof="0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noProof="0" dirty="0" err="1" smtClean="0">
                <a:solidFill>
                  <a:srgbClr val="FF0000"/>
                </a:solidFill>
                <a:latin typeface="Averta Std CY Bold" panose="00000800000000000000" pitchFamily="50" charset="0"/>
              </a:rPr>
              <a:t>mành</a:t>
            </a:r>
            <a:r>
              <a:rPr lang="en-US" sz="2800" b="1" kern="0" noProof="0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 … </a:t>
            </a:r>
            <a:r>
              <a:rPr lang="en-US" sz="2800" b="1" kern="0" noProof="0" dirty="0" err="1" smtClean="0">
                <a:solidFill>
                  <a:srgbClr val="FF0000"/>
                </a:solidFill>
                <a:latin typeface="Averta Std CY Bold" panose="00000800000000000000" pitchFamily="50" charset="0"/>
              </a:rPr>
              <a:t>đến</a:t>
            </a:r>
            <a:r>
              <a:rPr lang="en-US" sz="2800" b="1" kern="0" noProof="0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noProof="0" dirty="0" err="1" smtClean="0">
                <a:solidFill>
                  <a:srgbClr val="FF0000"/>
                </a:solidFill>
                <a:latin typeface="Averta Std CY Bold" panose="00000800000000000000" pitchFamily="50" charset="0"/>
              </a:rPr>
              <a:t>cho</a:t>
            </a:r>
            <a:r>
              <a:rPr lang="en-US" sz="2800" b="1" kern="0" noProof="0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noProof="0" dirty="0" err="1" smtClean="0">
                <a:solidFill>
                  <a:srgbClr val="FF0000"/>
                </a:solidFill>
                <a:latin typeface="Averta Std CY Bold" panose="00000800000000000000" pitchFamily="50" charset="0"/>
              </a:rPr>
              <a:t>lá</a:t>
            </a:r>
            <a:r>
              <a:rPr lang="en-US" sz="2800" b="1" kern="0" noProof="0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57" y="1937543"/>
            <a:ext cx="1346912" cy="13469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9" t="32140" r="60225" b="40713"/>
          <a:stretch/>
        </p:blipFill>
        <p:spPr bwMode="auto">
          <a:xfrm>
            <a:off x="210567" y="71820"/>
            <a:ext cx="1230582" cy="902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Nội dung">
            <a:extLst>
              <a:ext uri="{FF2B5EF4-FFF2-40B4-BE49-F238E27FC236}">
                <a16:creationId xmlns=""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1944117" y="896183"/>
            <a:ext cx="43857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0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0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lvl="0" algn="just">
              <a:defRPr/>
            </a:pPr>
            <a:endParaRPr lang="en-US" sz="2000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0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0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sz="2000" noProof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kumimoji="0" lang="en-US" sz="2000" b="0" i="0" u="none" strike="noStrike" kern="1200" cap="none" spc="0" normalizeH="0" baseline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2000" b="0" i="0" u="none" strike="noStrike" kern="1200" cap="none" spc="0" normalizeH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000" baseline="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20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ngác</a:t>
            </a:r>
            <a:r>
              <a:rPr lang="en-US" sz="20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lvl="0" algn="just"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lvl="0" algn="just"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59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7855" y="2841103"/>
            <a:ext cx="5127536" cy="239687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7303321" y="-937629"/>
            <a:ext cx="704039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595">
              <a:defRPr/>
            </a:pPr>
            <a:r>
              <a:rPr lang="zh-CN" altLang="en-US" sz="1349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" y="2596792"/>
            <a:ext cx="9141619" cy="26647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952" y="-1287918"/>
            <a:ext cx="2009101" cy="1254434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="" xmlns:a16="http://schemas.microsoft.com/office/drawing/2014/main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39" y="1837702"/>
            <a:ext cx="2809250" cy="3743325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="" xmlns:a16="http://schemas.microsoft.com/office/drawing/2014/main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48" y="2753924"/>
            <a:ext cx="3177116" cy="3428107"/>
          </a:xfrm>
          <a:prstGeom prst="rect">
            <a:avLst/>
          </a:prstGeom>
        </p:spPr>
      </p:pic>
      <p:pic>
        <p:nvPicPr>
          <p:cNvPr id="12" name="Kí hiệu - Khám phá">
            <a:extLst>
              <a:ext uri="{FF2B5EF4-FFF2-40B4-BE49-F238E27FC236}">
                <a16:creationId xmlns="" xmlns:a16="http://schemas.microsoft.com/office/drawing/2014/main" id="{D8D6AD4A-F07C-4EDA-8F65-E4A1990AB0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528" y="830050"/>
            <a:ext cx="1007652" cy="1007652"/>
          </a:xfrm>
          <a:prstGeom prst="rect">
            <a:avLst/>
          </a:prstGeom>
        </p:spPr>
      </p:pic>
      <p:sp>
        <p:nvSpPr>
          <p:cNvPr id="15" name="Khám phá">
            <a:extLst>
              <a:ext uri="{FF2B5EF4-FFF2-40B4-BE49-F238E27FC236}">
                <a16:creationId xmlns="" xmlns:a16="http://schemas.microsoft.com/office/drawing/2014/main" id="{F382444B-E117-4A9C-B844-E244B4E4CD39}"/>
              </a:ext>
            </a:extLst>
          </p:cNvPr>
          <p:cNvSpPr txBox="1"/>
          <p:nvPr/>
        </p:nvSpPr>
        <p:spPr>
          <a:xfrm>
            <a:off x="2942316" y="668151"/>
            <a:ext cx="47827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Khám</a:t>
            </a:r>
            <a:r>
              <a:rPr lang="en-US" sz="7000" dirty="0">
                <a:solidFill>
                  <a:srgbClr val="00B0F0"/>
                </a:solidFill>
                <a:latin typeface="Averta Std CY Bold" panose="00000800000000000000" pitchFamily="50" charset="0"/>
              </a:rPr>
              <a:t> </a:t>
            </a:r>
            <a:r>
              <a:rPr lang="en-US" sz="700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phá</a:t>
            </a:r>
            <a:endParaRPr lang="en-US" sz="7000" dirty="0">
              <a:solidFill>
                <a:srgbClr val="00B0F0"/>
              </a:solidFill>
              <a:latin typeface="Averta Std CY Bold" panose="00000800000000000000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9" y="-94477"/>
            <a:ext cx="9154199" cy="52379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1" y="72821"/>
            <a:ext cx="900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HP001 4 hàng" pitchFamily="34" charset="0"/>
              </a:rPr>
              <a:t>Thứ</a:t>
            </a:r>
            <a:r>
              <a:rPr lang="en-US" sz="2400" b="1" dirty="0" smtClean="0">
                <a:latin typeface="HP001 4 hàng" pitchFamily="34" charset="0"/>
              </a:rPr>
              <a:t> </a:t>
            </a:r>
            <a:r>
              <a:rPr lang="en-US" sz="2400" b="1" dirty="0" err="1" smtClean="0">
                <a:latin typeface="HP001 4 hàng" pitchFamily="34" charset="0"/>
              </a:rPr>
              <a:t>ba</a:t>
            </a:r>
            <a:r>
              <a:rPr lang="en-US" sz="2400" b="1" dirty="0" smtClean="0">
                <a:latin typeface="HP001 4 hàng" pitchFamily="34" charset="0"/>
              </a:rPr>
              <a:t>, </a:t>
            </a:r>
            <a:r>
              <a:rPr lang="en-US" sz="2400" b="1" dirty="0" err="1" smtClean="0">
                <a:latin typeface="HP001 4 hàng" pitchFamily="34" charset="0"/>
              </a:rPr>
              <a:t>ngày</a:t>
            </a:r>
            <a:r>
              <a:rPr lang="en-US" sz="2400" b="1" dirty="0" smtClean="0">
                <a:latin typeface="HP001 4 hàng" pitchFamily="34" charset="0"/>
              </a:rPr>
              <a:t> ….. </a:t>
            </a:r>
            <a:r>
              <a:rPr lang="en-US" sz="2400" b="1" dirty="0" err="1" smtClean="0">
                <a:latin typeface="HP001 4 hàng" pitchFamily="34" charset="0"/>
              </a:rPr>
              <a:t>tháng</a:t>
            </a:r>
            <a:r>
              <a:rPr lang="en-US" sz="2400" b="1" dirty="0" smtClean="0">
                <a:latin typeface="HP001 4 hàng" pitchFamily="34" charset="0"/>
              </a:rPr>
              <a:t> ….. </a:t>
            </a:r>
            <a:r>
              <a:rPr lang="en-US" sz="2400" b="1" dirty="0" err="1">
                <a:latin typeface="HP001 4 hàng" pitchFamily="34" charset="0"/>
              </a:rPr>
              <a:t>n</a:t>
            </a:r>
            <a:r>
              <a:rPr lang="en-US" sz="2400" b="1" dirty="0" err="1" smtClean="0">
                <a:latin typeface="HP001 4 hàng" pitchFamily="34" charset="0"/>
              </a:rPr>
              <a:t>ăm</a:t>
            </a:r>
            <a:r>
              <a:rPr lang="en-US" sz="2400" b="1" dirty="0" smtClean="0">
                <a:latin typeface="HP001 4 hàng" pitchFamily="34" charset="0"/>
              </a:rPr>
              <a:t> 2022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1" y="492874"/>
            <a:ext cx="900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HP001 4 hàng" pitchFamily="34" charset="0"/>
              </a:rPr>
              <a:t>Chính</a:t>
            </a:r>
            <a:r>
              <a:rPr lang="en-US" sz="2400" b="1" dirty="0" smtClean="0">
                <a:latin typeface="HP001 4 hàng" pitchFamily="34" charset="0"/>
              </a:rPr>
              <a:t> </a:t>
            </a:r>
            <a:r>
              <a:rPr lang="en-US" sz="2400" b="1" dirty="0" err="1" smtClean="0">
                <a:latin typeface="HP001 4 hàng" pitchFamily="34" charset="0"/>
              </a:rPr>
              <a:t>tả</a:t>
            </a:r>
            <a:r>
              <a:rPr lang="en-US" sz="2400" b="1" dirty="0" smtClean="0">
                <a:latin typeface="HP001 4 hàng" pitchFamily="34" charset="0"/>
              </a:rPr>
              <a:t> (</a:t>
            </a:r>
            <a:r>
              <a:rPr lang="en-US" sz="2400" b="1" dirty="0" err="1" smtClean="0">
                <a:latin typeface="HP001 4 hàng" pitchFamily="34" charset="0"/>
              </a:rPr>
              <a:t>nhớ</a:t>
            </a:r>
            <a:r>
              <a:rPr lang="en-US" sz="2400" b="1" dirty="0" smtClean="0">
                <a:latin typeface="HP001 4 hàng" pitchFamily="34" charset="0"/>
              </a:rPr>
              <a:t> </a:t>
            </a:r>
            <a:r>
              <a:rPr lang="en-US" sz="2400" b="1" dirty="0" err="1" smtClean="0">
                <a:latin typeface="HP001 4 hàng" pitchFamily="34" charset="0"/>
              </a:rPr>
              <a:t>viết</a:t>
            </a:r>
            <a:r>
              <a:rPr lang="en-US" sz="2400" b="1" dirty="0" smtClean="0">
                <a:latin typeface="HP001 4 hàng" pitchFamily="34" charset="0"/>
              </a:rPr>
              <a:t>)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847" y="946503"/>
            <a:ext cx="900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HP001 4 hàng" pitchFamily="34" charset="0"/>
              </a:rPr>
              <a:t>Bạn</a:t>
            </a:r>
            <a:r>
              <a:rPr lang="en-US" sz="2400" b="1" dirty="0" smtClean="0">
                <a:latin typeface="HP001 4 hàng" pitchFamily="34" charset="0"/>
              </a:rPr>
              <a:t> </a:t>
            </a:r>
            <a:r>
              <a:rPr lang="en-US" sz="2400" b="1" dirty="0" err="1" smtClean="0">
                <a:latin typeface="HP001 4 hàng" pitchFamily="34" charset="0"/>
              </a:rPr>
              <a:t>tôi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847" y="1333876"/>
            <a:ext cx="1762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HP001 4 hàng" pitchFamily="34" charset="0"/>
              </a:rPr>
              <a:t>Chỗ</a:t>
            </a:r>
            <a:r>
              <a:rPr lang="en-US" sz="2400" b="1" dirty="0" smtClean="0">
                <a:latin typeface="HP001 4 hàng" pitchFamily="34" charset="0"/>
              </a:rPr>
              <a:t> </a:t>
            </a:r>
            <a:r>
              <a:rPr lang="en-US" sz="2400" b="1" dirty="0" err="1" smtClean="0">
                <a:latin typeface="HP001 4 hàng" pitchFamily="34" charset="0"/>
              </a:rPr>
              <a:t>sửa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847" y="1834729"/>
            <a:ext cx="1762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HP001 4 hàng" pitchFamily="34" charset="0"/>
              </a:rPr>
              <a:t>Lỗi</a:t>
            </a:r>
            <a:endParaRPr lang="en-US" sz="2800" b="1" dirty="0">
              <a:latin typeface="HP001 4 hàng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1847" y="1623867"/>
            <a:ext cx="17625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34385" y="1623867"/>
            <a:ext cx="0" cy="31025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351314" y="1373064"/>
            <a:ext cx="6791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HP001 4 hàng" pitchFamily="34" charset="0"/>
              </a:rPr>
              <a:t>Bức</a:t>
            </a:r>
            <a:r>
              <a:rPr lang="en-US" sz="2400" b="1" dirty="0" smtClean="0">
                <a:latin typeface="HP001 4 hàng" pitchFamily="34" charset="0"/>
              </a:rPr>
              <a:t> </a:t>
            </a:r>
            <a:r>
              <a:rPr lang="en-US" sz="2400" b="1" dirty="0" err="1" smtClean="0">
                <a:latin typeface="HP001 4 hàng" pitchFamily="34" charset="0"/>
              </a:rPr>
              <a:t>mành</a:t>
            </a:r>
            <a:r>
              <a:rPr lang="en-US" sz="2400" b="1" dirty="0" smtClean="0">
                <a:latin typeface="HP001 4 hàng" pitchFamily="34" charset="0"/>
              </a:rPr>
              <a:t> ………..</a:t>
            </a:r>
            <a:endParaRPr lang="en-US" sz="28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35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B29C354-ED5B-4D25-92D4-16E92FE9F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2" y="0"/>
            <a:ext cx="8354636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39DDD6B-4265-4E8F-A777-40EB938F3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0918" y="1649569"/>
            <a:ext cx="3524099" cy="3524099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="" xmlns:a16="http://schemas.microsoft.com/office/drawing/2014/main" id="{2CBFC378-9B19-4B32-99D0-FB94DF209EE9}"/>
              </a:ext>
            </a:extLst>
          </p:cNvPr>
          <p:cNvSpPr txBox="1"/>
          <p:nvPr/>
        </p:nvSpPr>
        <p:spPr>
          <a:xfrm rot="21404852">
            <a:off x="1649753" y="925174"/>
            <a:ext cx="53566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44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2. </a:t>
            </a:r>
            <a:r>
              <a:rPr lang="en-US" sz="44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Tìm</a:t>
            </a:r>
            <a:r>
              <a:rPr lang="en-US" sz="44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4400" b="1" kern="0" dirty="0" err="1">
                <a:solidFill>
                  <a:srgbClr val="EA1ECD"/>
                </a:solidFill>
                <a:latin typeface="Averta Std CY Bold" panose="00000800000000000000" pitchFamily="50" charset="0"/>
              </a:rPr>
              <a:t>từ</a:t>
            </a:r>
            <a:r>
              <a:rPr lang="en-US" sz="4400" b="1" kern="0" dirty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4400" b="1" kern="0" dirty="0" err="1">
                <a:solidFill>
                  <a:srgbClr val="EA1ECD"/>
                </a:solidFill>
                <a:latin typeface="Averta Std CY Bold" panose="00000800000000000000" pitchFamily="50" charset="0"/>
              </a:rPr>
              <a:t>ngữ</a:t>
            </a:r>
            <a:r>
              <a:rPr lang="en-US" sz="4400" b="1" kern="0" dirty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4400" b="1" kern="0" dirty="0" err="1">
                <a:solidFill>
                  <a:srgbClr val="EA1ECD"/>
                </a:solidFill>
                <a:latin typeface="Averta Std CY Bold" panose="00000800000000000000" pitchFamily="50" charset="0"/>
              </a:rPr>
              <a:t>chứa</a:t>
            </a:r>
            <a:r>
              <a:rPr lang="en-US" sz="4400" b="1" kern="0" dirty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4400" b="1" kern="0" dirty="0" err="1">
                <a:solidFill>
                  <a:srgbClr val="EA1ECD"/>
                </a:solidFill>
                <a:latin typeface="Averta Std CY Bold" panose="00000800000000000000" pitchFamily="50" charset="0"/>
              </a:rPr>
              <a:t>tiếng</a:t>
            </a:r>
            <a:r>
              <a:rPr lang="en-US" sz="4400" b="1" kern="0" dirty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4400" b="1" kern="0" dirty="0" err="1">
                <a:solidFill>
                  <a:srgbClr val="EA1ECD"/>
                </a:solidFill>
                <a:latin typeface="Averta Std CY Bold" panose="00000800000000000000" pitchFamily="50" charset="0"/>
              </a:rPr>
              <a:t>bắt</a:t>
            </a:r>
            <a:r>
              <a:rPr lang="en-US" sz="4400" b="1" kern="0" dirty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4400" b="1" kern="0" dirty="0" err="1">
                <a:solidFill>
                  <a:srgbClr val="EA1ECD"/>
                </a:solidFill>
                <a:latin typeface="Averta Std CY Bold" panose="00000800000000000000" pitchFamily="50" charset="0"/>
              </a:rPr>
              <a:t>đầu</a:t>
            </a:r>
            <a:r>
              <a:rPr lang="en-US" sz="4400" b="1" kern="0" dirty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4400" b="1" kern="0" dirty="0" err="1">
                <a:solidFill>
                  <a:srgbClr val="EA1ECD"/>
                </a:solidFill>
                <a:latin typeface="Averta Std CY Bold" panose="00000800000000000000" pitchFamily="50" charset="0"/>
              </a:rPr>
              <a:t>bằng</a:t>
            </a:r>
            <a:r>
              <a:rPr lang="en-US" sz="4400" b="1" kern="0" dirty="0">
                <a:solidFill>
                  <a:srgbClr val="EA1ECD"/>
                </a:solidFill>
                <a:latin typeface="Averta Std CY Bold" panose="00000800000000000000" pitchFamily="50" charset="0"/>
              </a:rPr>
              <a:t> “d” </a:t>
            </a:r>
            <a:r>
              <a:rPr lang="en-US" sz="4400" b="1" kern="0" dirty="0" err="1">
                <a:solidFill>
                  <a:srgbClr val="EA1ECD"/>
                </a:solidFill>
                <a:latin typeface="Averta Std CY Bold" panose="00000800000000000000" pitchFamily="50" charset="0"/>
              </a:rPr>
              <a:t>hoặc</a:t>
            </a:r>
            <a:r>
              <a:rPr lang="en-US" sz="4400" b="1" kern="0" dirty="0">
                <a:solidFill>
                  <a:srgbClr val="EA1ECD"/>
                </a:solidFill>
                <a:latin typeface="Averta Std CY Bold" panose="00000800000000000000" pitchFamily="50" charset="0"/>
              </a:rPr>
              <a:t> “</a:t>
            </a:r>
            <a:r>
              <a:rPr lang="en-US" sz="4400" b="1" kern="0" dirty="0" err="1">
                <a:solidFill>
                  <a:srgbClr val="EA1ECD"/>
                </a:solidFill>
                <a:latin typeface="Averta Std CY Bold" panose="00000800000000000000" pitchFamily="50" charset="0"/>
              </a:rPr>
              <a:t>gi</a:t>
            </a:r>
            <a:r>
              <a:rPr lang="en-US" sz="4400" b="1" kern="0" dirty="0">
                <a:solidFill>
                  <a:srgbClr val="EA1ECD"/>
                </a:solidFill>
                <a:latin typeface="Averta Std CY Bold" panose="00000800000000000000" pitchFamily="50" charset="0"/>
              </a:rPr>
              <a:t>” </a:t>
            </a:r>
            <a:r>
              <a:rPr lang="en-US" sz="4400" b="1" kern="0" dirty="0" err="1">
                <a:solidFill>
                  <a:srgbClr val="EA1ECD"/>
                </a:solidFill>
                <a:latin typeface="Averta Std CY Bold" panose="00000800000000000000" pitchFamily="50" charset="0"/>
              </a:rPr>
              <a:t>có</a:t>
            </a:r>
            <a:r>
              <a:rPr lang="en-US" sz="4400" b="1" kern="0" dirty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4400" b="1" kern="0" dirty="0" err="1">
                <a:solidFill>
                  <a:srgbClr val="EA1ECD"/>
                </a:solidFill>
                <a:latin typeface="Averta Std CY Bold" panose="00000800000000000000" pitchFamily="50" charset="0"/>
              </a:rPr>
              <a:t>nghĩa</a:t>
            </a:r>
            <a:r>
              <a:rPr lang="en-US" sz="44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.</a:t>
            </a:r>
            <a:r>
              <a:rPr lang="en-US" altLang="zh-CN" sz="4400" dirty="0" smtClean="0"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endParaRPr lang="zh-CN" altLang="en-US" sz="44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9" t="32140" r="60225" b="40713"/>
          <a:stretch/>
        </p:blipFill>
        <p:spPr bwMode="auto">
          <a:xfrm>
            <a:off x="103689" y="60401"/>
            <a:ext cx="1230582" cy="902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369276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226061" y="84747"/>
            <a:ext cx="78348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altLang="zh-CN" sz="3200" b="1" kern="0" dirty="0" smtClean="0">
                <a:solidFill>
                  <a:srgbClr val="00B0F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2.</a:t>
            </a:r>
            <a:r>
              <a:rPr lang="en-US" sz="3200" b="1" kern="0" dirty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kern="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Tìm</a:t>
            </a:r>
            <a:r>
              <a:rPr lang="en-US" sz="3200" b="1" kern="0" dirty="0">
                <a:solidFill>
                  <a:srgbClr val="00B0F0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kern="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từ</a:t>
            </a:r>
            <a:r>
              <a:rPr lang="en-US" sz="3200" b="1" kern="0" dirty="0">
                <a:solidFill>
                  <a:srgbClr val="00B0F0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kern="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ngữ</a:t>
            </a:r>
            <a:r>
              <a:rPr lang="en-US" sz="3200" b="1" kern="0" dirty="0">
                <a:solidFill>
                  <a:srgbClr val="00B0F0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kern="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chứa</a:t>
            </a:r>
            <a:r>
              <a:rPr lang="en-US" sz="3200" b="1" kern="0" dirty="0">
                <a:solidFill>
                  <a:srgbClr val="00B0F0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kern="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tiếng</a:t>
            </a:r>
            <a:r>
              <a:rPr lang="en-US" sz="3200" b="1" kern="0" dirty="0">
                <a:solidFill>
                  <a:srgbClr val="00B0F0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kern="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bắt</a:t>
            </a:r>
            <a:r>
              <a:rPr lang="en-US" sz="3200" b="1" kern="0" dirty="0">
                <a:solidFill>
                  <a:srgbClr val="00B0F0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kern="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đầu</a:t>
            </a:r>
            <a:r>
              <a:rPr lang="en-US" sz="3200" b="1" kern="0" dirty="0">
                <a:solidFill>
                  <a:srgbClr val="00B0F0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kern="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bằng</a:t>
            </a:r>
            <a:r>
              <a:rPr lang="en-US" sz="3200" b="1" kern="0" dirty="0">
                <a:solidFill>
                  <a:srgbClr val="00B0F0"/>
                </a:solidFill>
                <a:latin typeface="Averta Std CY Bold" panose="00000800000000000000" pitchFamily="50" charset="0"/>
              </a:rPr>
              <a:t> “d” </a:t>
            </a:r>
            <a:r>
              <a:rPr lang="en-US" sz="3200" b="1" kern="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hoặc</a:t>
            </a:r>
            <a:r>
              <a:rPr lang="en-US" sz="3200" b="1" kern="0" dirty="0">
                <a:solidFill>
                  <a:srgbClr val="00B0F0"/>
                </a:solidFill>
                <a:latin typeface="Averta Std CY Bold" panose="00000800000000000000" pitchFamily="50" charset="0"/>
              </a:rPr>
              <a:t> “</a:t>
            </a:r>
            <a:r>
              <a:rPr lang="en-US" sz="3200" b="1" kern="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gi</a:t>
            </a:r>
            <a:r>
              <a:rPr lang="en-US" sz="3200" b="1" kern="0" dirty="0">
                <a:solidFill>
                  <a:srgbClr val="00B0F0"/>
                </a:solidFill>
                <a:latin typeface="Averta Std CY Bold" panose="00000800000000000000" pitchFamily="50" charset="0"/>
              </a:rPr>
              <a:t>” </a:t>
            </a:r>
            <a:r>
              <a:rPr lang="en-US" sz="3200" b="1" kern="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có</a:t>
            </a:r>
            <a:r>
              <a:rPr lang="en-US" sz="3200" b="1" kern="0" dirty="0">
                <a:solidFill>
                  <a:srgbClr val="00B0F0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kern="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nghĩa</a:t>
            </a:r>
            <a:r>
              <a:rPr lang="en-US" sz="3200" b="1" kern="0" dirty="0">
                <a:solidFill>
                  <a:srgbClr val="00B0F0"/>
                </a:solidFill>
                <a:latin typeface="Averta Std CY Bold" panose="00000800000000000000" pitchFamily="50" charset="0"/>
              </a:rPr>
              <a:t>.</a:t>
            </a:r>
            <a:r>
              <a:rPr lang="en-US" altLang="zh-CN" sz="3200" b="1" kern="0" dirty="0" smtClean="0">
                <a:solidFill>
                  <a:srgbClr val="00B0F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endParaRPr lang="zh-CN" altLang="en-US" sz="3200" b="1" kern="0" dirty="0">
              <a:solidFill>
                <a:srgbClr val="00B0F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9" t="32140" r="60225" b="40713"/>
          <a:stretch/>
        </p:blipFill>
        <p:spPr bwMode="auto">
          <a:xfrm>
            <a:off x="42950" y="71820"/>
            <a:ext cx="1230582" cy="902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819" y="1392797"/>
            <a:ext cx="891836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a.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Cố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gắng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dùng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sức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lực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để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đạt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được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,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để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lấy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được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về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cho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mình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.   </a:t>
            </a:r>
            <a:r>
              <a:rPr lang="en-US" sz="2400" dirty="0" smtClean="0">
                <a:solidFill>
                  <a:srgbClr val="ED0281"/>
                </a:solidFill>
                <a:latin typeface="UTM Avo" pitchFamily="18" charset="0"/>
              </a:rPr>
              <a:t>(</a:t>
            </a:r>
            <a:r>
              <a:rPr lang="en-US" sz="2400" dirty="0" err="1" smtClean="0">
                <a:solidFill>
                  <a:srgbClr val="ED0281"/>
                </a:solidFill>
                <a:latin typeface="UTM Avo" pitchFamily="18" charset="0"/>
              </a:rPr>
              <a:t>dành</a:t>
            </a:r>
            <a:r>
              <a:rPr lang="en-US" sz="2400" dirty="0" smtClean="0">
                <a:solidFill>
                  <a:srgbClr val="ED0281"/>
                </a:solidFill>
                <a:latin typeface="UTM Avo" pitchFamily="18" charset="0"/>
              </a:rPr>
              <a:t>)</a:t>
            </a:r>
            <a:endParaRPr lang="en-US" sz="2400" dirty="0">
              <a:solidFill>
                <a:srgbClr val="ED0281"/>
              </a:solidFill>
              <a:latin typeface="UTM Avo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3305" y="1808295"/>
            <a:ext cx="1104405" cy="4154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0817" y="2245452"/>
            <a:ext cx="892737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UTM Avo" pitchFamily="18" charset="0"/>
              </a:rPr>
              <a:t>b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.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Làm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dính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vào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nhau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bằng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keo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,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hồ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.   </a:t>
            </a:r>
            <a:r>
              <a:rPr lang="en-US" sz="2400" dirty="0" smtClean="0">
                <a:solidFill>
                  <a:srgbClr val="ED0281"/>
                </a:solidFill>
                <a:latin typeface="UTM Avo" pitchFamily="18" charset="0"/>
              </a:rPr>
              <a:t>(</a:t>
            </a:r>
            <a:r>
              <a:rPr lang="en-US" sz="2400" dirty="0" err="1" smtClean="0">
                <a:solidFill>
                  <a:srgbClr val="ED0281"/>
                </a:solidFill>
                <a:latin typeface="UTM Avo" pitchFamily="18" charset="0"/>
              </a:rPr>
              <a:t>dán</a:t>
            </a:r>
            <a:r>
              <a:rPr lang="en-US" sz="2400" dirty="0" smtClean="0">
                <a:solidFill>
                  <a:srgbClr val="ED0281"/>
                </a:solidFill>
                <a:latin typeface="UTM Avo" pitchFamily="18" charset="0"/>
              </a:rPr>
              <a:t>)</a:t>
            </a:r>
            <a:endParaRPr lang="en-US" sz="2400" dirty="0">
              <a:solidFill>
                <a:srgbClr val="ED0281"/>
              </a:solidFill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0817" y="2714531"/>
            <a:ext cx="892737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c.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Làm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cho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ai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việc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gì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đó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.   </a:t>
            </a:r>
            <a:r>
              <a:rPr lang="en-US" sz="2400" dirty="0" smtClean="0">
                <a:solidFill>
                  <a:srgbClr val="ED0281"/>
                </a:solidFill>
                <a:latin typeface="UTM Avo" pitchFamily="18" charset="0"/>
              </a:rPr>
              <a:t>(</a:t>
            </a:r>
            <a:r>
              <a:rPr lang="en-US" sz="2400" dirty="0" err="1" smtClean="0">
                <a:solidFill>
                  <a:srgbClr val="ED0281"/>
                </a:solidFill>
                <a:latin typeface="UTM Avo" pitchFamily="18" charset="0"/>
              </a:rPr>
              <a:t>Giúp</a:t>
            </a:r>
            <a:r>
              <a:rPr lang="en-US" sz="2400" dirty="0" smtClean="0">
                <a:solidFill>
                  <a:srgbClr val="ED0281"/>
                </a:solidFill>
                <a:latin typeface="UTM Avo" pitchFamily="18" charset="0"/>
              </a:rPr>
              <a:t>)</a:t>
            </a:r>
            <a:endParaRPr lang="en-US" sz="2400" dirty="0">
              <a:solidFill>
                <a:srgbClr val="ED0281"/>
              </a:solidFill>
              <a:latin typeface="UTM Avo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0816" y="3190473"/>
            <a:ext cx="892737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UTM Avo" pitchFamily="18" charset="0"/>
              </a:rPr>
              <a:t>d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.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Giữ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kín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,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không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muốn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cho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người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khác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UTM Avo" pitchFamily="18" charset="0"/>
              </a:rPr>
              <a:t>biết</a:t>
            </a:r>
            <a:r>
              <a:rPr lang="en-US" sz="2400" dirty="0" smtClean="0">
                <a:solidFill>
                  <a:srgbClr val="7030A0"/>
                </a:solidFill>
                <a:latin typeface="UTM Avo" pitchFamily="18" charset="0"/>
              </a:rPr>
              <a:t>.   </a:t>
            </a:r>
            <a:r>
              <a:rPr lang="en-US" sz="2400" dirty="0" smtClean="0">
                <a:solidFill>
                  <a:srgbClr val="ED0281"/>
                </a:solidFill>
                <a:latin typeface="UTM Avo" pitchFamily="18" charset="0"/>
              </a:rPr>
              <a:t>(</a:t>
            </a:r>
            <a:r>
              <a:rPr lang="en-US" sz="2400" dirty="0" err="1" smtClean="0">
                <a:solidFill>
                  <a:srgbClr val="ED0281"/>
                </a:solidFill>
                <a:latin typeface="UTM Avo" pitchFamily="18" charset="0"/>
              </a:rPr>
              <a:t>Giữ</a:t>
            </a:r>
            <a:r>
              <a:rPr lang="en-US" sz="2400" dirty="0" smtClean="0">
                <a:solidFill>
                  <a:srgbClr val="ED028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ED0281"/>
                </a:solidFill>
                <a:latin typeface="UTM Avo" pitchFamily="18" charset="0"/>
              </a:rPr>
              <a:t>bí</a:t>
            </a:r>
            <a:r>
              <a:rPr lang="en-US" sz="2400" dirty="0" smtClean="0">
                <a:solidFill>
                  <a:srgbClr val="ED028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ED0281"/>
                </a:solidFill>
                <a:latin typeface="UTM Avo" pitchFamily="18" charset="0"/>
              </a:rPr>
              <a:t>mật</a:t>
            </a:r>
            <a:r>
              <a:rPr lang="en-US" sz="2400" dirty="0" smtClean="0">
                <a:solidFill>
                  <a:srgbClr val="ED0281"/>
                </a:solidFill>
                <a:latin typeface="UTM Avo" pitchFamily="18" charset="0"/>
              </a:rPr>
              <a:t>)</a:t>
            </a:r>
            <a:endParaRPr lang="en-US" sz="2400" dirty="0">
              <a:solidFill>
                <a:srgbClr val="ED0281"/>
              </a:solidFill>
              <a:latin typeface="UTM Avo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30286" y="2223794"/>
            <a:ext cx="1104405" cy="48332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196489" y="2707117"/>
            <a:ext cx="1104405" cy="4690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141570" y="3190473"/>
            <a:ext cx="191930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Tm="35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149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" y="3711606"/>
            <a:ext cx="8139275" cy="1623776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52" y="2179729"/>
            <a:ext cx="2152728" cy="2844293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9" t="32140" r="60225" b="40713"/>
          <a:stretch/>
        </p:blipFill>
        <p:spPr bwMode="auto">
          <a:xfrm>
            <a:off x="42950" y="72660"/>
            <a:ext cx="1230582" cy="902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273532" y="46256"/>
            <a:ext cx="77635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rgbClr val="EA1ECD"/>
                </a:solidFill>
                <a:latin typeface="Averta Std CY Bold" panose="00000800000000000000" pitchFamily="50" charset="0"/>
              </a:rPr>
              <a:t>3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. </a:t>
            </a:r>
            <a:r>
              <a:rPr lang="en-US" sz="2800" b="1" kern="0" dirty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Chọn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tiếng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trong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ngoặc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đơn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phù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hợp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với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 smtClean="0">
                <a:solidFill>
                  <a:srgbClr val="EA1ECD"/>
                </a:solidFill>
                <a:latin typeface="Averta Std CY Bold" panose="00000800000000000000" pitchFamily="50" charset="0"/>
              </a:rPr>
              <a:t>mỗi</a:t>
            </a:r>
            <a:r>
              <a:rPr lang="en-US" sz="2800" b="1" kern="0" dirty="0" smtClean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endParaRPr lang="en-US" dirty="0">
              <a:solidFill>
                <a:srgbClr val="EA1ECD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2" t="43182" r="35654" b="41234"/>
          <a:stretch/>
        </p:blipFill>
        <p:spPr bwMode="auto">
          <a:xfrm>
            <a:off x="1840668" y="981714"/>
            <a:ext cx="7243951" cy="3025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10044" y="1156884"/>
            <a:ext cx="498763" cy="4248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smtClean="0">
                <a:solidFill>
                  <a:srgbClr val="ED0281"/>
                </a:solidFill>
                <a:latin typeface="UTM Avo" pitchFamily="18" charset="0"/>
              </a:rPr>
              <a:t>a)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33794" y="2610852"/>
            <a:ext cx="498763" cy="4248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ED0281"/>
                </a:solidFill>
                <a:latin typeface="UTM Avo" pitchFamily="18" charset="0"/>
              </a:rPr>
              <a:t>b</a:t>
            </a:r>
            <a:r>
              <a:rPr lang="en-US" sz="2000" b="1" dirty="0" smtClean="0">
                <a:solidFill>
                  <a:srgbClr val="ED0281"/>
                </a:solidFill>
                <a:latin typeface="UTM Avo" pitchFamily="18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39436" y="1222926"/>
            <a:ext cx="1816925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(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rải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,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dải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,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giải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07621" y="1210198"/>
            <a:ext cx="736272" cy="386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>
                <a:latin typeface="UTM Avo" pitchFamily="18" charset="0"/>
                <a:sym typeface="Wingdings"/>
              </a:rPr>
              <a:t>l</a:t>
            </a:r>
            <a:r>
              <a:rPr lang="en-US" sz="1800" dirty="0" err="1" smtClean="0">
                <a:latin typeface="UTM Avo" pitchFamily="18" charset="0"/>
                <a:sym typeface="Wingdings"/>
              </a:rPr>
              <a:t>ụa</a:t>
            </a:r>
            <a:r>
              <a:rPr lang="en-US" sz="1800" dirty="0" smtClean="0">
                <a:latin typeface="UTM Avo" pitchFamily="18" charset="0"/>
                <a:sym typeface="Wingdings"/>
              </a:rPr>
              <a:t>,</a:t>
            </a:r>
            <a:endParaRPr lang="en-US" sz="2400" dirty="0" smtClean="0">
              <a:latin typeface="UTM Avo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49482" y="1123638"/>
            <a:ext cx="558139" cy="5598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UTM Avo" pitchFamily="18" charset="0"/>
                <a:sym typeface="Wingdings"/>
              </a:rPr>
              <a:t></a:t>
            </a:r>
            <a:endParaRPr lang="en-US" sz="36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13861" y="1175567"/>
            <a:ext cx="558139" cy="386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>
                <a:solidFill>
                  <a:srgbClr val="FF0000"/>
                </a:solidFill>
                <a:latin typeface="UTM Avo" pitchFamily="18" charset="0"/>
                <a:sym typeface="Wingdings"/>
              </a:rPr>
              <a:t>d</a:t>
            </a:r>
            <a:r>
              <a:rPr lang="en-US" sz="1800" dirty="0" err="1" smtClean="0">
                <a:solidFill>
                  <a:srgbClr val="FF0000"/>
                </a:solidFill>
                <a:latin typeface="UTM Avo" pitchFamily="18" charset="0"/>
                <a:sym typeface="Wingdings"/>
              </a:rPr>
              <a:t>ải</a:t>
            </a:r>
            <a:endParaRPr lang="en-US" sz="24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78181" y="493081"/>
            <a:ext cx="558139" cy="5598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UTM Avo" pitchFamily="18" charset="0"/>
                <a:sym typeface="Wingdings"/>
              </a:rPr>
              <a:t></a:t>
            </a:r>
            <a:endParaRPr lang="en-US" sz="36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84567" y="1112131"/>
            <a:ext cx="558139" cy="5598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UTM Avo" pitchFamily="18" charset="0"/>
                <a:sym typeface="Wingdings"/>
              </a:rPr>
              <a:t></a:t>
            </a:r>
            <a:endParaRPr lang="en-US" sz="36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20783" y="1175895"/>
            <a:ext cx="1163785" cy="386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>
                <a:latin typeface="UTM Avo" pitchFamily="18" charset="0"/>
                <a:sym typeface="Wingdings"/>
              </a:rPr>
              <a:t>t</a:t>
            </a:r>
            <a:r>
              <a:rPr lang="en-US" sz="1800" dirty="0" err="1" smtClean="0">
                <a:latin typeface="UTM Avo" pitchFamily="18" charset="0"/>
                <a:sym typeface="Wingdings"/>
              </a:rPr>
              <a:t>hưởng</a:t>
            </a:r>
            <a:r>
              <a:rPr lang="en-US" sz="1800" dirty="0" smtClean="0">
                <a:latin typeface="UTM Avo" pitchFamily="18" charset="0"/>
                <a:sym typeface="Wingdings"/>
              </a:rPr>
              <a:t>,</a:t>
            </a:r>
            <a:endParaRPr lang="en-US" sz="2400" dirty="0" smtClean="0">
              <a:latin typeface="UTM Avo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73578" y="1156555"/>
            <a:ext cx="67689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 smtClean="0">
                <a:solidFill>
                  <a:srgbClr val="FF0000"/>
                </a:solidFill>
                <a:latin typeface="UTM Avo" pitchFamily="18" charset="0"/>
                <a:sym typeface="Wingdings"/>
              </a:rPr>
              <a:t>giải</a:t>
            </a:r>
            <a:endParaRPr lang="en-US" sz="24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42706" y="1140609"/>
            <a:ext cx="1021280" cy="386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>
                <a:latin typeface="UTM Avo" pitchFamily="18" charset="0"/>
                <a:sym typeface="Wingdings"/>
              </a:rPr>
              <a:t>s</a:t>
            </a:r>
            <a:r>
              <a:rPr lang="en-US" sz="1800" dirty="0" err="1" smtClean="0">
                <a:latin typeface="UTM Avo" pitchFamily="18" charset="0"/>
                <a:sym typeface="Wingdings"/>
              </a:rPr>
              <a:t>ỏi</a:t>
            </a:r>
            <a:r>
              <a:rPr lang="en-US" sz="1800" dirty="0" smtClean="0">
                <a:latin typeface="UTM Avo" pitchFamily="18" charset="0"/>
                <a:sym typeface="Wingdings"/>
              </a:rPr>
              <a:t>.</a:t>
            </a:r>
            <a:endParaRPr lang="en-US" sz="2400" dirty="0" smtClean="0">
              <a:latin typeface="UTM Avo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64864" y="1175566"/>
            <a:ext cx="558139" cy="386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 smtClean="0">
                <a:solidFill>
                  <a:srgbClr val="FF0000"/>
                </a:solidFill>
                <a:latin typeface="UTM Avo" pitchFamily="18" charset="0"/>
                <a:sym typeface="Wingdings"/>
              </a:rPr>
              <a:t>rải</a:t>
            </a:r>
            <a:endParaRPr lang="en-US" sz="24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62644" y="1146062"/>
            <a:ext cx="558139" cy="5598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UTM Avo" pitchFamily="18" charset="0"/>
                <a:sym typeface="Wingdings"/>
              </a:rPr>
              <a:t></a:t>
            </a:r>
            <a:endParaRPr lang="en-US" sz="36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0059" y="1777027"/>
            <a:ext cx="204849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(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rao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,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dao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,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giao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28551" y="1758926"/>
            <a:ext cx="765962" cy="386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>
                <a:latin typeface="UTM Avo" pitchFamily="18" charset="0"/>
                <a:sym typeface="Wingdings"/>
              </a:rPr>
              <a:t>t</a:t>
            </a:r>
            <a:r>
              <a:rPr lang="en-US" sz="1800" dirty="0" err="1" smtClean="0">
                <a:latin typeface="UTM Avo" pitchFamily="18" charset="0"/>
                <a:sym typeface="Wingdings"/>
              </a:rPr>
              <a:t>iếng</a:t>
            </a:r>
            <a:endParaRPr lang="en-US" sz="2400" dirty="0" smtClean="0">
              <a:latin typeface="UTM Avo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30782" y="1709476"/>
            <a:ext cx="558139" cy="5598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UTM Avo" pitchFamily="18" charset="0"/>
                <a:sym typeface="Wingdings"/>
              </a:rPr>
              <a:t></a:t>
            </a:r>
            <a:endParaRPr lang="en-US" sz="36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47011" y="1739914"/>
            <a:ext cx="558139" cy="386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 smtClean="0">
                <a:solidFill>
                  <a:srgbClr val="FF0000"/>
                </a:solidFill>
                <a:latin typeface="UTM Avo" pitchFamily="18" charset="0"/>
                <a:sym typeface="Wingdings"/>
              </a:rPr>
              <a:t>rao</a:t>
            </a:r>
            <a:endParaRPr lang="en-US" sz="24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12024" y="1727448"/>
            <a:ext cx="771893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 smtClean="0">
                <a:solidFill>
                  <a:srgbClr val="FF0000"/>
                </a:solidFill>
                <a:latin typeface="UTM Avo" pitchFamily="18" charset="0"/>
                <a:sym typeface="Wingdings"/>
              </a:rPr>
              <a:t>giao</a:t>
            </a:r>
            <a:endParaRPr lang="en-US" sz="24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99851" y="1739914"/>
            <a:ext cx="884717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 smtClean="0">
                <a:latin typeface="UTM Avo" pitchFamily="18" charset="0"/>
                <a:sym typeface="Wingdings"/>
              </a:rPr>
              <a:t>hàng</a:t>
            </a:r>
            <a:r>
              <a:rPr lang="en-US" sz="1800" dirty="0" smtClean="0">
                <a:latin typeface="UTM Avo" pitchFamily="18" charset="0"/>
                <a:sym typeface="Wingdings"/>
              </a:rPr>
              <a:t>,</a:t>
            </a:r>
            <a:endParaRPr lang="en-US" sz="2400" dirty="0" smtClean="0">
              <a:latin typeface="UTM Avo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84568" y="1770486"/>
            <a:ext cx="884717" cy="386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 smtClean="0">
                <a:latin typeface="UTM Avo" pitchFamily="18" charset="0"/>
                <a:sym typeface="Wingdings"/>
              </a:rPr>
              <a:t>đồng</a:t>
            </a:r>
            <a:endParaRPr lang="en-US" sz="2400" dirty="0" smtClean="0">
              <a:latin typeface="UTM Avo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64823" y="1695570"/>
            <a:ext cx="647201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  <a:sym typeface="Wingdings"/>
              </a:rPr>
              <a:t>,</a:t>
            </a:r>
            <a:endParaRPr lang="en-US" sz="36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974275" y="1689554"/>
            <a:ext cx="558139" cy="5598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UTM Avo" pitchFamily="18" charset="0"/>
                <a:sym typeface="Wingdings"/>
              </a:rPr>
              <a:t></a:t>
            </a:r>
            <a:endParaRPr lang="en-US" sz="36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15443" y="2642749"/>
            <a:ext cx="558139" cy="5598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UTM Avo" pitchFamily="18" charset="0"/>
                <a:sym typeface="Wingdings"/>
              </a:rPr>
              <a:t></a:t>
            </a:r>
            <a:endParaRPr lang="en-US" sz="36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974275" y="1758926"/>
            <a:ext cx="771893" cy="386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>
                <a:solidFill>
                  <a:srgbClr val="FF0000"/>
                </a:solidFill>
                <a:latin typeface="UTM Avo" pitchFamily="18" charset="0"/>
                <a:sym typeface="Wingdings"/>
              </a:rPr>
              <a:t>d</a:t>
            </a:r>
            <a:r>
              <a:rPr lang="en-US" sz="1800" dirty="0" err="1" smtClean="0">
                <a:solidFill>
                  <a:srgbClr val="FF0000"/>
                </a:solidFill>
                <a:latin typeface="UTM Avo" pitchFamily="18" charset="0"/>
                <a:sym typeface="Wingdings"/>
              </a:rPr>
              <a:t>ao</a:t>
            </a:r>
            <a:endParaRPr lang="en-US" sz="24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80058" y="2678402"/>
            <a:ext cx="2431474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(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vành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,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dành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,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giành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62644" y="3226969"/>
            <a:ext cx="690298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 smtClean="0">
                <a:latin typeface="UTM Avo" pitchFamily="18" charset="0"/>
                <a:sym typeface="Wingdings"/>
              </a:rPr>
              <a:t>sơn</a:t>
            </a:r>
            <a:endParaRPr lang="en-US" sz="2400" dirty="0" smtClean="0">
              <a:latin typeface="UTM Avo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61057" y="2689210"/>
            <a:ext cx="849090" cy="386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 smtClean="0">
                <a:solidFill>
                  <a:srgbClr val="FF0000"/>
                </a:solidFill>
                <a:latin typeface="UTM Avo" pitchFamily="18" charset="0"/>
                <a:sym typeface="Wingdings"/>
              </a:rPr>
              <a:t>vành</a:t>
            </a:r>
            <a:endParaRPr lang="en-US" sz="24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22359" y="2670198"/>
            <a:ext cx="823134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>
                <a:latin typeface="UTM Avo" pitchFamily="18" charset="0"/>
                <a:sym typeface="Wingdings"/>
              </a:rPr>
              <a:t>d</a:t>
            </a:r>
            <a:r>
              <a:rPr lang="en-US" sz="1800" dirty="0" err="1" smtClean="0">
                <a:latin typeface="UTM Avo" pitchFamily="18" charset="0"/>
                <a:sym typeface="Wingdings"/>
              </a:rPr>
              <a:t>ụm</a:t>
            </a:r>
            <a:r>
              <a:rPr lang="en-US" sz="1800" dirty="0" smtClean="0">
                <a:latin typeface="UTM Avo" pitchFamily="18" charset="0"/>
                <a:sym typeface="Wingdings"/>
              </a:rPr>
              <a:t>,</a:t>
            </a:r>
            <a:endParaRPr lang="en-US" sz="2400" dirty="0" smtClean="0">
              <a:latin typeface="UTM Avo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264220" y="2642749"/>
            <a:ext cx="558139" cy="5598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UTM Avo" pitchFamily="18" charset="0"/>
                <a:sym typeface="Wingdings"/>
              </a:rPr>
              <a:t></a:t>
            </a:r>
            <a:endParaRPr lang="en-US" sz="36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1576" y="2682313"/>
            <a:ext cx="9856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 smtClean="0">
                <a:solidFill>
                  <a:srgbClr val="FF0000"/>
                </a:solidFill>
                <a:latin typeface="UTM Avo" pitchFamily="18" charset="0"/>
                <a:sym typeface="Wingdings"/>
              </a:rPr>
              <a:t>dành</a:t>
            </a:r>
            <a:endParaRPr lang="en-US" sz="24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11146" y="2610851"/>
            <a:ext cx="558139" cy="5598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UTM Avo" pitchFamily="18" charset="0"/>
                <a:sym typeface="Wingdings"/>
              </a:rPr>
              <a:t></a:t>
            </a:r>
            <a:endParaRPr lang="en-US" sz="36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162412" y="2480601"/>
            <a:ext cx="1203148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>
                <a:latin typeface="UTM Avo" pitchFamily="18" charset="0"/>
                <a:sym typeface="Wingdings"/>
              </a:rPr>
              <a:t>c</a:t>
            </a:r>
            <a:r>
              <a:rPr lang="en-US" sz="1800" dirty="0" err="1" smtClean="0">
                <a:latin typeface="UTM Avo" pitchFamily="18" charset="0"/>
                <a:sym typeface="Wingdings"/>
              </a:rPr>
              <a:t>hiến</a:t>
            </a:r>
            <a:r>
              <a:rPr lang="en-US" sz="1800" dirty="0" smtClean="0">
                <a:latin typeface="UTM Avo" pitchFamily="18" charset="0"/>
                <a:sym typeface="Wingdings"/>
              </a:rPr>
              <a:t> </a:t>
            </a:r>
            <a:r>
              <a:rPr lang="en-US" sz="1800" dirty="0" err="1" smtClean="0">
                <a:latin typeface="UTM Avo" pitchFamily="18" charset="0"/>
                <a:sym typeface="Wingdings"/>
              </a:rPr>
              <a:t>thắng</a:t>
            </a:r>
            <a:endParaRPr lang="en-US" sz="2400" dirty="0" smtClean="0">
              <a:latin typeface="UTM Avo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428010" y="2645864"/>
            <a:ext cx="985662" cy="386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 smtClean="0">
                <a:solidFill>
                  <a:srgbClr val="FF0000"/>
                </a:solidFill>
                <a:latin typeface="UTM Avo" pitchFamily="18" charset="0"/>
                <a:sym typeface="Wingdings"/>
              </a:rPr>
              <a:t>giành</a:t>
            </a:r>
            <a:endParaRPr lang="en-US" sz="24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80059" y="3269212"/>
            <a:ext cx="2476001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(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vang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, dang,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giang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vo" pitchFamily="18" charset="0"/>
              </a:rPr>
              <a:t>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711532" y="3237731"/>
            <a:ext cx="849090" cy="386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 smtClean="0">
                <a:solidFill>
                  <a:srgbClr val="FF0000"/>
                </a:solidFill>
                <a:latin typeface="UTM Avo" pitchFamily="18" charset="0"/>
                <a:sym typeface="Wingdings"/>
              </a:rPr>
              <a:t>giang</a:t>
            </a:r>
            <a:endParaRPr lang="en-US" sz="24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815439" y="3211419"/>
            <a:ext cx="558139" cy="5598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UTM Avo" pitchFamily="18" charset="0"/>
                <a:sym typeface="Wingdings"/>
              </a:rPr>
              <a:t></a:t>
            </a:r>
            <a:endParaRPr lang="en-US" sz="36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264220" y="3264992"/>
            <a:ext cx="873958" cy="386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 smtClean="0">
                <a:solidFill>
                  <a:srgbClr val="FF0000"/>
                </a:solidFill>
                <a:latin typeface="UTM Avo" pitchFamily="18" charset="0"/>
                <a:sym typeface="Wingdings"/>
              </a:rPr>
              <a:t>vang</a:t>
            </a:r>
            <a:endParaRPr lang="en-US" sz="24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323605" y="3196163"/>
            <a:ext cx="558139" cy="5598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UTM Avo" pitchFamily="18" charset="0"/>
                <a:sym typeface="Wingdings"/>
              </a:rPr>
              <a:t></a:t>
            </a:r>
            <a:endParaRPr lang="en-US" sz="36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03465" y="3288223"/>
            <a:ext cx="849090" cy="386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>
                <a:latin typeface="UTM Avo" pitchFamily="18" charset="0"/>
                <a:sym typeface="Wingdings"/>
              </a:rPr>
              <a:t>d</a:t>
            </a:r>
            <a:r>
              <a:rPr lang="en-US" sz="1800" dirty="0" err="1" smtClean="0">
                <a:latin typeface="UTM Avo" pitchFamily="18" charset="0"/>
                <a:sym typeface="Wingdings"/>
              </a:rPr>
              <a:t>ội</a:t>
            </a:r>
            <a:endParaRPr lang="en-US" sz="2400" dirty="0" smtClean="0">
              <a:latin typeface="UTM Avo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32951" y="2670199"/>
            <a:ext cx="890653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>
                <a:latin typeface="UTM Avo" pitchFamily="18" charset="0"/>
                <a:sym typeface="Wingdings"/>
              </a:rPr>
              <a:t>n</a:t>
            </a:r>
            <a:r>
              <a:rPr lang="en-US" sz="1800" dirty="0" err="1" smtClean="0">
                <a:latin typeface="UTM Avo" pitchFamily="18" charset="0"/>
                <a:sym typeface="Wingdings"/>
              </a:rPr>
              <a:t>ón</a:t>
            </a:r>
            <a:r>
              <a:rPr lang="en-US" sz="1800" dirty="0" smtClean="0">
                <a:latin typeface="UTM Avo" pitchFamily="18" charset="0"/>
                <a:sym typeface="Wingdings"/>
              </a:rPr>
              <a:t>,</a:t>
            </a:r>
            <a:endParaRPr lang="en-US" sz="2400" dirty="0" smtClean="0">
              <a:latin typeface="UTM Avo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629886" y="3253258"/>
            <a:ext cx="558139" cy="5598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UTM Avo" pitchFamily="18" charset="0"/>
                <a:sym typeface="Wingdings"/>
              </a:rPr>
              <a:t></a:t>
            </a:r>
            <a:endParaRPr lang="en-US" sz="36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199903" y="3294199"/>
            <a:ext cx="849090" cy="386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 smtClean="0">
                <a:latin typeface="UTM Avo" pitchFamily="18" charset="0"/>
                <a:sym typeface="Wingdings"/>
              </a:rPr>
              <a:t>tay</a:t>
            </a:r>
            <a:endParaRPr lang="en-US" sz="2400" dirty="0" smtClean="0">
              <a:latin typeface="UTM Avo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483862" y="3307235"/>
            <a:ext cx="873958" cy="386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FF0000"/>
                </a:solidFill>
                <a:latin typeface="UTM Avo" pitchFamily="18" charset="0"/>
                <a:sym typeface="Wingdings"/>
              </a:rPr>
              <a:t>d</a:t>
            </a:r>
            <a:r>
              <a:rPr lang="en-US" sz="1800" dirty="0" smtClean="0">
                <a:solidFill>
                  <a:srgbClr val="FF0000"/>
                </a:solidFill>
                <a:latin typeface="UTM Avo" pitchFamily="18" charset="0"/>
                <a:sym typeface="Wingdings"/>
              </a:rPr>
              <a:t>ang</a:t>
            </a:r>
            <a:endParaRPr lang="en-US" sz="24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38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1" grpId="0"/>
      <p:bldP spid="33" grpId="0"/>
      <p:bldP spid="34" grpId="0"/>
      <p:bldP spid="37" grpId="0"/>
      <p:bldP spid="38" grpId="0"/>
      <p:bldP spid="39" grpId="0"/>
      <p:bldP spid="42" grpId="0"/>
      <p:bldP spid="43" grpId="0"/>
      <p:bldP spid="44" grpId="0"/>
      <p:bldP spid="45" grpId="0"/>
      <p:bldP spid="48" grpId="0"/>
      <p:bldP spid="50" grpId="0"/>
      <p:bldP spid="51" grpId="0"/>
      <p:bldP spid="52" grpId="0"/>
      <p:bldP spid="54" grpId="0"/>
      <p:bldP spid="56" grpId="0"/>
      <p:bldP spid="57" grpId="0"/>
      <p:bldP spid="60" grpId="0"/>
      <p:bldP spid="61" grpId="0"/>
      <p:bldP spid="64" grpId="0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3ABBF6E-2804-48D0-828A-214960080AF1}"/>
              </a:ext>
            </a:extLst>
          </p:cNvPr>
          <p:cNvSpPr txBox="1"/>
          <p:nvPr/>
        </p:nvSpPr>
        <p:spPr>
          <a:xfrm>
            <a:off x="-502299" y="991919"/>
            <a:ext cx="8470583" cy="2197372"/>
          </a:xfrm>
          <a:prstGeom prst="rect">
            <a:avLst/>
          </a:prstGeom>
          <a:noFill/>
        </p:spPr>
        <p:txBody>
          <a:bodyPr wrap="square" lIns="68661" tIns="34373" rIns="68661" bIns="34373" rtlCol="0">
            <a:spAutoFit/>
          </a:bodyPr>
          <a:lstStyle/>
          <a:p>
            <a:pPr marL="0" marR="0" lvl="0" indent="0" algn="ctr" defTabSz="677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Arial"/>
              <a:sym typeface="Arial"/>
            </a:endParaRPr>
          </a:p>
          <a:p>
            <a:pPr marL="0" marR="0" lvl="0" indent="0" algn="ctr" defTabSz="677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rPr>
              <a:t>  </a:t>
            </a:r>
            <a:r>
              <a:rPr kumimoji="0" lang="en-US" sz="835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rPr>
              <a:t>CUÛNG COÁ</a:t>
            </a:r>
          </a:p>
        </p:txBody>
      </p:sp>
    </p:spTree>
    <p:extLst>
      <p:ext uri="{BB962C8B-B14F-4D97-AF65-F5344CB8AC3E}">
        <p14:creationId xmlns:p14="http://schemas.microsoft.com/office/powerpoint/2010/main" val="329600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2.xml><?xml version="1.0" encoding="utf-8"?>
<a:theme xmlns:a="http://schemas.openxmlformats.org/drawingml/2006/main" name="Office 主题​​">
  <a:themeElements>
    <a:clrScheme name="自定义 10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65154"/>
      </a:accent1>
      <a:accent2>
        <a:srgbClr val="EA6087"/>
      </a:accent2>
      <a:accent3>
        <a:srgbClr val="FCA2B1"/>
      </a:accent3>
      <a:accent4>
        <a:srgbClr val="D65154"/>
      </a:accent4>
      <a:accent5>
        <a:srgbClr val="EA6087"/>
      </a:accent5>
      <a:accent6>
        <a:srgbClr val="FCA2B1"/>
      </a:accent6>
      <a:hlink>
        <a:srgbClr val="0563C1"/>
      </a:hlink>
      <a:folHlink>
        <a:srgbClr val="954F72"/>
      </a:folHlink>
    </a:clrScheme>
    <a:fontScheme name="千图PP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1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5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6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5470</TotalTime>
  <Words>375</Words>
  <Application>Microsoft Office PowerPoint</Application>
  <PresentationFormat>On-screen Show (16:9)</PresentationFormat>
  <Paragraphs>95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11</vt:i4>
      </vt:variant>
    </vt:vector>
  </HeadingPairs>
  <TitlesOfParts>
    <vt:vector size="50" baseType="lpstr">
      <vt:lpstr>微软雅黑</vt:lpstr>
      <vt:lpstr>宋体</vt:lpstr>
      <vt:lpstr>Arial</vt:lpstr>
      <vt:lpstr>Arial Rounded MT Bold</vt:lpstr>
      <vt:lpstr>Arial-Rounded</vt:lpstr>
      <vt:lpstr>Arial-SGK-TV</vt:lpstr>
      <vt:lpstr>Averta Std CY</vt:lpstr>
      <vt:lpstr>Averta Std CY Bold</vt:lpstr>
      <vt:lpstr>Calibri</vt:lpstr>
      <vt:lpstr>Calibri Light</vt:lpstr>
      <vt:lpstr>方正姚体</vt:lpstr>
      <vt:lpstr>HP001 4 hàng</vt:lpstr>
      <vt:lpstr>inpin heiti</vt:lpstr>
      <vt:lpstr>Quicksand Medium</vt:lpstr>
      <vt:lpstr>Times New Roman</vt:lpstr>
      <vt:lpstr>UTM Avo</vt:lpstr>
      <vt:lpstr>VNI-Avo</vt:lpstr>
      <vt:lpstr>Wingdings</vt:lpstr>
      <vt:lpstr>仓耳今楷05-6763 W05</vt:lpstr>
      <vt:lpstr>华康少女文字W5</vt:lpstr>
      <vt:lpstr>汉仪全唐诗简</vt:lpstr>
      <vt:lpstr>等线</vt:lpstr>
      <vt:lpstr>等线 Light</vt:lpstr>
      <vt:lpstr>Hoạt động</vt:lpstr>
      <vt:lpstr>Khởi động</vt:lpstr>
      <vt:lpstr>Khám phá và Luyện tập</vt:lpstr>
      <vt:lpstr>9_www.33ppt.com</vt:lpstr>
      <vt:lpstr>PPT定制1801380800</vt:lpstr>
      <vt:lpstr>1_Khởi động</vt:lpstr>
      <vt:lpstr>2_Khởi động</vt:lpstr>
      <vt:lpstr>Office 主题</vt:lpstr>
      <vt:lpstr>3_Office 主题</vt:lpstr>
      <vt:lpstr>4_Office 主题</vt:lpstr>
      <vt:lpstr>包图主题2</vt:lpstr>
      <vt:lpstr>Office 主题​​</vt:lpstr>
      <vt:lpstr>5_Office 主题</vt:lpstr>
      <vt:lpstr>1_PPT定制1801380800</vt:lpstr>
      <vt:lpstr>2_Office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Admin</cp:lastModifiedBy>
  <cp:revision>760</cp:revision>
  <dcterms:created xsi:type="dcterms:W3CDTF">2021-03-08T07:39:19Z</dcterms:created>
  <dcterms:modified xsi:type="dcterms:W3CDTF">2024-12-17T01:02:36Z</dcterms:modified>
  <cp:contentStatus/>
</cp:coreProperties>
</file>