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4.xml" ContentType="application/vnd.openxmlformats-officedocument.presentationml.notesSlide+xml"/>
  <Override PartName="/ppt/activeX/activeX3.xml" ContentType="application/vnd.ms-office.activeX+xml"/>
  <Override PartName="/ppt/activeX/activeX4.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5.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87" r:id="rId3"/>
    <p:sldMasterId id="2147483699" r:id="rId4"/>
    <p:sldMasterId id="2147483711" r:id="rId5"/>
    <p:sldMasterId id="2147483723" r:id="rId6"/>
  </p:sldMasterIdLst>
  <p:notesMasterIdLst>
    <p:notesMasterId r:id="rId53"/>
  </p:notesMasterIdLst>
  <p:handoutMasterIdLst>
    <p:handoutMasterId r:id="rId54"/>
  </p:handoutMasterIdLst>
  <p:sldIdLst>
    <p:sldId id="747" r:id="rId7"/>
    <p:sldId id="636" r:id="rId8"/>
    <p:sldId id="476" r:id="rId9"/>
    <p:sldId id="812" r:id="rId10"/>
    <p:sldId id="813" r:id="rId11"/>
    <p:sldId id="427" r:id="rId12"/>
    <p:sldId id="814" r:id="rId13"/>
    <p:sldId id="815" r:id="rId14"/>
    <p:sldId id="816" r:id="rId15"/>
    <p:sldId id="489" r:id="rId16"/>
    <p:sldId id="817" r:id="rId17"/>
    <p:sldId id="818" r:id="rId18"/>
    <p:sldId id="819" r:id="rId19"/>
    <p:sldId id="820" r:id="rId20"/>
    <p:sldId id="821" r:id="rId21"/>
    <p:sldId id="822" r:id="rId22"/>
    <p:sldId id="412" r:id="rId23"/>
    <p:sldId id="498" r:id="rId24"/>
    <p:sldId id="499" r:id="rId25"/>
    <p:sldId id="500" r:id="rId26"/>
    <p:sldId id="501" r:id="rId27"/>
    <p:sldId id="515" r:id="rId28"/>
    <p:sldId id="503" r:id="rId29"/>
    <p:sldId id="823" r:id="rId30"/>
    <p:sldId id="423" r:id="rId31"/>
    <p:sldId id="824" r:id="rId32"/>
    <p:sldId id="513" r:id="rId33"/>
    <p:sldId id="514" r:id="rId34"/>
    <p:sldId id="509" r:id="rId35"/>
    <p:sldId id="525" r:id="rId36"/>
    <p:sldId id="825" r:id="rId37"/>
    <p:sldId id="527" r:id="rId38"/>
    <p:sldId id="826" r:id="rId39"/>
    <p:sldId id="529" r:id="rId40"/>
    <p:sldId id="531" r:id="rId41"/>
    <p:sldId id="801" r:id="rId42"/>
    <p:sldId id="532" r:id="rId43"/>
    <p:sldId id="827" r:id="rId44"/>
    <p:sldId id="828" r:id="rId45"/>
    <p:sldId id="693" r:id="rId46"/>
    <p:sldId id="444" r:id="rId47"/>
    <p:sldId id="829" r:id="rId48"/>
    <p:sldId id="830" r:id="rId49"/>
    <p:sldId id="832" r:id="rId50"/>
    <p:sldId id="537" r:id="rId51"/>
    <p:sldId id="397" r:id="rId5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0066"/>
    <a:srgbClr val="FFCCFF"/>
    <a:srgbClr val="FFFF66"/>
    <a:srgbClr val="DEF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4701" autoAdjust="0"/>
  </p:normalViewPr>
  <p:slideViewPr>
    <p:cSldViewPr snapToGrid="0" showGuides="1">
      <p:cViewPr>
        <p:scale>
          <a:sx n="50" d="100"/>
          <a:sy n="50" d="100"/>
        </p:scale>
        <p:origin x="1242" y="366"/>
      </p:cViewPr>
      <p:guideLst>
        <p:guide orient="horz" pos="2205"/>
        <p:guide pos="38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D8A74-6C6D-4BDF-94D4-181D536B6FEA}" type="datetimeFigureOut">
              <a:rPr lang="vi-VN" smtClean="0"/>
              <a:t>03/12/2022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25CC-4D7F-493A-990E-BBD3D1CD9396}"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38863" cy="3452813"/>
          </a:xfrm>
        </p:spPr>
      </p:sp>
      <p:sp>
        <p:nvSpPr>
          <p:cNvPr id="3" name="文本占位符 2"/>
          <p:cNvSpPr>
            <a:spLocks noGrp="1"/>
          </p:cNvSpPr>
          <p:nvPr>
            <p:ph type="body" idx="3"/>
          </p:nvPr>
        </p:nvSpPr>
        <p:spPr>
          <a:xfrm>
            <a:off x="662046" y="3931622"/>
            <a:ext cx="5296368" cy="3216782"/>
          </a:xfrm>
          <a:prstGeom prst="rect">
            <a:avLst/>
          </a:prstGeom>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35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21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68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icrosoft YaHei"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5578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34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5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05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0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66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38863" cy="3452813"/>
          </a:xfrm>
        </p:spPr>
      </p:sp>
      <p:sp>
        <p:nvSpPr>
          <p:cNvPr id="3" name="文本占位符 2"/>
          <p:cNvSpPr>
            <a:spLocks noGrp="1"/>
          </p:cNvSpPr>
          <p:nvPr>
            <p:ph type="body" idx="3"/>
          </p:nvPr>
        </p:nvSpPr>
        <p:spPr>
          <a:xfrm>
            <a:off x="662046" y="3931622"/>
            <a:ext cx="5296368" cy="3216782"/>
          </a:xfrm>
          <a:prstGeom prst="rect">
            <a:avLst/>
          </a:prstGeom>
        </p:spPr>
        <p:txBody>
          <a:bodyPr/>
          <a:lstStyle/>
          <a:p>
            <a:endParaRPr lang="zh-CN" altLang="en-US"/>
          </a:p>
        </p:txBody>
      </p:sp>
    </p:spTree>
    <p:extLst>
      <p:ext uri="{BB962C8B-B14F-4D97-AF65-F5344CB8AC3E}">
        <p14:creationId xmlns:p14="http://schemas.microsoft.com/office/powerpoint/2010/main" val="242220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icrosoft YaHei"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03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04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icrosoft YaHei"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29918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6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60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6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BFD6325-FC85-421D-AADA-6853A8347841}" type="datetimeFigureOut">
              <a:rPr lang="vi-VN" smtClean="0"/>
              <a:t>03/12/2022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FD6325-FC85-421D-AADA-6853A8347841}" type="datetimeFigureOut">
              <a:rPr lang="vi-VN" smtClean="0"/>
              <a:t>03/12/2022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FD6325-FC85-421D-AADA-6853A8347841}" type="datetimeFigureOut">
              <a:rPr lang="vi-VN" smtClean="0"/>
              <a:t>03/12/2022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579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4017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27469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94977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7971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2640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BFD6325-FC85-421D-AADA-6853A8347841}" type="datetimeFigureOut">
              <a:rPr lang="vi-VN" smtClean="0"/>
              <a:t>03/12/2022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0138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0852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50553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2645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66127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455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42895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7353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4212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950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D6325-FC85-421D-AADA-6853A8347841}" type="datetimeFigureOut">
              <a:rPr lang="vi-VN" smtClean="0"/>
              <a:t>03/12/2022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0414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318745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45528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2027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66845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1963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99410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309239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04552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7930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BFD6325-FC85-421D-AADA-6853A8347841}" type="datetimeFigureOut">
              <a:rPr lang="vi-VN" smtClean="0"/>
              <a:t>03/12/2022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15603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062235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62129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021482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06620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89863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49653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52302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24634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37554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BFD6325-FC85-421D-AADA-6853A8347841}" type="datetimeFigureOut">
              <a:rPr lang="vi-VN" smtClean="0"/>
              <a:t>03/12/2022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0875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7105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4080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88987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027467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25246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46482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77086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15550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945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BFD6325-FC85-421D-AADA-6853A8347841}" type="datetimeFigureOut">
              <a:rPr lang="vi-VN" smtClean="0"/>
              <a:t>03/12/2022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52862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28404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2571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08874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4339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68463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878437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3294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313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D6325-FC85-421D-AADA-6853A8347841}" type="datetimeFigureOut">
              <a:rPr lang="vi-VN" smtClean="0"/>
              <a:t>03/12/2022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FD6325-FC85-421D-AADA-6853A8347841}" type="datetimeFigureOut">
              <a:rPr lang="vi-VN" smtClean="0"/>
              <a:t>03/12/2022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FD6325-FC85-421D-AADA-6853A8347841}" type="datetimeFigureOut">
              <a:rPr lang="vi-VN" smtClean="0"/>
              <a:t>03/12/2022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75C073-2E84-4697-BA39-87CA02218A51}"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91996790-A3AB-4AA2-9375-AABB5D567C2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D6325-FC85-421D-AADA-6853A8347841}" type="datetimeFigureOut">
              <a:rPr lang="vi-VN" smtClean="0"/>
              <a:t>03/12/2022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C073-2E84-4697-BA39-87CA02218A51}"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AE12BF7-8002-4004-BAA8-1702B69388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8" name="Picture 7">
            <a:extLst>
              <a:ext uri="{FF2B5EF4-FFF2-40B4-BE49-F238E27FC236}">
                <a16:creationId xmlns:a16="http://schemas.microsoft.com/office/drawing/2014/main" id="{D2AD186E-43CB-C495-7D1B-9B56A169B8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5913" y="-460288"/>
            <a:ext cx="2285913" cy="2285913"/>
          </a:xfrm>
          <a:prstGeom prst="rect">
            <a:avLst/>
          </a:prstGeom>
        </p:spPr>
      </p:pic>
    </p:spTree>
    <p:extLst>
      <p:ext uri="{BB962C8B-B14F-4D97-AF65-F5344CB8AC3E}">
        <p14:creationId xmlns:p14="http://schemas.microsoft.com/office/powerpoint/2010/main" val="7561128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00D4E1B2-9E15-4660-ADE5-AF5366D5A9D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8" name="Picture 7">
            <a:extLst>
              <a:ext uri="{FF2B5EF4-FFF2-40B4-BE49-F238E27FC236}">
                <a16:creationId xmlns:a16="http://schemas.microsoft.com/office/drawing/2014/main" id="{D2AD186E-43CB-C495-7D1B-9B56A169B8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5913" y="-460288"/>
            <a:ext cx="2285913" cy="2285913"/>
          </a:xfrm>
          <a:prstGeom prst="rect">
            <a:avLst/>
          </a:prstGeom>
        </p:spPr>
      </p:pic>
    </p:spTree>
    <p:extLst>
      <p:ext uri="{BB962C8B-B14F-4D97-AF65-F5344CB8AC3E}">
        <p14:creationId xmlns:p14="http://schemas.microsoft.com/office/powerpoint/2010/main" val="34991558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7DB029FC-5FC7-4D47-B077-6B57F552551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8" name="Picture 7">
            <a:extLst>
              <a:ext uri="{FF2B5EF4-FFF2-40B4-BE49-F238E27FC236}">
                <a16:creationId xmlns:a16="http://schemas.microsoft.com/office/drawing/2014/main" id="{D2AD186E-43CB-C495-7D1B-9B56A169B8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5913" y="-460288"/>
            <a:ext cx="2285913" cy="2285913"/>
          </a:xfrm>
          <a:prstGeom prst="rect">
            <a:avLst/>
          </a:prstGeom>
        </p:spPr>
      </p:pic>
    </p:spTree>
    <p:extLst>
      <p:ext uri="{BB962C8B-B14F-4D97-AF65-F5344CB8AC3E}">
        <p14:creationId xmlns:p14="http://schemas.microsoft.com/office/powerpoint/2010/main" val="34826414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872AAFD7-5FF0-4034-A017-AE98CA9FBC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8" name="Picture 7">
            <a:extLst>
              <a:ext uri="{FF2B5EF4-FFF2-40B4-BE49-F238E27FC236}">
                <a16:creationId xmlns:a16="http://schemas.microsoft.com/office/drawing/2014/main" id="{D2AD186E-43CB-C495-7D1B-9B56A169B8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5913" y="-460288"/>
            <a:ext cx="2285913" cy="2285913"/>
          </a:xfrm>
          <a:prstGeom prst="rect">
            <a:avLst/>
          </a:prstGeom>
        </p:spPr>
      </p:pic>
    </p:spTree>
    <p:extLst>
      <p:ext uri="{BB962C8B-B14F-4D97-AF65-F5344CB8AC3E}">
        <p14:creationId xmlns:p14="http://schemas.microsoft.com/office/powerpoint/2010/main" val="20671149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8EA76C1-8997-42DA-B661-CFADDF742B3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12/3/2022</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8" name="Picture 7">
            <a:extLst>
              <a:ext uri="{FF2B5EF4-FFF2-40B4-BE49-F238E27FC236}">
                <a16:creationId xmlns:a16="http://schemas.microsoft.com/office/drawing/2014/main" id="{D2AD186E-43CB-C495-7D1B-9B56A169B8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5913" y="-460288"/>
            <a:ext cx="2285913" cy="2285913"/>
          </a:xfrm>
          <a:prstGeom prst="rect">
            <a:avLst/>
          </a:prstGeom>
        </p:spPr>
      </p:pic>
    </p:spTree>
    <p:extLst>
      <p:ext uri="{BB962C8B-B14F-4D97-AF65-F5344CB8AC3E}">
        <p14:creationId xmlns:p14="http://schemas.microsoft.com/office/powerpoint/2010/main" val="29377332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6.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5.wmf"/><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8.wmf"/><Relationship Id="rId2" Type="http://schemas.openxmlformats.org/officeDocument/2006/relationships/control" Target="../activeX/activeX4.xml"/><Relationship Id="rId1" Type="http://schemas.openxmlformats.org/officeDocument/2006/relationships/control" Target="../activeX/activeX3.xml"/><Relationship Id="rId6" Type="http://schemas.openxmlformats.org/officeDocument/2006/relationships/image" Target="../media/image17.wmf"/><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3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34.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3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4.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3.wmf"/><Relationship Id="rId2" Type="http://schemas.openxmlformats.org/officeDocument/2006/relationships/slideLayout" Target="../slideLayouts/slideLayout64.xml"/><Relationship Id="rId1" Type="http://schemas.openxmlformats.org/officeDocument/2006/relationships/control" Target="../activeX/activeX5.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6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e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4.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4.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64.xml"/><Relationship Id="rId5" Type="http://schemas.openxmlformats.org/officeDocument/2006/relationships/image" Target="../media/image55.pn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e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9.wdp"/><Relationship Id="rId18" Type="http://schemas.openxmlformats.org/officeDocument/2006/relationships/image" Target="../media/image65.png"/><Relationship Id="rId26" Type="http://schemas.openxmlformats.org/officeDocument/2006/relationships/slide" Target="slide44.xml"/><Relationship Id="rId3" Type="http://schemas.microsoft.com/office/2007/relationships/hdphoto" Target="../media/hdphoto4.wdp"/><Relationship Id="rId21" Type="http://schemas.microsoft.com/office/2007/relationships/hdphoto" Target="../media/hdphoto13.wdp"/><Relationship Id="rId7" Type="http://schemas.microsoft.com/office/2007/relationships/hdphoto" Target="../media/hdphoto6.wdp"/><Relationship Id="rId12" Type="http://schemas.openxmlformats.org/officeDocument/2006/relationships/image" Target="../media/image62.png"/><Relationship Id="rId17" Type="http://schemas.microsoft.com/office/2007/relationships/hdphoto" Target="../media/hdphoto11.wdp"/><Relationship Id="rId25" Type="http://schemas.openxmlformats.org/officeDocument/2006/relationships/slide" Target="slide42.xml"/><Relationship Id="rId2" Type="http://schemas.openxmlformats.org/officeDocument/2006/relationships/image" Target="../media/image57.png"/><Relationship Id="rId16" Type="http://schemas.openxmlformats.org/officeDocument/2006/relationships/image" Target="../media/image64.png"/><Relationship Id="rId20" Type="http://schemas.openxmlformats.org/officeDocument/2006/relationships/image" Target="../media/image66.png"/><Relationship Id="rId29" Type="http://schemas.openxmlformats.org/officeDocument/2006/relationships/image" Target="../media/image70.GIF"/><Relationship Id="rId1" Type="http://schemas.openxmlformats.org/officeDocument/2006/relationships/slideLayout" Target="../slideLayouts/slideLayout1.xml"/><Relationship Id="rId6" Type="http://schemas.openxmlformats.org/officeDocument/2006/relationships/image" Target="../media/image59.png"/><Relationship Id="rId11" Type="http://schemas.microsoft.com/office/2007/relationships/hdphoto" Target="../media/hdphoto8.wdp"/><Relationship Id="rId24" Type="http://schemas.openxmlformats.org/officeDocument/2006/relationships/image" Target="../media/image68.png"/><Relationship Id="rId5" Type="http://schemas.microsoft.com/office/2007/relationships/hdphoto" Target="../media/hdphoto5.wdp"/><Relationship Id="rId15" Type="http://schemas.microsoft.com/office/2007/relationships/hdphoto" Target="../media/hdphoto10.wdp"/><Relationship Id="rId23" Type="http://schemas.microsoft.com/office/2007/relationships/hdphoto" Target="../media/hdphoto14.wdp"/><Relationship Id="rId28" Type="http://schemas.openxmlformats.org/officeDocument/2006/relationships/image" Target="../media/image69.png"/><Relationship Id="rId10" Type="http://schemas.openxmlformats.org/officeDocument/2006/relationships/image" Target="../media/image61.png"/><Relationship Id="rId19" Type="http://schemas.microsoft.com/office/2007/relationships/hdphoto" Target="../media/hdphoto12.wdp"/><Relationship Id="rId4" Type="http://schemas.openxmlformats.org/officeDocument/2006/relationships/image" Target="../media/image58.png"/><Relationship Id="rId9" Type="http://schemas.microsoft.com/office/2007/relationships/hdphoto" Target="../media/hdphoto7.wdp"/><Relationship Id="rId14" Type="http://schemas.openxmlformats.org/officeDocument/2006/relationships/image" Target="../media/image63.png"/><Relationship Id="rId22" Type="http://schemas.openxmlformats.org/officeDocument/2006/relationships/image" Target="../media/image67.png"/><Relationship Id="rId27" Type="http://schemas.openxmlformats.org/officeDocument/2006/relationships/slide" Target="slide43.xml"/><Relationship Id="rId30" Type="http://schemas.openxmlformats.org/officeDocument/2006/relationships/slide" Target="slide45.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4.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ê Thị Yến Nhi" descr="Diagram&#10;&#10;Description automatically generated with low confidence">
            <a:extLst>
              <a:ext uri="{FF2B5EF4-FFF2-40B4-BE49-F238E27FC236}">
                <a16:creationId xmlns:a16="http://schemas.microsoft.com/office/drawing/2014/main" id="{2DCD6F4E-428C-2829-ACAE-6AF5672BC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0"/>
            <a:ext cx="12192000" cy="6857143"/>
          </a:xfrm>
          <a:prstGeom prst="rect">
            <a:avLst/>
          </a:prstGeom>
        </p:spPr>
      </p:pic>
      <p:sp>
        <p:nvSpPr>
          <p:cNvPr id="5" name="Rectangle: Rounded Corners 4">
            <a:extLst>
              <a:ext uri="{FF2B5EF4-FFF2-40B4-BE49-F238E27FC236}">
                <a16:creationId xmlns:a16="http://schemas.microsoft.com/office/drawing/2014/main" id="{2C47B647-84B1-2C90-47DD-C8290AF0CBEF}"/>
              </a:ext>
            </a:extLst>
          </p:cNvPr>
          <p:cNvSpPr/>
          <p:nvPr/>
        </p:nvSpPr>
        <p:spPr>
          <a:xfrm>
            <a:off x="1532196" y="959900"/>
            <a:ext cx="8949106" cy="4307840"/>
          </a:xfrm>
          <a:custGeom>
            <a:avLst/>
            <a:gdLst>
              <a:gd name="connsiteX0" fmla="*/ 0 w 8949106"/>
              <a:gd name="connsiteY0" fmla="*/ 717988 h 4307840"/>
              <a:gd name="connsiteX1" fmla="*/ 717988 w 8949106"/>
              <a:gd name="connsiteY1" fmla="*/ 0 h 4307840"/>
              <a:gd name="connsiteX2" fmla="*/ 1371052 w 8949106"/>
              <a:gd name="connsiteY2" fmla="*/ 0 h 4307840"/>
              <a:gd name="connsiteX3" fmla="*/ 2099248 w 8949106"/>
              <a:gd name="connsiteY3" fmla="*/ 0 h 4307840"/>
              <a:gd name="connsiteX4" fmla="*/ 2451787 w 8949106"/>
              <a:gd name="connsiteY4" fmla="*/ 0 h 4307840"/>
              <a:gd name="connsiteX5" fmla="*/ 2954589 w 8949106"/>
              <a:gd name="connsiteY5" fmla="*/ 0 h 4307840"/>
              <a:gd name="connsiteX6" fmla="*/ 3607653 w 8949106"/>
              <a:gd name="connsiteY6" fmla="*/ 0 h 4307840"/>
              <a:gd name="connsiteX7" fmla="*/ 3960193 w 8949106"/>
              <a:gd name="connsiteY7" fmla="*/ 0 h 4307840"/>
              <a:gd name="connsiteX8" fmla="*/ 4462994 w 8949106"/>
              <a:gd name="connsiteY8" fmla="*/ 0 h 4307840"/>
              <a:gd name="connsiteX9" fmla="*/ 4815534 w 8949106"/>
              <a:gd name="connsiteY9" fmla="*/ 0 h 4307840"/>
              <a:gd name="connsiteX10" fmla="*/ 5243204 w 8949106"/>
              <a:gd name="connsiteY10" fmla="*/ 0 h 4307840"/>
              <a:gd name="connsiteX11" fmla="*/ 5670874 w 8949106"/>
              <a:gd name="connsiteY11" fmla="*/ 0 h 4307840"/>
              <a:gd name="connsiteX12" fmla="*/ 6098545 w 8949106"/>
              <a:gd name="connsiteY12" fmla="*/ 0 h 4307840"/>
              <a:gd name="connsiteX13" fmla="*/ 6526215 w 8949106"/>
              <a:gd name="connsiteY13" fmla="*/ 0 h 4307840"/>
              <a:gd name="connsiteX14" fmla="*/ 6953886 w 8949106"/>
              <a:gd name="connsiteY14" fmla="*/ 0 h 4307840"/>
              <a:gd name="connsiteX15" fmla="*/ 7381556 w 8949106"/>
              <a:gd name="connsiteY15" fmla="*/ 0 h 4307840"/>
              <a:gd name="connsiteX16" fmla="*/ 8231118 w 8949106"/>
              <a:gd name="connsiteY16" fmla="*/ 0 h 4307840"/>
              <a:gd name="connsiteX17" fmla="*/ 8949106 w 8949106"/>
              <a:gd name="connsiteY17" fmla="*/ 717988 h 4307840"/>
              <a:gd name="connsiteX18" fmla="*/ 8949106 w 8949106"/>
              <a:gd name="connsiteY18" fmla="*/ 1349798 h 4307840"/>
              <a:gd name="connsiteX19" fmla="*/ 8949106 w 8949106"/>
              <a:gd name="connsiteY19" fmla="*/ 1981608 h 4307840"/>
              <a:gd name="connsiteX20" fmla="*/ 8949106 w 8949106"/>
              <a:gd name="connsiteY20" fmla="*/ 2613418 h 4307840"/>
              <a:gd name="connsiteX21" fmla="*/ 8949106 w 8949106"/>
              <a:gd name="connsiteY21" fmla="*/ 3589852 h 4307840"/>
              <a:gd name="connsiteX22" fmla="*/ 8231118 w 8949106"/>
              <a:gd name="connsiteY22" fmla="*/ 4307840 h 4307840"/>
              <a:gd name="connsiteX23" fmla="*/ 7578054 w 8949106"/>
              <a:gd name="connsiteY23" fmla="*/ 4307840 h 4307840"/>
              <a:gd name="connsiteX24" fmla="*/ 6924989 w 8949106"/>
              <a:gd name="connsiteY24" fmla="*/ 4307840 h 4307840"/>
              <a:gd name="connsiteX25" fmla="*/ 6422187 w 8949106"/>
              <a:gd name="connsiteY25" fmla="*/ 4307840 h 4307840"/>
              <a:gd name="connsiteX26" fmla="*/ 5769123 w 8949106"/>
              <a:gd name="connsiteY26" fmla="*/ 4307840 h 4307840"/>
              <a:gd name="connsiteX27" fmla="*/ 5191190 w 8949106"/>
              <a:gd name="connsiteY27" fmla="*/ 4307840 h 4307840"/>
              <a:gd name="connsiteX28" fmla="*/ 4763520 w 8949106"/>
              <a:gd name="connsiteY28" fmla="*/ 4307840 h 4307840"/>
              <a:gd name="connsiteX29" fmla="*/ 4410980 w 8949106"/>
              <a:gd name="connsiteY29" fmla="*/ 4307840 h 4307840"/>
              <a:gd name="connsiteX30" fmla="*/ 3908179 w 8949106"/>
              <a:gd name="connsiteY30" fmla="*/ 4307840 h 4307840"/>
              <a:gd name="connsiteX31" fmla="*/ 3405377 w 8949106"/>
              <a:gd name="connsiteY31" fmla="*/ 4307840 h 4307840"/>
              <a:gd name="connsiteX32" fmla="*/ 2677181 w 8949106"/>
              <a:gd name="connsiteY32" fmla="*/ 4307840 h 4307840"/>
              <a:gd name="connsiteX33" fmla="*/ 2249511 w 8949106"/>
              <a:gd name="connsiteY33" fmla="*/ 4307840 h 4307840"/>
              <a:gd name="connsiteX34" fmla="*/ 1671578 w 8949106"/>
              <a:gd name="connsiteY34" fmla="*/ 4307840 h 4307840"/>
              <a:gd name="connsiteX35" fmla="*/ 717988 w 8949106"/>
              <a:gd name="connsiteY35" fmla="*/ 4307840 h 4307840"/>
              <a:gd name="connsiteX36" fmla="*/ 0 w 8949106"/>
              <a:gd name="connsiteY36" fmla="*/ 3589852 h 4307840"/>
              <a:gd name="connsiteX37" fmla="*/ 0 w 8949106"/>
              <a:gd name="connsiteY37" fmla="*/ 3044198 h 4307840"/>
              <a:gd name="connsiteX38" fmla="*/ 0 w 8949106"/>
              <a:gd name="connsiteY38" fmla="*/ 2555981 h 4307840"/>
              <a:gd name="connsiteX39" fmla="*/ 0 w 8949106"/>
              <a:gd name="connsiteY39" fmla="*/ 2039045 h 4307840"/>
              <a:gd name="connsiteX40" fmla="*/ 0 w 8949106"/>
              <a:gd name="connsiteY40" fmla="*/ 1522110 h 4307840"/>
              <a:gd name="connsiteX41" fmla="*/ 0 w 8949106"/>
              <a:gd name="connsiteY41" fmla="*/ 717988 h 430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307840" fill="none" extrusionOk="0">
                <a:moveTo>
                  <a:pt x="0" y="717988"/>
                </a:moveTo>
                <a:cubicBezTo>
                  <a:pt x="18363" y="302556"/>
                  <a:pt x="333471" y="-41112"/>
                  <a:pt x="717988" y="0"/>
                </a:cubicBezTo>
                <a:cubicBezTo>
                  <a:pt x="857687" y="-20983"/>
                  <a:pt x="1196625" y="56026"/>
                  <a:pt x="1371052" y="0"/>
                </a:cubicBezTo>
                <a:cubicBezTo>
                  <a:pt x="1545479" y="-56026"/>
                  <a:pt x="1830962" y="2067"/>
                  <a:pt x="2099248" y="0"/>
                </a:cubicBezTo>
                <a:cubicBezTo>
                  <a:pt x="2367534" y="-2067"/>
                  <a:pt x="2335942" y="41701"/>
                  <a:pt x="2451787" y="0"/>
                </a:cubicBezTo>
                <a:cubicBezTo>
                  <a:pt x="2567632" y="-41701"/>
                  <a:pt x="2804128" y="25740"/>
                  <a:pt x="2954589" y="0"/>
                </a:cubicBezTo>
                <a:cubicBezTo>
                  <a:pt x="3105050" y="-25740"/>
                  <a:pt x="3384318" y="64139"/>
                  <a:pt x="3607653" y="0"/>
                </a:cubicBezTo>
                <a:cubicBezTo>
                  <a:pt x="3830988" y="-64139"/>
                  <a:pt x="3792164" y="3457"/>
                  <a:pt x="3960193" y="0"/>
                </a:cubicBezTo>
                <a:cubicBezTo>
                  <a:pt x="4128222" y="-3457"/>
                  <a:pt x="4251233" y="4393"/>
                  <a:pt x="4462994" y="0"/>
                </a:cubicBezTo>
                <a:cubicBezTo>
                  <a:pt x="4674755" y="-4393"/>
                  <a:pt x="4672801" y="40972"/>
                  <a:pt x="4815534" y="0"/>
                </a:cubicBezTo>
                <a:cubicBezTo>
                  <a:pt x="4958267" y="-40972"/>
                  <a:pt x="5033695" y="47176"/>
                  <a:pt x="5243204" y="0"/>
                </a:cubicBezTo>
                <a:cubicBezTo>
                  <a:pt x="5452713" y="-47176"/>
                  <a:pt x="5458508" y="29905"/>
                  <a:pt x="5670874" y="0"/>
                </a:cubicBezTo>
                <a:cubicBezTo>
                  <a:pt x="5883240" y="-29905"/>
                  <a:pt x="5967872" y="40046"/>
                  <a:pt x="6098545" y="0"/>
                </a:cubicBezTo>
                <a:cubicBezTo>
                  <a:pt x="6229218" y="-40046"/>
                  <a:pt x="6407628" y="1725"/>
                  <a:pt x="6526215" y="0"/>
                </a:cubicBezTo>
                <a:cubicBezTo>
                  <a:pt x="6644802" y="-1725"/>
                  <a:pt x="6820466" y="12858"/>
                  <a:pt x="6953886" y="0"/>
                </a:cubicBezTo>
                <a:cubicBezTo>
                  <a:pt x="7087306" y="-12858"/>
                  <a:pt x="7257386" y="27832"/>
                  <a:pt x="7381556" y="0"/>
                </a:cubicBezTo>
                <a:cubicBezTo>
                  <a:pt x="7505726" y="-27832"/>
                  <a:pt x="7924582" y="13418"/>
                  <a:pt x="8231118" y="0"/>
                </a:cubicBezTo>
                <a:cubicBezTo>
                  <a:pt x="8620787" y="-46823"/>
                  <a:pt x="8853568" y="285615"/>
                  <a:pt x="8949106" y="717988"/>
                </a:cubicBezTo>
                <a:cubicBezTo>
                  <a:pt x="8966334" y="992615"/>
                  <a:pt x="8901784" y="1136581"/>
                  <a:pt x="8949106" y="1349798"/>
                </a:cubicBezTo>
                <a:cubicBezTo>
                  <a:pt x="8996428" y="1563015"/>
                  <a:pt x="8928169" y="1684359"/>
                  <a:pt x="8949106" y="1981608"/>
                </a:cubicBezTo>
                <a:cubicBezTo>
                  <a:pt x="8970043" y="2278857"/>
                  <a:pt x="8881714" y="2305993"/>
                  <a:pt x="8949106" y="2613418"/>
                </a:cubicBezTo>
                <a:cubicBezTo>
                  <a:pt x="9016498" y="2920843"/>
                  <a:pt x="8909132" y="3241671"/>
                  <a:pt x="8949106" y="3589852"/>
                </a:cubicBezTo>
                <a:cubicBezTo>
                  <a:pt x="8944777" y="4011729"/>
                  <a:pt x="8555768" y="4256450"/>
                  <a:pt x="8231118" y="4307840"/>
                </a:cubicBezTo>
                <a:cubicBezTo>
                  <a:pt x="7985288" y="4316758"/>
                  <a:pt x="7718272" y="4298367"/>
                  <a:pt x="7578054" y="4307840"/>
                </a:cubicBezTo>
                <a:cubicBezTo>
                  <a:pt x="7437836" y="4317313"/>
                  <a:pt x="7077664" y="4272054"/>
                  <a:pt x="6924989" y="4307840"/>
                </a:cubicBezTo>
                <a:cubicBezTo>
                  <a:pt x="6772315" y="4343626"/>
                  <a:pt x="6611520" y="4273146"/>
                  <a:pt x="6422187" y="4307840"/>
                </a:cubicBezTo>
                <a:cubicBezTo>
                  <a:pt x="6232854" y="4342534"/>
                  <a:pt x="5955958" y="4252293"/>
                  <a:pt x="5769123" y="4307840"/>
                </a:cubicBezTo>
                <a:cubicBezTo>
                  <a:pt x="5582288" y="4363387"/>
                  <a:pt x="5331530" y="4253365"/>
                  <a:pt x="5191190" y="4307840"/>
                </a:cubicBezTo>
                <a:cubicBezTo>
                  <a:pt x="5050850" y="4362315"/>
                  <a:pt x="4857412" y="4304307"/>
                  <a:pt x="4763520" y="4307840"/>
                </a:cubicBezTo>
                <a:cubicBezTo>
                  <a:pt x="4669628" y="4311373"/>
                  <a:pt x="4542308" y="4285839"/>
                  <a:pt x="4410980" y="4307840"/>
                </a:cubicBezTo>
                <a:cubicBezTo>
                  <a:pt x="4279652" y="4329841"/>
                  <a:pt x="4085724" y="4278930"/>
                  <a:pt x="3908179" y="4307840"/>
                </a:cubicBezTo>
                <a:cubicBezTo>
                  <a:pt x="3730634" y="4336750"/>
                  <a:pt x="3564713" y="4260076"/>
                  <a:pt x="3405377" y="4307840"/>
                </a:cubicBezTo>
                <a:cubicBezTo>
                  <a:pt x="3246041" y="4355604"/>
                  <a:pt x="2845673" y="4241457"/>
                  <a:pt x="2677181" y="4307840"/>
                </a:cubicBezTo>
                <a:cubicBezTo>
                  <a:pt x="2508689" y="4374223"/>
                  <a:pt x="2407294" y="4305294"/>
                  <a:pt x="2249511" y="4307840"/>
                </a:cubicBezTo>
                <a:cubicBezTo>
                  <a:pt x="2091728" y="4310386"/>
                  <a:pt x="1940315" y="4305962"/>
                  <a:pt x="1671578" y="4307840"/>
                </a:cubicBezTo>
                <a:cubicBezTo>
                  <a:pt x="1402841" y="4309718"/>
                  <a:pt x="960193" y="4290049"/>
                  <a:pt x="717988" y="4307840"/>
                </a:cubicBezTo>
                <a:cubicBezTo>
                  <a:pt x="329734" y="4319833"/>
                  <a:pt x="47257" y="3955539"/>
                  <a:pt x="0" y="3589852"/>
                </a:cubicBezTo>
                <a:cubicBezTo>
                  <a:pt x="-51666" y="3445768"/>
                  <a:pt x="47327" y="3175069"/>
                  <a:pt x="0" y="3044198"/>
                </a:cubicBezTo>
                <a:cubicBezTo>
                  <a:pt x="-47327" y="2913327"/>
                  <a:pt x="19009" y="2776598"/>
                  <a:pt x="0" y="2555981"/>
                </a:cubicBezTo>
                <a:cubicBezTo>
                  <a:pt x="-19009" y="2335364"/>
                  <a:pt x="18570" y="2270146"/>
                  <a:pt x="0" y="2039045"/>
                </a:cubicBezTo>
                <a:cubicBezTo>
                  <a:pt x="-18570" y="1807944"/>
                  <a:pt x="49553" y="1769255"/>
                  <a:pt x="0" y="1522110"/>
                </a:cubicBezTo>
                <a:cubicBezTo>
                  <a:pt x="-49553" y="1274966"/>
                  <a:pt x="35068" y="1074356"/>
                  <a:pt x="0" y="717988"/>
                </a:cubicBezTo>
                <a:close/>
              </a:path>
              <a:path w="8949106" h="4307840" stroke="0" extrusionOk="0">
                <a:moveTo>
                  <a:pt x="0" y="717988"/>
                </a:moveTo>
                <a:cubicBezTo>
                  <a:pt x="10910" y="299682"/>
                  <a:pt x="358410" y="100156"/>
                  <a:pt x="717988" y="0"/>
                </a:cubicBezTo>
                <a:cubicBezTo>
                  <a:pt x="1044552" y="-70045"/>
                  <a:pt x="1139894" y="23299"/>
                  <a:pt x="1446184" y="0"/>
                </a:cubicBezTo>
                <a:cubicBezTo>
                  <a:pt x="1752474" y="-23299"/>
                  <a:pt x="1706487" y="15952"/>
                  <a:pt x="1948985" y="0"/>
                </a:cubicBezTo>
                <a:cubicBezTo>
                  <a:pt x="2191483" y="-15952"/>
                  <a:pt x="2320597" y="67433"/>
                  <a:pt x="2602050" y="0"/>
                </a:cubicBezTo>
                <a:cubicBezTo>
                  <a:pt x="2883504" y="-67433"/>
                  <a:pt x="3004956" y="43235"/>
                  <a:pt x="3255114" y="0"/>
                </a:cubicBezTo>
                <a:cubicBezTo>
                  <a:pt x="3505272" y="-43235"/>
                  <a:pt x="3662106" y="58307"/>
                  <a:pt x="3833047" y="0"/>
                </a:cubicBezTo>
                <a:cubicBezTo>
                  <a:pt x="4003988" y="-58307"/>
                  <a:pt x="4268090" y="2355"/>
                  <a:pt x="4561243" y="0"/>
                </a:cubicBezTo>
                <a:cubicBezTo>
                  <a:pt x="4854396" y="-2355"/>
                  <a:pt x="4757873" y="18690"/>
                  <a:pt x="4913782" y="0"/>
                </a:cubicBezTo>
                <a:cubicBezTo>
                  <a:pt x="5069691" y="-18690"/>
                  <a:pt x="5399511" y="48440"/>
                  <a:pt x="5566847" y="0"/>
                </a:cubicBezTo>
                <a:cubicBezTo>
                  <a:pt x="5734183" y="-48440"/>
                  <a:pt x="5943289" y="71638"/>
                  <a:pt x="6295042" y="0"/>
                </a:cubicBezTo>
                <a:cubicBezTo>
                  <a:pt x="6646795" y="-71638"/>
                  <a:pt x="6867759" y="69793"/>
                  <a:pt x="7023238" y="0"/>
                </a:cubicBezTo>
                <a:cubicBezTo>
                  <a:pt x="7178717" y="-69793"/>
                  <a:pt x="7836401" y="3179"/>
                  <a:pt x="8231118" y="0"/>
                </a:cubicBezTo>
                <a:cubicBezTo>
                  <a:pt x="8698254" y="7205"/>
                  <a:pt x="8939846" y="332118"/>
                  <a:pt x="8949106" y="717988"/>
                </a:cubicBezTo>
                <a:cubicBezTo>
                  <a:pt x="8969433" y="961882"/>
                  <a:pt x="8923337" y="1076036"/>
                  <a:pt x="8949106" y="1263642"/>
                </a:cubicBezTo>
                <a:cubicBezTo>
                  <a:pt x="8974875" y="1451248"/>
                  <a:pt x="8938631" y="1592688"/>
                  <a:pt x="8949106" y="1866734"/>
                </a:cubicBezTo>
                <a:cubicBezTo>
                  <a:pt x="8959581" y="2140780"/>
                  <a:pt x="8916936" y="2154013"/>
                  <a:pt x="8949106" y="2354950"/>
                </a:cubicBezTo>
                <a:cubicBezTo>
                  <a:pt x="8981276" y="2555887"/>
                  <a:pt x="8917706" y="2667567"/>
                  <a:pt x="8949106" y="2871886"/>
                </a:cubicBezTo>
                <a:cubicBezTo>
                  <a:pt x="8980506" y="3076205"/>
                  <a:pt x="8865150" y="3358070"/>
                  <a:pt x="8949106" y="3589852"/>
                </a:cubicBezTo>
                <a:cubicBezTo>
                  <a:pt x="8897890" y="3957348"/>
                  <a:pt x="8644328" y="4339887"/>
                  <a:pt x="8231118" y="4307840"/>
                </a:cubicBezTo>
                <a:cubicBezTo>
                  <a:pt x="8027544" y="4331393"/>
                  <a:pt x="7944192" y="4259324"/>
                  <a:pt x="7803448" y="4307840"/>
                </a:cubicBezTo>
                <a:cubicBezTo>
                  <a:pt x="7662704" y="4356356"/>
                  <a:pt x="7360096" y="4264021"/>
                  <a:pt x="7075252" y="4307840"/>
                </a:cubicBezTo>
                <a:cubicBezTo>
                  <a:pt x="6790408" y="4351659"/>
                  <a:pt x="6686421" y="4286544"/>
                  <a:pt x="6572450" y="4307840"/>
                </a:cubicBezTo>
                <a:cubicBezTo>
                  <a:pt x="6458479" y="4329136"/>
                  <a:pt x="6262094" y="4306307"/>
                  <a:pt x="5994517" y="4307840"/>
                </a:cubicBezTo>
                <a:cubicBezTo>
                  <a:pt x="5726940" y="4309373"/>
                  <a:pt x="5686104" y="4288240"/>
                  <a:pt x="5566847" y="4307840"/>
                </a:cubicBezTo>
                <a:cubicBezTo>
                  <a:pt x="5447590" y="4327440"/>
                  <a:pt x="5151944" y="4293837"/>
                  <a:pt x="4913782" y="4307840"/>
                </a:cubicBezTo>
                <a:cubicBezTo>
                  <a:pt x="4675621" y="4321843"/>
                  <a:pt x="4587586" y="4293844"/>
                  <a:pt x="4410980" y="4307840"/>
                </a:cubicBezTo>
                <a:cubicBezTo>
                  <a:pt x="4234374" y="4321836"/>
                  <a:pt x="3872360" y="4265197"/>
                  <a:pt x="3682785" y="4307840"/>
                </a:cubicBezTo>
                <a:cubicBezTo>
                  <a:pt x="3493211" y="4350483"/>
                  <a:pt x="3365363" y="4260606"/>
                  <a:pt x="3104852" y="4307840"/>
                </a:cubicBezTo>
                <a:cubicBezTo>
                  <a:pt x="2844341" y="4355074"/>
                  <a:pt x="2647482" y="4242416"/>
                  <a:pt x="2376656" y="4307840"/>
                </a:cubicBezTo>
                <a:cubicBezTo>
                  <a:pt x="2105830" y="4373264"/>
                  <a:pt x="2195061" y="4275384"/>
                  <a:pt x="2024117" y="4307840"/>
                </a:cubicBezTo>
                <a:cubicBezTo>
                  <a:pt x="1853173" y="4340296"/>
                  <a:pt x="1564948" y="4296515"/>
                  <a:pt x="1295921" y="4307840"/>
                </a:cubicBezTo>
                <a:cubicBezTo>
                  <a:pt x="1026894" y="4319165"/>
                  <a:pt x="1000840" y="4285586"/>
                  <a:pt x="717988" y="4307840"/>
                </a:cubicBezTo>
                <a:cubicBezTo>
                  <a:pt x="244080" y="4324936"/>
                  <a:pt x="17040" y="3997333"/>
                  <a:pt x="0" y="3589852"/>
                </a:cubicBezTo>
                <a:cubicBezTo>
                  <a:pt x="-31352" y="3346753"/>
                  <a:pt x="18816" y="3135124"/>
                  <a:pt x="0" y="2986761"/>
                </a:cubicBezTo>
                <a:cubicBezTo>
                  <a:pt x="-18816" y="2838398"/>
                  <a:pt x="39127" y="2640385"/>
                  <a:pt x="0" y="2469825"/>
                </a:cubicBezTo>
                <a:cubicBezTo>
                  <a:pt x="-39127" y="2299265"/>
                  <a:pt x="41877" y="2009536"/>
                  <a:pt x="0" y="1866734"/>
                </a:cubicBezTo>
                <a:cubicBezTo>
                  <a:pt x="-41877" y="1723932"/>
                  <a:pt x="21186" y="1457911"/>
                  <a:pt x="0" y="1349798"/>
                </a:cubicBezTo>
                <a:cubicBezTo>
                  <a:pt x="-21186" y="1241685"/>
                  <a:pt x="58531" y="962892"/>
                  <a:pt x="0" y="717988"/>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32A5253-F902-F889-D439-011D830CD483}"/>
              </a:ext>
            </a:extLst>
          </p:cNvPr>
          <p:cNvSpPr txBox="1"/>
          <p:nvPr/>
        </p:nvSpPr>
        <p:spPr>
          <a:xfrm>
            <a:off x="3500226" y="2241376"/>
            <a:ext cx="6086474" cy="1107996"/>
          </a:xfrm>
          <a:prstGeom prst="rect">
            <a:avLst/>
          </a:prstGeom>
          <a:noFill/>
        </p:spPr>
        <p:txBody>
          <a:bodyPr wrap="square">
            <a:spAutoFit/>
          </a:bodyPr>
          <a:lstStyle/>
          <a:p>
            <a:pPr algn="ctr"/>
            <a:r>
              <a:rPr lang="en-US" sz="6600" b="1">
                <a:ln w="6600">
                  <a:solidFill>
                    <a:schemeClr val="tx1">
                      <a:lumMod val="65000"/>
                      <a:lumOff val="35000"/>
                    </a:schemeClr>
                  </a:solidFill>
                  <a:prstDash val="solid"/>
                </a:ln>
                <a:solidFill>
                  <a:srgbClr val="FF0000"/>
                </a:solidFill>
                <a:effectLst>
                  <a:outerShdw dist="38100" dir="2700000" algn="tl" rotWithShape="0">
                    <a:srgbClr val="002060"/>
                  </a:outerShdw>
                </a:effectLst>
                <a:latin typeface="#9Slide05 SVNClementine" panose="020F0502020204030203" pitchFamily="34" charset="0"/>
              </a:rPr>
              <a:t>Mái ấm gia đình</a:t>
            </a:r>
            <a:endParaRPr lang="en-US" sz="6600" b="1" dirty="0">
              <a:ln w="6600">
                <a:solidFill>
                  <a:schemeClr val="tx1">
                    <a:lumMod val="65000"/>
                    <a:lumOff val="35000"/>
                  </a:schemeClr>
                </a:solidFill>
                <a:prstDash val="solid"/>
              </a:ln>
              <a:solidFill>
                <a:srgbClr val="FF0000"/>
              </a:solidFill>
              <a:effectLst>
                <a:outerShdw dist="38100" dir="2700000" algn="tl" rotWithShape="0">
                  <a:srgbClr val="002060"/>
                </a:outerShdw>
              </a:effectLst>
              <a:latin typeface="#9Slide05 SVNClementine" panose="020F0502020204030203" pitchFamily="34" charset="0"/>
            </a:endParaRPr>
          </a:p>
        </p:txBody>
      </p:sp>
      <p:sp>
        <p:nvSpPr>
          <p:cNvPr id="7" name="TextBox 6">
            <a:extLst>
              <a:ext uri="{FF2B5EF4-FFF2-40B4-BE49-F238E27FC236}">
                <a16:creationId xmlns:a16="http://schemas.microsoft.com/office/drawing/2014/main" id="{312912B7-CEBE-DC40-4E59-BA011C1EB8F5}"/>
              </a:ext>
            </a:extLst>
          </p:cNvPr>
          <p:cNvSpPr txBox="1"/>
          <p:nvPr/>
        </p:nvSpPr>
        <p:spPr>
          <a:xfrm>
            <a:off x="1838276" y="991562"/>
            <a:ext cx="8435938" cy="630942"/>
          </a:xfrm>
          <a:prstGeom prst="rect">
            <a:avLst/>
          </a:prstGeom>
          <a:noFill/>
        </p:spPr>
        <p:txBody>
          <a:bodyPr wrap="square" rtlCol="0">
            <a:spAutoFit/>
          </a:bodyPr>
          <a:lstStyle/>
          <a:p>
            <a:pPr algn="ctr"/>
            <a:r>
              <a:rPr lang="en-US" sz="3500" b="1" dirty="0" err="1">
                <a:ln w="0"/>
                <a:latin typeface="+mj-lt"/>
              </a:rPr>
              <a:t>Thứ</a:t>
            </a:r>
            <a:r>
              <a:rPr lang="en-US" sz="3500" b="1" dirty="0">
                <a:ln w="0"/>
                <a:latin typeface="+mj-lt"/>
              </a:rPr>
              <a:t> …….. </a:t>
            </a:r>
            <a:r>
              <a:rPr lang="en-US" sz="3500" b="1" dirty="0" err="1">
                <a:ln w="0"/>
                <a:latin typeface="+mj-lt"/>
              </a:rPr>
              <a:t>ngày</a:t>
            </a:r>
            <a:r>
              <a:rPr lang="en-US" sz="3500" b="1" dirty="0">
                <a:ln w="0"/>
                <a:latin typeface="+mj-lt"/>
              </a:rPr>
              <a:t> ....... </a:t>
            </a:r>
            <a:r>
              <a:rPr lang="en-US" sz="3500" b="1" dirty="0" err="1">
                <a:ln w="0"/>
                <a:latin typeface="+mj-lt"/>
              </a:rPr>
              <a:t>tháng</a:t>
            </a:r>
            <a:r>
              <a:rPr lang="en-US" sz="3500" b="1" dirty="0">
                <a:ln w="0"/>
                <a:latin typeface="+mj-lt"/>
              </a:rPr>
              <a:t>….</a:t>
            </a:r>
            <a:r>
              <a:rPr lang="en-US" sz="3500" b="1" dirty="0" err="1">
                <a:ln w="0"/>
                <a:latin typeface="+mj-lt"/>
              </a:rPr>
              <a:t>năm</a:t>
            </a:r>
            <a:r>
              <a:rPr lang="en-US" sz="3500" b="1" dirty="0">
                <a:ln w="0"/>
                <a:latin typeface="+mj-lt"/>
              </a:rPr>
              <a:t>.....</a:t>
            </a:r>
            <a:endParaRPr lang="en-US" sz="3500" b="1" dirty="0">
              <a:latin typeface="+mj-lt"/>
            </a:endParaRPr>
          </a:p>
        </p:txBody>
      </p:sp>
      <p:sp>
        <p:nvSpPr>
          <p:cNvPr id="8" name="TextBox 7">
            <a:extLst>
              <a:ext uri="{FF2B5EF4-FFF2-40B4-BE49-F238E27FC236}">
                <a16:creationId xmlns:a16="http://schemas.microsoft.com/office/drawing/2014/main" id="{CAE1B2D2-182F-F574-5A9A-7E34F66B2697}"/>
              </a:ext>
            </a:extLst>
          </p:cNvPr>
          <p:cNvSpPr txBox="1"/>
          <p:nvPr/>
        </p:nvSpPr>
        <p:spPr>
          <a:xfrm>
            <a:off x="2327328" y="2521826"/>
            <a:ext cx="176047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3600" dirty="0" err="1">
                <a:ln w="0"/>
                <a:effectLst>
                  <a:outerShdw blurRad="38100" dist="19050" dir="2700000" algn="tl" rotWithShape="0">
                    <a:schemeClr val="dk1">
                      <a:alpha val="40000"/>
                    </a:schemeClr>
                  </a:outerShdw>
                </a:effectLst>
              </a:rPr>
              <a:t>Chủ</a:t>
            </a:r>
            <a:r>
              <a:rPr lang="en-US" sz="3600" dirty="0">
                <a:ln w="0"/>
                <a:effectLst>
                  <a:outerShdw blurRad="38100" dist="19050" dir="2700000" algn="tl" rotWithShape="0">
                    <a:schemeClr val="dk1">
                      <a:alpha val="40000"/>
                    </a:schemeClr>
                  </a:outerShdw>
                </a:effectLst>
              </a:rPr>
              <a:t> </a:t>
            </a:r>
            <a:r>
              <a:rPr lang="en-US" sz="3600" dirty="0" err="1">
                <a:ln w="0"/>
                <a:effectLst>
                  <a:outerShdw blurRad="38100" dist="19050" dir="2700000" algn="tl" rotWithShape="0">
                    <a:schemeClr val="dk1">
                      <a:alpha val="40000"/>
                    </a:schemeClr>
                  </a:outerShdw>
                </a:effectLst>
              </a:rPr>
              <a:t>Đề</a:t>
            </a:r>
            <a:r>
              <a:rPr lang="en-US" sz="3600" dirty="0">
                <a:ln w="0"/>
                <a:effectLst>
                  <a:outerShdw blurRad="38100" dist="19050" dir="2700000" algn="tl" rotWithShape="0">
                    <a:schemeClr val="dk1">
                      <a:alpha val="40000"/>
                    </a:schemeClr>
                  </a:outerShdw>
                </a:effectLst>
              </a:rPr>
              <a:t>: </a:t>
            </a:r>
          </a:p>
        </p:txBody>
      </p:sp>
      <p:sp>
        <p:nvSpPr>
          <p:cNvPr id="9" name="TextBox 8">
            <a:extLst>
              <a:ext uri="{FF2B5EF4-FFF2-40B4-BE49-F238E27FC236}">
                <a16:creationId xmlns:a16="http://schemas.microsoft.com/office/drawing/2014/main" id="{2DC43CB5-E661-E4B2-9C2D-DFB76FB51CCD}"/>
              </a:ext>
            </a:extLst>
          </p:cNvPr>
          <p:cNvSpPr txBox="1"/>
          <p:nvPr/>
        </p:nvSpPr>
        <p:spPr>
          <a:xfrm>
            <a:off x="4235486" y="3425482"/>
            <a:ext cx="3641516" cy="646331"/>
          </a:xfrm>
          <a:prstGeom prst="rect">
            <a:avLst/>
          </a:prstGeom>
          <a:noFill/>
        </p:spPr>
        <p:txBody>
          <a:bodyPr wrap="square" rtlCol="0">
            <a:spAutoFit/>
          </a:bodyPr>
          <a:lstStyle/>
          <a:p>
            <a:pPr algn="ctr"/>
            <a:r>
              <a:rPr lang="en-US" sz="3600" dirty="0" err="1">
                <a:ln w="0"/>
                <a:effectLst>
                  <a:outerShdw blurRad="38100" dist="19050" dir="2700000" algn="tl" rotWithShape="0">
                    <a:schemeClr val="dk1">
                      <a:alpha val="40000"/>
                    </a:schemeClr>
                  </a:outerShdw>
                </a:effectLst>
              </a:rPr>
              <a:t>Bài</a:t>
            </a:r>
            <a:r>
              <a:rPr lang="en-US" sz="3600" dirty="0">
                <a:ln w="0"/>
                <a:effectLst>
                  <a:outerShdw blurRad="38100" dist="19050" dir="2700000" algn="tl" rotWithShape="0">
                    <a:schemeClr val="dk1">
                      <a:alpha val="40000"/>
                    </a:schemeClr>
                  </a:outerShdw>
                </a:effectLst>
              </a:rPr>
              <a:t> 3 - </a:t>
            </a:r>
            <a:r>
              <a:rPr lang="en-US" sz="3600" err="1">
                <a:ln w="0"/>
                <a:effectLst>
                  <a:outerShdw blurRad="38100" dist="19050" dir="2700000" algn="tl" rotWithShape="0">
                    <a:schemeClr val="dk1">
                      <a:alpha val="40000"/>
                    </a:schemeClr>
                  </a:outerShdw>
                </a:effectLst>
              </a:rPr>
              <a:t>Tiết</a:t>
            </a:r>
            <a:r>
              <a:rPr lang="en-US" sz="3600">
                <a:ln w="0"/>
                <a:effectLst>
                  <a:outerShdw blurRad="38100" dist="19050" dir="2700000" algn="tl" rotWithShape="0">
                    <a:schemeClr val="dk1">
                      <a:alpha val="40000"/>
                    </a:schemeClr>
                  </a:outerShdw>
                </a:effectLst>
              </a:rPr>
              <a:t> 1 + 2</a:t>
            </a:r>
            <a:endParaRPr lang="en-US" sz="3600" dirty="0">
              <a:ln w="0"/>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6F26FDF8-6147-8738-8E66-0A06736AC966}"/>
              </a:ext>
            </a:extLst>
          </p:cNvPr>
          <p:cNvSpPr txBox="1"/>
          <p:nvPr/>
        </p:nvSpPr>
        <p:spPr>
          <a:xfrm>
            <a:off x="4362021" y="1571191"/>
            <a:ext cx="3388447" cy="769441"/>
          </a:xfrm>
          <a:prstGeom prst="rect">
            <a:avLst/>
          </a:prstGeom>
          <a:noFill/>
        </p:spPr>
        <p:txBody>
          <a:bodyPr wrap="square" rtlCol="0">
            <a:spAutoFit/>
          </a:bodyP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Tiếng</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Việt</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sp>
        <p:nvSpPr>
          <p:cNvPr id="15" name="TextBox 14">
            <a:extLst>
              <a:ext uri="{FF2B5EF4-FFF2-40B4-BE49-F238E27FC236}">
                <a16:creationId xmlns:a16="http://schemas.microsoft.com/office/drawing/2014/main" id="{C2C20D3F-BEFA-176B-E9DE-5AFCBAA77F67}"/>
              </a:ext>
            </a:extLst>
          </p:cNvPr>
          <p:cNvSpPr txBox="1"/>
          <p:nvPr/>
        </p:nvSpPr>
        <p:spPr>
          <a:xfrm>
            <a:off x="2327328" y="3946466"/>
            <a:ext cx="7845754" cy="1015663"/>
          </a:xfrm>
          <a:prstGeom prst="rect">
            <a:avLst/>
          </a:prstGeom>
          <a:noFill/>
        </p:spPr>
        <p:txBody>
          <a:bodyPr wrap="square" rtlCol="0">
            <a:spAutoFit/>
          </a:bodyPr>
          <a:lstStyle/>
          <a:p>
            <a:pPr algn="ctr"/>
            <a:r>
              <a:rPr lang="en-US" sz="6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NHƯ CÓ AI ĐI VẮNG</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xEl>
                                              <p:pRg st="0" end="0"/>
                                            </p:txEl>
                                          </p:spTgt>
                                        </p:tgtEl>
                                      </p:cBhvr>
                                    </p:animEffect>
                                  </p:childTnLst>
                                </p:cTn>
                              </p:par>
                            </p:childTnLst>
                          </p:cTn>
                        </p:par>
                        <p:par>
                          <p:cTn id="28" fill="hold">
                            <p:stCondLst>
                              <p:cond delay="25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5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P spid="9" grpId="0"/>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Rectangle: Rounded Corners 9">
            <a:extLst>
              <a:ext uri="{FF2B5EF4-FFF2-40B4-BE49-F238E27FC236}">
                <a16:creationId xmlns:a16="http://schemas.microsoft.com/office/drawing/2014/main" id="{25A77C9C-7C51-8319-CC0C-77947E0373DB}"/>
              </a:ext>
            </a:extLst>
          </p:cNvPr>
          <p:cNvSpPr/>
          <p:nvPr/>
        </p:nvSpPr>
        <p:spPr>
          <a:xfrm>
            <a:off x="1970369" y="498865"/>
            <a:ext cx="8251262" cy="844722"/>
          </a:xfrm>
          <a:custGeom>
            <a:avLst/>
            <a:gdLst>
              <a:gd name="connsiteX0" fmla="*/ 0 w 8251262"/>
              <a:gd name="connsiteY0" fmla="*/ 190865 h 844722"/>
              <a:gd name="connsiteX1" fmla="*/ 190865 w 8251262"/>
              <a:gd name="connsiteY1" fmla="*/ 0 h 844722"/>
              <a:gd name="connsiteX2" fmla="*/ 846659 w 8251262"/>
              <a:gd name="connsiteY2" fmla="*/ 0 h 844722"/>
              <a:gd name="connsiteX3" fmla="*/ 1502454 w 8251262"/>
              <a:gd name="connsiteY3" fmla="*/ 0 h 844722"/>
              <a:gd name="connsiteX4" fmla="*/ 2315639 w 8251262"/>
              <a:gd name="connsiteY4" fmla="*/ 0 h 844722"/>
              <a:gd name="connsiteX5" fmla="*/ 2814042 w 8251262"/>
              <a:gd name="connsiteY5" fmla="*/ 0 h 844722"/>
              <a:gd name="connsiteX6" fmla="*/ 3627227 w 8251262"/>
              <a:gd name="connsiteY6" fmla="*/ 0 h 844722"/>
              <a:gd name="connsiteX7" fmla="*/ 4283022 w 8251262"/>
              <a:gd name="connsiteY7" fmla="*/ 0 h 844722"/>
              <a:gd name="connsiteX8" fmla="*/ 5096207 w 8251262"/>
              <a:gd name="connsiteY8" fmla="*/ 0 h 844722"/>
              <a:gd name="connsiteX9" fmla="*/ 5594610 w 8251262"/>
              <a:gd name="connsiteY9" fmla="*/ 0 h 844722"/>
              <a:gd name="connsiteX10" fmla="*/ 6407795 w 8251262"/>
              <a:gd name="connsiteY10" fmla="*/ 0 h 844722"/>
              <a:gd name="connsiteX11" fmla="*/ 7063590 w 8251262"/>
              <a:gd name="connsiteY11" fmla="*/ 0 h 844722"/>
              <a:gd name="connsiteX12" fmla="*/ 8060397 w 8251262"/>
              <a:gd name="connsiteY12" fmla="*/ 0 h 844722"/>
              <a:gd name="connsiteX13" fmla="*/ 8251262 w 8251262"/>
              <a:gd name="connsiteY13" fmla="*/ 190865 h 844722"/>
              <a:gd name="connsiteX14" fmla="*/ 8251262 w 8251262"/>
              <a:gd name="connsiteY14" fmla="*/ 653857 h 844722"/>
              <a:gd name="connsiteX15" fmla="*/ 8060397 w 8251262"/>
              <a:gd name="connsiteY15" fmla="*/ 844722 h 844722"/>
              <a:gd name="connsiteX16" fmla="*/ 7483298 w 8251262"/>
              <a:gd name="connsiteY16" fmla="*/ 844722 h 844722"/>
              <a:gd name="connsiteX17" fmla="*/ 6827504 w 8251262"/>
              <a:gd name="connsiteY17" fmla="*/ 844722 h 844722"/>
              <a:gd name="connsiteX18" fmla="*/ 6171709 w 8251262"/>
              <a:gd name="connsiteY18" fmla="*/ 844722 h 844722"/>
              <a:gd name="connsiteX19" fmla="*/ 5437220 w 8251262"/>
              <a:gd name="connsiteY19" fmla="*/ 844722 h 844722"/>
              <a:gd name="connsiteX20" fmla="*/ 4860121 w 8251262"/>
              <a:gd name="connsiteY20" fmla="*/ 844722 h 844722"/>
              <a:gd name="connsiteX21" fmla="*/ 4204326 w 8251262"/>
              <a:gd name="connsiteY21" fmla="*/ 844722 h 844722"/>
              <a:gd name="connsiteX22" fmla="*/ 3705923 w 8251262"/>
              <a:gd name="connsiteY22" fmla="*/ 844722 h 844722"/>
              <a:gd name="connsiteX23" fmla="*/ 3128824 w 8251262"/>
              <a:gd name="connsiteY23" fmla="*/ 844722 h 844722"/>
              <a:gd name="connsiteX24" fmla="*/ 2630420 w 8251262"/>
              <a:gd name="connsiteY24" fmla="*/ 844722 h 844722"/>
              <a:gd name="connsiteX25" fmla="*/ 2132016 w 8251262"/>
              <a:gd name="connsiteY25" fmla="*/ 844722 h 844722"/>
              <a:gd name="connsiteX26" fmla="*/ 1397527 w 8251262"/>
              <a:gd name="connsiteY26" fmla="*/ 844722 h 844722"/>
              <a:gd name="connsiteX27" fmla="*/ 190865 w 8251262"/>
              <a:gd name="connsiteY27" fmla="*/ 844722 h 844722"/>
              <a:gd name="connsiteX28" fmla="*/ 0 w 8251262"/>
              <a:gd name="connsiteY28" fmla="*/ 653857 h 844722"/>
              <a:gd name="connsiteX29" fmla="*/ 0 w 8251262"/>
              <a:gd name="connsiteY29"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1262" h="844722" fill="none" extrusionOk="0">
                <a:moveTo>
                  <a:pt x="0" y="190865"/>
                </a:moveTo>
                <a:cubicBezTo>
                  <a:pt x="-1010" y="90944"/>
                  <a:pt x="108933" y="4826"/>
                  <a:pt x="190865" y="0"/>
                </a:cubicBezTo>
                <a:cubicBezTo>
                  <a:pt x="346418" y="-26711"/>
                  <a:pt x="520416" y="-5189"/>
                  <a:pt x="846659" y="0"/>
                </a:cubicBezTo>
                <a:cubicBezTo>
                  <a:pt x="1172902" y="5189"/>
                  <a:pt x="1268481" y="-29225"/>
                  <a:pt x="1502454" y="0"/>
                </a:cubicBezTo>
                <a:cubicBezTo>
                  <a:pt x="1736428" y="29225"/>
                  <a:pt x="2015381" y="-16295"/>
                  <a:pt x="2315639" y="0"/>
                </a:cubicBezTo>
                <a:cubicBezTo>
                  <a:pt x="2615898" y="16295"/>
                  <a:pt x="2677088" y="21730"/>
                  <a:pt x="2814042" y="0"/>
                </a:cubicBezTo>
                <a:cubicBezTo>
                  <a:pt x="2950996" y="-21730"/>
                  <a:pt x="3463457" y="-31974"/>
                  <a:pt x="3627227" y="0"/>
                </a:cubicBezTo>
                <a:cubicBezTo>
                  <a:pt x="3790997" y="31974"/>
                  <a:pt x="3992310" y="24525"/>
                  <a:pt x="4283022" y="0"/>
                </a:cubicBezTo>
                <a:cubicBezTo>
                  <a:pt x="4573735" y="-24525"/>
                  <a:pt x="4885673" y="-38598"/>
                  <a:pt x="5096207" y="0"/>
                </a:cubicBezTo>
                <a:cubicBezTo>
                  <a:pt x="5306742" y="38598"/>
                  <a:pt x="5440121" y="7677"/>
                  <a:pt x="5594610" y="0"/>
                </a:cubicBezTo>
                <a:cubicBezTo>
                  <a:pt x="5749099" y="-7677"/>
                  <a:pt x="6059888" y="-26491"/>
                  <a:pt x="6407795" y="0"/>
                </a:cubicBezTo>
                <a:cubicBezTo>
                  <a:pt x="6755703" y="26491"/>
                  <a:pt x="6794655" y="-23155"/>
                  <a:pt x="7063590" y="0"/>
                </a:cubicBezTo>
                <a:cubicBezTo>
                  <a:pt x="7332525" y="23155"/>
                  <a:pt x="7843865" y="33089"/>
                  <a:pt x="8060397" y="0"/>
                </a:cubicBezTo>
                <a:cubicBezTo>
                  <a:pt x="8174374" y="-5100"/>
                  <a:pt x="8231256" y="95418"/>
                  <a:pt x="8251262" y="190865"/>
                </a:cubicBezTo>
                <a:cubicBezTo>
                  <a:pt x="8235093" y="314876"/>
                  <a:pt x="8249781" y="448869"/>
                  <a:pt x="8251262" y="653857"/>
                </a:cubicBezTo>
                <a:cubicBezTo>
                  <a:pt x="8274291" y="769933"/>
                  <a:pt x="8175748" y="853246"/>
                  <a:pt x="8060397" y="844722"/>
                </a:cubicBezTo>
                <a:cubicBezTo>
                  <a:pt x="7836361" y="872686"/>
                  <a:pt x="7739922" y="845049"/>
                  <a:pt x="7483298" y="844722"/>
                </a:cubicBezTo>
                <a:cubicBezTo>
                  <a:pt x="7226674" y="844395"/>
                  <a:pt x="7034686" y="839813"/>
                  <a:pt x="6827504" y="844722"/>
                </a:cubicBezTo>
                <a:cubicBezTo>
                  <a:pt x="6620322" y="849631"/>
                  <a:pt x="6331522" y="836343"/>
                  <a:pt x="6171709" y="844722"/>
                </a:cubicBezTo>
                <a:cubicBezTo>
                  <a:pt x="6011897" y="853101"/>
                  <a:pt x="5678882" y="877981"/>
                  <a:pt x="5437220" y="844722"/>
                </a:cubicBezTo>
                <a:cubicBezTo>
                  <a:pt x="5195558" y="811463"/>
                  <a:pt x="5007566" y="841573"/>
                  <a:pt x="4860121" y="844722"/>
                </a:cubicBezTo>
                <a:cubicBezTo>
                  <a:pt x="4712676" y="847871"/>
                  <a:pt x="4467315" y="865349"/>
                  <a:pt x="4204326" y="844722"/>
                </a:cubicBezTo>
                <a:cubicBezTo>
                  <a:pt x="3941337" y="824095"/>
                  <a:pt x="3856063" y="862278"/>
                  <a:pt x="3705923" y="844722"/>
                </a:cubicBezTo>
                <a:cubicBezTo>
                  <a:pt x="3555783" y="827166"/>
                  <a:pt x="3339748" y="831127"/>
                  <a:pt x="3128824" y="844722"/>
                </a:cubicBezTo>
                <a:cubicBezTo>
                  <a:pt x="2917900" y="858317"/>
                  <a:pt x="2842918" y="820934"/>
                  <a:pt x="2630420" y="844722"/>
                </a:cubicBezTo>
                <a:cubicBezTo>
                  <a:pt x="2417922" y="868510"/>
                  <a:pt x="2241049" y="852424"/>
                  <a:pt x="2132016" y="844722"/>
                </a:cubicBezTo>
                <a:cubicBezTo>
                  <a:pt x="2022983" y="837020"/>
                  <a:pt x="1664758" y="868583"/>
                  <a:pt x="1397527" y="844722"/>
                </a:cubicBezTo>
                <a:cubicBezTo>
                  <a:pt x="1130296" y="820861"/>
                  <a:pt x="721456" y="788541"/>
                  <a:pt x="190865" y="844722"/>
                </a:cubicBezTo>
                <a:cubicBezTo>
                  <a:pt x="70716" y="854740"/>
                  <a:pt x="10840" y="756532"/>
                  <a:pt x="0" y="653857"/>
                </a:cubicBezTo>
                <a:cubicBezTo>
                  <a:pt x="-3222" y="496187"/>
                  <a:pt x="-13757" y="298285"/>
                  <a:pt x="0" y="190865"/>
                </a:cubicBezTo>
                <a:close/>
              </a:path>
              <a:path w="8251262" h="844722" stroke="0" extrusionOk="0">
                <a:moveTo>
                  <a:pt x="0" y="190865"/>
                </a:moveTo>
                <a:cubicBezTo>
                  <a:pt x="-16090" y="102340"/>
                  <a:pt x="86885" y="6057"/>
                  <a:pt x="190865" y="0"/>
                </a:cubicBezTo>
                <a:cubicBezTo>
                  <a:pt x="304314" y="-9369"/>
                  <a:pt x="497929" y="-24592"/>
                  <a:pt x="689269" y="0"/>
                </a:cubicBezTo>
                <a:cubicBezTo>
                  <a:pt x="880609" y="24592"/>
                  <a:pt x="1005578" y="24232"/>
                  <a:pt x="1266368" y="0"/>
                </a:cubicBezTo>
                <a:cubicBezTo>
                  <a:pt x="1527158" y="-24232"/>
                  <a:pt x="1482479" y="-9379"/>
                  <a:pt x="1686076" y="0"/>
                </a:cubicBezTo>
                <a:cubicBezTo>
                  <a:pt x="1889673" y="9379"/>
                  <a:pt x="2112684" y="30955"/>
                  <a:pt x="2420566" y="0"/>
                </a:cubicBezTo>
                <a:cubicBezTo>
                  <a:pt x="2728448" y="-30955"/>
                  <a:pt x="2718384" y="-20092"/>
                  <a:pt x="2840274" y="0"/>
                </a:cubicBezTo>
                <a:cubicBezTo>
                  <a:pt x="2962164" y="20092"/>
                  <a:pt x="3291440" y="17209"/>
                  <a:pt x="3496068" y="0"/>
                </a:cubicBezTo>
                <a:cubicBezTo>
                  <a:pt x="3700696" y="-17209"/>
                  <a:pt x="3822828" y="-1608"/>
                  <a:pt x="3994472" y="0"/>
                </a:cubicBezTo>
                <a:cubicBezTo>
                  <a:pt x="4166116" y="1608"/>
                  <a:pt x="4263446" y="-23986"/>
                  <a:pt x="4492876" y="0"/>
                </a:cubicBezTo>
                <a:cubicBezTo>
                  <a:pt x="4722306" y="23986"/>
                  <a:pt x="4743096" y="8393"/>
                  <a:pt x="4912584" y="0"/>
                </a:cubicBezTo>
                <a:cubicBezTo>
                  <a:pt x="5082072" y="-8393"/>
                  <a:pt x="5197473" y="-15201"/>
                  <a:pt x="5332293" y="0"/>
                </a:cubicBezTo>
                <a:cubicBezTo>
                  <a:pt x="5467113" y="15201"/>
                  <a:pt x="5631181" y="-15898"/>
                  <a:pt x="5830696" y="0"/>
                </a:cubicBezTo>
                <a:cubicBezTo>
                  <a:pt x="6030211" y="15898"/>
                  <a:pt x="6219072" y="27375"/>
                  <a:pt x="6407795" y="0"/>
                </a:cubicBezTo>
                <a:cubicBezTo>
                  <a:pt x="6596518" y="-27375"/>
                  <a:pt x="6926776" y="-11196"/>
                  <a:pt x="7142285" y="0"/>
                </a:cubicBezTo>
                <a:cubicBezTo>
                  <a:pt x="7357794" y="11196"/>
                  <a:pt x="7770971" y="-41086"/>
                  <a:pt x="8060397" y="0"/>
                </a:cubicBezTo>
                <a:cubicBezTo>
                  <a:pt x="8185954" y="-13207"/>
                  <a:pt x="8263532" y="89345"/>
                  <a:pt x="8251262" y="190865"/>
                </a:cubicBezTo>
                <a:cubicBezTo>
                  <a:pt x="8231805" y="332483"/>
                  <a:pt x="8269018" y="528801"/>
                  <a:pt x="8251262" y="653857"/>
                </a:cubicBezTo>
                <a:cubicBezTo>
                  <a:pt x="8230182" y="769314"/>
                  <a:pt x="8169731" y="818737"/>
                  <a:pt x="8060397" y="844722"/>
                </a:cubicBezTo>
                <a:cubicBezTo>
                  <a:pt x="7859048" y="839611"/>
                  <a:pt x="7784831" y="828154"/>
                  <a:pt x="7640689" y="844722"/>
                </a:cubicBezTo>
                <a:cubicBezTo>
                  <a:pt x="7496547" y="861290"/>
                  <a:pt x="7223560" y="830083"/>
                  <a:pt x="6827504" y="844722"/>
                </a:cubicBezTo>
                <a:cubicBezTo>
                  <a:pt x="6431448" y="859361"/>
                  <a:pt x="6439913" y="875886"/>
                  <a:pt x="6171709" y="844722"/>
                </a:cubicBezTo>
                <a:cubicBezTo>
                  <a:pt x="5903505" y="813558"/>
                  <a:pt x="5907582" y="846551"/>
                  <a:pt x="5673306" y="844722"/>
                </a:cubicBezTo>
                <a:cubicBezTo>
                  <a:pt x="5439030" y="842893"/>
                  <a:pt x="5236137" y="815154"/>
                  <a:pt x="4860121" y="844722"/>
                </a:cubicBezTo>
                <a:cubicBezTo>
                  <a:pt x="4484106" y="874290"/>
                  <a:pt x="4419989" y="833791"/>
                  <a:pt x="4283022" y="844722"/>
                </a:cubicBezTo>
                <a:cubicBezTo>
                  <a:pt x="4146055" y="855653"/>
                  <a:pt x="3825888" y="854007"/>
                  <a:pt x="3705923" y="844722"/>
                </a:cubicBezTo>
                <a:cubicBezTo>
                  <a:pt x="3585958" y="835437"/>
                  <a:pt x="3270726" y="856628"/>
                  <a:pt x="3128824" y="844722"/>
                </a:cubicBezTo>
                <a:cubicBezTo>
                  <a:pt x="2986922" y="832816"/>
                  <a:pt x="2878775" y="837483"/>
                  <a:pt x="2630420" y="844722"/>
                </a:cubicBezTo>
                <a:cubicBezTo>
                  <a:pt x="2382065" y="851961"/>
                  <a:pt x="2400586" y="846939"/>
                  <a:pt x="2210712" y="844722"/>
                </a:cubicBezTo>
                <a:cubicBezTo>
                  <a:pt x="2020838" y="842505"/>
                  <a:pt x="1901765" y="820527"/>
                  <a:pt x="1712308" y="844722"/>
                </a:cubicBezTo>
                <a:cubicBezTo>
                  <a:pt x="1522851" y="868917"/>
                  <a:pt x="1255891" y="845159"/>
                  <a:pt x="1056514" y="844722"/>
                </a:cubicBezTo>
                <a:cubicBezTo>
                  <a:pt x="857137" y="844285"/>
                  <a:pt x="489453" y="831691"/>
                  <a:pt x="190865" y="844722"/>
                </a:cubicBezTo>
                <a:cubicBezTo>
                  <a:pt x="90901" y="845185"/>
                  <a:pt x="-24069" y="752450"/>
                  <a:pt x="0" y="653857"/>
                </a:cubicBezTo>
                <a:cubicBezTo>
                  <a:pt x="-12400" y="531508"/>
                  <a:pt x="5737" y="40644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nối</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tiếp</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theo</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grpSp>
        <p:nvGrpSpPr>
          <p:cNvPr id="37" name="Group 36">
            <a:extLst>
              <a:ext uri="{FF2B5EF4-FFF2-40B4-BE49-F238E27FC236}">
                <a16:creationId xmlns:a16="http://schemas.microsoft.com/office/drawing/2014/main" id="{7AE2344E-3C37-93E3-3051-EF68916BA70D}"/>
              </a:ext>
            </a:extLst>
          </p:cNvPr>
          <p:cNvGrpSpPr/>
          <p:nvPr/>
        </p:nvGrpSpPr>
        <p:grpSpPr>
          <a:xfrm>
            <a:off x="294288" y="2338935"/>
            <a:ext cx="5690681" cy="2877103"/>
            <a:chOff x="308882" y="1940105"/>
            <a:chExt cx="5690681" cy="2877103"/>
          </a:xfrm>
        </p:grpSpPr>
        <p:sp>
          <p:nvSpPr>
            <p:cNvPr id="4" name="Rectangle: Rounded Corners 3">
              <a:extLst>
                <a:ext uri="{FF2B5EF4-FFF2-40B4-BE49-F238E27FC236}">
                  <a16:creationId xmlns:a16="http://schemas.microsoft.com/office/drawing/2014/main" id="{66F0A6BC-52C6-6A21-DFB3-1E6A06FDB676}"/>
                </a:ext>
              </a:extLst>
            </p:cNvPr>
            <p:cNvSpPr/>
            <p:nvPr/>
          </p:nvSpPr>
          <p:spPr>
            <a:xfrm>
              <a:off x="308882" y="1940105"/>
              <a:ext cx="5690681" cy="2877103"/>
            </a:xfrm>
            <a:custGeom>
              <a:avLst/>
              <a:gdLst>
                <a:gd name="connsiteX0" fmla="*/ 0 w 5690681"/>
                <a:gd name="connsiteY0" fmla="*/ 252897 h 2877103"/>
                <a:gd name="connsiteX1" fmla="*/ 252897 w 5690681"/>
                <a:gd name="connsiteY1" fmla="*/ 0 h 2877103"/>
                <a:gd name="connsiteX2" fmla="*/ 952857 w 5690681"/>
                <a:gd name="connsiteY2" fmla="*/ 0 h 2877103"/>
                <a:gd name="connsiteX3" fmla="*/ 1497270 w 5690681"/>
                <a:gd name="connsiteY3" fmla="*/ 0 h 2877103"/>
                <a:gd name="connsiteX4" fmla="*/ 2145381 w 5690681"/>
                <a:gd name="connsiteY4" fmla="*/ 0 h 2877103"/>
                <a:gd name="connsiteX5" fmla="*/ 2741643 w 5690681"/>
                <a:gd name="connsiteY5" fmla="*/ 0 h 2877103"/>
                <a:gd name="connsiteX6" fmla="*/ 3337905 w 5690681"/>
                <a:gd name="connsiteY6" fmla="*/ 0 h 2877103"/>
                <a:gd name="connsiteX7" fmla="*/ 3934167 w 5690681"/>
                <a:gd name="connsiteY7" fmla="*/ 0 h 2877103"/>
                <a:gd name="connsiteX8" fmla="*/ 4582278 w 5690681"/>
                <a:gd name="connsiteY8" fmla="*/ 0 h 2877103"/>
                <a:gd name="connsiteX9" fmla="*/ 5437784 w 5690681"/>
                <a:gd name="connsiteY9" fmla="*/ 0 h 2877103"/>
                <a:gd name="connsiteX10" fmla="*/ 5690681 w 5690681"/>
                <a:gd name="connsiteY10" fmla="*/ 252897 h 2877103"/>
                <a:gd name="connsiteX11" fmla="*/ 5690681 w 5690681"/>
                <a:gd name="connsiteY11" fmla="*/ 822011 h 2877103"/>
                <a:gd name="connsiteX12" fmla="*/ 5690681 w 5690681"/>
                <a:gd name="connsiteY12" fmla="*/ 1462265 h 2877103"/>
                <a:gd name="connsiteX13" fmla="*/ 5690681 w 5690681"/>
                <a:gd name="connsiteY13" fmla="*/ 2007666 h 2877103"/>
                <a:gd name="connsiteX14" fmla="*/ 5690681 w 5690681"/>
                <a:gd name="connsiteY14" fmla="*/ 2624206 h 2877103"/>
                <a:gd name="connsiteX15" fmla="*/ 5437784 w 5690681"/>
                <a:gd name="connsiteY15" fmla="*/ 2877103 h 2877103"/>
                <a:gd name="connsiteX16" fmla="*/ 4893371 w 5690681"/>
                <a:gd name="connsiteY16" fmla="*/ 2877103 h 2877103"/>
                <a:gd name="connsiteX17" fmla="*/ 4193411 w 5690681"/>
                <a:gd name="connsiteY17" fmla="*/ 2877103 h 2877103"/>
                <a:gd name="connsiteX18" fmla="*/ 3545300 w 5690681"/>
                <a:gd name="connsiteY18" fmla="*/ 2877103 h 2877103"/>
                <a:gd name="connsiteX19" fmla="*/ 3052736 w 5690681"/>
                <a:gd name="connsiteY19" fmla="*/ 2877103 h 2877103"/>
                <a:gd name="connsiteX20" fmla="*/ 2404625 w 5690681"/>
                <a:gd name="connsiteY20" fmla="*/ 2877103 h 2877103"/>
                <a:gd name="connsiteX21" fmla="*/ 1756514 w 5690681"/>
                <a:gd name="connsiteY21" fmla="*/ 2877103 h 2877103"/>
                <a:gd name="connsiteX22" fmla="*/ 1108403 w 5690681"/>
                <a:gd name="connsiteY22" fmla="*/ 2877103 h 2877103"/>
                <a:gd name="connsiteX23" fmla="*/ 252897 w 5690681"/>
                <a:gd name="connsiteY23" fmla="*/ 2877103 h 2877103"/>
                <a:gd name="connsiteX24" fmla="*/ 0 w 5690681"/>
                <a:gd name="connsiteY24" fmla="*/ 2624206 h 2877103"/>
                <a:gd name="connsiteX25" fmla="*/ 0 w 5690681"/>
                <a:gd name="connsiteY25" fmla="*/ 2031379 h 2877103"/>
                <a:gd name="connsiteX26" fmla="*/ 0 w 5690681"/>
                <a:gd name="connsiteY26" fmla="*/ 1485978 h 2877103"/>
                <a:gd name="connsiteX27" fmla="*/ 0 w 5690681"/>
                <a:gd name="connsiteY27" fmla="*/ 916864 h 2877103"/>
                <a:gd name="connsiteX28" fmla="*/ 0 w 5690681"/>
                <a:gd name="connsiteY28" fmla="*/ 252897 h 2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0681" h="2877103" fill="none" extrusionOk="0">
                  <a:moveTo>
                    <a:pt x="0" y="252897"/>
                  </a:moveTo>
                  <a:cubicBezTo>
                    <a:pt x="-6490" y="121296"/>
                    <a:pt x="114352" y="-3003"/>
                    <a:pt x="252897" y="0"/>
                  </a:cubicBezTo>
                  <a:cubicBezTo>
                    <a:pt x="495423" y="-33354"/>
                    <a:pt x="613515" y="30917"/>
                    <a:pt x="952857" y="0"/>
                  </a:cubicBezTo>
                  <a:cubicBezTo>
                    <a:pt x="1292199" y="-30917"/>
                    <a:pt x="1255639" y="-11638"/>
                    <a:pt x="1497270" y="0"/>
                  </a:cubicBezTo>
                  <a:cubicBezTo>
                    <a:pt x="1738901" y="11638"/>
                    <a:pt x="1958519" y="-20755"/>
                    <a:pt x="2145381" y="0"/>
                  </a:cubicBezTo>
                  <a:cubicBezTo>
                    <a:pt x="2332243" y="20755"/>
                    <a:pt x="2607011" y="-105"/>
                    <a:pt x="2741643" y="0"/>
                  </a:cubicBezTo>
                  <a:cubicBezTo>
                    <a:pt x="2876275" y="105"/>
                    <a:pt x="3205610" y="260"/>
                    <a:pt x="3337905" y="0"/>
                  </a:cubicBezTo>
                  <a:cubicBezTo>
                    <a:pt x="3470200" y="-260"/>
                    <a:pt x="3799205" y="-1582"/>
                    <a:pt x="3934167" y="0"/>
                  </a:cubicBezTo>
                  <a:cubicBezTo>
                    <a:pt x="4069129" y="1582"/>
                    <a:pt x="4331784" y="-27296"/>
                    <a:pt x="4582278" y="0"/>
                  </a:cubicBezTo>
                  <a:cubicBezTo>
                    <a:pt x="4832772" y="27296"/>
                    <a:pt x="5178057" y="8129"/>
                    <a:pt x="5437784" y="0"/>
                  </a:cubicBezTo>
                  <a:cubicBezTo>
                    <a:pt x="5562568" y="2137"/>
                    <a:pt x="5661096" y="103775"/>
                    <a:pt x="5690681" y="252897"/>
                  </a:cubicBezTo>
                  <a:cubicBezTo>
                    <a:pt x="5703402" y="449087"/>
                    <a:pt x="5701151" y="655719"/>
                    <a:pt x="5690681" y="822011"/>
                  </a:cubicBezTo>
                  <a:cubicBezTo>
                    <a:pt x="5680211" y="988303"/>
                    <a:pt x="5714912" y="1164980"/>
                    <a:pt x="5690681" y="1462265"/>
                  </a:cubicBezTo>
                  <a:cubicBezTo>
                    <a:pt x="5666450" y="1759550"/>
                    <a:pt x="5678798" y="1792434"/>
                    <a:pt x="5690681" y="2007666"/>
                  </a:cubicBezTo>
                  <a:cubicBezTo>
                    <a:pt x="5702564" y="2222898"/>
                    <a:pt x="5695176" y="2367065"/>
                    <a:pt x="5690681" y="2624206"/>
                  </a:cubicBezTo>
                  <a:cubicBezTo>
                    <a:pt x="5666844" y="2738738"/>
                    <a:pt x="5606350" y="2857768"/>
                    <a:pt x="5437784" y="2877103"/>
                  </a:cubicBezTo>
                  <a:cubicBezTo>
                    <a:pt x="5267876" y="2852606"/>
                    <a:pt x="5019225" y="2889830"/>
                    <a:pt x="4893371" y="2877103"/>
                  </a:cubicBezTo>
                  <a:cubicBezTo>
                    <a:pt x="4767517" y="2864376"/>
                    <a:pt x="4430877" y="2858634"/>
                    <a:pt x="4193411" y="2877103"/>
                  </a:cubicBezTo>
                  <a:cubicBezTo>
                    <a:pt x="3955945" y="2895572"/>
                    <a:pt x="3746903" y="2875487"/>
                    <a:pt x="3545300" y="2877103"/>
                  </a:cubicBezTo>
                  <a:cubicBezTo>
                    <a:pt x="3343697" y="2878719"/>
                    <a:pt x="3251660" y="2861636"/>
                    <a:pt x="3052736" y="2877103"/>
                  </a:cubicBezTo>
                  <a:cubicBezTo>
                    <a:pt x="2853812" y="2892570"/>
                    <a:pt x="2583924" y="2869977"/>
                    <a:pt x="2404625" y="2877103"/>
                  </a:cubicBezTo>
                  <a:cubicBezTo>
                    <a:pt x="2225326" y="2884229"/>
                    <a:pt x="1980174" y="2896493"/>
                    <a:pt x="1756514" y="2877103"/>
                  </a:cubicBezTo>
                  <a:cubicBezTo>
                    <a:pt x="1532854" y="2857713"/>
                    <a:pt x="1277096" y="2896508"/>
                    <a:pt x="1108403" y="2877103"/>
                  </a:cubicBezTo>
                  <a:cubicBezTo>
                    <a:pt x="939710" y="2857698"/>
                    <a:pt x="454170" y="2842892"/>
                    <a:pt x="252897" y="2877103"/>
                  </a:cubicBezTo>
                  <a:cubicBezTo>
                    <a:pt x="112021" y="2873478"/>
                    <a:pt x="7286" y="2772791"/>
                    <a:pt x="0" y="2624206"/>
                  </a:cubicBezTo>
                  <a:cubicBezTo>
                    <a:pt x="7416" y="2500961"/>
                    <a:pt x="24252" y="2305915"/>
                    <a:pt x="0" y="2031379"/>
                  </a:cubicBezTo>
                  <a:cubicBezTo>
                    <a:pt x="-24252" y="1756843"/>
                    <a:pt x="23204" y="1749840"/>
                    <a:pt x="0" y="1485978"/>
                  </a:cubicBezTo>
                  <a:cubicBezTo>
                    <a:pt x="-23204" y="1222116"/>
                    <a:pt x="-4414" y="1074043"/>
                    <a:pt x="0" y="916864"/>
                  </a:cubicBezTo>
                  <a:cubicBezTo>
                    <a:pt x="4414" y="759685"/>
                    <a:pt x="-24184" y="481677"/>
                    <a:pt x="0" y="252897"/>
                  </a:cubicBezTo>
                  <a:close/>
                </a:path>
                <a:path w="5690681" h="2877103" stroke="0" extrusionOk="0">
                  <a:moveTo>
                    <a:pt x="0" y="252897"/>
                  </a:moveTo>
                  <a:cubicBezTo>
                    <a:pt x="-10972" y="124741"/>
                    <a:pt x="116897" y="15528"/>
                    <a:pt x="252897" y="0"/>
                  </a:cubicBezTo>
                  <a:cubicBezTo>
                    <a:pt x="405277" y="-9613"/>
                    <a:pt x="527336" y="-18442"/>
                    <a:pt x="797310" y="0"/>
                  </a:cubicBezTo>
                  <a:cubicBezTo>
                    <a:pt x="1067284" y="18442"/>
                    <a:pt x="1137414" y="-11506"/>
                    <a:pt x="1393572" y="0"/>
                  </a:cubicBezTo>
                  <a:cubicBezTo>
                    <a:pt x="1649730" y="11506"/>
                    <a:pt x="1718768" y="10936"/>
                    <a:pt x="1886136" y="0"/>
                  </a:cubicBezTo>
                  <a:cubicBezTo>
                    <a:pt x="2053504" y="-10936"/>
                    <a:pt x="2315563" y="-6979"/>
                    <a:pt x="2586096" y="0"/>
                  </a:cubicBezTo>
                  <a:cubicBezTo>
                    <a:pt x="2856629" y="6979"/>
                    <a:pt x="2914502" y="5934"/>
                    <a:pt x="3078660" y="0"/>
                  </a:cubicBezTo>
                  <a:cubicBezTo>
                    <a:pt x="3242818" y="-5934"/>
                    <a:pt x="3500664" y="-1545"/>
                    <a:pt x="3726771" y="0"/>
                  </a:cubicBezTo>
                  <a:cubicBezTo>
                    <a:pt x="3952878" y="1545"/>
                    <a:pt x="4001397" y="2733"/>
                    <a:pt x="4271184" y="0"/>
                  </a:cubicBezTo>
                  <a:cubicBezTo>
                    <a:pt x="4540971" y="-2733"/>
                    <a:pt x="4579285" y="22118"/>
                    <a:pt x="4815598" y="0"/>
                  </a:cubicBezTo>
                  <a:cubicBezTo>
                    <a:pt x="5051911" y="-22118"/>
                    <a:pt x="5174137" y="-5530"/>
                    <a:pt x="5437784" y="0"/>
                  </a:cubicBezTo>
                  <a:cubicBezTo>
                    <a:pt x="5575297" y="-5681"/>
                    <a:pt x="5720477" y="121930"/>
                    <a:pt x="5690681" y="252897"/>
                  </a:cubicBezTo>
                  <a:cubicBezTo>
                    <a:pt x="5700964" y="391489"/>
                    <a:pt x="5670360" y="558205"/>
                    <a:pt x="5690681" y="774585"/>
                  </a:cubicBezTo>
                  <a:cubicBezTo>
                    <a:pt x="5711002" y="990965"/>
                    <a:pt x="5670772" y="1258262"/>
                    <a:pt x="5690681" y="1391125"/>
                  </a:cubicBezTo>
                  <a:cubicBezTo>
                    <a:pt x="5710590" y="1523988"/>
                    <a:pt x="5670494" y="1859686"/>
                    <a:pt x="5690681" y="1983953"/>
                  </a:cubicBezTo>
                  <a:cubicBezTo>
                    <a:pt x="5710868" y="2108220"/>
                    <a:pt x="5709615" y="2425339"/>
                    <a:pt x="5690681" y="2624206"/>
                  </a:cubicBezTo>
                  <a:cubicBezTo>
                    <a:pt x="5677047" y="2760215"/>
                    <a:pt x="5598320" y="2878097"/>
                    <a:pt x="5437784" y="2877103"/>
                  </a:cubicBezTo>
                  <a:cubicBezTo>
                    <a:pt x="5195501" y="2901731"/>
                    <a:pt x="4883326" y="2900813"/>
                    <a:pt x="4737824" y="2877103"/>
                  </a:cubicBezTo>
                  <a:cubicBezTo>
                    <a:pt x="4592322" y="2853393"/>
                    <a:pt x="4187534" y="2886787"/>
                    <a:pt x="4037865" y="2877103"/>
                  </a:cubicBezTo>
                  <a:cubicBezTo>
                    <a:pt x="3888196" y="2867419"/>
                    <a:pt x="3625141" y="2857933"/>
                    <a:pt x="3493451" y="2877103"/>
                  </a:cubicBezTo>
                  <a:cubicBezTo>
                    <a:pt x="3361761" y="2896273"/>
                    <a:pt x="2919690" y="2862048"/>
                    <a:pt x="2741643" y="2877103"/>
                  </a:cubicBezTo>
                  <a:cubicBezTo>
                    <a:pt x="2563596" y="2892158"/>
                    <a:pt x="2303109" y="2872586"/>
                    <a:pt x="2093532" y="2877103"/>
                  </a:cubicBezTo>
                  <a:cubicBezTo>
                    <a:pt x="1883955" y="2881620"/>
                    <a:pt x="1660141" y="2861870"/>
                    <a:pt x="1549119" y="2877103"/>
                  </a:cubicBezTo>
                  <a:cubicBezTo>
                    <a:pt x="1438097" y="2892336"/>
                    <a:pt x="627883" y="2883757"/>
                    <a:pt x="252897" y="2877103"/>
                  </a:cubicBezTo>
                  <a:cubicBezTo>
                    <a:pt x="130901" y="2847349"/>
                    <a:pt x="8465" y="2754566"/>
                    <a:pt x="0" y="2624206"/>
                  </a:cubicBezTo>
                  <a:cubicBezTo>
                    <a:pt x="9053" y="2375497"/>
                    <a:pt x="2224" y="2209592"/>
                    <a:pt x="0" y="2055092"/>
                  </a:cubicBezTo>
                  <a:cubicBezTo>
                    <a:pt x="-2224" y="1900592"/>
                    <a:pt x="-25903" y="1677056"/>
                    <a:pt x="0" y="1509691"/>
                  </a:cubicBezTo>
                  <a:cubicBezTo>
                    <a:pt x="25903" y="1342326"/>
                    <a:pt x="21586" y="1244470"/>
                    <a:pt x="0" y="988003"/>
                  </a:cubicBezTo>
                  <a:cubicBezTo>
                    <a:pt x="-21586" y="731536"/>
                    <a:pt x="35977" y="461728"/>
                    <a:pt x="0" y="252897"/>
                  </a:cubicBezTo>
                  <a:close/>
                </a:path>
              </a:pathLst>
            </a:custGeom>
            <a:solidFill>
              <a:schemeClr val="accent2">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879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06AF735-8678-7318-1C04-079F8B94C97D}"/>
                </a:ext>
              </a:extLst>
            </p:cNvPr>
            <p:cNvSpPr txBox="1"/>
            <p:nvPr/>
          </p:nvSpPr>
          <p:spPr>
            <a:xfrm>
              <a:off x="1253877" y="2470716"/>
              <a:ext cx="429077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Chẳng thấy ông nội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Mà giọng ông nói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Áp tai vào ống nghe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Đỡ nhớ ông biết mấy!</a:t>
              </a:r>
              <a:endPar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sp>
          <p:nvSpPr>
            <p:cNvPr id="19" name="Teardrop 18">
              <a:extLst>
                <a:ext uri="{FF2B5EF4-FFF2-40B4-BE49-F238E27FC236}">
                  <a16:creationId xmlns:a16="http://schemas.microsoft.com/office/drawing/2014/main" id="{DF23D3F4-E676-93BB-B594-A28EE6ED24CC}"/>
                </a:ext>
              </a:extLst>
            </p:cNvPr>
            <p:cNvSpPr/>
            <p:nvPr/>
          </p:nvSpPr>
          <p:spPr>
            <a:xfrm>
              <a:off x="659417" y="2715411"/>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TM Cookies" panose="02040603050506020204" pitchFamily="18" charset="0"/>
                  <a:ea typeface="+mn-ea"/>
                  <a:cs typeface="Calibri" panose="020F0502020204030204" pitchFamily="34" charset="0"/>
                  <a:sym typeface="Arial"/>
                </a:rPr>
                <a:t>1</a:t>
              </a:r>
            </a:p>
          </p:txBody>
        </p:sp>
      </p:grpSp>
      <p:sp>
        <p:nvSpPr>
          <p:cNvPr id="16" name="Rectangle: Rounded Corners 15">
            <a:extLst>
              <a:ext uri="{FF2B5EF4-FFF2-40B4-BE49-F238E27FC236}">
                <a16:creationId xmlns:a16="http://schemas.microsoft.com/office/drawing/2014/main" id="{5F5D6253-8D10-EA7B-4FC6-85F3753E70D4}"/>
              </a:ext>
            </a:extLst>
          </p:cNvPr>
          <p:cNvSpPr/>
          <p:nvPr/>
        </p:nvSpPr>
        <p:spPr>
          <a:xfrm>
            <a:off x="1825667" y="1802318"/>
            <a:ext cx="2515998" cy="844722"/>
          </a:xfrm>
          <a:custGeom>
            <a:avLst/>
            <a:gdLst>
              <a:gd name="connsiteX0" fmla="*/ 0 w 2515998"/>
              <a:gd name="connsiteY0" fmla="*/ 190865 h 844722"/>
              <a:gd name="connsiteX1" fmla="*/ 190865 w 2515998"/>
              <a:gd name="connsiteY1" fmla="*/ 0 h 844722"/>
              <a:gd name="connsiteX2" fmla="*/ 767117 w 2515998"/>
              <a:gd name="connsiteY2" fmla="*/ 0 h 844722"/>
              <a:gd name="connsiteX3" fmla="*/ 1257999 w 2515998"/>
              <a:gd name="connsiteY3" fmla="*/ 0 h 844722"/>
              <a:gd name="connsiteX4" fmla="*/ 1834251 w 2515998"/>
              <a:gd name="connsiteY4" fmla="*/ 0 h 844722"/>
              <a:gd name="connsiteX5" fmla="*/ 2325133 w 2515998"/>
              <a:gd name="connsiteY5" fmla="*/ 0 h 844722"/>
              <a:gd name="connsiteX6" fmla="*/ 2515998 w 2515998"/>
              <a:gd name="connsiteY6" fmla="*/ 190865 h 844722"/>
              <a:gd name="connsiteX7" fmla="*/ 2515998 w 2515998"/>
              <a:gd name="connsiteY7" fmla="*/ 653857 h 844722"/>
              <a:gd name="connsiteX8" fmla="*/ 2325133 w 2515998"/>
              <a:gd name="connsiteY8" fmla="*/ 844722 h 844722"/>
              <a:gd name="connsiteX9" fmla="*/ 1770223 w 2515998"/>
              <a:gd name="connsiteY9" fmla="*/ 844722 h 844722"/>
              <a:gd name="connsiteX10" fmla="*/ 1300684 w 2515998"/>
              <a:gd name="connsiteY10" fmla="*/ 844722 h 844722"/>
              <a:gd name="connsiteX11" fmla="*/ 809803 w 2515998"/>
              <a:gd name="connsiteY11" fmla="*/ 844722 h 844722"/>
              <a:gd name="connsiteX12" fmla="*/ 190865 w 2515998"/>
              <a:gd name="connsiteY12" fmla="*/ 844722 h 844722"/>
              <a:gd name="connsiteX13" fmla="*/ 0 w 2515998"/>
              <a:gd name="connsiteY13" fmla="*/ 653857 h 844722"/>
              <a:gd name="connsiteX14" fmla="*/ 0 w 2515998"/>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98" h="844722" fill="none" extrusionOk="0">
                <a:moveTo>
                  <a:pt x="0" y="190865"/>
                </a:moveTo>
                <a:cubicBezTo>
                  <a:pt x="4076" y="82869"/>
                  <a:pt x="92907" y="10572"/>
                  <a:pt x="190865" y="0"/>
                </a:cubicBezTo>
                <a:cubicBezTo>
                  <a:pt x="421095" y="-25619"/>
                  <a:pt x="604161" y="-28722"/>
                  <a:pt x="767117" y="0"/>
                </a:cubicBezTo>
                <a:cubicBezTo>
                  <a:pt x="930073" y="28722"/>
                  <a:pt x="1115648" y="-4779"/>
                  <a:pt x="1257999" y="0"/>
                </a:cubicBezTo>
                <a:cubicBezTo>
                  <a:pt x="1400350" y="4779"/>
                  <a:pt x="1652655" y="-26113"/>
                  <a:pt x="1834251" y="0"/>
                </a:cubicBezTo>
                <a:cubicBezTo>
                  <a:pt x="2015847" y="26113"/>
                  <a:pt x="2207503" y="-23250"/>
                  <a:pt x="2325133" y="0"/>
                </a:cubicBezTo>
                <a:cubicBezTo>
                  <a:pt x="2421209" y="-4396"/>
                  <a:pt x="2536088" y="89894"/>
                  <a:pt x="2515998" y="190865"/>
                </a:cubicBezTo>
                <a:cubicBezTo>
                  <a:pt x="2503691" y="285035"/>
                  <a:pt x="2505743" y="450772"/>
                  <a:pt x="2515998" y="653857"/>
                </a:cubicBezTo>
                <a:cubicBezTo>
                  <a:pt x="2508884" y="758645"/>
                  <a:pt x="2422967" y="862998"/>
                  <a:pt x="2325133" y="844722"/>
                </a:cubicBezTo>
                <a:cubicBezTo>
                  <a:pt x="2085912" y="862165"/>
                  <a:pt x="1964704" y="818928"/>
                  <a:pt x="1770223" y="844722"/>
                </a:cubicBezTo>
                <a:cubicBezTo>
                  <a:pt x="1575742" y="870517"/>
                  <a:pt x="1422468" y="854528"/>
                  <a:pt x="1300684" y="844722"/>
                </a:cubicBezTo>
                <a:cubicBezTo>
                  <a:pt x="1178900" y="834916"/>
                  <a:pt x="1035545" y="832756"/>
                  <a:pt x="809803" y="844722"/>
                </a:cubicBezTo>
                <a:cubicBezTo>
                  <a:pt x="584061" y="856688"/>
                  <a:pt x="365142" y="830591"/>
                  <a:pt x="190865" y="844722"/>
                </a:cubicBezTo>
                <a:cubicBezTo>
                  <a:pt x="86948" y="860794"/>
                  <a:pt x="6605" y="772966"/>
                  <a:pt x="0" y="653857"/>
                </a:cubicBezTo>
                <a:cubicBezTo>
                  <a:pt x="4277" y="529295"/>
                  <a:pt x="-21951" y="410796"/>
                  <a:pt x="0" y="190865"/>
                </a:cubicBezTo>
                <a:close/>
              </a:path>
              <a:path w="2515998" h="844722" stroke="0" extrusionOk="0">
                <a:moveTo>
                  <a:pt x="0" y="190865"/>
                </a:moveTo>
                <a:cubicBezTo>
                  <a:pt x="-16090" y="102340"/>
                  <a:pt x="86885" y="6057"/>
                  <a:pt x="190865" y="0"/>
                </a:cubicBezTo>
                <a:cubicBezTo>
                  <a:pt x="304365" y="-4524"/>
                  <a:pt x="517787" y="-7579"/>
                  <a:pt x="681747" y="0"/>
                </a:cubicBezTo>
                <a:cubicBezTo>
                  <a:pt x="845707" y="7579"/>
                  <a:pt x="942736" y="-6214"/>
                  <a:pt x="1193971" y="0"/>
                </a:cubicBezTo>
                <a:cubicBezTo>
                  <a:pt x="1445206" y="6214"/>
                  <a:pt x="1480779" y="18884"/>
                  <a:pt x="1663510" y="0"/>
                </a:cubicBezTo>
                <a:cubicBezTo>
                  <a:pt x="1846241" y="-18884"/>
                  <a:pt x="2112646" y="-29366"/>
                  <a:pt x="2325133" y="0"/>
                </a:cubicBezTo>
                <a:cubicBezTo>
                  <a:pt x="2419535" y="8976"/>
                  <a:pt x="2527212" y="88272"/>
                  <a:pt x="2515998" y="190865"/>
                </a:cubicBezTo>
                <a:cubicBezTo>
                  <a:pt x="2528303" y="392815"/>
                  <a:pt x="2535534" y="492702"/>
                  <a:pt x="2515998" y="653857"/>
                </a:cubicBezTo>
                <a:cubicBezTo>
                  <a:pt x="2507135" y="771332"/>
                  <a:pt x="2428650" y="849993"/>
                  <a:pt x="2325133" y="844722"/>
                </a:cubicBezTo>
                <a:cubicBezTo>
                  <a:pt x="2184573" y="845806"/>
                  <a:pt x="1921584" y="861776"/>
                  <a:pt x="1791566" y="844722"/>
                </a:cubicBezTo>
                <a:cubicBezTo>
                  <a:pt x="1661548" y="827668"/>
                  <a:pt x="1432800" y="857769"/>
                  <a:pt x="1300684" y="844722"/>
                </a:cubicBezTo>
                <a:cubicBezTo>
                  <a:pt x="1168568" y="831675"/>
                  <a:pt x="937901" y="838599"/>
                  <a:pt x="788460" y="844722"/>
                </a:cubicBezTo>
                <a:cubicBezTo>
                  <a:pt x="639019" y="850845"/>
                  <a:pt x="360809" y="836718"/>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1</a:t>
            </a:r>
          </a:p>
        </p:txBody>
      </p:sp>
      <p:grpSp>
        <p:nvGrpSpPr>
          <p:cNvPr id="3" name="Group 2">
            <a:extLst>
              <a:ext uri="{FF2B5EF4-FFF2-40B4-BE49-F238E27FC236}">
                <a16:creationId xmlns:a16="http://schemas.microsoft.com/office/drawing/2014/main" id="{BB3B93A1-CD82-D8CD-F74B-5B99B686821C}"/>
              </a:ext>
            </a:extLst>
          </p:cNvPr>
          <p:cNvGrpSpPr/>
          <p:nvPr/>
        </p:nvGrpSpPr>
        <p:grpSpPr>
          <a:xfrm>
            <a:off x="6291317" y="2283165"/>
            <a:ext cx="6007528" cy="2877103"/>
            <a:chOff x="6291317" y="2283165"/>
            <a:chExt cx="6007528" cy="2877103"/>
          </a:xfrm>
        </p:grpSpPr>
        <p:grpSp>
          <p:nvGrpSpPr>
            <p:cNvPr id="38" name="Group 37">
              <a:extLst>
                <a:ext uri="{FF2B5EF4-FFF2-40B4-BE49-F238E27FC236}">
                  <a16:creationId xmlns:a16="http://schemas.microsoft.com/office/drawing/2014/main" id="{2F4351F3-4408-DF4F-1B4E-5F4C9A2948A3}"/>
                </a:ext>
              </a:extLst>
            </p:cNvPr>
            <p:cNvGrpSpPr/>
            <p:nvPr/>
          </p:nvGrpSpPr>
          <p:grpSpPr>
            <a:xfrm>
              <a:off x="6291317" y="2283165"/>
              <a:ext cx="5690681" cy="2877103"/>
              <a:chOff x="252920" y="1908905"/>
              <a:chExt cx="5690681" cy="2877103"/>
            </a:xfrm>
          </p:grpSpPr>
          <p:sp>
            <p:nvSpPr>
              <p:cNvPr id="39" name="Rectangle: Rounded Corners 38">
                <a:extLst>
                  <a:ext uri="{FF2B5EF4-FFF2-40B4-BE49-F238E27FC236}">
                    <a16:creationId xmlns:a16="http://schemas.microsoft.com/office/drawing/2014/main" id="{45D7E0F4-ACF0-BF33-1C7A-56EA82E1CFEC}"/>
                  </a:ext>
                </a:extLst>
              </p:cNvPr>
              <p:cNvSpPr/>
              <p:nvPr/>
            </p:nvSpPr>
            <p:spPr>
              <a:xfrm>
                <a:off x="252920" y="1908905"/>
                <a:ext cx="5690681" cy="2877103"/>
              </a:xfrm>
              <a:custGeom>
                <a:avLst/>
                <a:gdLst>
                  <a:gd name="connsiteX0" fmla="*/ 0 w 5690681"/>
                  <a:gd name="connsiteY0" fmla="*/ 252897 h 2877103"/>
                  <a:gd name="connsiteX1" fmla="*/ 252897 w 5690681"/>
                  <a:gd name="connsiteY1" fmla="*/ 0 h 2877103"/>
                  <a:gd name="connsiteX2" fmla="*/ 952857 w 5690681"/>
                  <a:gd name="connsiteY2" fmla="*/ 0 h 2877103"/>
                  <a:gd name="connsiteX3" fmla="*/ 1497270 w 5690681"/>
                  <a:gd name="connsiteY3" fmla="*/ 0 h 2877103"/>
                  <a:gd name="connsiteX4" fmla="*/ 2145381 w 5690681"/>
                  <a:gd name="connsiteY4" fmla="*/ 0 h 2877103"/>
                  <a:gd name="connsiteX5" fmla="*/ 2741643 w 5690681"/>
                  <a:gd name="connsiteY5" fmla="*/ 0 h 2877103"/>
                  <a:gd name="connsiteX6" fmla="*/ 3337905 w 5690681"/>
                  <a:gd name="connsiteY6" fmla="*/ 0 h 2877103"/>
                  <a:gd name="connsiteX7" fmla="*/ 3934167 w 5690681"/>
                  <a:gd name="connsiteY7" fmla="*/ 0 h 2877103"/>
                  <a:gd name="connsiteX8" fmla="*/ 4582278 w 5690681"/>
                  <a:gd name="connsiteY8" fmla="*/ 0 h 2877103"/>
                  <a:gd name="connsiteX9" fmla="*/ 5437784 w 5690681"/>
                  <a:gd name="connsiteY9" fmla="*/ 0 h 2877103"/>
                  <a:gd name="connsiteX10" fmla="*/ 5690681 w 5690681"/>
                  <a:gd name="connsiteY10" fmla="*/ 252897 h 2877103"/>
                  <a:gd name="connsiteX11" fmla="*/ 5690681 w 5690681"/>
                  <a:gd name="connsiteY11" fmla="*/ 822011 h 2877103"/>
                  <a:gd name="connsiteX12" fmla="*/ 5690681 w 5690681"/>
                  <a:gd name="connsiteY12" fmla="*/ 1462265 h 2877103"/>
                  <a:gd name="connsiteX13" fmla="*/ 5690681 w 5690681"/>
                  <a:gd name="connsiteY13" fmla="*/ 2007666 h 2877103"/>
                  <a:gd name="connsiteX14" fmla="*/ 5690681 w 5690681"/>
                  <a:gd name="connsiteY14" fmla="*/ 2624206 h 2877103"/>
                  <a:gd name="connsiteX15" fmla="*/ 5437784 w 5690681"/>
                  <a:gd name="connsiteY15" fmla="*/ 2877103 h 2877103"/>
                  <a:gd name="connsiteX16" fmla="*/ 4893371 w 5690681"/>
                  <a:gd name="connsiteY16" fmla="*/ 2877103 h 2877103"/>
                  <a:gd name="connsiteX17" fmla="*/ 4193411 w 5690681"/>
                  <a:gd name="connsiteY17" fmla="*/ 2877103 h 2877103"/>
                  <a:gd name="connsiteX18" fmla="*/ 3545300 w 5690681"/>
                  <a:gd name="connsiteY18" fmla="*/ 2877103 h 2877103"/>
                  <a:gd name="connsiteX19" fmla="*/ 3052736 w 5690681"/>
                  <a:gd name="connsiteY19" fmla="*/ 2877103 h 2877103"/>
                  <a:gd name="connsiteX20" fmla="*/ 2404625 w 5690681"/>
                  <a:gd name="connsiteY20" fmla="*/ 2877103 h 2877103"/>
                  <a:gd name="connsiteX21" fmla="*/ 1756514 w 5690681"/>
                  <a:gd name="connsiteY21" fmla="*/ 2877103 h 2877103"/>
                  <a:gd name="connsiteX22" fmla="*/ 1108403 w 5690681"/>
                  <a:gd name="connsiteY22" fmla="*/ 2877103 h 2877103"/>
                  <a:gd name="connsiteX23" fmla="*/ 252897 w 5690681"/>
                  <a:gd name="connsiteY23" fmla="*/ 2877103 h 2877103"/>
                  <a:gd name="connsiteX24" fmla="*/ 0 w 5690681"/>
                  <a:gd name="connsiteY24" fmla="*/ 2624206 h 2877103"/>
                  <a:gd name="connsiteX25" fmla="*/ 0 w 5690681"/>
                  <a:gd name="connsiteY25" fmla="*/ 2031379 h 2877103"/>
                  <a:gd name="connsiteX26" fmla="*/ 0 w 5690681"/>
                  <a:gd name="connsiteY26" fmla="*/ 1485978 h 2877103"/>
                  <a:gd name="connsiteX27" fmla="*/ 0 w 5690681"/>
                  <a:gd name="connsiteY27" fmla="*/ 916864 h 2877103"/>
                  <a:gd name="connsiteX28" fmla="*/ 0 w 5690681"/>
                  <a:gd name="connsiteY28" fmla="*/ 252897 h 2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0681" h="2877103" fill="none" extrusionOk="0">
                    <a:moveTo>
                      <a:pt x="0" y="252897"/>
                    </a:moveTo>
                    <a:cubicBezTo>
                      <a:pt x="-6490" y="121296"/>
                      <a:pt x="114352" y="-3003"/>
                      <a:pt x="252897" y="0"/>
                    </a:cubicBezTo>
                    <a:cubicBezTo>
                      <a:pt x="495423" y="-33354"/>
                      <a:pt x="613515" y="30917"/>
                      <a:pt x="952857" y="0"/>
                    </a:cubicBezTo>
                    <a:cubicBezTo>
                      <a:pt x="1292199" y="-30917"/>
                      <a:pt x="1255639" y="-11638"/>
                      <a:pt x="1497270" y="0"/>
                    </a:cubicBezTo>
                    <a:cubicBezTo>
                      <a:pt x="1738901" y="11638"/>
                      <a:pt x="1958519" y="-20755"/>
                      <a:pt x="2145381" y="0"/>
                    </a:cubicBezTo>
                    <a:cubicBezTo>
                      <a:pt x="2332243" y="20755"/>
                      <a:pt x="2607011" y="-105"/>
                      <a:pt x="2741643" y="0"/>
                    </a:cubicBezTo>
                    <a:cubicBezTo>
                      <a:pt x="2876275" y="105"/>
                      <a:pt x="3205610" y="260"/>
                      <a:pt x="3337905" y="0"/>
                    </a:cubicBezTo>
                    <a:cubicBezTo>
                      <a:pt x="3470200" y="-260"/>
                      <a:pt x="3799205" y="-1582"/>
                      <a:pt x="3934167" y="0"/>
                    </a:cubicBezTo>
                    <a:cubicBezTo>
                      <a:pt x="4069129" y="1582"/>
                      <a:pt x="4331784" y="-27296"/>
                      <a:pt x="4582278" y="0"/>
                    </a:cubicBezTo>
                    <a:cubicBezTo>
                      <a:pt x="4832772" y="27296"/>
                      <a:pt x="5178057" y="8129"/>
                      <a:pt x="5437784" y="0"/>
                    </a:cubicBezTo>
                    <a:cubicBezTo>
                      <a:pt x="5562568" y="2137"/>
                      <a:pt x="5661096" y="103775"/>
                      <a:pt x="5690681" y="252897"/>
                    </a:cubicBezTo>
                    <a:cubicBezTo>
                      <a:pt x="5703402" y="449087"/>
                      <a:pt x="5701151" y="655719"/>
                      <a:pt x="5690681" y="822011"/>
                    </a:cubicBezTo>
                    <a:cubicBezTo>
                      <a:pt x="5680211" y="988303"/>
                      <a:pt x="5714912" y="1164980"/>
                      <a:pt x="5690681" y="1462265"/>
                    </a:cubicBezTo>
                    <a:cubicBezTo>
                      <a:pt x="5666450" y="1759550"/>
                      <a:pt x="5678798" y="1792434"/>
                      <a:pt x="5690681" y="2007666"/>
                    </a:cubicBezTo>
                    <a:cubicBezTo>
                      <a:pt x="5702564" y="2222898"/>
                      <a:pt x="5695176" y="2367065"/>
                      <a:pt x="5690681" y="2624206"/>
                    </a:cubicBezTo>
                    <a:cubicBezTo>
                      <a:pt x="5666844" y="2738738"/>
                      <a:pt x="5606350" y="2857768"/>
                      <a:pt x="5437784" y="2877103"/>
                    </a:cubicBezTo>
                    <a:cubicBezTo>
                      <a:pt x="5267876" y="2852606"/>
                      <a:pt x="5019225" y="2889830"/>
                      <a:pt x="4893371" y="2877103"/>
                    </a:cubicBezTo>
                    <a:cubicBezTo>
                      <a:pt x="4767517" y="2864376"/>
                      <a:pt x="4430877" y="2858634"/>
                      <a:pt x="4193411" y="2877103"/>
                    </a:cubicBezTo>
                    <a:cubicBezTo>
                      <a:pt x="3955945" y="2895572"/>
                      <a:pt x="3746903" y="2875487"/>
                      <a:pt x="3545300" y="2877103"/>
                    </a:cubicBezTo>
                    <a:cubicBezTo>
                      <a:pt x="3343697" y="2878719"/>
                      <a:pt x="3251660" y="2861636"/>
                      <a:pt x="3052736" y="2877103"/>
                    </a:cubicBezTo>
                    <a:cubicBezTo>
                      <a:pt x="2853812" y="2892570"/>
                      <a:pt x="2583924" y="2869977"/>
                      <a:pt x="2404625" y="2877103"/>
                    </a:cubicBezTo>
                    <a:cubicBezTo>
                      <a:pt x="2225326" y="2884229"/>
                      <a:pt x="1980174" y="2896493"/>
                      <a:pt x="1756514" y="2877103"/>
                    </a:cubicBezTo>
                    <a:cubicBezTo>
                      <a:pt x="1532854" y="2857713"/>
                      <a:pt x="1277096" y="2896508"/>
                      <a:pt x="1108403" y="2877103"/>
                    </a:cubicBezTo>
                    <a:cubicBezTo>
                      <a:pt x="939710" y="2857698"/>
                      <a:pt x="454170" y="2842892"/>
                      <a:pt x="252897" y="2877103"/>
                    </a:cubicBezTo>
                    <a:cubicBezTo>
                      <a:pt x="112021" y="2873478"/>
                      <a:pt x="7286" y="2772791"/>
                      <a:pt x="0" y="2624206"/>
                    </a:cubicBezTo>
                    <a:cubicBezTo>
                      <a:pt x="7416" y="2500961"/>
                      <a:pt x="24252" y="2305915"/>
                      <a:pt x="0" y="2031379"/>
                    </a:cubicBezTo>
                    <a:cubicBezTo>
                      <a:pt x="-24252" y="1756843"/>
                      <a:pt x="23204" y="1749840"/>
                      <a:pt x="0" y="1485978"/>
                    </a:cubicBezTo>
                    <a:cubicBezTo>
                      <a:pt x="-23204" y="1222116"/>
                      <a:pt x="-4414" y="1074043"/>
                      <a:pt x="0" y="916864"/>
                    </a:cubicBezTo>
                    <a:cubicBezTo>
                      <a:pt x="4414" y="759685"/>
                      <a:pt x="-24184" y="481677"/>
                      <a:pt x="0" y="252897"/>
                    </a:cubicBezTo>
                    <a:close/>
                  </a:path>
                  <a:path w="5690681" h="2877103" stroke="0" extrusionOk="0">
                    <a:moveTo>
                      <a:pt x="0" y="252897"/>
                    </a:moveTo>
                    <a:cubicBezTo>
                      <a:pt x="-10972" y="124741"/>
                      <a:pt x="116897" y="15528"/>
                      <a:pt x="252897" y="0"/>
                    </a:cubicBezTo>
                    <a:cubicBezTo>
                      <a:pt x="405277" y="-9613"/>
                      <a:pt x="527336" y="-18442"/>
                      <a:pt x="797310" y="0"/>
                    </a:cubicBezTo>
                    <a:cubicBezTo>
                      <a:pt x="1067284" y="18442"/>
                      <a:pt x="1137414" y="-11506"/>
                      <a:pt x="1393572" y="0"/>
                    </a:cubicBezTo>
                    <a:cubicBezTo>
                      <a:pt x="1649730" y="11506"/>
                      <a:pt x="1718768" y="10936"/>
                      <a:pt x="1886136" y="0"/>
                    </a:cubicBezTo>
                    <a:cubicBezTo>
                      <a:pt x="2053504" y="-10936"/>
                      <a:pt x="2315563" y="-6979"/>
                      <a:pt x="2586096" y="0"/>
                    </a:cubicBezTo>
                    <a:cubicBezTo>
                      <a:pt x="2856629" y="6979"/>
                      <a:pt x="2914502" y="5934"/>
                      <a:pt x="3078660" y="0"/>
                    </a:cubicBezTo>
                    <a:cubicBezTo>
                      <a:pt x="3242818" y="-5934"/>
                      <a:pt x="3500664" y="-1545"/>
                      <a:pt x="3726771" y="0"/>
                    </a:cubicBezTo>
                    <a:cubicBezTo>
                      <a:pt x="3952878" y="1545"/>
                      <a:pt x="4001397" y="2733"/>
                      <a:pt x="4271184" y="0"/>
                    </a:cubicBezTo>
                    <a:cubicBezTo>
                      <a:pt x="4540971" y="-2733"/>
                      <a:pt x="4579285" y="22118"/>
                      <a:pt x="4815598" y="0"/>
                    </a:cubicBezTo>
                    <a:cubicBezTo>
                      <a:pt x="5051911" y="-22118"/>
                      <a:pt x="5174137" y="-5530"/>
                      <a:pt x="5437784" y="0"/>
                    </a:cubicBezTo>
                    <a:cubicBezTo>
                      <a:pt x="5575297" y="-5681"/>
                      <a:pt x="5720477" y="121930"/>
                      <a:pt x="5690681" y="252897"/>
                    </a:cubicBezTo>
                    <a:cubicBezTo>
                      <a:pt x="5700964" y="391489"/>
                      <a:pt x="5670360" y="558205"/>
                      <a:pt x="5690681" y="774585"/>
                    </a:cubicBezTo>
                    <a:cubicBezTo>
                      <a:pt x="5711002" y="990965"/>
                      <a:pt x="5670772" y="1258262"/>
                      <a:pt x="5690681" y="1391125"/>
                    </a:cubicBezTo>
                    <a:cubicBezTo>
                      <a:pt x="5710590" y="1523988"/>
                      <a:pt x="5670494" y="1859686"/>
                      <a:pt x="5690681" y="1983953"/>
                    </a:cubicBezTo>
                    <a:cubicBezTo>
                      <a:pt x="5710868" y="2108220"/>
                      <a:pt x="5709615" y="2425339"/>
                      <a:pt x="5690681" y="2624206"/>
                    </a:cubicBezTo>
                    <a:cubicBezTo>
                      <a:pt x="5677047" y="2760215"/>
                      <a:pt x="5598320" y="2878097"/>
                      <a:pt x="5437784" y="2877103"/>
                    </a:cubicBezTo>
                    <a:cubicBezTo>
                      <a:pt x="5195501" y="2901731"/>
                      <a:pt x="4883326" y="2900813"/>
                      <a:pt x="4737824" y="2877103"/>
                    </a:cubicBezTo>
                    <a:cubicBezTo>
                      <a:pt x="4592322" y="2853393"/>
                      <a:pt x="4187534" y="2886787"/>
                      <a:pt x="4037865" y="2877103"/>
                    </a:cubicBezTo>
                    <a:cubicBezTo>
                      <a:pt x="3888196" y="2867419"/>
                      <a:pt x="3625141" y="2857933"/>
                      <a:pt x="3493451" y="2877103"/>
                    </a:cubicBezTo>
                    <a:cubicBezTo>
                      <a:pt x="3361761" y="2896273"/>
                      <a:pt x="2919690" y="2862048"/>
                      <a:pt x="2741643" y="2877103"/>
                    </a:cubicBezTo>
                    <a:cubicBezTo>
                      <a:pt x="2563596" y="2892158"/>
                      <a:pt x="2303109" y="2872586"/>
                      <a:pt x="2093532" y="2877103"/>
                    </a:cubicBezTo>
                    <a:cubicBezTo>
                      <a:pt x="1883955" y="2881620"/>
                      <a:pt x="1660141" y="2861870"/>
                      <a:pt x="1549119" y="2877103"/>
                    </a:cubicBezTo>
                    <a:cubicBezTo>
                      <a:pt x="1438097" y="2892336"/>
                      <a:pt x="627883" y="2883757"/>
                      <a:pt x="252897" y="2877103"/>
                    </a:cubicBezTo>
                    <a:cubicBezTo>
                      <a:pt x="130901" y="2847349"/>
                      <a:pt x="8465" y="2754566"/>
                      <a:pt x="0" y="2624206"/>
                    </a:cubicBezTo>
                    <a:cubicBezTo>
                      <a:pt x="9053" y="2375497"/>
                      <a:pt x="2224" y="2209592"/>
                      <a:pt x="0" y="2055092"/>
                    </a:cubicBezTo>
                    <a:cubicBezTo>
                      <a:pt x="-2224" y="1900592"/>
                      <a:pt x="-25903" y="1677056"/>
                      <a:pt x="0" y="1509691"/>
                    </a:cubicBezTo>
                    <a:cubicBezTo>
                      <a:pt x="25903" y="1342326"/>
                      <a:pt x="21586" y="1244470"/>
                      <a:pt x="0" y="988003"/>
                    </a:cubicBezTo>
                    <a:cubicBezTo>
                      <a:pt x="-21586" y="731536"/>
                      <a:pt x="35977" y="461728"/>
                      <a:pt x="0" y="252897"/>
                    </a:cubicBezTo>
                    <a:close/>
                  </a:path>
                </a:pathLst>
              </a:custGeom>
              <a:solidFill>
                <a:schemeClr val="accent2">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879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ardrop 40">
                <a:extLst>
                  <a:ext uri="{FF2B5EF4-FFF2-40B4-BE49-F238E27FC236}">
                    <a16:creationId xmlns:a16="http://schemas.microsoft.com/office/drawing/2014/main" id="{5E082B5C-1982-2416-88DB-49CCF2DBCAA1}"/>
                  </a:ext>
                </a:extLst>
              </p:cNvPr>
              <p:cNvSpPr/>
              <p:nvPr/>
            </p:nvSpPr>
            <p:spPr>
              <a:xfrm>
                <a:off x="937604" y="2673249"/>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TM Cookies" panose="02040603050506020204" pitchFamily="18" charset="0"/>
                    <a:ea typeface="+mn-ea"/>
                    <a:cs typeface="Calibri" panose="020F0502020204030204" pitchFamily="34" charset="0"/>
                    <a:sym typeface="Arial"/>
                  </a:rPr>
                  <a:t>2</a:t>
                </a:r>
              </a:p>
            </p:txBody>
          </p:sp>
        </p:grpSp>
        <p:sp>
          <p:nvSpPr>
            <p:cNvPr id="43" name="TextBox 42">
              <a:extLst>
                <a:ext uri="{FF2B5EF4-FFF2-40B4-BE49-F238E27FC236}">
                  <a16:creationId xmlns:a16="http://schemas.microsoft.com/office/drawing/2014/main" id="{50DE89D8-7438-AA8B-9E48-8F2CE6BFC86F}"/>
                </a:ext>
              </a:extLst>
            </p:cNvPr>
            <p:cNvSpPr txBox="1"/>
            <p:nvPr/>
          </p:nvSpPr>
          <p:spPr>
            <a:xfrm>
              <a:off x="7572311" y="2898577"/>
              <a:ext cx="472653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Quê nội thì xa ngái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Chưa một lần về thăm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Chỉ nghe qua điện thoại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Mà quá chừng nhớ mong</a:t>
              </a:r>
              <a:endParaRPr kumimoji="0" lang="vi-VN" sz="28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grpSp>
      <p:sp>
        <p:nvSpPr>
          <p:cNvPr id="42" name="Rectangle: Rounded Corners 41">
            <a:extLst>
              <a:ext uri="{FF2B5EF4-FFF2-40B4-BE49-F238E27FC236}">
                <a16:creationId xmlns:a16="http://schemas.microsoft.com/office/drawing/2014/main" id="{BDB6337D-2E43-8125-D472-D68BF26376F5}"/>
              </a:ext>
            </a:extLst>
          </p:cNvPr>
          <p:cNvSpPr/>
          <p:nvPr/>
        </p:nvSpPr>
        <p:spPr>
          <a:xfrm>
            <a:off x="7878658" y="1777748"/>
            <a:ext cx="2515998" cy="844722"/>
          </a:xfrm>
          <a:custGeom>
            <a:avLst/>
            <a:gdLst>
              <a:gd name="connsiteX0" fmla="*/ 0 w 2515998"/>
              <a:gd name="connsiteY0" fmla="*/ 190865 h 844722"/>
              <a:gd name="connsiteX1" fmla="*/ 190865 w 2515998"/>
              <a:gd name="connsiteY1" fmla="*/ 0 h 844722"/>
              <a:gd name="connsiteX2" fmla="*/ 767117 w 2515998"/>
              <a:gd name="connsiteY2" fmla="*/ 0 h 844722"/>
              <a:gd name="connsiteX3" fmla="*/ 1257999 w 2515998"/>
              <a:gd name="connsiteY3" fmla="*/ 0 h 844722"/>
              <a:gd name="connsiteX4" fmla="*/ 1834251 w 2515998"/>
              <a:gd name="connsiteY4" fmla="*/ 0 h 844722"/>
              <a:gd name="connsiteX5" fmla="*/ 2325133 w 2515998"/>
              <a:gd name="connsiteY5" fmla="*/ 0 h 844722"/>
              <a:gd name="connsiteX6" fmla="*/ 2515998 w 2515998"/>
              <a:gd name="connsiteY6" fmla="*/ 190865 h 844722"/>
              <a:gd name="connsiteX7" fmla="*/ 2515998 w 2515998"/>
              <a:gd name="connsiteY7" fmla="*/ 653857 h 844722"/>
              <a:gd name="connsiteX8" fmla="*/ 2325133 w 2515998"/>
              <a:gd name="connsiteY8" fmla="*/ 844722 h 844722"/>
              <a:gd name="connsiteX9" fmla="*/ 1770223 w 2515998"/>
              <a:gd name="connsiteY9" fmla="*/ 844722 h 844722"/>
              <a:gd name="connsiteX10" fmla="*/ 1300684 w 2515998"/>
              <a:gd name="connsiteY10" fmla="*/ 844722 h 844722"/>
              <a:gd name="connsiteX11" fmla="*/ 809803 w 2515998"/>
              <a:gd name="connsiteY11" fmla="*/ 844722 h 844722"/>
              <a:gd name="connsiteX12" fmla="*/ 190865 w 2515998"/>
              <a:gd name="connsiteY12" fmla="*/ 844722 h 844722"/>
              <a:gd name="connsiteX13" fmla="*/ 0 w 2515998"/>
              <a:gd name="connsiteY13" fmla="*/ 653857 h 844722"/>
              <a:gd name="connsiteX14" fmla="*/ 0 w 2515998"/>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98" h="844722" fill="none" extrusionOk="0">
                <a:moveTo>
                  <a:pt x="0" y="190865"/>
                </a:moveTo>
                <a:cubicBezTo>
                  <a:pt x="4076" y="82869"/>
                  <a:pt x="92907" y="10572"/>
                  <a:pt x="190865" y="0"/>
                </a:cubicBezTo>
                <a:cubicBezTo>
                  <a:pt x="421095" y="-25619"/>
                  <a:pt x="604161" y="-28722"/>
                  <a:pt x="767117" y="0"/>
                </a:cubicBezTo>
                <a:cubicBezTo>
                  <a:pt x="930073" y="28722"/>
                  <a:pt x="1115648" y="-4779"/>
                  <a:pt x="1257999" y="0"/>
                </a:cubicBezTo>
                <a:cubicBezTo>
                  <a:pt x="1400350" y="4779"/>
                  <a:pt x="1652655" y="-26113"/>
                  <a:pt x="1834251" y="0"/>
                </a:cubicBezTo>
                <a:cubicBezTo>
                  <a:pt x="2015847" y="26113"/>
                  <a:pt x="2207503" y="-23250"/>
                  <a:pt x="2325133" y="0"/>
                </a:cubicBezTo>
                <a:cubicBezTo>
                  <a:pt x="2421209" y="-4396"/>
                  <a:pt x="2536088" y="89894"/>
                  <a:pt x="2515998" y="190865"/>
                </a:cubicBezTo>
                <a:cubicBezTo>
                  <a:pt x="2503691" y="285035"/>
                  <a:pt x="2505743" y="450772"/>
                  <a:pt x="2515998" y="653857"/>
                </a:cubicBezTo>
                <a:cubicBezTo>
                  <a:pt x="2508884" y="758645"/>
                  <a:pt x="2422967" y="862998"/>
                  <a:pt x="2325133" y="844722"/>
                </a:cubicBezTo>
                <a:cubicBezTo>
                  <a:pt x="2085912" y="862165"/>
                  <a:pt x="1964704" y="818928"/>
                  <a:pt x="1770223" y="844722"/>
                </a:cubicBezTo>
                <a:cubicBezTo>
                  <a:pt x="1575742" y="870517"/>
                  <a:pt x="1422468" y="854528"/>
                  <a:pt x="1300684" y="844722"/>
                </a:cubicBezTo>
                <a:cubicBezTo>
                  <a:pt x="1178900" y="834916"/>
                  <a:pt x="1035545" y="832756"/>
                  <a:pt x="809803" y="844722"/>
                </a:cubicBezTo>
                <a:cubicBezTo>
                  <a:pt x="584061" y="856688"/>
                  <a:pt x="365142" y="830591"/>
                  <a:pt x="190865" y="844722"/>
                </a:cubicBezTo>
                <a:cubicBezTo>
                  <a:pt x="86948" y="860794"/>
                  <a:pt x="6605" y="772966"/>
                  <a:pt x="0" y="653857"/>
                </a:cubicBezTo>
                <a:cubicBezTo>
                  <a:pt x="4277" y="529295"/>
                  <a:pt x="-21951" y="410796"/>
                  <a:pt x="0" y="190865"/>
                </a:cubicBezTo>
                <a:close/>
              </a:path>
              <a:path w="2515998" h="844722" stroke="0" extrusionOk="0">
                <a:moveTo>
                  <a:pt x="0" y="190865"/>
                </a:moveTo>
                <a:cubicBezTo>
                  <a:pt x="-16090" y="102340"/>
                  <a:pt x="86885" y="6057"/>
                  <a:pt x="190865" y="0"/>
                </a:cubicBezTo>
                <a:cubicBezTo>
                  <a:pt x="304365" y="-4524"/>
                  <a:pt x="517787" y="-7579"/>
                  <a:pt x="681747" y="0"/>
                </a:cubicBezTo>
                <a:cubicBezTo>
                  <a:pt x="845707" y="7579"/>
                  <a:pt x="942736" y="-6214"/>
                  <a:pt x="1193971" y="0"/>
                </a:cubicBezTo>
                <a:cubicBezTo>
                  <a:pt x="1445206" y="6214"/>
                  <a:pt x="1480779" y="18884"/>
                  <a:pt x="1663510" y="0"/>
                </a:cubicBezTo>
                <a:cubicBezTo>
                  <a:pt x="1846241" y="-18884"/>
                  <a:pt x="2112646" y="-29366"/>
                  <a:pt x="2325133" y="0"/>
                </a:cubicBezTo>
                <a:cubicBezTo>
                  <a:pt x="2419535" y="8976"/>
                  <a:pt x="2527212" y="88272"/>
                  <a:pt x="2515998" y="190865"/>
                </a:cubicBezTo>
                <a:cubicBezTo>
                  <a:pt x="2528303" y="392815"/>
                  <a:pt x="2535534" y="492702"/>
                  <a:pt x="2515998" y="653857"/>
                </a:cubicBezTo>
                <a:cubicBezTo>
                  <a:pt x="2507135" y="771332"/>
                  <a:pt x="2428650" y="849993"/>
                  <a:pt x="2325133" y="844722"/>
                </a:cubicBezTo>
                <a:cubicBezTo>
                  <a:pt x="2184573" y="845806"/>
                  <a:pt x="1921584" y="861776"/>
                  <a:pt x="1791566" y="844722"/>
                </a:cubicBezTo>
                <a:cubicBezTo>
                  <a:pt x="1661548" y="827668"/>
                  <a:pt x="1432800" y="857769"/>
                  <a:pt x="1300684" y="844722"/>
                </a:cubicBezTo>
                <a:cubicBezTo>
                  <a:pt x="1168568" y="831675"/>
                  <a:pt x="937901" y="838599"/>
                  <a:pt x="788460" y="844722"/>
                </a:cubicBezTo>
                <a:cubicBezTo>
                  <a:pt x="639019" y="850845"/>
                  <a:pt x="360809" y="836718"/>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2</a:t>
            </a:r>
          </a:p>
        </p:txBody>
      </p:sp>
    </p:spTree>
    <p:controls>
      <mc:AlternateContent xmlns:mc="http://schemas.openxmlformats.org/markup-compatibility/2006">
        <mc:Choice xmlns:v="urn:schemas-microsoft-com:vml" Requires="v">
          <p:control name="TextBox1" r:id="rId1" imgW="5695920" imgH="1076400"/>
        </mc:Choice>
        <mc:Fallback>
          <p:control name="TextBox1" r:id="rId1" imgW="5695920" imgH="1076400">
            <p:pic>
              <p:nvPicPr>
                <p:cNvPr id="20" name="TextBox1">
                  <a:extLst>
                    <a:ext uri="{FF2B5EF4-FFF2-40B4-BE49-F238E27FC236}">
                      <a16:creationId xmlns:a16="http://schemas.microsoft.com/office/drawing/2014/main" id="{F5369D75-05C8-75D4-D4F8-0A98B3BC3D63}"/>
                    </a:ext>
                  </a:extLst>
                </p:cNvPr>
                <p:cNvPicPr>
                  <a:picLocks/>
                </p:cNvPicPr>
                <p:nvPr/>
              </p:nvPicPr>
              <p:blipFill>
                <a:blip r:embed="rId6"/>
                <a:stretch>
                  <a:fillRect/>
                </a:stretch>
              </p:blipFill>
              <p:spPr>
                <a:xfrm>
                  <a:off x="238326" y="5401187"/>
                  <a:ext cx="5690680" cy="1079411"/>
                </a:xfrm>
                <a:prstGeom prst="rect">
                  <a:avLst/>
                </a:prstGeom>
              </p:spPr>
            </p:pic>
          </p:control>
        </mc:Fallback>
      </mc:AlternateContent>
      <mc:AlternateContent xmlns:mc="http://schemas.openxmlformats.org/markup-compatibility/2006">
        <mc:Choice xmlns:v="urn:schemas-microsoft-com:vml" Requires="v">
          <p:control name="TextBox2" r:id="rId2" imgW="5686560" imgH="1076400"/>
        </mc:Choice>
        <mc:Fallback>
          <p:control name="TextBox2" r:id="rId2" imgW="5686560" imgH="1076400">
            <p:pic>
              <p:nvPicPr>
                <p:cNvPr id="48" name="TextBox2">
                  <a:extLst>
                    <a:ext uri="{FF2B5EF4-FFF2-40B4-BE49-F238E27FC236}">
                      <a16:creationId xmlns:a16="http://schemas.microsoft.com/office/drawing/2014/main" id="{8F6CAC81-58DC-BF44-5B8D-D9C87F4DA5DE}"/>
                    </a:ext>
                  </a:extLst>
                </p:cNvPr>
                <p:cNvPicPr>
                  <a:picLocks/>
                </p:cNvPicPr>
                <p:nvPr/>
              </p:nvPicPr>
              <p:blipFill>
                <a:blip r:embed="rId7"/>
                <a:stretch>
                  <a:fillRect/>
                </a:stretch>
              </p:blipFill>
              <p:spPr>
                <a:xfrm>
                  <a:off x="6333711" y="5384906"/>
                  <a:ext cx="5690680" cy="1079411"/>
                </a:xfrm>
                <a:prstGeom prst="rect">
                  <a:avLst/>
                </a:prstGeom>
              </p:spPr>
            </p:pic>
          </p:control>
        </mc:Fallback>
      </mc:AlternateContent>
    </p:controls>
    <p:extLst>
      <p:ext uri="{BB962C8B-B14F-4D97-AF65-F5344CB8AC3E}">
        <p14:creationId xmlns:p14="http://schemas.microsoft.com/office/powerpoint/2010/main" val="409358841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66000">
                                          <p:cBhvr additive="base">
                                            <p:cTn id="12"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8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68000">
                                          <p:cBhvr additive="base">
                                            <p:cTn id="16" dur="500" fill="hold"/>
                                            <p:tgtEl>
                                              <p:spTgt spid="37"/>
                                            </p:tgtEl>
                                            <p:attrNameLst>
                                              <p:attrName>ppt_x</p:attrName>
                                            </p:attrNameLst>
                                          </p:cBhvr>
                                          <p:tavLst>
                                            <p:tav tm="0">
                                              <p:val>
                                                <p:strVal val="#ppt_x"/>
                                              </p:val>
                                            </p:tav>
                                            <p:tav tm="100000">
                                              <p:val>
                                                <p:strVal val="#ppt_x"/>
                                              </p:val>
                                            </p:tav>
                                          </p:tavLst>
                                        </p:anim>
                                        <p:anim calcmode="lin" valueType="num" p14:bounceEnd="68000">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14:presetBounceEnd="66000">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14:bounceEnd="66000">
                                          <p:cBhvr additive="base">
                                            <p:cTn id="22" dur="10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8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68000">
                                          <p:cBhvr additive="base">
                                            <p:cTn id="26" dur="500" fill="hold"/>
                                            <p:tgtEl>
                                              <p:spTgt spid="3"/>
                                            </p:tgtEl>
                                            <p:attrNameLst>
                                              <p:attrName>ppt_x</p:attrName>
                                            </p:attrNameLst>
                                          </p:cBhvr>
                                          <p:tavLst>
                                            <p:tav tm="0">
                                              <p:val>
                                                <p:strVal val="#ppt_x"/>
                                              </p:val>
                                            </p:tav>
                                            <p:tav tm="100000">
                                              <p:val>
                                                <p:strVal val="#ppt_x"/>
                                              </p:val>
                                            </p:tav>
                                          </p:tavLst>
                                        </p:anim>
                                        <p:anim calcmode="lin" valueType="num" p14:bounceEnd="68000">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ppt_x"/>
                                              </p:val>
                                            </p:tav>
                                            <p:tav tm="100000">
                                              <p:val>
                                                <p:strVal val="#ppt_x"/>
                                              </p:val>
                                            </p:tav>
                                          </p:tavLst>
                                        </p:anim>
                                        <p:anim calcmode="lin" valueType="num">
                                          <p:cBhvr additive="base">
                                            <p:cTn id="23" dur="10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4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Rectangle: Rounded Corners 9">
            <a:extLst>
              <a:ext uri="{FF2B5EF4-FFF2-40B4-BE49-F238E27FC236}">
                <a16:creationId xmlns:a16="http://schemas.microsoft.com/office/drawing/2014/main" id="{25A77C9C-7C51-8319-CC0C-77947E0373DB}"/>
              </a:ext>
            </a:extLst>
          </p:cNvPr>
          <p:cNvSpPr/>
          <p:nvPr/>
        </p:nvSpPr>
        <p:spPr>
          <a:xfrm>
            <a:off x="1970369" y="498865"/>
            <a:ext cx="8251262" cy="844722"/>
          </a:xfrm>
          <a:custGeom>
            <a:avLst/>
            <a:gdLst>
              <a:gd name="connsiteX0" fmla="*/ 0 w 8251262"/>
              <a:gd name="connsiteY0" fmla="*/ 190865 h 844722"/>
              <a:gd name="connsiteX1" fmla="*/ 190865 w 8251262"/>
              <a:gd name="connsiteY1" fmla="*/ 0 h 844722"/>
              <a:gd name="connsiteX2" fmla="*/ 846659 w 8251262"/>
              <a:gd name="connsiteY2" fmla="*/ 0 h 844722"/>
              <a:gd name="connsiteX3" fmla="*/ 1502454 w 8251262"/>
              <a:gd name="connsiteY3" fmla="*/ 0 h 844722"/>
              <a:gd name="connsiteX4" fmla="*/ 2315639 w 8251262"/>
              <a:gd name="connsiteY4" fmla="*/ 0 h 844722"/>
              <a:gd name="connsiteX5" fmla="*/ 2814042 w 8251262"/>
              <a:gd name="connsiteY5" fmla="*/ 0 h 844722"/>
              <a:gd name="connsiteX6" fmla="*/ 3627227 w 8251262"/>
              <a:gd name="connsiteY6" fmla="*/ 0 h 844722"/>
              <a:gd name="connsiteX7" fmla="*/ 4283022 w 8251262"/>
              <a:gd name="connsiteY7" fmla="*/ 0 h 844722"/>
              <a:gd name="connsiteX8" fmla="*/ 5096207 w 8251262"/>
              <a:gd name="connsiteY8" fmla="*/ 0 h 844722"/>
              <a:gd name="connsiteX9" fmla="*/ 5594610 w 8251262"/>
              <a:gd name="connsiteY9" fmla="*/ 0 h 844722"/>
              <a:gd name="connsiteX10" fmla="*/ 6407795 w 8251262"/>
              <a:gd name="connsiteY10" fmla="*/ 0 h 844722"/>
              <a:gd name="connsiteX11" fmla="*/ 7063590 w 8251262"/>
              <a:gd name="connsiteY11" fmla="*/ 0 h 844722"/>
              <a:gd name="connsiteX12" fmla="*/ 8060397 w 8251262"/>
              <a:gd name="connsiteY12" fmla="*/ 0 h 844722"/>
              <a:gd name="connsiteX13" fmla="*/ 8251262 w 8251262"/>
              <a:gd name="connsiteY13" fmla="*/ 190865 h 844722"/>
              <a:gd name="connsiteX14" fmla="*/ 8251262 w 8251262"/>
              <a:gd name="connsiteY14" fmla="*/ 653857 h 844722"/>
              <a:gd name="connsiteX15" fmla="*/ 8060397 w 8251262"/>
              <a:gd name="connsiteY15" fmla="*/ 844722 h 844722"/>
              <a:gd name="connsiteX16" fmla="*/ 7483298 w 8251262"/>
              <a:gd name="connsiteY16" fmla="*/ 844722 h 844722"/>
              <a:gd name="connsiteX17" fmla="*/ 6827504 w 8251262"/>
              <a:gd name="connsiteY17" fmla="*/ 844722 h 844722"/>
              <a:gd name="connsiteX18" fmla="*/ 6171709 w 8251262"/>
              <a:gd name="connsiteY18" fmla="*/ 844722 h 844722"/>
              <a:gd name="connsiteX19" fmla="*/ 5437220 w 8251262"/>
              <a:gd name="connsiteY19" fmla="*/ 844722 h 844722"/>
              <a:gd name="connsiteX20" fmla="*/ 4860121 w 8251262"/>
              <a:gd name="connsiteY20" fmla="*/ 844722 h 844722"/>
              <a:gd name="connsiteX21" fmla="*/ 4204326 w 8251262"/>
              <a:gd name="connsiteY21" fmla="*/ 844722 h 844722"/>
              <a:gd name="connsiteX22" fmla="*/ 3705923 w 8251262"/>
              <a:gd name="connsiteY22" fmla="*/ 844722 h 844722"/>
              <a:gd name="connsiteX23" fmla="*/ 3128824 w 8251262"/>
              <a:gd name="connsiteY23" fmla="*/ 844722 h 844722"/>
              <a:gd name="connsiteX24" fmla="*/ 2630420 w 8251262"/>
              <a:gd name="connsiteY24" fmla="*/ 844722 h 844722"/>
              <a:gd name="connsiteX25" fmla="*/ 2132016 w 8251262"/>
              <a:gd name="connsiteY25" fmla="*/ 844722 h 844722"/>
              <a:gd name="connsiteX26" fmla="*/ 1397527 w 8251262"/>
              <a:gd name="connsiteY26" fmla="*/ 844722 h 844722"/>
              <a:gd name="connsiteX27" fmla="*/ 190865 w 8251262"/>
              <a:gd name="connsiteY27" fmla="*/ 844722 h 844722"/>
              <a:gd name="connsiteX28" fmla="*/ 0 w 8251262"/>
              <a:gd name="connsiteY28" fmla="*/ 653857 h 844722"/>
              <a:gd name="connsiteX29" fmla="*/ 0 w 8251262"/>
              <a:gd name="connsiteY29"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1262" h="844722" fill="none" extrusionOk="0">
                <a:moveTo>
                  <a:pt x="0" y="190865"/>
                </a:moveTo>
                <a:cubicBezTo>
                  <a:pt x="-1010" y="90944"/>
                  <a:pt x="108933" y="4826"/>
                  <a:pt x="190865" y="0"/>
                </a:cubicBezTo>
                <a:cubicBezTo>
                  <a:pt x="346418" y="-26711"/>
                  <a:pt x="520416" y="-5189"/>
                  <a:pt x="846659" y="0"/>
                </a:cubicBezTo>
                <a:cubicBezTo>
                  <a:pt x="1172902" y="5189"/>
                  <a:pt x="1268481" y="-29225"/>
                  <a:pt x="1502454" y="0"/>
                </a:cubicBezTo>
                <a:cubicBezTo>
                  <a:pt x="1736428" y="29225"/>
                  <a:pt x="2015381" y="-16295"/>
                  <a:pt x="2315639" y="0"/>
                </a:cubicBezTo>
                <a:cubicBezTo>
                  <a:pt x="2615898" y="16295"/>
                  <a:pt x="2677088" y="21730"/>
                  <a:pt x="2814042" y="0"/>
                </a:cubicBezTo>
                <a:cubicBezTo>
                  <a:pt x="2950996" y="-21730"/>
                  <a:pt x="3463457" y="-31974"/>
                  <a:pt x="3627227" y="0"/>
                </a:cubicBezTo>
                <a:cubicBezTo>
                  <a:pt x="3790997" y="31974"/>
                  <a:pt x="3992310" y="24525"/>
                  <a:pt x="4283022" y="0"/>
                </a:cubicBezTo>
                <a:cubicBezTo>
                  <a:pt x="4573735" y="-24525"/>
                  <a:pt x="4885673" y="-38598"/>
                  <a:pt x="5096207" y="0"/>
                </a:cubicBezTo>
                <a:cubicBezTo>
                  <a:pt x="5306742" y="38598"/>
                  <a:pt x="5440121" y="7677"/>
                  <a:pt x="5594610" y="0"/>
                </a:cubicBezTo>
                <a:cubicBezTo>
                  <a:pt x="5749099" y="-7677"/>
                  <a:pt x="6059888" y="-26491"/>
                  <a:pt x="6407795" y="0"/>
                </a:cubicBezTo>
                <a:cubicBezTo>
                  <a:pt x="6755703" y="26491"/>
                  <a:pt x="6794655" y="-23155"/>
                  <a:pt x="7063590" y="0"/>
                </a:cubicBezTo>
                <a:cubicBezTo>
                  <a:pt x="7332525" y="23155"/>
                  <a:pt x="7843865" y="33089"/>
                  <a:pt x="8060397" y="0"/>
                </a:cubicBezTo>
                <a:cubicBezTo>
                  <a:pt x="8174374" y="-5100"/>
                  <a:pt x="8231256" y="95418"/>
                  <a:pt x="8251262" y="190865"/>
                </a:cubicBezTo>
                <a:cubicBezTo>
                  <a:pt x="8235093" y="314876"/>
                  <a:pt x="8249781" y="448869"/>
                  <a:pt x="8251262" y="653857"/>
                </a:cubicBezTo>
                <a:cubicBezTo>
                  <a:pt x="8274291" y="769933"/>
                  <a:pt x="8175748" y="853246"/>
                  <a:pt x="8060397" y="844722"/>
                </a:cubicBezTo>
                <a:cubicBezTo>
                  <a:pt x="7836361" y="872686"/>
                  <a:pt x="7739922" y="845049"/>
                  <a:pt x="7483298" y="844722"/>
                </a:cubicBezTo>
                <a:cubicBezTo>
                  <a:pt x="7226674" y="844395"/>
                  <a:pt x="7034686" y="839813"/>
                  <a:pt x="6827504" y="844722"/>
                </a:cubicBezTo>
                <a:cubicBezTo>
                  <a:pt x="6620322" y="849631"/>
                  <a:pt x="6331522" y="836343"/>
                  <a:pt x="6171709" y="844722"/>
                </a:cubicBezTo>
                <a:cubicBezTo>
                  <a:pt x="6011897" y="853101"/>
                  <a:pt x="5678882" y="877981"/>
                  <a:pt x="5437220" y="844722"/>
                </a:cubicBezTo>
                <a:cubicBezTo>
                  <a:pt x="5195558" y="811463"/>
                  <a:pt x="5007566" y="841573"/>
                  <a:pt x="4860121" y="844722"/>
                </a:cubicBezTo>
                <a:cubicBezTo>
                  <a:pt x="4712676" y="847871"/>
                  <a:pt x="4467315" y="865349"/>
                  <a:pt x="4204326" y="844722"/>
                </a:cubicBezTo>
                <a:cubicBezTo>
                  <a:pt x="3941337" y="824095"/>
                  <a:pt x="3856063" y="862278"/>
                  <a:pt x="3705923" y="844722"/>
                </a:cubicBezTo>
                <a:cubicBezTo>
                  <a:pt x="3555783" y="827166"/>
                  <a:pt x="3339748" y="831127"/>
                  <a:pt x="3128824" y="844722"/>
                </a:cubicBezTo>
                <a:cubicBezTo>
                  <a:pt x="2917900" y="858317"/>
                  <a:pt x="2842918" y="820934"/>
                  <a:pt x="2630420" y="844722"/>
                </a:cubicBezTo>
                <a:cubicBezTo>
                  <a:pt x="2417922" y="868510"/>
                  <a:pt x="2241049" y="852424"/>
                  <a:pt x="2132016" y="844722"/>
                </a:cubicBezTo>
                <a:cubicBezTo>
                  <a:pt x="2022983" y="837020"/>
                  <a:pt x="1664758" y="868583"/>
                  <a:pt x="1397527" y="844722"/>
                </a:cubicBezTo>
                <a:cubicBezTo>
                  <a:pt x="1130296" y="820861"/>
                  <a:pt x="721456" y="788541"/>
                  <a:pt x="190865" y="844722"/>
                </a:cubicBezTo>
                <a:cubicBezTo>
                  <a:pt x="70716" y="854740"/>
                  <a:pt x="10840" y="756532"/>
                  <a:pt x="0" y="653857"/>
                </a:cubicBezTo>
                <a:cubicBezTo>
                  <a:pt x="-3222" y="496187"/>
                  <a:pt x="-13757" y="298285"/>
                  <a:pt x="0" y="190865"/>
                </a:cubicBezTo>
                <a:close/>
              </a:path>
              <a:path w="8251262" h="844722" stroke="0" extrusionOk="0">
                <a:moveTo>
                  <a:pt x="0" y="190865"/>
                </a:moveTo>
                <a:cubicBezTo>
                  <a:pt x="-16090" y="102340"/>
                  <a:pt x="86885" y="6057"/>
                  <a:pt x="190865" y="0"/>
                </a:cubicBezTo>
                <a:cubicBezTo>
                  <a:pt x="304314" y="-9369"/>
                  <a:pt x="497929" y="-24592"/>
                  <a:pt x="689269" y="0"/>
                </a:cubicBezTo>
                <a:cubicBezTo>
                  <a:pt x="880609" y="24592"/>
                  <a:pt x="1005578" y="24232"/>
                  <a:pt x="1266368" y="0"/>
                </a:cubicBezTo>
                <a:cubicBezTo>
                  <a:pt x="1527158" y="-24232"/>
                  <a:pt x="1482479" y="-9379"/>
                  <a:pt x="1686076" y="0"/>
                </a:cubicBezTo>
                <a:cubicBezTo>
                  <a:pt x="1889673" y="9379"/>
                  <a:pt x="2112684" y="30955"/>
                  <a:pt x="2420566" y="0"/>
                </a:cubicBezTo>
                <a:cubicBezTo>
                  <a:pt x="2728448" y="-30955"/>
                  <a:pt x="2718384" y="-20092"/>
                  <a:pt x="2840274" y="0"/>
                </a:cubicBezTo>
                <a:cubicBezTo>
                  <a:pt x="2962164" y="20092"/>
                  <a:pt x="3291440" y="17209"/>
                  <a:pt x="3496068" y="0"/>
                </a:cubicBezTo>
                <a:cubicBezTo>
                  <a:pt x="3700696" y="-17209"/>
                  <a:pt x="3822828" y="-1608"/>
                  <a:pt x="3994472" y="0"/>
                </a:cubicBezTo>
                <a:cubicBezTo>
                  <a:pt x="4166116" y="1608"/>
                  <a:pt x="4263446" y="-23986"/>
                  <a:pt x="4492876" y="0"/>
                </a:cubicBezTo>
                <a:cubicBezTo>
                  <a:pt x="4722306" y="23986"/>
                  <a:pt x="4743096" y="8393"/>
                  <a:pt x="4912584" y="0"/>
                </a:cubicBezTo>
                <a:cubicBezTo>
                  <a:pt x="5082072" y="-8393"/>
                  <a:pt x="5197473" y="-15201"/>
                  <a:pt x="5332293" y="0"/>
                </a:cubicBezTo>
                <a:cubicBezTo>
                  <a:pt x="5467113" y="15201"/>
                  <a:pt x="5631181" y="-15898"/>
                  <a:pt x="5830696" y="0"/>
                </a:cubicBezTo>
                <a:cubicBezTo>
                  <a:pt x="6030211" y="15898"/>
                  <a:pt x="6219072" y="27375"/>
                  <a:pt x="6407795" y="0"/>
                </a:cubicBezTo>
                <a:cubicBezTo>
                  <a:pt x="6596518" y="-27375"/>
                  <a:pt x="6926776" y="-11196"/>
                  <a:pt x="7142285" y="0"/>
                </a:cubicBezTo>
                <a:cubicBezTo>
                  <a:pt x="7357794" y="11196"/>
                  <a:pt x="7770971" y="-41086"/>
                  <a:pt x="8060397" y="0"/>
                </a:cubicBezTo>
                <a:cubicBezTo>
                  <a:pt x="8185954" y="-13207"/>
                  <a:pt x="8263532" y="89345"/>
                  <a:pt x="8251262" y="190865"/>
                </a:cubicBezTo>
                <a:cubicBezTo>
                  <a:pt x="8231805" y="332483"/>
                  <a:pt x="8269018" y="528801"/>
                  <a:pt x="8251262" y="653857"/>
                </a:cubicBezTo>
                <a:cubicBezTo>
                  <a:pt x="8230182" y="769314"/>
                  <a:pt x="8169731" y="818737"/>
                  <a:pt x="8060397" y="844722"/>
                </a:cubicBezTo>
                <a:cubicBezTo>
                  <a:pt x="7859048" y="839611"/>
                  <a:pt x="7784831" y="828154"/>
                  <a:pt x="7640689" y="844722"/>
                </a:cubicBezTo>
                <a:cubicBezTo>
                  <a:pt x="7496547" y="861290"/>
                  <a:pt x="7223560" y="830083"/>
                  <a:pt x="6827504" y="844722"/>
                </a:cubicBezTo>
                <a:cubicBezTo>
                  <a:pt x="6431448" y="859361"/>
                  <a:pt x="6439913" y="875886"/>
                  <a:pt x="6171709" y="844722"/>
                </a:cubicBezTo>
                <a:cubicBezTo>
                  <a:pt x="5903505" y="813558"/>
                  <a:pt x="5907582" y="846551"/>
                  <a:pt x="5673306" y="844722"/>
                </a:cubicBezTo>
                <a:cubicBezTo>
                  <a:pt x="5439030" y="842893"/>
                  <a:pt x="5236137" y="815154"/>
                  <a:pt x="4860121" y="844722"/>
                </a:cubicBezTo>
                <a:cubicBezTo>
                  <a:pt x="4484106" y="874290"/>
                  <a:pt x="4419989" y="833791"/>
                  <a:pt x="4283022" y="844722"/>
                </a:cubicBezTo>
                <a:cubicBezTo>
                  <a:pt x="4146055" y="855653"/>
                  <a:pt x="3825888" y="854007"/>
                  <a:pt x="3705923" y="844722"/>
                </a:cubicBezTo>
                <a:cubicBezTo>
                  <a:pt x="3585958" y="835437"/>
                  <a:pt x="3270726" y="856628"/>
                  <a:pt x="3128824" y="844722"/>
                </a:cubicBezTo>
                <a:cubicBezTo>
                  <a:pt x="2986922" y="832816"/>
                  <a:pt x="2878775" y="837483"/>
                  <a:pt x="2630420" y="844722"/>
                </a:cubicBezTo>
                <a:cubicBezTo>
                  <a:pt x="2382065" y="851961"/>
                  <a:pt x="2400586" y="846939"/>
                  <a:pt x="2210712" y="844722"/>
                </a:cubicBezTo>
                <a:cubicBezTo>
                  <a:pt x="2020838" y="842505"/>
                  <a:pt x="1901765" y="820527"/>
                  <a:pt x="1712308" y="844722"/>
                </a:cubicBezTo>
                <a:cubicBezTo>
                  <a:pt x="1522851" y="868917"/>
                  <a:pt x="1255891" y="845159"/>
                  <a:pt x="1056514" y="844722"/>
                </a:cubicBezTo>
                <a:cubicBezTo>
                  <a:pt x="857137" y="844285"/>
                  <a:pt x="489453" y="831691"/>
                  <a:pt x="190865" y="844722"/>
                </a:cubicBezTo>
                <a:cubicBezTo>
                  <a:pt x="90901" y="845185"/>
                  <a:pt x="-24069" y="752450"/>
                  <a:pt x="0" y="653857"/>
                </a:cubicBezTo>
                <a:cubicBezTo>
                  <a:pt x="-12400" y="531508"/>
                  <a:pt x="5737" y="40644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nối</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tiếp</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theo</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grpSp>
        <p:nvGrpSpPr>
          <p:cNvPr id="37" name="Group 36">
            <a:extLst>
              <a:ext uri="{FF2B5EF4-FFF2-40B4-BE49-F238E27FC236}">
                <a16:creationId xmlns:a16="http://schemas.microsoft.com/office/drawing/2014/main" id="{7AE2344E-3C37-93E3-3051-EF68916BA70D}"/>
              </a:ext>
            </a:extLst>
          </p:cNvPr>
          <p:cNvGrpSpPr/>
          <p:nvPr/>
        </p:nvGrpSpPr>
        <p:grpSpPr>
          <a:xfrm>
            <a:off x="294288" y="2338935"/>
            <a:ext cx="5690681" cy="2877103"/>
            <a:chOff x="308882" y="1940105"/>
            <a:chExt cx="5690681" cy="2877103"/>
          </a:xfrm>
        </p:grpSpPr>
        <p:sp>
          <p:nvSpPr>
            <p:cNvPr id="4" name="Rectangle: Rounded Corners 3">
              <a:extLst>
                <a:ext uri="{FF2B5EF4-FFF2-40B4-BE49-F238E27FC236}">
                  <a16:creationId xmlns:a16="http://schemas.microsoft.com/office/drawing/2014/main" id="{66F0A6BC-52C6-6A21-DFB3-1E6A06FDB676}"/>
                </a:ext>
              </a:extLst>
            </p:cNvPr>
            <p:cNvSpPr/>
            <p:nvPr/>
          </p:nvSpPr>
          <p:spPr>
            <a:xfrm>
              <a:off x="308882" y="1940105"/>
              <a:ext cx="5690681" cy="2877103"/>
            </a:xfrm>
            <a:custGeom>
              <a:avLst/>
              <a:gdLst>
                <a:gd name="connsiteX0" fmla="*/ 0 w 5690681"/>
                <a:gd name="connsiteY0" fmla="*/ 252897 h 2877103"/>
                <a:gd name="connsiteX1" fmla="*/ 252897 w 5690681"/>
                <a:gd name="connsiteY1" fmla="*/ 0 h 2877103"/>
                <a:gd name="connsiteX2" fmla="*/ 952857 w 5690681"/>
                <a:gd name="connsiteY2" fmla="*/ 0 h 2877103"/>
                <a:gd name="connsiteX3" fmla="*/ 1497270 w 5690681"/>
                <a:gd name="connsiteY3" fmla="*/ 0 h 2877103"/>
                <a:gd name="connsiteX4" fmla="*/ 2145381 w 5690681"/>
                <a:gd name="connsiteY4" fmla="*/ 0 h 2877103"/>
                <a:gd name="connsiteX5" fmla="*/ 2741643 w 5690681"/>
                <a:gd name="connsiteY5" fmla="*/ 0 h 2877103"/>
                <a:gd name="connsiteX6" fmla="*/ 3337905 w 5690681"/>
                <a:gd name="connsiteY6" fmla="*/ 0 h 2877103"/>
                <a:gd name="connsiteX7" fmla="*/ 3934167 w 5690681"/>
                <a:gd name="connsiteY7" fmla="*/ 0 h 2877103"/>
                <a:gd name="connsiteX8" fmla="*/ 4582278 w 5690681"/>
                <a:gd name="connsiteY8" fmla="*/ 0 h 2877103"/>
                <a:gd name="connsiteX9" fmla="*/ 5437784 w 5690681"/>
                <a:gd name="connsiteY9" fmla="*/ 0 h 2877103"/>
                <a:gd name="connsiteX10" fmla="*/ 5690681 w 5690681"/>
                <a:gd name="connsiteY10" fmla="*/ 252897 h 2877103"/>
                <a:gd name="connsiteX11" fmla="*/ 5690681 w 5690681"/>
                <a:gd name="connsiteY11" fmla="*/ 822011 h 2877103"/>
                <a:gd name="connsiteX12" fmla="*/ 5690681 w 5690681"/>
                <a:gd name="connsiteY12" fmla="*/ 1462265 h 2877103"/>
                <a:gd name="connsiteX13" fmla="*/ 5690681 w 5690681"/>
                <a:gd name="connsiteY13" fmla="*/ 2007666 h 2877103"/>
                <a:gd name="connsiteX14" fmla="*/ 5690681 w 5690681"/>
                <a:gd name="connsiteY14" fmla="*/ 2624206 h 2877103"/>
                <a:gd name="connsiteX15" fmla="*/ 5437784 w 5690681"/>
                <a:gd name="connsiteY15" fmla="*/ 2877103 h 2877103"/>
                <a:gd name="connsiteX16" fmla="*/ 4893371 w 5690681"/>
                <a:gd name="connsiteY16" fmla="*/ 2877103 h 2877103"/>
                <a:gd name="connsiteX17" fmla="*/ 4193411 w 5690681"/>
                <a:gd name="connsiteY17" fmla="*/ 2877103 h 2877103"/>
                <a:gd name="connsiteX18" fmla="*/ 3545300 w 5690681"/>
                <a:gd name="connsiteY18" fmla="*/ 2877103 h 2877103"/>
                <a:gd name="connsiteX19" fmla="*/ 3052736 w 5690681"/>
                <a:gd name="connsiteY19" fmla="*/ 2877103 h 2877103"/>
                <a:gd name="connsiteX20" fmla="*/ 2404625 w 5690681"/>
                <a:gd name="connsiteY20" fmla="*/ 2877103 h 2877103"/>
                <a:gd name="connsiteX21" fmla="*/ 1756514 w 5690681"/>
                <a:gd name="connsiteY21" fmla="*/ 2877103 h 2877103"/>
                <a:gd name="connsiteX22" fmla="*/ 1108403 w 5690681"/>
                <a:gd name="connsiteY22" fmla="*/ 2877103 h 2877103"/>
                <a:gd name="connsiteX23" fmla="*/ 252897 w 5690681"/>
                <a:gd name="connsiteY23" fmla="*/ 2877103 h 2877103"/>
                <a:gd name="connsiteX24" fmla="*/ 0 w 5690681"/>
                <a:gd name="connsiteY24" fmla="*/ 2624206 h 2877103"/>
                <a:gd name="connsiteX25" fmla="*/ 0 w 5690681"/>
                <a:gd name="connsiteY25" fmla="*/ 2031379 h 2877103"/>
                <a:gd name="connsiteX26" fmla="*/ 0 w 5690681"/>
                <a:gd name="connsiteY26" fmla="*/ 1485978 h 2877103"/>
                <a:gd name="connsiteX27" fmla="*/ 0 w 5690681"/>
                <a:gd name="connsiteY27" fmla="*/ 916864 h 2877103"/>
                <a:gd name="connsiteX28" fmla="*/ 0 w 5690681"/>
                <a:gd name="connsiteY28" fmla="*/ 252897 h 2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0681" h="2877103" fill="none" extrusionOk="0">
                  <a:moveTo>
                    <a:pt x="0" y="252897"/>
                  </a:moveTo>
                  <a:cubicBezTo>
                    <a:pt x="-6490" y="121296"/>
                    <a:pt x="114352" y="-3003"/>
                    <a:pt x="252897" y="0"/>
                  </a:cubicBezTo>
                  <a:cubicBezTo>
                    <a:pt x="495423" y="-33354"/>
                    <a:pt x="613515" y="30917"/>
                    <a:pt x="952857" y="0"/>
                  </a:cubicBezTo>
                  <a:cubicBezTo>
                    <a:pt x="1292199" y="-30917"/>
                    <a:pt x="1255639" y="-11638"/>
                    <a:pt x="1497270" y="0"/>
                  </a:cubicBezTo>
                  <a:cubicBezTo>
                    <a:pt x="1738901" y="11638"/>
                    <a:pt x="1958519" y="-20755"/>
                    <a:pt x="2145381" y="0"/>
                  </a:cubicBezTo>
                  <a:cubicBezTo>
                    <a:pt x="2332243" y="20755"/>
                    <a:pt x="2607011" y="-105"/>
                    <a:pt x="2741643" y="0"/>
                  </a:cubicBezTo>
                  <a:cubicBezTo>
                    <a:pt x="2876275" y="105"/>
                    <a:pt x="3205610" y="260"/>
                    <a:pt x="3337905" y="0"/>
                  </a:cubicBezTo>
                  <a:cubicBezTo>
                    <a:pt x="3470200" y="-260"/>
                    <a:pt x="3799205" y="-1582"/>
                    <a:pt x="3934167" y="0"/>
                  </a:cubicBezTo>
                  <a:cubicBezTo>
                    <a:pt x="4069129" y="1582"/>
                    <a:pt x="4331784" y="-27296"/>
                    <a:pt x="4582278" y="0"/>
                  </a:cubicBezTo>
                  <a:cubicBezTo>
                    <a:pt x="4832772" y="27296"/>
                    <a:pt x="5178057" y="8129"/>
                    <a:pt x="5437784" y="0"/>
                  </a:cubicBezTo>
                  <a:cubicBezTo>
                    <a:pt x="5562568" y="2137"/>
                    <a:pt x="5661096" y="103775"/>
                    <a:pt x="5690681" y="252897"/>
                  </a:cubicBezTo>
                  <a:cubicBezTo>
                    <a:pt x="5703402" y="449087"/>
                    <a:pt x="5701151" y="655719"/>
                    <a:pt x="5690681" y="822011"/>
                  </a:cubicBezTo>
                  <a:cubicBezTo>
                    <a:pt x="5680211" y="988303"/>
                    <a:pt x="5714912" y="1164980"/>
                    <a:pt x="5690681" y="1462265"/>
                  </a:cubicBezTo>
                  <a:cubicBezTo>
                    <a:pt x="5666450" y="1759550"/>
                    <a:pt x="5678798" y="1792434"/>
                    <a:pt x="5690681" y="2007666"/>
                  </a:cubicBezTo>
                  <a:cubicBezTo>
                    <a:pt x="5702564" y="2222898"/>
                    <a:pt x="5695176" y="2367065"/>
                    <a:pt x="5690681" y="2624206"/>
                  </a:cubicBezTo>
                  <a:cubicBezTo>
                    <a:pt x="5666844" y="2738738"/>
                    <a:pt x="5606350" y="2857768"/>
                    <a:pt x="5437784" y="2877103"/>
                  </a:cubicBezTo>
                  <a:cubicBezTo>
                    <a:pt x="5267876" y="2852606"/>
                    <a:pt x="5019225" y="2889830"/>
                    <a:pt x="4893371" y="2877103"/>
                  </a:cubicBezTo>
                  <a:cubicBezTo>
                    <a:pt x="4767517" y="2864376"/>
                    <a:pt x="4430877" y="2858634"/>
                    <a:pt x="4193411" y="2877103"/>
                  </a:cubicBezTo>
                  <a:cubicBezTo>
                    <a:pt x="3955945" y="2895572"/>
                    <a:pt x="3746903" y="2875487"/>
                    <a:pt x="3545300" y="2877103"/>
                  </a:cubicBezTo>
                  <a:cubicBezTo>
                    <a:pt x="3343697" y="2878719"/>
                    <a:pt x="3251660" y="2861636"/>
                    <a:pt x="3052736" y="2877103"/>
                  </a:cubicBezTo>
                  <a:cubicBezTo>
                    <a:pt x="2853812" y="2892570"/>
                    <a:pt x="2583924" y="2869977"/>
                    <a:pt x="2404625" y="2877103"/>
                  </a:cubicBezTo>
                  <a:cubicBezTo>
                    <a:pt x="2225326" y="2884229"/>
                    <a:pt x="1980174" y="2896493"/>
                    <a:pt x="1756514" y="2877103"/>
                  </a:cubicBezTo>
                  <a:cubicBezTo>
                    <a:pt x="1532854" y="2857713"/>
                    <a:pt x="1277096" y="2896508"/>
                    <a:pt x="1108403" y="2877103"/>
                  </a:cubicBezTo>
                  <a:cubicBezTo>
                    <a:pt x="939710" y="2857698"/>
                    <a:pt x="454170" y="2842892"/>
                    <a:pt x="252897" y="2877103"/>
                  </a:cubicBezTo>
                  <a:cubicBezTo>
                    <a:pt x="112021" y="2873478"/>
                    <a:pt x="7286" y="2772791"/>
                    <a:pt x="0" y="2624206"/>
                  </a:cubicBezTo>
                  <a:cubicBezTo>
                    <a:pt x="7416" y="2500961"/>
                    <a:pt x="24252" y="2305915"/>
                    <a:pt x="0" y="2031379"/>
                  </a:cubicBezTo>
                  <a:cubicBezTo>
                    <a:pt x="-24252" y="1756843"/>
                    <a:pt x="23204" y="1749840"/>
                    <a:pt x="0" y="1485978"/>
                  </a:cubicBezTo>
                  <a:cubicBezTo>
                    <a:pt x="-23204" y="1222116"/>
                    <a:pt x="-4414" y="1074043"/>
                    <a:pt x="0" y="916864"/>
                  </a:cubicBezTo>
                  <a:cubicBezTo>
                    <a:pt x="4414" y="759685"/>
                    <a:pt x="-24184" y="481677"/>
                    <a:pt x="0" y="252897"/>
                  </a:cubicBezTo>
                  <a:close/>
                </a:path>
                <a:path w="5690681" h="2877103" stroke="0" extrusionOk="0">
                  <a:moveTo>
                    <a:pt x="0" y="252897"/>
                  </a:moveTo>
                  <a:cubicBezTo>
                    <a:pt x="-10972" y="124741"/>
                    <a:pt x="116897" y="15528"/>
                    <a:pt x="252897" y="0"/>
                  </a:cubicBezTo>
                  <a:cubicBezTo>
                    <a:pt x="405277" y="-9613"/>
                    <a:pt x="527336" y="-18442"/>
                    <a:pt x="797310" y="0"/>
                  </a:cubicBezTo>
                  <a:cubicBezTo>
                    <a:pt x="1067284" y="18442"/>
                    <a:pt x="1137414" y="-11506"/>
                    <a:pt x="1393572" y="0"/>
                  </a:cubicBezTo>
                  <a:cubicBezTo>
                    <a:pt x="1649730" y="11506"/>
                    <a:pt x="1718768" y="10936"/>
                    <a:pt x="1886136" y="0"/>
                  </a:cubicBezTo>
                  <a:cubicBezTo>
                    <a:pt x="2053504" y="-10936"/>
                    <a:pt x="2315563" y="-6979"/>
                    <a:pt x="2586096" y="0"/>
                  </a:cubicBezTo>
                  <a:cubicBezTo>
                    <a:pt x="2856629" y="6979"/>
                    <a:pt x="2914502" y="5934"/>
                    <a:pt x="3078660" y="0"/>
                  </a:cubicBezTo>
                  <a:cubicBezTo>
                    <a:pt x="3242818" y="-5934"/>
                    <a:pt x="3500664" y="-1545"/>
                    <a:pt x="3726771" y="0"/>
                  </a:cubicBezTo>
                  <a:cubicBezTo>
                    <a:pt x="3952878" y="1545"/>
                    <a:pt x="4001397" y="2733"/>
                    <a:pt x="4271184" y="0"/>
                  </a:cubicBezTo>
                  <a:cubicBezTo>
                    <a:pt x="4540971" y="-2733"/>
                    <a:pt x="4579285" y="22118"/>
                    <a:pt x="4815598" y="0"/>
                  </a:cubicBezTo>
                  <a:cubicBezTo>
                    <a:pt x="5051911" y="-22118"/>
                    <a:pt x="5174137" y="-5530"/>
                    <a:pt x="5437784" y="0"/>
                  </a:cubicBezTo>
                  <a:cubicBezTo>
                    <a:pt x="5575297" y="-5681"/>
                    <a:pt x="5720477" y="121930"/>
                    <a:pt x="5690681" y="252897"/>
                  </a:cubicBezTo>
                  <a:cubicBezTo>
                    <a:pt x="5700964" y="391489"/>
                    <a:pt x="5670360" y="558205"/>
                    <a:pt x="5690681" y="774585"/>
                  </a:cubicBezTo>
                  <a:cubicBezTo>
                    <a:pt x="5711002" y="990965"/>
                    <a:pt x="5670772" y="1258262"/>
                    <a:pt x="5690681" y="1391125"/>
                  </a:cubicBezTo>
                  <a:cubicBezTo>
                    <a:pt x="5710590" y="1523988"/>
                    <a:pt x="5670494" y="1859686"/>
                    <a:pt x="5690681" y="1983953"/>
                  </a:cubicBezTo>
                  <a:cubicBezTo>
                    <a:pt x="5710868" y="2108220"/>
                    <a:pt x="5709615" y="2425339"/>
                    <a:pt x="5690681" y="2624206"/>
                  </a:cubicBezTo>
                  <a:cubicBezTo>
                    <a:pt x="5677047" y="2760215"/>
                    <a:pt x="5598320" y="2878097"/>
                    <a:pt x="5437784" y="2877103"/>
                  </a:cubicBezTo>
                  <a:cubicBezTo>
                    <a:pt x="5195501" y="2901731"/>
                    <a:pt x="4883326" y="2900813"/>
                    <a:pt x="4737824" y="2877103"/>
                  </a:cubicBezTo>
                  <a:cubicBezTo>
                    <a:pt x="4592322" y="2853393"/>
                    <a:pt x="4187534" y="2886787"/>
                    <a:pt x="4037865" y="2877103"/>
                  </a:cubicBezTo>
                  <a:cubicBezTo>
                    <a:pt x="3888196" y="2867419"/>
                    <a:pt x="3625141" y="2857933"/>
                    <a:pt x="3493451" y="2877103"/>
                  </a:cubicBezTo>
                  <a:cubicBezTo>
                    <a:pt x="3361761" y="2896273"/>
                    <a:pt x="2919690" y="2862048"/>
                    <a:pt x="2741643" y="2877103"/>
                  </a:cubicBezTo>
                  <a:cubicBezTo>
                    <a:pt x="2563596" y="2892158"/>
                    <a:pt x="2303109" y="2872586"/>
                    <a:pt x="2093532" y="2877103"/>
                  </a:cubicBezTo>
                  <a:cubicBezTo>
                    <a:pt x="1883955" y="2881620"/>
                    <a:pt x="1660141" y="2861870"/>
                    <a:pt x="1549119" y="2877103"/>
                  </a:cubicBezTo>
                  <a:cubicBezTo>
                    <a:pt x="1438097" y="2892336"/>
                    <a:pt x="627883" y="2883757"/>
                    <a:pt x="252897" y="2877103"/>
                  </a:cubicBezTo>
                  <a:cubicBezTo>
                    <a:pt x="130901" y="2847349"/>
                    <a:pt x="8465" y="2754566"/>
                    <a:pt x="0" y="2624206"/>
                  </a:cubicBezTo>
                  <a:cubicBezTo>
                    <a:pt x="9053" y="2375497"/>
                    <a:pt x="2224" y="2209592"/>
                    <a:pt x="0" y="2055092"/>
                  </a:cubicBezTo>
                  <a:cubicBezTo>
                    <a:pt x="-2224" y="1900592"/>
                    <a:pt x="-25903" y="1677056"/>
                    <a:pt x="0" y="1509691"/>
                  </a:cubicBezTo>
                  <a:cubicBezTo>
                    <a:pt x="25903" y="1342326"/>
                    <a:pt x="21586" y="1244470"/>
                    <a:pt x="0" y="988003"/>
                  </a:cubicBezTo>
                  <a:cubicBezTo>
                    <a:pt x="-21586" y="731536"/>
                    <a:pt x="35977" y="461728"/>
                    <a:pt x="0" y="252897"/>
                  </a:cubicBezTo>
                  <a:close/>
                </a:path>
              </a:pathLst>
            </a:custGeom>
            <a:solidFill>
              <a:schemeClr val="accent2">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879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06AF735-8678-7318-1C04-079F8B94C97D}"/>
                </a:ext>
              </a:extLst>
            </p:cNvPr>
            <p:cNvSpPr txBox="1"/>
            <p:nvPr/>
          </p:nvSpPr>
          <p:spPr>
            <a:xfrm>
              <a:off x="1253877" y="2470716"/>
              <a:ext cx="429077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Trăm núi với nghìn sông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Thoắt gần trong gang tấc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Chuông điện thoại reo giòn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Những niềm vui bất chợt</a:t>
              </a:r>
            </a:p>
          </p:txBody>
        </p:sp>
        <p:sp>
          <p:nvSpPr>
            <p:cNvPr id="19" name="Teardrop 18">
              <a:extLst>
                <a:ext uri="{FF2B5EF4-FFF2-40B4-BE49-F238E27FC236}">
                  <a16:creationId xmlns:a16="http://schemas.microsoft.com/office/drawing/2014/main" id="{DF23D3F4-E676-93BB-B594-A28EE6ED24CC}"/>
                </a:ext>
              </a:extLst>
            </p:cNvPr>
            <p:cNvSpPr/>
            <p:nvPr/>
          </p:nvSpPr>
          <p:spPr>
            <a:xfrm>
              <a:off x="659417" y="2715411"/>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UTM Cookies" panose="02040603050506020204" pitchFamily="18" charset="0"/>
                  <a:ea typeface="+mn-ea"/>
                  <a:cs typeface="Calibri" panose="020F0502020204030204" pitchFamily="34" charset="0"/>
                  <a:sym typeface="Arial"/>
                </a:rPr>
                <a:t>3</a:t>
              </a:r>
              <a:endParaRPr kumimoji="0" lang="en-US" sz="2800" b="0" i="0" u="none" strike="noStrike" kern="1200" cap="none" spc="0" normalizeH="0" baseline="0" noProof="0" dirty="0">
                <a:ln>
                  <a:noFill/>
                </a:ln>
                <a:solidFill>
                  <a:srgbClr val="000000"/>
                </a:solidFill>
                <a:effectLst/>
                <a:uLnTx/>
                <a:uFillTx/>
                <a:latin typeface="UTM Cookies" panose="02040603050506020204" pitchFamily="18" charset="0"/>
                <a:ea typeface="+mn-ea"/>
                <a:cs typeface="Calibri" panose="020F0502020204030204" pitchFamily="34" charset="0"/>
                <a:sym typeface="Arial"/>
              </a:endParaRPr>
            </a:p>
          </p:txBody>
        </p:sp>
      </p:grpSp>
      <p:sp>
        <p:nvSpPr>
          <p:cNvPr id="16" name="Rectangle: Rounded Corners 15">
            <a:extLst>
              <a:ext uri="{FF2B5EF4-FFF2-40B4-BE49-F238E27FC236}">
                <a16:creationId xmlns:a16="http://schemas.microsoft.com/office/drawing/2014/main" id="{5F5D6253-8D10-EA7B-4FC6-85F3753E70D4}"/>
              </a:ext>
            </a:extLst>
          </p:cNvPr>
          <p:cNvSpPr/>
          <p:nvPr/>
        </p:nvSpPr>
        <p:spPr>
          <a:xfrm>
            <a:off x="1825667" y="1802318"/>
            <a:ext cx="2515998" cy="844722"/>
          </a:xfrm>
          <a:custGeom>
            <a:avLst/>
            <a:gdLst>
              <a:gd name="connsiteX0" fmla="*/ 0 w 2515998"/>
              <a:gd name="connsiteY0" fmla="*/ 190865 h 844722"/>
              <a:gd name="connsiteX1" fmla="*/ 190865 w 2515998"/>
              <a:gd name="connsiteY1" fmla="*/ 0 h 844722"/>
              <a:gd name="connsiteX2" fmla="*/ 767117 w 2515998"/>
              <a:gd name="connsiteY2" fmla="*/ 0 h 844722"/>
              <a:gd name="connsiteX3" fmla="*/ 1257999 w 2515998"/>
              <a:gd name="connsiteY3" fmla="*/ 0 h 844722"/>
              <a:gd name="connsiteX4" fmla="*/ 1834251 w 2515998"/>
              <a:gd name="connsiteY4" fmla="*/ 0 h 844722"/>
              <a:gd name="connsiteX5" fmla="*/ 2325133 w 2515998"/>
              <a:gd name="connsiteY5" fmla="*/ 0 h 844722"/>
              <a:gd name="connsiteX6" fmla="*/ 2515998 w 2515998"/>
              <a:gd name="connsiteY6" fmla="*/ 190865 h 844722"/>
              <a:gd name="connsiteX7" fmla="*/ 2515998 w 2515998"/>
              <a:gd name="connsiteY7" fmla="*/ 653857 h 844722"/>
              <a:gd name="connsiteX8" fmla="*/ 2325133 w 2515998"/>
              <a:gd name="connsiteY8" fmla="*/ 844722 h 844722"/>
              <a:gd name="connsiteX9" fmla="*/ 1770223 w 2515998"/>
              <a:gd name="connsiteY9" fmla="*/ 844722 h 844722"/>
              <a:gd name="connsiteX10" fmla="*/ 1300684 w 2515998"/>
              <a:gd name="connsiteY10" fmla="*/ 844722 h 844722"/>
              <a:gd name="connsiteX11" fmla="*/ 809803 w 2515998"/>
              <a:gd name="connsiteY11" fmla="*/ 844722 h 844722"/>
              <a:gd name="connsiteX12" fmla="*/ 190865 w 2515998"/>
              <a:gd name="connsiteY12" fmla="*/ 844722 h 844722"/>
              <a:gd name="connsiteX13" fmla="*/ 0 w 2515998"/>
              <a:gd name="connsiteY13" fmla="*/ 653857 h 844722"/>
              <a:gd name="connsiteX14" fmla="*/ 0 w 2515998"/>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98" h="844722" fill="none" extrusionOk="0">
                <a:moveTo>
                  <a:pt x="0" y="190865"/>
                </a:moveTo>
                <a:cubicBezTo>
                  <a:pt x="4076" y="82869"/>
                  <a:pt x="92907" y="10572"/>
                  <a:pt x="190865" y="0"/>
                </a:cubicBezTo>
                <a:cubicBezTo>
                  <a:pt x="421095" y="-25619"/>
                  <a:pt x="604161" y="-28722"/>
                  <a:pt x="767117" y="0"/>
                </a:cubicBezTo>
                <a:cubicBezTo>
                  <a:pt x="930073" y="28722"/>
                  <a:pt x="1115648" y="-4779"/>
                  <a:pt x="1257999" y="0"/>
                </a:cubicBezTo>
                <a:cubicBezTo>
                  <a:pt x="1400350" y="4779"/>
                  <a:pt x="1652655" y="-26113"/>
                  <a:pt x="1834251" y="0"/>
                </a:cubicBezTo>
                <a:cubicBezTo>
                  <a:pt x="2015847" y="26113"/>
                  <a:pt x="2207503" y="-23250"/>
                  <a:pt x="2325133" y="0"/>
                </a:cubicBezTo>
                <a:cubicBezTo>
                  <a:pt x="2421209" y="-4396"/>
                  <a:pt x="2536088" y="89894"/>
                  <a:pt x="2515998" y="190865"/>
                </a:cubicBezTo>
                <a:cubicBezTo>
                  <a:pt x="2503691" y="285035"/>
                  <a:pt x="2505743" y="450772"/>
                  <a:pt x="2515998" y="653857"/>
                </a:cubicBezTo>
                <a:cubicBezTo>
                  <a:pt x="2508884" y="758645"/>
                  <a:pt x="2422967" y="862998"/>
                  <a:pt x="2325133" y="844722"/>
                </a:cubicBezTo>
                <a:cubicBezTo>
                  <a:pt x="2085912" y="862165"/>
                  <a:pt x="1964704" y="818928"/>
                  <a:pt x="1770223" y="844722"/>
                </a:cubicBezTo>
                <a:cubicBezTo>
                  <a:pt x="1575742" y="870517"/>
                  <a:pt x="1422468" y="854528"/>
                  <a:pt x="1300684" y="844722"/>
                </a:cubicBezTo>
                <a:cubicBezTo>
                  <a:pt x="1178900" y="834916"/>
                  <a:pt x="1035545" y="832756"/>
                  <a:pt x="809803" y="844722"/>
                </a:cubicBezTo>
                <a:cubicBezTo>
                  <a:pt x="584061" y="856688"/>
                  <a:pt x="365142" y="830591"/>
                  <a:pt x="190865" y="844722"/>
                </a:cubicBezTo>
                <a:cubicBezTo>
                  <a:pt x="86948" y="860794"/>
                  <a:pt x="6605" y="772966"/>
                  <a:pt x="0" y="653857"/>
                </a:cubicBezTo>
                <a:cubicBezTo>
                  <a:pt x="4277" y="529295"/>
                  <a:pt x="-21951" y="410796"/>
                  <a:pt x="0" y="190865"/>
                </a:cubicBezTo>
                <a:close/>
              </a:path>
              <a:path w="2515998" h="844722" stroke="0" extrusionOk="0">
                <a:moveTo>
                  <a:pt x="0" y="190865"/>
                </a:moveTo>
                <a:cubicBezTo>
                  <a:pt x="-16090" y="102340"/>
                  <a:pt x="86885" y="6057"/>
                  <a:pt x="190865" y="0"/>
                </a:cubicBezTo>
                <a:cubicBezTo>
                  <a:pt x="304365" y="-4524"/>
                  <a:pt x="517787" y="-7579"/>
                  <a:pt x="681747" y="0"/>
                </a:cubicBezTo>
                <a:cubicBezTo>
                  <a:pt x="845707" y="7579"/>
                  <a:pt x="942736" y="-6214"/>
                  <a:pt x="1193971" y="0"/>
                </a:cubicBezTo>
                <a:cubicBezTo>
                  <a:pt x="1445206" y="6214"/>
                  <a:pt x="1480779" y="18884"/>
                  <a:pt x="1663510" y="0"/>
                </a:cubicBezTo>
                <a:cubicBezTo>
                  <a:pt x="1846241" y="-18884"/>
                  <a:pt x="2112646" y="-29366"/>
                  <a:pt x="2325133" y="0"/>
                </a:cubicBezTo>
                <a:cubicBezTo>
                  <a:pt x="2419535" y="8976"/>
                  <a:pt x="2527212" y="88272"/>
                  <a:pt x="2515998" y="190865"/>
                </a:cubicBezTo>
                <a:cubicBezTo>
                  <a:pt x="2528303" y="392815"/>
                  <a:pt x="2535534" y="492702"/>
                  <a:pt x="2515998" y="653857"/>
                </a:cubicBezTo>
                <a:cubicBezTo>
                  <a:pt x="2507135" y="771332"/>
                  <a:pt x="2428650" y="849993"/>
                  <a:pt x="2325133" y="844722"/>
                </a:cubicBezTo>
                <a:cubicBezTo>
                  <a:pt x="2184573" y="845806"/>
                  <a:pt x="1921584" y="861776"/>
                  <a:pt x="1791566" y="844722"/>
                </a:cubicBezTo>
                <a:cubicBezTo>
                  <a:pt x="1661548" y="827668"/>
                  <a:pt x="1432800" y="857769"/>
                  <a:pt x="1300684" y="844722"/>
                </a:cubicBezTo>
                <a:cubicBezTo>
                  <a:pt x="1168568" y="831675"/>
                  <a:pt x="937901" y="838599"/>
                  <a:pt x="788460" y="844722"/>
                </a:cubicBezTo>
                <a:cubicBezTo>
                  <a:pt x="639019" y="850845"/>
                  <a:pt x="360809" y="836718"/>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3</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grpSp>
        <p:nvGrpSpPr>
          <p:cNvPr id="3" name="Group 2">
            <a:extLst>
              <a:ext uri="{FF2B5EF4-FFF2-40B4-BE49-F238E27FC236}">
                <a16:creationId xmlns:a16="http://schemas.microsoft.com/office/drawing/2014/main" id="{BB3B93A1-CD82-D8CD-F74B-5B99B686821C}"/>
              </a:ext>
            </a:extLst>
          </p:cNvPr>
          <p:cNvGrpSpPr/>
          <p:nvPr/>
        </p:nvGrpSpPr>
        <p:grpSpPr>
          <a:xfrm>
            <a:off x="6291317" y="2283165"/>
            <a:ext cx="6007528" cy="2877103"/>
            <a:chOff x="6291317" y="2283165"/>
            <a:chExt cx="6007528" cy="2877103"/>
          </a:xfrm>
        </p:grpSpPr>
        <p:grpSp>
          <p:nvGrpSpPr>
            <p:cNvPr id="38" name="Group 37">
              <a:extLst>
                <a:ext uri="{FF2B5EF4-FFF2-40B4-BE49-F238E27FC236}">
                  <a16:creationId xmlns:a16="http://schemas.microsoft.com/office/drawing/2014/main" id="{2F4351F3-4408-DF4F-1B4E-5F4C9A2948A3}"/>
                </a:ext>
              </a:extLst>
            </p:cNvPr>
            <p:cNvGrpSpPr/>
            <p:nvPr/>
          </p:nvGrpSpPr>
          <p:grpSpPr>
            <a:xfrm>
              <a:off x="6291317" y="2283165"/>
              <a:ext cx="5690681" cy="2877103"/>
              <a:chOff x="252920" y="1908905"/>
              <a:chExt cx="5690681" cy="2877103"/>
            </a:xfrm>
          </p:grpSpPr>
          <p:sp>
            <p:nvSpPr>
              <p:cNvPr id="39" name="Rectangle: Rounded Corners 38">
                <a:extLst>
                  <a:ext uri="{FF2B5EF4-FFF2-40B4-BE49-F238E27FC236}">
                    <a16:creationId xmlns:a16="http://schemas.microsoft.com/office/drawing/2014/main" id="{45D7E0F4-ACF0-BF33-1C7A-56EA82E1CFEC}"/>
                  </a:ext>
                </a:extLst>
              </p:cNvPr>
              <p:cNvSpPr/>
              <p:nvPr/>
            </p:nvSpPr>
            <p:spPr>
              <a:xfrm>
                <a:off x="252920" y="1908905"/>
                <a:ext cx="5690681" cy="2877103"/>
              </a:xfrm>
              <a:custGeom>
                <a:avLst/>
                <a:gdLst>
                  <a:gd name="connsiteX0" fmla="*/ 0 w 5690681"/>
                  <a:gd name="connsiteY0" fmla="*/ 252897 h 2877103"/>
                  <a:gd name="connsiteX1" fmla="*/ 252897 w 5690681"/>
                  <a:gd name="connsiteY1" fmla="*/ 0 h 2877103"/>
                  <a:gd name="connsiteX2" fmla="*/ 952857 w 5690681"/>
                  <a:gd name="connsiteY2" fmla="*/ 0 h 2877103"/>
                  <a:gd name="connsiteX3" fmla="*/ 1497270 w 5690681"/>
                  <a:gd name="connsiteY3" fmla="*/ 0 h 2877103"/>
                  <a:gd name="connsiteX4" fmla="*/ 2145381 w 5690681"/>
                  <a:gd name="connsiteY4" fmla="*/ 0 h 2877103"/>
                  <a:gd name="connsiteX5" fmla="*/ 2741643 w 5690681"/>
                  <a:gd name="connsiteY5" fmla="*/ 0 h 2877103"/>
                  <a:gd name="connsiteX6" fmla="*/ 3337905 w 5690681"/>
                  <a:gd name="connsiteY6" fmla="*/ 0 h 2877103"/>
                  <a:gd name="connsiteX7" fmla="*/ 3934167 w 5690681"/>
                  <a:gd name="connsiteY7" fmla="*/ 0 h 2877103"/>
                  <a:gd name="connsiteX8" fmla="*/ 4582278 w 5690681"/>
                  <a:gd name="connsiteY8" fmla="*/ 0 h 2877103"/>
                  <a:gd name="connsiteX9" fmla="*/ 5437784 w 5690681"/>
                  <a:gd name="connsiteY9" fmla="*/ 0 h 2877103"/>
                  <a:gd name="connsiteX10" fmla="*/ 5690681 w 5690681"/>
                  <a:gd name="connsiteY10" fmla="*/ 252897 h 2877103"/>
                  <a:gd name="connsiteX11" fmla="*/ 5690681 w 5690681"/>
                  <a:gd name="connsiteY11" fmla="*/ 822011 h 2877103"/>
                  <a:gd name="connsiteX12" fmla="*/ 5690681 w 5690681"/>
                  <a:gd name="connsiteY12" fmla="*/ 1462265 h 2877103"/>
                  <a:gd name="connsiteX13" fmla="*/ 5690681 w 5690681"/>
                  <a:gd name="connsiteY13" fmla="*/ 2007666 h 2877103"/>
                  <a:gd name="connsiteX14" fmla="*/ 5690681 w 5690681"/>
                  <a:gd name="connsiteY14" fmla="*/ 2624206 h 2877103"/>
                  <a:gd name="connsiteX15" fmla="*/ 5437784 w 5690681"/>
                  <a:gd name="connsiteY15" fmla="*/ 2877103 h 2877103"/>
                  <a:gd name="connsiteX16" fmla="*/ 4893371 w 5690681"/>
                  <a:gd name="connsiteY16" fmla="*/ 2877103 h 2877103"/>
                  <a:gd name="connsiteX17" fmla="*/ 4193411 w 5690681"/>
                  <a:gd name="connsiteY17" fmla="*/ 2877103 h 2877103"/>
                  <a:gd name="connsiteX18" fmla="*/ 3545300 w 5690681"/>
                  <a:gd name="connsiteY18" fmla="*/ 2877103 h 2877103"/>
                  <a:gd name="connsiteX19" fmla="*/ 3052736 w 5690681"/>
                  <a:gd name="connsiteY19" fmla="*/ 2877103 h 2877103"/>
                  <a:gd name="connsiteX20" fmla="*/ 2404625 w 5690681"/>
                  <a:gd name="connsiteY20" fmla="*/ 2877103 h 2877103"/>
                  <a:gd name="connsiteX21" fmla="*/ 1756514 w 5690681"/>
                  <a:gd name="connsiteY21" fmla="*/ 2877103 h 2877103"/>
                  <a:gd name="connsiteX22" fmla="*/ 1108403 w 5690681"/>
                  <a:gd name="connsiteY22" fmla="*/ 2877103 h 2877103"/>
                  <a:gd name="connsiteX23" fmla="*/ 252897 w 5690681"/>
                  <a:gd name="connsiteY23" fmla="*/ 2877103 h 2877103"/>
                  <a:gd name="connsiteX24" fmla="*/ 0 w 5690681"/>
                  <a:gd name="connsiteY24" fmla="*/ 2624206 h 2877103"/>
                  <a:gd name="connsiteX25" fmla="*/ 0 w 5690681"/>
                  <a:gd name="connsiteY25" fmla="*/ 2031379 h 2877103"/>
                  <a:gd name="connsiteX26" fmla="*/ 0 w 5690681"/>
                  <a:gd name="connsiteY26" fmla="*/ 1485978 h 2877103"/>
                  <a:gd name="connsiteX27" fmla="*/ 0 w 5690681"/>
                  <a:gd name="connsiteY27" fmla="*/ 916864 h 2877103"/>
                  <a:gd name="connsiteX28" fmla="*/ 0 w 5690681"/>
                  <a:gd name="connsiteY28" fmla="*/ 252897 h 2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0681" h="2877103" fill="none" extrusionOk="0">
                    <a:moveTo>
                      <a:pt x="0" y="252897"/>
                    </a:moveTo>
                    <a:cubicBezTo>
                      <a:pt x="-6490" y="121296"/>
                      <a:pt x="114352" y="-3003"/>
                      <a:pt x="252897" y="0"/>
                    </a:cubicBezTo>
                    <a:cubicBezTo>
                      <a:pt x="495423" y="-33354"/>
                      <a:pt x="613515" y="30917"/>
                      <a:pt x="952857" y="0"/>
                    </a:cubicBezTo>
                    <a:cubicBezTo>
                      <a:pt x="1292199" y="-30917"/>
                      <a:pt x="1255639" y="-11638"/>
                      <a:pt x="1497270" y="0"/>
                    </a:cubicBezTo>
                    <a:cubicBezTo>
                      <a:pt x="1738901" y="11638"/>
                      <a:pt x="1958519" y="-20755"/>
                      <a:pt x="2145381" y="0"/>
                    </a:cubicBezTo>
                    <a:cubicBezTo>
                      <a:pt x="2332243" y="20755"/>
                      <a:pt x="2607011" y="-105"/>
                      <a:pt x="2741643" y="0"/>
                    </a:cubicBezTo>
                    <a:cubicBezTo>
                      <a:pt x="2876275" y="105"/>
                      <a:pt x="3205610" y="260"/>
                      <a:pt x="3337905" y="0"/>
                    </a:cubicBezTo>
                    <a:cubicBezTo>
                      <a:pt x="3470200" y="-260"/>
                      <a:pt x="3799205" y="-1582"/>
                      <a:pt x="3934167" y="0"/>
                    </a:cubicBezTo>
                    <a:cubicBezTo>
                      <a:pt x="4069129" y="1582"/>
                      <a:pt x="4331784" y="-27296"/>
                      <a:pt x="4582278" y="0"/>
                    </a:cubicBezTo>
                    <a:cubicBezTo>
                      <a:pt x="4832772" y="27296"/>
                      <a:pt x="5178057" y="8129"/>
                      <a:pt x="5437784" y="0"/>
                    </a:cubicBezTo>
                    <a:cubicBezTo>
                      <a:pt x="5562568" y="2137"/>
                      <a:pt x="5661096" y="103775"/>
                      <a:pt x="5690681" y="252897"/>
                    </a:cubicBezTo>
                    <a:cubicBezTo>
                      <a:pt x="5703402" y="449087"/>
                      <a:pt x="5701151" y="655719"/>
                      <a:pt x="5690681" y="822011"/>
                    </a:cubicBezTo>
                    <a:cubicBezTo>
                      <a:pt x="5680211" y="988303"/>
                      <a:pt x="5714912" y="1164980"/>
                      <a:pt x="5690681" y="1462265"/>
                    </a:cubicBezTo>
                    <a:cubicBezTo>
                      <a:pt x="5666450" y="1759550"/>
                      <a:pt x="5678798" y="1792434"/>
                      <a:pt x="5690681" y="2007666"/>
                    </a:cubicBezTo>
                    <a:cubicBezTo>
                      <a:pt x="5702564" y="2222898"/>
                      <a:pt x="5695176" y="2367065"/>
                      <a:pt x="5690681" y="2624206"/>
                    </a:cubicBezTo>
                    <a:cubicBezTo>
                      <a:pt x="5666844" y="2738738"/>
                      <a:pt x="5606350" y="2857768"/>
                      <a:pt x="5437784" y="2877103"/>
                    </a:cubicBezTo>
                    <a:cubicBezTo>
                      <a:pt x="5267876" y="2852606"/>
                      <a:pt x="5019225" y="2889830"/>
                      <a:pt x="4893371" y="2877103"/>
                    </a:cubicBezTo>
                    <a:cubicBezTo>
                      <a:pt x="4767517" y="2864376"/>
                      <a:pt x="4430877" y="2858634"/>
                      <a:pt x="4193411" y="2877103"/>
                    </a:cubicBezTo>
                    <a:cubicBezTo>
                      <a:pt x="3955945" y="2895572"/>
                      <a:pt x="3746903" y="2875487"/>
                      <a:pt x="3545300" y="2877103"/>
                    </a:cubicBezTo>
                    <a:cubicBezTo>
                      <a:pt x="3343697" y="2878719"/>
                      <a:pt x="3251660" y="2861636"/>
                      <a:pt x="3052736" y="2877103"/>
                    </a:cubicBezTo>
                    <a:cubicBezTo>
                      <a:pt x="2853812" y="2892570"/>
                      <a:pt x="2583924" y="2869977"/>
                      <a:pt x="2404625" y="2877103"/>
                    </a:cubicBezTo>
                    <a:cubicBezTo>
                      <a:pt x="2225326" y="2884229"/>
                      <a:pt x="1980174" y="2896493"/>
                      <a:pt x="1756514" y="2877103"/>
                    </a:cubicBezTo>
                    <a:cubicBezTo>
                      <a:pt x="1532854" y="2857713"/>
                      <a:pt x="1277096" y="2896508"/>
                      <a:pt x="1108403" y="2877103"/>
                    </a:cubicBezTo>
                    <a:cubicBezTo>
                      <a:pt x="939710" y="2857698"/>
                      <a:pt x="454170" y="2842892"/>
                      <a:pt x="252897" y="2877103"/>
                    </a:cubicBezTo>
                    <a:cubicBezTo>
                      <a:pt x="112021" y="2873478"/>
                      <a:pt x="7286" y="2772791"/>
                      <a:pt x="0" y="2624206"/>
                    </a:cubicBezTo>
                    <a:cubicBezTo>
                      <a:pt x="7416" y="2500961"/>
                      <a:pt x="24252" y="2305915"/>
                      <a:pt x="0" y="2031379"/>
                    </a:cubicBezTo>
                    <a:cubicBezTo>
                      <a:pt x="-24252" y="1756843"/>
                      <a:pt x="23204" y="1749840"/>
                      <a:pt x="0" y="1485978"/>
                    </a:cubicBezTo>
                    <a:cubicBezTo>
                      <a:pt x="-23204" y="1222116"/>
                      <a:pt x="-4414" y="1074043"/>
                      <a:pt x="0" y="916864"/>
                    </a:cubicBezTo>
                    <a:cubicBezTo>
                      <a:pt x="4414" y="759685"/>
                      <a:pt x="-24184" y="481677"/>
                      <a:pt x="0" y="252897"/>
                    </a:cubicBezTo>
                    <a:close/>
                  </a:path>
                  <a:path w="5690681" h="2877103" stroke="0" extrusionOk="0">
                    <a:moveTo>
                      <a:pt x="0" y="252897"/>
                    </a:moveTo>
                    <a:cubicBezTo>
                      <a:pt x="-10972" y="124741"/>
                      <a:pt x="116897" y="15528"/>
                      <a:pt x="252897" y="0"/>
                    </a:cubicBezTo>
                    <a:cubicBezTo>
                      <a:pt x="405277" y="-9613"/>
                      <a:pt x="527336" y="-18442"/>
                      <a:pt x="797310" y="0"/>
                    </a:cubicBezTo>
                    <a:cubicBezTo>
                      <a:pt x="1067284" y="18442"/>
                      <a:pt x="1137414" y="-11506"/>
                      <a:pt x="1393572" y="0"/>
                    </a:cubicBezTo>
                    <a:cubicBezTo>
                      <a:pt x="1649730" y="11506"/>
                      <a:pt x="1718768" y="10936"/>
                      <a:pt x="1886136" y="0"/>
                    </a:cubicBezTo>
                    <a:cubicBezTo>
                      <a:pt x="2053504" y="-10936"/>
                      <a:pt x="2315563" y="-6979"/>
                      <a:pt x="2586096" y="0"/>
                    </a:cubicBezTo>
                    <a:cubicBezTo>
                      <a:pt x="2856629" y="6979"/>
                      <a:pt x="2914502" y="5934"/>
                      <a:pt x="3078660" y="0"/>
                    </a:cubicBezTo>
                    <a:cubicBezTo>
                      <a:pt x="3242818" y="-5934"/>
                      <a:pt x="3500664" y="-1545"/>
                      <a:pt x="3726771" y="0"/>
                    </a:cubicBezTo>
                    <a:cubicBezTo>
                      <a:pt x="3952878" y="1545"/>
                      <a:pt x="4001397" y="2733"/>
                      <a:pt x="4271184" y="0"/>
                    </a:cubicBezTo>
                    <a:cubicBezTo>
                      <a:pt x="4540971" y="-2733"/>
                      <a:pt x="4579285" y="22118"/>
                      <a:pt x="4815598" y="0"/>
                    </a:cubicBezTo>
                    <a:cubicBezTo>
                      <a:pt x="5051911" y="-22118"/>
                      <a:pt x="5174137" y="-5530"/>
                      <a:pt x="5437784" y="0"/>
                    </a:cubicBezTo>
                    <a:cubicBezTo>
                      <a:pt x="5575297" y="-5681"/>
                      <a:pt x="5720477" y="121930"/>
                      <a:pt x="5690681" y="252897"/>
                    </a:cubicBezTo>
                    <a:cubicBezTo>
                      <a:pt x="5700964" y="391489"/>
                      <a:pt x="5670360" y="558205"/>
                      <a:pt x="5690681" y="774585"/>
                    </a:cubicBezTo>
                    <a:cubicBezTo>
                      <a:pt x="5711002" y="990965"/>
                      <a:pt x="5670772" y="1258262"/>
                      <a:pt x="5690681" y="1391125"/>
                    </a:cubicBezTo>
                    <a:cubicBezTo>
                      <a:pt x="5710590" y="1523988"/>
                      <a:pt x="5670494" y="1859686"/>
                      <a:pt x="5690681" y="1983953"/>
                    </a:cubicBezTo>
                    <a:cubicBezTo>
                      <a:pt x="5710868" y="2108220"/>
                      <a:pt x="5709615" y="2425339"/>
                      <a:pt x="5690681" y="2624206"/>
                    </a:cubicBezTo>
                    <a:cubicBezTo>
                      <a:pt x="5677047" y="2760215"/>
                      <a:pt x="5598320" y="2878097"/>
                      <a:pt x="5437784" y="2877103"/>
                    </a:cubicBezTo>
                    <a:cubicBezTo>
                      <a:pt x="5195501" y="2901731"/>
                      <a:pt x="4883326" y="2900813"/>
                      <a:pt x="4737824" y="2877103"/>
                    </a:cubicBezTo>
                    <a:cubicBezTo>
                      <a:pt x="4592322" y="2853393"/>
                      <a:pt x="4187534" y="2886787"/>
                      <a:pt x="4037865" y="2877103"/>
                    </a:cubicBezTo>
                    <a:cubicBezTo>
                      <a:pt x="3888196" y="2867419"/>
                      <a:pt x="3625141" y="2857933"/>
                      <a:pt x="3493451" y="2877103"/>
                    </a:cubicBezTo>
                    <a:cubicBezTo>
                      <a:pt x="3361761" y="2896273"/>
                      <a:pt x="2919690" y="2862048"/>
                      <a:pt x="2741643" y="2877103"/>
                    </a:cubicBezTo>
                    <a:cubicBezTo>
                      <a:pt x="2563596" y="2892158"/>
                      <a:pt x="2303109" y="2872586"/>
                      <a:pt x="2093532" y="2877103"/>
                    </a:cubicBezTo>
                    <a:cubicBezTo>
                      <a:pt x="1883955" y="2881620"/>
                      <a:pt x="1660141" y="2861870"/>
                      <a:pt x="1549119" y="2877103"/>
                    </a:cubicBezTo>
                    <a:cubicBezTo>
                      <a:pt x="1438097" y="2892336"/>
                      <a:pt x="627883" y="2883757"/>
                      <a:pt x="252897" y="2877103"/>
                    </a:cubicBezTo>
                    <a:cubicBezTo>
                      <a:pt x="130901" y="2847349"/>
                      <a:pt x="8465" y="2754566"/>
                      <a:pt x="0" y="2624206"/>
                    </a:cubicBezTo>
                    <a:cubicBezTo>
                      <a:pt x="9053" y="2375497"/>
                      <a:pt x="2224" y="2209592"/>
                      <a:pt x="0" y="2055092"/>
                    </a:cubicBezTo>
                    <a:cubicBezTo>
                      <a:pt x="-2224" y="1900592"/>
                      <a:pt x="-25903" y="1677056"/>
                      <a:pt x="0" y="1509691"/>
                    </a:cubicBezTo>
                    <a:cubicBezTo>
                      <a:pt x="25903" y="1342326"/>
                      <a:pt x="21586" y="1244470"/>
                      <a:pt x="0" y="988003"/>
                    </a:cubicBezTo>
                    <a:cubicBezTo>
                      <a:pt x="-21586" y="731536"/>
                      <a:pt x="35977" y="461728"/>
                      <a:pt x="0" y="252897"/>
                    </a:cubicBezTo>
                    <a:close/>
                  </a:path>
                </a:pathLst>
              </a:custGeom>
              <a:solidFill>
                <a:schemeClr val="accent2">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879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ardrop 40">
                <a:extLst>
                  <a:ext uri="{FF2B5EF4-FFF2-40B4-BE49-F238E27FC236}">
                    <a16:creationId xmlns:a16="http://schemas.microsoft.com/office/drawing/2014/main" id="{5E082B5C-1982-2416-88DB-49CCF2DBCAA1}"/>
                  </a:ext>
                </a:extLst>
              </p:cNvPr>
              <p:cNvSpPr/>
              <p:nvPr/>
            </p:nvSpPr>
            <p:spPr>
              <a:xfrm>
                <a:off x="937604" y="2673249"/>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UTM Cookies" panose="02040603050506020204" pitchFamily="18" charset="0"/>
                    <a:ea typeface="+mn-ea"/>
                    <a:cs typeface="Calibri" panose="020F0502020204030204" pitchFamily="34" charset="0"/>
                    <a:sym typeface="Arial"/>
                  </a:rPr>
                  <a:t>4</a:t>
                </a:r>
                <a:endParaRPr kumimoji="0" lang="en-US" sz="2800" b="0" i="0" u="none" strike="noStrike" kern="1200" cap="none" spc="0" normalizeH="0" baseline="0" noProof="0" dirty="0">
                  <a:ln>
                    <a:noFill/>
                  </a:ln>
                  <a:solidFill>
                    <a:srgbClr val="000000"/>
                  </a:solidFill>
                  <a:effectLst/>
                  <a:uLnTx/>
                  <a:uFillTx/>
                  <a:latin typeface="UTM Cookies" panose="02040603050506020204" pitchFamily="18" charset="0"/>
                  <a:ea typeface="+mn-ea"/>
                  <a:cs typeface="Calibri" panose="020F0502020204030204" pitchFamily="34" charset="0"/>
                  <a:sym typeface="Arial"/>
                </a:endParaRPr>
              </a:p>
            </p:txBody>
          </p:sp>
        </p:grpSp>
        <p:sp>
          <p:nvSpPr>
            <p:cNvPr id="43" name="TextBox 42">
              <a:extLst>
                <a:ext uri="{FF2B5EF4-FFF2-40B4-BE49-F238E27FC236}">
                  <a16:creationId xmlns:a16="http://schemas.microsoft.com/office/drawing/2014/main" id="{50DE89D8-7438-AA8B-9E48-8F2CE6BFC86F}"/>
                </a:ext>
              </a:extLst>
            </p:cNvPr>
            <p:cNvSpPr txBox="1"/>
            <p:nvPr/>
          </p:nvSpPr>
          <p:spPr>
            <a:xfrm>
              <a:off x="7572311" y="2898577"/>
              <a:ext cx="472653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Một hôm, đường dây đứt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Không một hồi chuông reo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Cả nhà cứ nhìn nhau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a:ea typeface="+mn-ea"/>
                  <a:cs typeface="+mn-cs"/>
                </a:rPr>
                <a:t>Như có ai đi vắng… </a:t>
              </a:r>
              <a:endParaRPr kumimoji="0" lang="vi-VN" sz="28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grpSp>
      <p:sp>
        <p:nvSpPr>
          <p:cNvPr id="42" name="Rectangle: Rounded Corners 41">
            <a:extLst>
              <a:ext uri="{FF2B5EF4-FFF2-40B4-BE49-F238E27FC236}">
                <a16:creationId xmlns:a16="http://schemas.microsoft.com/office/drawing/2014/main" id="{BDB6337D-2E43-8125-D472-D68BF26376F5}"/>
              </a:ext>
            </a:extLst>
          </p:cNvPr>
          <p:cNvSpPr/>
          <p:nvPr/>
        </p:nvSpPr>
        <p:spPr>
          <a:xfrm>
            <a:off x="7878658" y="1777748"/>
            <a:ext cx="2515998" cy="844722"/>
          </a:xfrm>
          <a:custGeom>
            <a:avLst/>
            <a:gdLst>
              <a:gd name="connsiteX0" fmla="*/ 0 w 2515998"/>
              <a:gd name="connsiteY0" fmla="*/ 190865 h 844722"/>
              <a:gd name="connsiteX1" fmla="*/ 190865 w 2515998"/>
              <a:gd name="connsiteY1" fmla="*/ 0 h 844722"/>
              <a:gd name="connsiteX2" fmla="*/ 767117 w 2515998"/>
              <a:gd name="connsiteY2" fmla="*/ 0 h 844722"/>
              <a:gd name="connsiteX3" fmla="*/ 1257999 w 2515998"/>
              <a:gd name="connsiteY3" fmla="*/ 0 h 844722"/>
              <a:gd name="connsiteX4" fmla="*/ 1834251 w 2515998"/>
              <a:gd name="connsiteY4" fmla="*/ 0 h 844722"/>
              <a:gd name="connsiteX5" fmla="*/ 2325133 w 2515998"/>
              <a:gd name="connsiteY5" fmla="*/ 0 h 844722"/>
              <a:gd name="connsiteX6" fmla="*/ 2515998 w 2515998"/>
              <a:gd name="connsiteY6" fmla="*/ 190865 h 844722"/>
              <a:gd name="connsiteX7" fmla="*/ 2515998 w 2515998"/>
              <a:gd name="connsiteY7" fmla="*/ 653857 h 844722"/>
              <a:gd name="connsiteX8" fmla="*/ 2325133 w 2515998"/>
              <a:gd name="connsiteY8" fmla="*/ 844722 h 844722"/>
              <a:gd name="connsiteX9" fmla="*/ 1770223 w 2515998"/>
              <a:gd name="connsiteY9" fmla="*/ 844722 h 844722"/>
              <a:gd name="connsiteX10" fmla="*/ 1300684 w 2515998"/>
              <a:gd name="connsiteY10" fmla="*/ 844722 h 844722"/>
              <a:gd name="connsiteX11" fmla="*/ 809803 w 2515998"/>
              <a:gd name="connsiteY11" fmla="*/ 844722 h 844722"/>
              <a:gd name="connsiteX12" fmla="*/ 190865 w 2515998"/>
              <a:gd name="connsiteY12" fmla="*/ 844722 h 844722"/>
              <a:gd name="connsiteX13" fmla="*/ 0 w 2515998"/>
              <a:gd name="connsiteY13" fmla="*/ 653857 h 844722"/>
              <a:gd name="connsiteX14" fmla="*/ 0 w 2515998"/>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98" h="844722" fill="none" extrusionOk="0">
                <a:moveTo>
                  <a:pt x="0" y="190865"/>
                </a:moveTo>
                <a:cubicBezTo>
                  <a:pt x="4076" y="82869"/>
                  <a:pt x="92907" y="10572"/>
                  <a:pt x="190865" y="0"/>
                </a:cubicBezTo>
                <a:cubicBezTo>
                  <a:pt x="421095" y="-25619"/>
                  <a:pt x="604161" y="-28722"/>
                  <a:pt x="767117" y="0"/>
                </a:cubicBezTo>
                <a:cubicBezTo>
                  <a:pt x="930073" y="28722"/>
                  <a:pt x="1115648" y="-4779"/>
                  <a:pt x="1257999" y="0"/>
                </a:cubicBezTo>
                <a:cubicBezTo>
                  <a:pt x="1400350" y="4779"/>
                  <a:pt x="1652655" y="-26113"/>
                  <a:pt x="1834251" y="0"/>
                </a:cubicBezTo>
                <a:cubicBezTo>
                  <a:pt x="2015847" y="26113"/>
                  <a:pt x="2207503" y="-23250"/>
                  <a:pt x="2325133" y="0"/>
                </a:cubicBezTo>
                <a:cubicBezTo>
                  <a:pt x="2421209" y="-4396"/>
                  <a:pt x="2536088" y="89894"/>
                  <a:pt x="2515998" y="190865"/>
                </a:cubicBezTo>
                <a:cubicBezTo>
                  <a:pt x="2503691" y="285035"/>
                  <a:pt x="2505743" y="450772"/>
                  <a:pt x="2515998" y="653857"/>
                </a:cubicBezTo>
                <a:cubicBezTo>
                  <a:pt x="2508884" y="758645"/>
                  <a:pt x="2422967" y="862998"/>
                  <a:pt x="2325133" y="844722"/>
                </a:cubicBezTo>
                <a:cubicBezTo>
                  <a:pt x="2085912" y="862165"/>
                  <a:pt x="1964704" y="818928"/>
                  <a:pt x="1770223" y="844722"/>
                </a:cubicBezTo>
                <a:cubicBezTo>
                  <a:pt x="1575742" y="870517"/>
                  <a:pt x="1422468" y="854528"/>
                  <a:pt x="1300684" y="844722"/>
                </a:cubicBezTo>
                <a:cubicBezTo>
                  <a:pt x="1178900" y="834916"/>
                  <a:pt x="1035545" y="832756"/>
                  <a:pt x="809803" y="844722"/>
                </a:cubicBezTo>
                <a:cubicBezTo>
                  <a:pt x="584061" y="856688"/>
                  <a:pt x="365142" y="830591"/>
                  <a:pt x="190865" y="844722"/>
                </a:cubicBezTo>
                <a:cubicBezTo>
                  <a:pt x="86948" y="860794"/>
                  <a:pt x="6605" y="772966"/>
                  <a:pt x="0" y="653857"/>
                </a:cubicBezTo>
                <a:cubicBezTo>
                  <a:pt x="4277" y="529295"/>
                  <a:pt x="-21951" y="410796"/>
                  <a:pt x="0" y="190865"/>
                </a:cubicBezTo>
                <a:close/>
              </a:path>
              <a:path w="2515998" h="844722" stroke="0" extrusionOk="0">
                <a:moveTo>
                  <a:pt x="0" y="190865"/>
                </a:moveTo>
                <a:cubicBezTo>
                  <a:pt x="-16090" y="102340"/>
                  <a:pt x="86885" y="6057"/>
                  <a:pt x="190865" y="0"/>
                </a:cubicBezTo>
                <a:cubicBezTo>
                  <a:pt x="304365" y="-4524"/>
                  <a:pt x="517787" y="-7579"/>
                  <a:pt x="681747" y="0"/>
                </a:cubicBezTo>
                <a:cubicBezTo>
                  <a:pt x="845707" y="7579"/>
                  <a:pt x="942736" y="-6214"/>
                  <a:pt x="1193971" y="0"/>
                </a:cubicBezTo>
                <a:cubicBezTo>
                  <a:pt x="1445206" y="6214"/>
                  <a:pt x="1480779" y="18884"/>
                  <a:pt x="1663510" y="0"/>
                </a:cubicBezTo>
                <a:cubicBezTo>
                  <a:pt x="1846241" y="-18884"/>
                  <a:pt x="2112646" y="-29366"/>
                  <a:pt x="2325133" y="0"/>
                </a:cubicBezTo>
                <a:cubicBezTo>
                  <a:pt x="2419535" y="8976"/>
                  <a:pt x="2527212" y="88272"/>
                  <a:pt x="2515998" y="190865"/>
                </a:cubicBezTo>
                <a:cubicBezTo>
                  <a:pt x="2528303" y="392815"/>
                  <a:pt x="2535534" y="492702"/>
                  <a:pt x="2515998" y="653857"/>
                </a:cubicBezTo>
                <a:cubicBezTo>
                  <a:pt x="2507135" y="771332"/>
                  <a:pt x="2428650" y="849993"/>
                  <a:pt x="2325133" y="844722"/>
                </a:cubicBezTo>
                <a:cubicBezTo>
                  <a:pt x="2184573" y="845806"/>
                  <a:pt x="1921584" y="861776"/>
                  <a:pt x="1791566" y="844722"/>
                </a:cubicBezTo>
                <a:cubicBezTo>
                  <a:pt x="1661548" y="827668"/>
                  <a:pt x="1432800" y="857769"/>
                  <a:pt x="1300684" y="844722"/>
                </a:cubicBezTo>
                <a:cubicBezTo>
                  <a:pt x="1168568" y="831675"/>
                  <a:pt x="937901" y="838599"/>
                  <a:pt x="788460" y="844722"/>
                </a:cubicBezTo>
                <a:cubicBezTo>
                  <a:pt x="639019" y="850845"/>
                  <a:pt x="360809" y="836718"/>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Khổ</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4</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Tree>
    <p:controls>
      <mc:AlternateContent xmlns:mc="http://schemas.openxmlformats.org/markup-compatibility/2006">
        <mc:Choice xmlns:v="urn:schemas-microsoft-com:vml" Requires="v">
          <p:control name="TextBox1" r:id="rId1" imgW="5695920" imgH="1076400"/>
        </mc:Choice>
        <mc:Fallback>
          <p:control name="TextBox1" r:id="rId1" imgW="5695920" imgH="1076400">
            <p:pic>
              <p:nvPicPr>
                <p:cNvPr id="20" name="TextBox1">
                  <a:extLst>
                    <a:ext uri="{FF2B5EF4-FFF2-40B4-BE49-F238E27FC236}">
                      <a16:creationId xmlns:a16="http://schemas.microsoft.com/office/drawing/2014/main" id="{F5369D75-05C8-75D4-D4F8-0A98B3BC3D63}"/>
                    </a:ext>
                  </a:extLst>
                </p:cNvPr>
                <p:cNvPicPr>
                  <a:picLocks/>
                </p:cNvPicPr>
                <p:nvPr/>
              </p:nvPicPr>
              <p:blipFill>
                <a:blip r:embed="rId6"/>
                <a:stretch>
                  <a:fillRect/>
                </a:stretch>
              </p:blipFill>
              <p:spPr>
                <a:xfrm>
                  <a:off x="238326" y="5401187"/>
                  <a:ext cx="5690680" cy="1079411"/>
                </a:xfrm>
                <a:prstGeom prst="rect">
                  <a:avLst/>
                </a:prstGeom>
              </p:spPr>
            </p:pic>
          </p:control>
        </mc:Fallback>
      </mc:AlternateContent>
      <mc:AlternateContent xmlns:mc="http://schemas.openxmlformats.org/markup-compatibility/2006">
        <mc:Choice xmlns:v="urn:schemas-microsoft-com:vml" Requires="v">
          <p:control name="TextBox2" r:id="rId2" imgW="5686560" imgH="1076400"/>
        </mc:Choice>
        <mc:Fallback>
          <p:control name="TextBox2" r:id="rId2" imgW="5686560" imgH="1076400">
            <p:pic>
              <p:nvPicPr>
                <p:cNvPr id="48" name="TextBox2">
                  <a:extLst>
                    <a:ext uri="{FF2B5EF4-FFF2-40B4-BE49-F238E27FC236}">
                      <a16:creationId xmlns:a16="http://schemas.microsoft.com/office/drawing/2014/main" id="{8F6CAC81-58DC-BF44-5B8D-D9C87F4DA5DE}"/>
                    </a:ext>
                  </a:extLst>
                </p:cNvPr>
                <p:cNvPicPr>
                  <a:picLocks/>
                </p:cNvPicPr>
                <p:nvPr/>
              </p:nvPicPr>
              <p:blipFill>
                <a:blip r:embed="rId7"/>
                <a:stretch>
                  <a:fillRect/>
                </a:stretch>
              </p:blipFill>
              <p:spPr>
                <a:xfrm>
                  <a:off x="6333711" y="5384906"/>
                  <a:ext cx="5690680" cy="1079411"/>
                </a:xfrm>
                <a:prstGeom prst="rect">
                  <a:avLst/>
                </a:prstGeom>
              </p:spPr>
            </p:pic>
          </p:control>
        </mc:Fallback>
      </mc:AlternateContent>
    </p:controls>
    <p:extLst>
      <p:ext uri="{BB962C8B-B14F-4D97-AF65-F5344CB8AC3E}">
        <p14:creationId xmlns:p14="http://schemas.microsoft.com/office/powerpoint/2010/main" val="40265419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66000">
                                          <p:cBhvr additive="base">
                                            <p:cTn id="12"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8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68000">
                                          <p:cBhvr additive="base">
                                            <p:cTn id="16" dur="500" fill="hold"/>
                                            <p:tgtEl>
                                              <p:spTgt spid="37"/>
                                            </p:tgtEl>
                                            <p:attrNameLst>
                                              <p:attrName>ppt_x</p:attrName>
                                            </p:attrNameLst>
                                          </p:cBhvr>
                                          <p:tavLst>
                                            <p:tav tm="0">
                                              <p:val>
                                                <p:strVal val="#ppt_x"/>
                                              </p:val>
                                            </p:tav>
                                            <p:tav tm="100000">
                                              <p:val>
                                                <p:strVal val="#ppt_x"/>
                                              </p:val>
                                            </p:tav>
                                          </p:tavLst>
                                        </p:anim>
                                        <p:anim calcmode="lin" valueType="num" p14:bounceEnd="68000">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14:presetBounceEnd="66000">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14:bounceEnd="66000">
                                          <p:cBhvr additive="base">
                                            <p:cTn id="22" dur="10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8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68000">
                                          <p:cBhvr additive="base">
                                            <p:cTn id="26" dur="500" fill="hold"/>
                                            <p:tgtEl>
                                              <p:spTgt spid="3"/>
                                            </p:tgtEl>
                                            <p:attrNameLst>
                                              <p:attrName>ppt_x</p:attrName>
                                            </p:attrNameLst>
                                          </p:cBhvr>
                                          <p:tavLst>
                                            <p:tav tm="0">
                                              <p:val>
                                                <p:strVal val="#ppt_x"/>
                                              </p:val>
                                            </p:tav>
                                            <p:tav tm="100000">
                                              <p:val>
                                                <p:strVal val="#ppt_x"/>
                                              </p:val>
                                            </p:tav>
                                          </p:tavLst>
                                        </p:anim>
                                        <p:anim calcmode="lin" valueType="num" p14:bounceEnd="68000">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fill="hold"/>
                                            <p:tgtEl>
                                              <p:spTgt spid="42"/>
                                            </p:tgtEl>
                                            <p:attrNameLst>
                                              <p:attrName>ppt_x</p:attrName>
                                            </p:attrNameLst>
                                          </p:cBhvr>
                                          <p:tavLst>
                                            <p:tav tm="0">
                                              <p:val>
                                                <p:strVal val="#ppt_x"/>
                                              </p:val>
                                            </p:tav>
                                            <p:tav tm="100000">
                                              <p:val>
                                                <p:strVal val="#ppt_x"/>
                                              </p:val>
                                            </p:tav>
                                          </p:tavLst>
                                        </p:anim>
                                        <p:anim calcmode="lin" valueType="num">
                                          <p:cBhvr additive="base">
                                            <p:cTn id="23" dur="10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4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pixlr-bg-result (9)">
            <a:extLst>
              <a:ext uri="{FF2B5EF4-FFF2-40B4-BE49-F238E27FC236}">
                <a16:creationId xmlns:a16="http://schemas.microsoft.com/office/drawing/2014/main" id="{DD43BC01-8B07-F43E-4AE4-849FADC85302}"/>
              </a:ext>
            </a:extLst>
          </p:cNvPr>
          <p:cNvPicPr>
            <a:picLocks noChangeAspect="1"/>
          </p:cNvPicPr>
          <p:nvPr/>
        </p:nvPicPr>
        <p:blipFill>
          <a:blip r:embed="rId3"/>
          <a:stretch>
            <a:fillRect/>
          </a:stretch>
        </p:blipFill>
        <p:spPr>
          <a:xfrm flipH="1">
            <a:off x="6095999" y="1707515"/>
            <a:ext cx="5814060" cy="5045075"/>
          </a:xfrm>
          <a:prstGeom prst="rect">
            <a:avLst/>
          </a:prstGeom>
        </p:spPr>
      </p:pic>
      <p:grpSp>
        <p:nvGrpSpPr>
          <p:cNvPr id="19" name="Group 18">
            <a:extLst>
              <a:ext uri="{FF2B5EF4-FFF2-40B4-BE49-F238E27FC236}">
                <a16:creationId xmlns:a16="http://schemas.microsoft.com/office/drawing/2014/main" id="{8EDFB571-7AA5-0DBA-30B2-16A1FFDEC916}"/>
              </a:ext>
            </a:extLst>
          </p:cNvPr>
          <p:cNvGrpSpPr/>
          <p:nvPr/>
        </p:nvGrpSpPr>
        <p:grpSpPr>
          <a:xfrm>
            <a:off x="2027215" y="1906213"/>
            <a:ext cx="2628609" cy="1018041"/>
            <a:chOff x="1363288" y="2158737"/>
            <a:chExt cx="3108960" cy="1018041"/>
          </a:xfrm>
        </p:grpSpPr>
        <p:sp>
          <p:nvSpPr>
            <p:cNvPr id="20" name="Rectangle: Rounded Corners 19">
              <a:extLst>
                <a:ext uri="{FF2B5EF4-FFF2-40B4-BE49-F238E27FC236}">
                  <a16:creationId xmlns:a16="http://schemas.microsoft.com/office/drawing/2014/main" id="{7495F919-B9FB-B3F4-051E-A5403F0FECE4}"/>
                </a:ext>
              </a:extLst>
            </p:cNvPr>
            <p:cNvSpPr/>
            <p:nvPr/>
          </p:nvSpPr>
          <p:spPr>
            <a:xfrm>
              <a:off x="1363288" y="2158737"/>
              <a:ext cx="3108960" cy="1018041"/>
            </a:xfrm>
            <a:prstGeom prst="roundRect">
              <a:avLst/>
            </a:prstGeom>
            <a:solidFill>
              <a:schemeClr val="accent4">
                <a:lumMod val="20000"/>
                <a:lumOff val="80000"/>
              </a:schemeClr>
            </a:solid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a:extLst>
                <a:ext uri="{FF2B5EF4-FFF2-40B4-BE49-F238E27FC236}">
                  <a16:creationId xmlns:a16="http://schemas.microsoft.com/office/drawing/2014/main" id="{4B786A1D-1181-2246-BDD6-3FB40F4DFB25}"/>
                </a:ext>
              </a:extLst>
            </p:cNvPr>
            <p:cNvSpPr txBox="1"/>
            <p:nvPr/>
          </p:nvSpPr>
          <p:spPr>
            <a:xfrm>
              <a:off x="1637613" y="2232237"/>
              <a:ext cx="2651760" cy="830997"/>
            </a:xfrm>
            <a:prstGeom prst="rect">
              <a:avLst/>
            </a:prstGeom>
            <a:noFill/>
          </p:spPr>
          <p:txBody>
            <a:bodyPr wrap="square">
              <a:spAutoFit/>
            </a:bodyPr>
            <a:lstStyle/>
            <a:p>
              <a:r>
                <a:rPr lang="en-US" sz="4800" b="1">
                  <a:solidFill>
                    <a:srgbClr val="000000"/>
                  </a:solidFill>
                  <a:effectLst/>
                  <a:latin typeface="Cambria" panose="02040503050406030204" pitchFamily="18" charset="0"/>
                </a:rPr>
                <a:t>xa ngái</a:t>
              </a:r>
              <a:endParaRPr lang="en-US" sz="4800" b="1" dirty="0" err="1">
                <a:solidFill>
                  <a:srgbClr val="000000"/>
                </a:solidFill>
                <a:effectLst/>
                <a:latin typeface="Cambria" panose="02040503050406030204" pitchFamily="18" charset="0"/>
              </a:endParaRPr>
            </a:p>
          </p:txBody>
        </p:sp>
      </p:grpSp>
      <p:grpSp>
        <p:nvGrpSpPr>
          <p:cNvPr id="22" name="Group 21">
            <a:extLst>
              <a:ext uri="{FF2B5EF4-FFF2-40B4-BE49-F238E27FC236}">
                <a16:creationId xmlns:a16="http://schemas.microsoft.com/office/drawing/2014/main" id="{F8B491A1-A32C-62E2-E572-611206CA0B46}"/>
              </a:ext>
            </a:extLst>
          </p:cNvPr>
          <p:cNvGrpSpPr/>
          <p:nvPr/>
        </p:nvGrpSpPr>
        <p:grpSpPr>
          <a:xfrm>
            <a:off x="1573415" y="4831528"/>
            <a:ext cx="3613527" cy="1081465"/>
            <a:chOff x="1363287" y="2158737"/>
            <a:chExt cx="4305957" cy="1018041"/>
          </a:xfrm>
        </p:grpSpPr>
        <p:sp>
          <p:nvSpPr>
            <p:cNvPr id="23" name="Rectangle: Rounded Corners 22">
              <a:extLst>
                <a:ext uri="{FF2B5EF4-FFF2-40B4-BE49-F238E27FC236}">
                  <a16:creationId xmlns:a16="http://schemas.microsoft.com/office/drawing/2014/main" id="{6E48D342-DF65-541C-BF7A-61DA084CA68E}"/>
                </a:ext>
              </a:extLst>
            </p:cNvPr>
            <p:cNvSpPr/>
            <p:nvPr/>
          </p:nvSpPr>
          <p:spPr>
            <a:xfrm>
              <a:off x="1363287" y="2158737"/>
              <a:ext cx="4010614" cy="1018041"/>
            </a:xfrm>
            <a:prstGeom prst="roundRect">
              <a:avLst/>
            </a:prstGeom>
            <a:solidFill>
              <a:schemeClr val="accent4">
                <a:lumMod val="20000"/>
                <a:lumOff val="80000"/>
              </a:schemeClr>
            </a:solid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a:extLst>
                <a:ext uri="{FF2B5EF4-FFF2-40B4-BE49-F238E27FC236}">
                  <a16:creationId xmlns:a16="http://schemas.microsoft.com/office/drawing/2014/main" id="{A3FF4BC7-6AFD-70AF-274C-A4D4089F27A8}"/>
                </a:ext>
              </a:extLst>
            </p:cNvPr>
            <p:cNvSpPr txBox="1"/>
            <p:nvPr/>
          </p:nvSpPr>
          <p:spPr>
            <a:xfrm>
              <a:off x="1363287" y="2251318"/>
              <a:ext cx="4305957" cy="782262"/>
            </a:xfrm>
            <a:prstGeom prst="rect">
              <a:avLst/>
            </a:prstGeom>
            <a:noFill/>
          </p:spPr>
          <p:txBody>
            <a:bodyPr wrap="square">
              <a:spAutoFit/>
            </a:bodyPr>
            <a:lstStyle/>
            <a:p>
              <a:r>
                <a:rPr lang="en-US" sz="4800" b="1">
                  <a:solidFill>
                    <a:srgbClr val="000000"/>
                  </a:solidFill>
                  <a:effectLst/>
                  <a:latin typeface="Cambria" panose="02040503050406030204" pitchFamily="18" charset="0"/>
                </a:rPr>
                <a:t> quá chừng</a:t>
              </a:r>
              <a:endParaRPr lang="en-US" sz="4800" b="1" dirty="0" err="1">
                <a:solidFill>
                  <a:srgbClr val="000000"/>
                </a:solidFill>
                <a:effectLst/>
                <a:latin typeface="Cambria" panose="02040503050406030204" pitchFamily="18" charset="0"/>
              </a:endParaRPr>
            </a:p>
          </p:txBody>
        </p:sp>
      </p:grpSp>
      <p:grpSp>
        <p:nvGrpSpPr>
          <p:cNvPr id="29" name="Group 28">
            <a:extLst>
              <a:ext uri="{FF2B5EF4-FFF2-40B4-BE49-F238E27FC236}">
                <a16:creationId xmlns:a16="http://schemas.microsoft.com/office/drawing/2014/main" id="{58540812-A8D3-EB02-4565-93870BB2172E}"/>
              </a:ext>
            </a:extLst>
          </p:cNvPr>
          <p:cNvGrpSpPr/>
          <p:nvPr/>
        </p:nvGrpSpPr>
        <p:grpSpPr>
          <a:xfrm>
            <a:off x="1890738" y="3349124"/>
            <a:ext cx="2995162" cy="1081465"/>
            <a:chOff x="1363288" y="2158737"/>
            <a:chExt cx="3838433" cy="1018041"/>
          </a:xfrm>
        </p:grpSpPr>
        <p:sp>
          <p:nvSpPr>
            <p:cNvPr id="30" name="Rectangle: Rounded Corners 29">
              <a:extLst>
                <a:ext uri="{FF2B5EF4-FFF2-40B4-BE49-F238E27FC236}">
                  <a16:creationId xmlns:a16="http://schemas.microsoft.com/office/drawing/2014/main" id="{5E16D22C-19AE-BCD2-9B93-76454CB06A30}"/>
                </a:ext>
              </a:extLst>
            </p:cNvPr>
            <p:cNvSpPr/>
            <p:nvPr/>
          </p:nvSpPr>
          <p:spPr>
            <a:xfrm>
              <a:off x="1363288" y="2158737"/>
              <a:ext cx="3704704" cy="1018041"/>
            </a:xfrm>
            <a:prstGeom prst="roundRect">
              <a:avLst/>
            </a:prstGeom>
            <a:solidFill>
              <a:schemeClr val="accent4">
                <a:lumMod val="20000"/>
                <a:lumOff val="80000"/>
              </a:schemeClr>
            </a:solid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extBox 30">
              <a:extLst>
                <a:ext uri="{FF2B5EF4-FFF2-40B4-BE49-F238E27FC236}">
                  <a16:creationId xmlns:a16="http://schemas.microsoft.com/office/drawing/2014/main" id="{E41B944C-7053-5370-05AC-B5FBEA602464}"/>
                </a:ext>
              </a:extLst>
            </p:cNvPr>
            <p:cNvSpPr txBox="1"/>
            <p:nvPr/>
          </p:nvSpPr>
          <p:spPr>
            <a:xfrm>
              <a:off x="1497017" y="2276626"/>
              <a:ext cx="3704704" cy="782262"/>
            </a:xfrm>
            <a:prstGeom prst="rect">
              <a:avLst/>
            </a:prstGeom>
            <a:noFill/>
          </p:spPr>
          <p:txBody>
            <a:bodyPr wrap="square">
              <a:spAutoFit/>
            </a:bodyPr>
            <a:lstStyle/>
            <a:p>
              <a:r>
                <a:rPr lang="en-US" sz="4800" b="1">
                  <a:solidFill>
                    <a:srgbClr val="000000"/>
                  </a:solidFill>
                  <a:effectLst/>
                  <a:latin typeface="Cambria" panose="02040503050406030204" pitchFamily="18" charset="0"/>
                </a:rPr>
                <a:t> reo vui</a:t>
              </a:r>
              <a:endParaRPr lang="en-US" sz="4800" b="1" dirty="0" err="1">
                <a:solidFill>
                  <a:srgbClr val="000000"/>
                </a:solidFill>
                <a:effectLst/>
                <a:latin typeface="Cambria" panose="02040503050406030204" pitchFamily="18" charset="0"/>
              </a:endParaRPr>
            </a:p>
          </p:txBody>
        </p:sp>
      </p:grpSp>
      <p:pic>
        <p:nvPicPr>
          <p:cNvPr id="35" name="Picture 34">
            <a:extLst>
              <a:ext uri="{FF2B5EF4-FFF2-40B4-BE49-F238E27FC236}">
                <a16:creationId xmlns:a16="http://schemas.microsoft.com/office/drawing/2014/main" id="{0EA4DFFF-35DD-0E8A-533C-64ACB9A20CE9}"/>
              </a:ext>
            </a:extLst>
          </p:cNvPr>
          <p:cNvPicPr>
            <a:picLocks noChangeAspect="1"/>
          </p:cNvPicPr>
          <p:nvPr/>
        </p:nvPicPr>
        <p:blipFill>
          <a:blip r:embed="rId4"/>
          <a:stretch>
            <a:fillRect/>
          </a:stretch>
        </p:blipFill>
        <p:spPr>
          <a:xfrm>
            <a:off x="2594317" y="464516"/>
            <a:ext cx="6998815" cy="1402202"/>
          </a:xfrm>
          <a:prstGeom prst="rect">
            <a:avLst/>
          </a:prstGeom>
        </p:spPr>
      </p:pic>
    </p:spTree>
    <p:extLst>
      <p:ext uri="{BB962C8B-B14F-4D97-AF65-F5344CB8AC3E}">
        <p14:creationId xmlns:p14="http://schemas.microsoft.com/office/powerpoint/2010/main" val="2537484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599819-E980-B014-876F-51084919F80D}"/>
              </a:ext>
            </a:extLst>
          </p:cNvPr>
          <p:cNvSpPr txBox="1"/>
          <p:nvPr/>
        </p:nvSpPr>
        <p:spPr>
          <a:xfrm>
            <a:off x="3358268" y="1528539"/>
            <a:ext cx="5353050" cy="452310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Chẳng thấy ông nội đâu</a:t>
            </a:r>
          </a:p>
          <a:p>
            <a:pPr algn="just"/>
            <a:r>
              <a:rPr lang="en-US" sz="3200" dirty="0" err="1">
                <a:latin typeface="Times New Roman" panose="02020603050405020304" pitchFamily="18" charset="0"/>
                <a:cs typeface="Times New Roman" panose="02020603050405020304" pitchFamily="18" charset="0"/>
              </a:rPr>
              <a:t>Mà giọng ông  nói đấy.</a:t>
            </a:r>
          </a:p>
          <a:p>
            <a:pPr algn="just"/>
            <a:r>
              <a:rPr lang="en-US" sz="3200" dirty="0" err="1">
                <a:latin typeface="Times New Roman" panose="02020603050405020304" pitchFamily="18" charset="0"/>
                <a:cs typeface="Times New Roman" panose="02020603050405020304" pitchFamily="18" charset="0"/>
              </a:rPr>
              <a:t>Áp tai vào ống nghe</a:t>
            </a:r>
          </a:p>
          <a:p>
            <a:pPr algn="just"/>
            <a:r>
              <a:rPr lang="en-US" sz="3200" dirty="0" err="1">
                <a:latin typeface="Times New Roman" panose="02020603050405020304" pitchFamily="18" charset="0"/>
                <a:cs typeface="Times New Roman" panose="02020603050405020304" pitchFamily="18" charset="0"/>
              </a:rPr>
              <a:t>Đỡ nhớ ông  biết mấy!</a:t>
            </a:r>
          </a:p>
          <a:p>
            <a:pPr algn="just"/>
            <a:endParaRPr lang="en-US" sz="3200" dirty="0" err="1">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Quê nội  thì xa ngái</a:t>
            </a:r>
          </a:p>
          <a:p>
            <a:pPr algn="just"/>
            <a:r>
              <a:rPr lang="en-US" sz="3200" dirty="0" err="1">
                <a:latin typeface="Times New Roman" panose="02020603050405020304" pitchFamily="18" charset="0"/>
                <a:cs typeface="Times New Roman" panose="02020603050405020304" pitchFamily="18" charset="0"/>
              </a:rPr>
              <a:t>Chưa một lần  về thăm </a:t>
            </a:r>
          </a:p>
          <a:p>
            <a:pPr algn="just"/>
            <a:r>
              <a:rPr lang="en-US" sz="3200" dirty="0" err="1">
                <a:latin typeface="Times New Roman" panose="02020603050405020304" pitchFamily="18" charset="0"/>
                <a:cs typeface="Times New Roman" panose="02020603050405020304" pitchFamily="18" charset="0"/>
              </a:rPr>
              <a:t>Chỉ nghe qua  điện thoại</a:t>
            </a:r>
          </a:p>
          <a:p>
            <a:pPr algn="just"/>
            <a:r>
              <a:rPr lang="en-US" sz="3200" dirty="0" err="1">
                <a:latin typeface="Times New Roman" panose="02020603050405020304" pitchFamily="18" charset="0"/>
                <a:cs typeface="Times New Roman" panose="02020603050405020304" pitchFamily="18" charset="0"/>
              </a:rPr>
              <a:t>Mà quá chừng  nhớ mong.</a:t>
            </a:r>
          </a:p>
        </p:txBody>
      </p:sp>
      <p:cxnSp>
        <p:nvCxnSpPr>
          <p:cNvPr id="5" name="Straight Connector 4">
            <a:extLst>
              <a:ext uri="{FF2B5EF4-FFF2-40B4-BE49-F238E27FC236}">
                <a16:creationId xmlns:a16="http://schemas.microsoft.com/office/drawing/2014/main" id="{CC50E22D-9BAE-1736-2B73-C2ED64EC7AF7}"/>
              </a:ext>
            </a:extLst>
          </p:cNvPr>
          <p:cNvCxnSpPr/>
          <p:nvPr/>
        </p:nvCxnSpPr>
        <p:spPr>
          <a:xfrm flipV="1">
            <a:off x="5289303" y="155266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522CB9-BD78-2C15-84AC-C894BA5E3980}"/>
              </a:ext>
            </a:extLst>
          </p:cNvPr>
          <p:cNvCxnSpPr/>
          <p:nvPr/>
        </p:nvCxnSpPr>
        <p:spPr>
          <a:xfrm flipV="1">
            <a:off x="7386708" y="162061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CE60F1-215F-FA95-25EF-20B8F855F6DC}"/>
              </a:ext>
            </a:extLst>
          </p:cNvPr>
          <p:cNvCxnSpPr/>
          <p:nvPr/>
        </p:nvCxnSpPr>
        <p:spPr>
          <a:xfrm flipV="1">
            <a:off x="5742058" y="209749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3A28-6F49-1404-656E-914527A057AD}"/>
              </a:ext>
            </a:extLst>
          </p:cNvPr>
          <p:cNvCxnSpPr/>
          <p:nvPr/>
        </p:nvCxnSpPr>
        <p:spPr>
          <a:xfrm flipV="1">
            <a:off x="4444753" y="257438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7CDDAF-0810-4ABC-E7F9-C82626782237}"/>
              </a:ext>
            </a:extLst>
          </p:cNvPr>
          <p:cNvCxnSpPr/>
          <p:nvPr/>
        </p:nvCxnSpPr>
        <p:spPr>
          <a:xfrm flipV="1">
            <a:off x="6777743" y="257438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00D498-A6EB-5CE8-4EA3-F446FA63E5A4}"/>
              </a:ext>
            </a:extLst>
          </p:cNvPr>
          <p:cNvCxnSpPr/>
          <p:nvPr/>
        </p:nvCxnSpPr>
        <p:spPr>
          <a:xfrm flipV="1">
            <a:off x="5413763" y="305126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377409-A06D-D512-1C5D-3DD2CD3703CD}"/>
              </a:ext>
            </a:extLst>
          </p:cNvPr>
          <p:cNvCxnSpPr/>
          <p:nvPr/>
        </p:nvCxnSpPr>
        <p:spPr>
          <a:xfrm flipV="1">
            <a:off x="7078098" y="305126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151A14-2BBB-5F08-9508-07F4B23990FC}"/>
              </a:ext>
            </a:extLst>
          </p:cNvPr>
          <p:cNvCxnSpPr/>
          <p:nvPr/>
        </p:nvCxnSpPr>
        <p:spPr>
          <a:xfrm flipV="1">
            <a:off x="7131438" y="305126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824456-5298-6540-1BFE-43934173D4FA}"/>
              </a:ext>
            </a:extLst>
          </p:cNvPr>
          <p:cNvCxnSpPr/>
          <p:nvPr/>
        </p:nvCxnSpPr>
        <p:spPr>
          <a:xfrm flipV="1">
            <a:off x="4761618" y="403424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334AA9-164F-6454-0894-0E824B0F7116}"/>
              </a:ext>
            </a:extLst>
          </p:cNvPr>
          <p:cNvCxnSpPr/>
          <p:nvPr/>
        </p:nvCxnSpPr>
        <p:spPr>
          <a:xfrm flipV="1">
            <a:off x="6688208" y="403424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0547C6-8278-2133-4408-AF8FA68FA530}"/>
              </a:ext>
            </a:extLst>
          </p:cNvPr>
          <p:cNvCxnSpPr/>
          <p:nvPr/>
        </p:nvCxnSpPr>
        <p:spPr>
          <a:xfrm flipV="1">
            <a:off x="5713483" y="457590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FB2BA7E-343A-C123-6938-AFF1016D522C}"/>
              </a:ext>
            </a:extLst>
          </p:cNvPr>
          <p:cNvCxnSpPr/>
          <p:nvPr/>
        </p:nvCxnSpPr>
        <p:spPr>
          <a:xfrm flipV="1">
            <a:off x="7168903" y="451113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B47119-15AE-647D-7741-4C744FFC4D06}"/>
              </a:ext>
            </a:extLst>
          </p:cNvPr>
          <p:cNvCxnSpPr/>
          <p:nvPr/>
        </p:nvCxnSpPr>
        <p:spPr>
          <a:xfrm flipV="1">
            <a:off x="5621408" y="505278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ABD3F3-234F-EF6C-8CF7-5B8146759E96}"/>
              </a:ext>
            </a:extLst>
          </p:cNvPr>
          <p:cNvCxnSpPr/>
          <p:nvPr/>
        </p:nvCxnSpPr>
        <p:spPr>
          <a:xfrm flipV="1">
            <a:off x="5801748" y="552967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31040-7B7A-B058-47EB-D2CA89C58A00}"/>
              </a:ext>
            </a:extLst>
          </p:cNvPr>
          <p:cNvCxnSpPr/>
          <p:nvPr/>
        </p:nvCxnSpPr>
        <p:spPr>
          <a:xfrm flipV="1">
            <a:off x="7386708" y="505278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67E1-D7F3-B990-F1E6-53B46CD98A1B}"/>
              </a:ext>
            </a:extLst>
          </p:cNvPr>
          <p:cNvCxnSpPr/>
          <p:nvPr/>
        </p:nvCxnSpPr>
        <p:spPr>
          <a:xfrm flipV="1">
            <a:off x="7689603" y="552967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5A3097-6BAB-2030-00B5-0C740F09433A}"/>
              </a:ext>
            </a:extLst>
          </p:cNvPr>
          <p:cNvCxnSpPr/>
          <p:nvPr/>
        </p:nvCxnSpPr>
        <p:spPr>
          <a:xfrm flipV="1">
            <a:off x="7755008" y="5529674"/>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 Box 99">
            <a:extLst>
              <a:ext uri="{FF2B5EF4-FFF2-40B4-BE49-F238E27FC236}">
                <a16:creationId xmlns:a16="http://schemas.microsoft.com/office/drawing/2014/main" id="{4AE4146D-6292-7D24-566B-B3B3CCD48727}"/>
              </a:ext>
            </a:extLst>
          </p:cNvPr>
          <p:cNvSpPr txBox="1"/>
          <p:nvPr/>
        </p:nvSpPr>
        <p:spPr>
          <a:xfrm>
            <a:off x="3375413" y="665257"/>
            <a:ext cx="4076700" cy="583565"/>
          </a:xfrm>
          <a:prstGeom prst="rect">
            <a:avLst/>
          </a:prstGeom>
          <a:noFill/>
          <a:ln w="9525">
            <a:noFill/>
          </a:ln>
        </p:spPr>
        <p:txBody>
          <a:bodyPr wrap="square">
            <a:spAutoFit/>
          </a:bodyPr>
          <a:lstStyle/>
          <a:p>
            <a:pPr indent="0" algn="ctr"/>
            <a:r>
              <a:rPr lang="en-US" sz="3200" b="1">
                <a:solidFill>
                  <a:srgbClr val="C00000"/>
                </a:solidFill>
                <a:latin typeface="Times New Roman" panose="02020603050405020304" pitchFamily="18" charset="0"/>
                <a:cs typeface="Arial" panose="020B0604020202020204" pitchFamily="34" charset="0"/>
              </a:rPr>
              <a:t>HD ngắt nhịp thơ</a:t>
            </a:r>
          </a:p>
        </p:txBody>
      </p:sp>
      <p:cxnSp>
        <p:nvCxnSpPr>
          <p:cNvPr id="33" name="Straight Connector 32">
            <a:extLst>
              <a:ext uri="{FF2B5EF4-FFF2-40B4-BE49-F238E27FC236}">
                <a16:creationId xmlns:a16="http://schemas.microsoft.com/office/drawing/2014/main" id="{D55BBB19-C477-91B0-1F9F-B64BCC9C5317}"/>
              </a:ext>
            </a:extLst>
          </p:cNvPr>
          <p:cNvCxnSpPr/>
          <p:nvPr/>
        </p:nvCxnSpPr>
        <p:spPr>
          <a:xfrm flipV="1">
            <a:off x="7264153" y="209749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357FF6-D071-3BD2-54CB-F761A72E47E3}"/>
              </a:ext>
            </a:extLst>
          </p:cNvPr>
          <p:cNvCxnSpPr/>
          <p:nvPr/>
        </p:nvCxnSpPr>
        <p:spPr>
          <a:xfrm flipV="1">
            <a:off x="7197478" y="2097499"/>
            <a:ext cx="161290" cy="476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430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7EEB2765-830E-5F9B-A9DA-79844D7BD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9" name="Rectangle: Rounded Corners 8">
            <a:extLst>
              <a:ext uri="{FF2B5EF4-FFF2-40B4-BE49-F238E27FC236}">
                <a16:creationId xmlns:a16="http://schemas.microsoft.com/office/drawing/2014/main" id="{FC8FAC64-3751-FCE5-C0FB-0B003DD7E25E}"/>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B10B06-B079-28E0-248B-E4618DC2FD31}"/>
              </a:ext>
            </a:extLst>
          </p:cNvPr>
          <p:cNvPicPr>
            <a:picLocks noChangeAspect="1"/>
          </p:cNvPicPr>
          <p:nvPr/>
        </p:nvPicPr>
        <p:blipFill>
          <a:blip r:embed="rId3"/>
          <a:stretch>
            <a:fillRect/>
          </a:stretch>
        </p:blipFill>
        <p:spPr>
          <a:xfrm>
            <a:off x="4001729" y="537898"/>
            <a:ext cx="3799795" cy="1074457"/>
          </a:xfrm>
          <a:prstGeom prst="rect">
            <a:avLst/>
          </a:prstGeom>
        </p:spPr>
      </p:pic>
      <p:grpSp>
        <p:nvGrpSpPr>
          <p:cNvPr id="3" name="Group 2">
            <a:extLst>
              <a:ext uri="{FF2B5EF4-FFF2-40B4-BE49-F238E27FC236}">
                <a16:creationId xmlns:a16="http://schemas.microsoft.com/office/drawing/2014/main" id="{56736C4C-BB43-BB64-0EAD-73E4DD91A5B6}"/>
              </a:ext>
            </a:extLst>
          </p:cNvPr>
          <p:cNvGrpSpPr/>
          <p:nvPr/>
        </p:nvGrpSpPr>
        <p:grpSpPr>
          <a:xfrm>
            <a:off x="1093973" y="2475359"/>
            <a:ext cx="4097790" cy="2023992"/>
            <a:chOff x="-33989" y="2552928"/>
            <a:chExt cx="4846617" cy="2023992"/>
          </a:xfrm>
        </p:grpSpPr>
        <p:sp>
          <p:nvSpPr>
            <p:cNvPr id="4" name="Rectangle: Rounded Corners 3">
              <a:extLst>
                <a:ext uri="{FF2B5EF4-FFF2-40B4-BE49-F238E27FC236}">
                  <a16:creationId xmlns:a16="http://schemas.microsoft.com/office/drawing/2014/main" id="{DE597131-CCEC-5E4F-B99F-478C69EF8347}"/>
                </a:ext>
              </a:extLst>
            </p:cNvPr>
            <p:cNvSpPr/>
            <p:nvPr/>
          </p:nvSpPr>
          <p:spPr>
            <a:xfrm>
              <a:off x="-33989" y="2552928"/>
              <a:ext cx="4846617" cy="2023992"/>
            </a:xfrm>
            <a:prstGeom prst="roundRect">
              <a:avLst/>
            </a:prstGeom>
            <a:solidFill>
              <a:schemeClr val="accent4">
                <a:lumMod val="20000"/>
                <a:lumOff val="80000"/>
              </a:schemeClr>
            </a:solid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TextBox 4">
              <a:extLst>
                <a:ext uri="{FF2B5EF4-FFF2-40B4-BE49-F238E27FC236}">
                  <a16:creationId xmlns:a16="http://schemas.microsoft.com/office/drawing/2014/main" id="{47E24D50-D742-C09F-BD32-EC3C0D476953}"/>
                </a:ext>
              </a:extLst>
            </p:cNvPr>
            <p:cNvSpPr txBox="1"/>
            <p:nvPr/>
          </p:nvSpPr>
          <p:spPr>
            <a:xfrm>
              <a:off x="-33989" y="2693777"/>
              <a:ext cx="4638633" cy="1754326"/>
            </a:xfrm>
            <a:prstGeom prst="rect">
              <a:avLst/>
            </a:prstGeom>
            <a:noFill/>
          </p:spPr>
          <p:txBody>
            <a:bodyPr wrap="square">
              <a:spAutoFit/>
            </a:bodyPr>
            <a:lstStyle/>
            <a:p>
              <a:pPr algn="ctr"/>
              <a:r>
                <a:rPr lang="en-US" sz="3600">
                  <a:solidFill>
                    <a:srgbClr val="000000"/>
                  </a:solidFill>
                  <a:effectLst/>
                  <a:latin typeface="Cambria" panose="02040503050406030204" pitchFamily="18" charset="0"/>
                </a:rPr>
                <a:t> xa và cách trở về không gian, thời gian</a:t>
              </a:r>
              <a:endParaRPr lang="en-US" sz="3600" dirty="0">
                <a:latin typeface="Cambria" panose="02040503050406030204" pitchFamily="18" charset="0"/>
              </a:endParaRPr>
            </a:p>
          </p:txBody>
        </p:sp>
      </p:grpSp>
      <p:sp>
        <p:nvSpPr>
          <p:cNvPr id="6" name="TextBox 5">
            <a:extLst>
              <a:ext uri="{FF2B5EF4-FFF2-40B4-BE49-F238E27FC236}">
                <a16:creationId xmlns:a16="http://schemas.microsoft.com/office/drawing/2014/main" id="{53DE7C6D-5FB2-AB08-01EB-CE152ACB2FA0}"/>
              </a:ext>
            </a:extLst>
          </p:cNvPr>
          <p:cNvSpPr txBox="1"/>
          <p:nvPr/>
        </p:nvSpPr>
        <p:spPr>
          <a:xfrm>
            <a:off x="1093973" y="1712319"/>
            <a:ext cx="4187080" cy="646331"/>
          </a:xfrm>
          <a:prstGeom prst="rect">
            <a:avLst/>
          </a:prstGeom>
          <a:noFill/>
        </p:spPr>
        <p:txBody>
          <a:bodyPr wrap="square">
            <a:spAutoFit/>
          </a:bodyPr>
          <a:lstStyle/>
          <a:p>
            <a:pPr algn="ctr"/>
            <a:r>
              <a:rPr lang="en-US" sz="3600" b="1">
                <a:solidFill>
                  <a:schemeClr val="accent4">
                    <a:lumMod val="50000"/>
                  </a:schemeClr>
                </a:solidFill>
                <a:latin typeface="Cambria" panose="02040503050406030204" pitchFamily="18" charset="0"/>
              </a:rPr>
              <a:t>xa ngái:</a:t>
            </a:r>
            <a:endParaRPr lang="en-US" sz="3600" b="1" dirty="0" err="1">
              <a:solidFill>
                <a:schemeClr val="accent4">
                  <a:lumMod val="50000"/>
                </a:schemeClr>
              </a:solidFill>
              <a:latin typeface="Cambria" panose="02040503050406030204" pitchFamily="18" charset="0"/>
            </a:endParaRPr>
          </a:p>
        </p:txBody>
      </p:sp>
      <p:grpSp>
        <p:nvGrpSpPr>
          <p:cNvPr id="10" name="Group 9">
            <a:extLst>
              <a:ext uri="{FF2B5EF4-FFF2-40B4-BE49-F238E27FC236}">
                <a16:creationId xmlns:a16="http://schemas.microsoft.com/office/drawing/2014/main" id="{4086ECF3-8151-3C54-AE7F-798F803C70AE}"/>
              </a:ext>
            </a:extLst>
          </p:cNvPr>
          <p:cNvGrpSpPr/>
          <p:nvPr/>
        </p:nvGrpSpPr>
        <p:grpSpPr>
          <a:xfrm>
            <a:off x="6675907" y="2475359"/>
            <a:ext cx="4097790" cy="2023992"/>
            <a:chOff x="-33989" y="2552928"/>
            <a:chExt cx="4846617" cy="2023992"/>
          </a:xfrm>
        </p:grpSpPr>
        <p:sp>
          <p:nvSpPr>
            <p:cNvPr id="11" name="Rectangle: Rounded Corners 10">
              <a:extLst>
                <a:ext uri="{FF2B5EF4-FFF2-40B4-BE49-F238E27FC236}">
                  <a16:creationId xmlns:a16="http://schemas.microsoft.com/office/drawing/2014/main" id="{A4AB5B43-F93D-61F1-21DE-27995B0F6CE5}"/>
                </a:ext>
              </a:extLst>
            </p:cNvPr>
            <p:cNvSpPr/>
            <p:nvPr/>
          </p:nvSpPr>
          <p:spPr>
            <a:xfrm>
              <a:off x="-33989" y="2552928"/>
              <a:ext cx="4846617" cy="2023992"/>
            </a:xfrm>
            <a:prstGeom prst="roundRect">
              <a:avLst/>
            </a:prstGeom>
            <a:solidFill>
              <a:schemeClr val="accent4">
                <a:lumMod val="20000"/>
                <a:lumOff val="80000"/>
              </a:schemeClr>
            </a:solid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a:extLst>
                <a:ext uri="{FF2B5EF4-FFF2-40B4-BE49-F238E27FC236}">
                  <a16:creationId xmlns:a16="http://schemas.microsoft.com/office/drawing/2014/main" id="{80114C73-52B4-50F4-38EA-5751A70F1DE1}"/>
                </a:ext>
              </a:extLst>
            </p:cNvPr>
            <p:cNvSpPr txBox="1"/>
            <p:nvPr/>
          </p:nvSpPr>
          <p:spPr>
            <a:xfrm>
              <a:off x="-33989" y="2693777"/>
              <a:ext cx="4638633" cy="1200329"/>
            </a:xfrm>
            <a:prstGeom prst="rect">
              <a:avLst/>
            </a:prstGeom>
            <a:noFill/>
          </p:spPr>
          <p:txBody>
            <a:bodyPr wrap="square">
              <a:spAutoFit/>
            </a:bodyPr>
            <a:lstStyle/>
            <a:p>
              <a:pPr algn="ctr"/>
              <a:r>
                <a:rPr lang="en-US" sz="3600">
                  <a:solidFill>
                    <a:srgbClr val="000000"/>
                  </a:solidFill>
                  <a:effectLst/>
                  <a:latin typeface="Cambria" panose="02040503050406030204" pitchFamily="18" charset="0"/>
                </a:rPr>
                <a:t>xảy ra bất ngờ trong khoảnh khắc.</a:t>
              </a:r>
            </a:p>
          </p:txBody>
        </p:sp>
      </p:grpSp>
      <p:sp>
        <p:nvSpPr>
          <p:cNvPr id="13" name="TextBox 12">
            <a:extLst>
              <a:ext uri="{FF2B5EF4-FFF2-40B4-BE49-F238E27FC236}">
                <a16:creationId xmlns:a16="http://schemas.microsoft.com/office/drawing/2014/main" id="{786A51F2-4696-FD0D-EF96-EEE00CE44225}"/>
              </a:ext>
            </a:extLst>
          </p:cNvPr>
          <p:cNvSpPr txBox="1"/>
          <p:nvPr/>
        </p:nvSpPr>
        <p:spPr>
          <a:xfrm>
            <a:off x="6675907" y="1712319"/>
            <a:ext cx="4187080" cy="646331"/>
          </a:xfrm>
          <a:prstGeom prst="rect">
            <a:avLst/>
          </a:prstGeom>
          <a:noFill/>
        </p:spPr>
        <p:txBody>
          <a:bodyPr wrap="square">
            <a:spAutoFit/>
          </a:bodyPr>
          <a:lstStyle/>
          <a:p>
            <a:pPr algn="ctr"/>
            <a:r>
              <a:rPr lang="en-US" sz="3600" b="1">
                <a:solidFill>
                  <a:schemeClr val="accent4">
                    <a:lumMod val="50000"/>
                  </a:schemeClr>
                </a:solidFill>
                <a:latin typeface="Cambria" panose="02040503050406030204" pitchFamily="18" charset="0"/>
              </a:rPr>
              <a:t>bất chợt:</a:t>
            </a:r>
          </a:p>
        </p:txBody>
      </p:sp>
    </p:spTree>
    <p:extLst>
      <p:ext uri="{BB962C8B-B14F-4D97-AF65-F5344CB8AC3E}">
        <p14:creationId xmlns:p14="http://schemas.microsoft.com/office/powerpoint/2010/main" val="172575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CFBB088B-D66E-2820-CAD9-82A152532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3" name="Rectangle: Rounded Corners 12">
            <a:extLst>
              <a:ext uri="{FF2B5EF4-FFF2-40B4-BE49-F238E27FC236}">
                <a16:creationId xmlns:a16="http://schemas.microsoft.com/office/drawing/2014/main" id="{955A280F-894C-1A79-708D-599FEB1BFFDF}"/>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D053C6A1-BB3C-FE09-34E6-AA7328129274}"/>
              </a:ext>
            </a:extLst>
          </p:cNvPr>
          <p:cNvSpPr/>
          <p:nvPr/>
        </p:nvSpPr>
        <p:spPr>
          <a:xfrm>
            <a:off x="2761954" y="309261"/>
            <a:ext cx="6804277" cy="1066181"/>
          </a:xfrm>
          <a:custGeom>
            <a:avLst/>
            <a:gdLst>
              <a:gd name="connsiteX0" fmla="*/ 0 w 6804277"/>
              <a:gd name="connsiteY0" fmla="*/ 240904 h 1066181"/>
              <a:gd name="connsiteX1" fmla="*/ 240904 w 6804277"/>
              <a:gd name="connsiteY1" fmla="*/ 0 h 1066181"/>
              <a:gd name="connsiteX2" fmla="*/ 936376 w 6804277"/>
              <a:gd name="connsiteY2" fmla="*/ 0 h 1066181"/>
              <a:gd name="connsiteX3" fmla="*/ 1442173 w 6804277"/>
              <a:gd name="connsiteY3" fmla="*/ 0 h 1066181"/>
              <a:gd name="connsiteX4" fmla="*/ 2074420 w 6804277"/>
              <a:gd name="connsiteY4" fmla="*/ 0 h 1066181"/>
              <a:gd name="connsiteX5" fmla="*/ 2643442 w 6804277"/>
              <a:gd name="connsiteY5" fmla="*/ 0 h 1066181"/>
              <a:gd name="connsiteX6" fmla="*/ 3212464 w 6804277"/>
              <a:gd name="connsiteY6" fmla="*/ 0 h 1066181"/>
              <a:gd name="connsiteX7" fmla="*/ 3781487 w 6804277"/>
              <a:gd name="connsiteY7" fmla="*/ 0 h 1066181"/>
              <a:gd name="connsiteX8" fmla="*/ 4413734 w 6804277"/>
              <a:gd name="connsiteY8" fmla="*/ 0 h 1066181"/>
              <a:gd name="connsiteX9" fmla="*/ 5172430 w 6804277"/>
              <a:gd name="connsiteY9" fmla="*/ 0 h 1066181"/>
              <a:gd name="connsiteX10" fmla="*/ 5678227 w 6804277"/>
              <a:gd name="connsiteY10" fmla="*/ 0 h 1066181"/>
              <a:gd name="connsiteX11" fmla="*/ 6563373 w 6804277"/>
              <a:gd name="connsiteY11" fmla="*/ 0 h 1066181"/>
              <a:gd name="connsiteX12" fmla="*/ 6804277 w 6804277"/>
              <a:gd name="connsiteY12" fmla="*/ 240904 h 1066181"/>
              <a:gd name="connsiteX13" fmla="*/ 6804277 w 6804277"/>
              <a:gd name="connsiteY13" fmla="*/ 825277 h 1066181"/>
              <a:gd name="connsiteX14" fmla="*/ 6563373 w 6804277"/>
              <a:gd name="connsiteY14" fmla="*/ 1066181 h 1066181"/>
              <a:gd name="connsiteX15" fmla="*/ 6057575 w 6804277"/>
              <a:gd name="connsiteY15" fmla="*/ 1066181 h 1066181"/>
              <a:gd name="connsiteX16" fmla="*/ 5298879 w 6804277"/>
              <a:gd name="connsiteY16" fmla="*/ 1066181 h 1066181"/>
              <a:gd name="connsiteX17" fmla="*/ 4603408 w 6804277"/>
              <a:gd name="connsiteY17" fmla="*/ 1066181 h 1066181"/>
              <a:gd name="connsiteX18" fmla="*/ 3971161 w 6804277"/>
              <a:gd name="connsiteY18" fmla="*/ 1066181 h 1066181"/>
              <a:gd name="connsiteX19" fmla="*/ 3528588 w 6804277"/>
              <a:gd name="connsiteY19" fmla="*/ 1066181 h 1066181"/>
              <a:gd name="connsiteX20" fmla="*/ 2896341 w 6804277"/>
              <a:gd name="connsiteY20" fmla="*/ 1066181 h 1066181"/>
              <a:gd name="connsiteX21" fmla="*/ 2264094 w 6804277"/>
              <a:gd name="connsiteY21" fmla="*/ 1066181 h 1066181"/>
              <a:gd name="connsiteX22" fmla="*/ 1631847 w 6804277"/>
              <a:gd name="connsiteY22" fmla="*/ 1066181 h 1066181"/>
              <a:gd name="connsiteX23" fmla="*/ 999600 w 6804277"/>
              <a:gd name="connsiteY23" fmla="*/ 1066181 h 1066181"/>
              <a:gd name="connsiteX24" fmla="*/ 240904 w 6804277"/>
              <a:gd name="connsiteY24" fmla="*/ 1066181 h 1066181"/>
              <a:gd name="connsiteX25" fmla="*/ 0 w 6804277"/>
              <a:gd name="connsiteY25" fmla="*/ 825277 h 1066181"/>
              <a:gd name="connsiteX26" fmla="*/ 0 w 6804277"/>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1066181" fill="none" extrusionOk="0">
                <a:moveTo>
                  <a:pt x="0" y="240904"/>
                </a:moveTo>
                <a:cubicBezTo>
                  <a:pt x="-11850" y="122593"/>
                  <a:pt x="115671" y="-20841"/>
                  <a:pt x="240904" y="0"/>
                </a:cubicBezTo>
                <a:cubicBezTo>
                  <a:pt x="395756" y="-17004"/>
                  <a:pt x="603032" y="-32643"/>
                  <a:pt x="936376" y="0"/>
                </a:cubicBezTo>
                <a:cubicBezTo>
                  <a:pt x="1269720" y="32643"/>
                  <a:pt x="1259971" y="-14344"/>
                  <a:pt x="1442173" y="0"/>
                </a:cubicBezTo>
                <a:cubicBezTo>
                  <a:pt x="1624375" y="14344"/>
                  <a:pt x="1945213" y="9081"/>
                  <a:pt x="2074420" y="0"/>
                </a:cubicBezTo>
                <a:cubicBezTo>
                  <a:pt x="2203627" y="-9081"/>
                  <a:pt x="2367834" y="-11569"/>
                  <a:pt x="2643442" y="0"/>
                </a:cubicBezTo>
                <a:cubicBezTo>
                  <a:pt x="2919050" y="11569"/>
                  <a:pt x="2973911" y="8598"/>
                  <a:pt x="3212464" y="0"/>
                </a:cubicBezTo>
                <a:cubicBezTo>
                  <a:pt x="3451017" y="-8598"/>
                  <a:pt x="3500599" y="9440"/>
                  <a:pt x="3781487" y="0"/>
                </a:cubicBezTo>
                <a:cubicBezTo>
                  <a:pt x="4062375" y="-9440"/>
                  <a:pt x="4192724" y="-21322"/>
                  <a:pt x="4413734" y="0"/>
                </a:cubicBezTo>
                <a:cubicBezTo>
                  <a:pt x="4634744" y="21322"/>
                  <a:pt x="5003716" y="36019"/>
                  <a:pt x="5172430" y="0"/>
                </a:cubicBezTo>
                <a:cubicBezTo>
                  <a:pt x="5341144" y="-36019"/>
                  <a:pt x="5468562" y="17315"/>
                  <a:pt x="5678227" y="0"/>
                </a:cubicBezTo>
                <a:cubicBezTo>
                  <a:pt x="5887892" y="-17315"/>
                  <a:pt x="6382513" y="24957"/>
                  <a:pt x="6563373" y="0"/>
                </a:cubicBezTo>
                <a:cubicBezTo>
                  <a:pt x="6697292" y="6932"/>
                  <a:pt x="6789257" y="101225"/>
                  <a:pt x="6804277" y="240904"/>
                </a:cubicBezTo>
                <a:cubicBezTo>
                  <a:pt x="6810232" y="367183"/>
                  <a:pt x="6827213" y="682183"/>
                  <a:pt x="6804277" y="825277"/>
                </a:cubicBezTo>
                <a:cubicBezTo>
                  <a:pt x="6807884" y="969228"/>
                  <a:pt x="6717236" y="1048793"/>
                  <a:pt x="6563373" y="1066181"/>
                </a:cubicBezTo>
                <a:cubicBezTo>
                  <a:pt x="6460471" y="1084946"/>
                  <a:pt x="6308698" y="1069942"/>
                  <a:pt x="6057575" y="1066181"/>
                </a:cubicBezTo>
                <a:cubicBezTo>
                  <a:pt x="5806452" y="1062420"/>
                  <a:pt x="5589688" y="1044692"/>
                  <a:pt x="5298879" y="1066181"/>
                </a:cubicBezTo>
                <a:cubicBezTo>
                  <a:pt x="5008070" y="1087670"/>
                  <a:pt x="4825547" y="1081312"/>
                  <a:pt x="4603408" y="1066181"/>
                </a:cubicBezTo>
                <a:cubicBezTo>
                  <a:pt x="4381269" y="1051050"/>
                  <a:pt x="4103473" y="1076249"/>
                  <a:pt x="3971161" y="1066181"/>
                </a:cubicBezTo>
                <a:cubicBezTo>
                  <a:pt x="3838849" y="1056113"/>
                  <a:pt x="3735888" y="1048054"/>
                  <a:pt x="3528588" y="1066181"/>
                </a:cubicBezTo>
                <a:cubicBezTo>
                  <a:pt x="3321288" y="1084308"/>
                  <a:pt x="3139701" y="1073351"/>
                  <a:pt x="2896341" y="1066181"/>
                </a:cubicBezTo>
                <a:cubicBezTo>
                  <a:pt x="2652981" y="1059011"/>
                  <a:pt x="2419595" y="1089849"/>
                  <a:pt x="2264094" y="1066181"/>
                </a:cubicBezTo>
                <a:cubicBezTo>
                  <a:pt x="2108593" y="1042513"/>
                  <a:pt x="1943995" y="1062198"/>
                  <a:pt x="1631847" y="1066181"/>
                </a:cubicBezTo>
                <a:cubicBezTo>
                  <a:pt x="1319699" y="1070164"/>
                  <a:pt x="1225454" y="1081764"/>
                  <a:pt x="999600" y="1066181"/>
                </a:cubicBezTo>
                <a:cubicBezTo>
                  <a:pt x="773746" y="1050598"/>
                  <a:pt x="560367" y="1040509"/>
                  <a:pt x="240904" y="1066181"/>
                </a:cubicBezTo>
                <a:cubicBezTo>
                  <a:pt x="114402" y="1044941"/>
                  <a:pt x="-18079" y="971985"/>
                  <a:pt x="0" y="825277"/>
                </a:cubicBezTo>
                <a:cubicBezTo>
                  <a:pt x="-16703" y="586977"/>
                  <a:pt x="-16754" y="486910"/>
                  <a:pt x="0" y="240904"/>
                </a:cubicBezTo>
                <a:close/>
              </a:path>
              <a:path w="6804277" h="1066181" stroke="0" extrusionOk="0">
                <a:moveTo>
                  <a:pt x="0" y="240904"/>
                </a:moveTo>
                <a:cubicBezTo>
                  <a:pt x="-3791" y="111835"/>
                  <a:pt x="112738" y="20650"/>
                  <a:pt x="240904" y="0"/>
                </a:cubicBezTo>
                <a:cubicBezTo>
                  <a:pt x="410882" y="23470"/>
                  <a:pt x="518527" y="24822"/>
                  <a:pt x="746702" y="0"/>
                </a:cubicBezTo>
                <a:cubicBezTo>
                  <a:pt x="974877" y="-24822"/>
                  <a:pt x="1102761" y="-10018"/>
                  <a:pt x="1315724" y="0"/>
                </a:cubicBezTo>
                <a:cubicBezTo>
                  <a:pt x="1528687" y="10018"/>
                  <a:pt x="1630830" y="-6190"/>
                  <a:pt x="1758297" y="0"/>
                </a:cubicBezTo>
                <a:cubicBezTo>
                  <a:pt x="1885764" y="6190"/>
                  <a:pt x="2305336" y="12558"/>
                  <a:pt x="2453768" y="0"/>
                </a:cubicBezTo>
                <a:cubicBezTo>
                  <a:pt x="2602200" y="-12558"/>
                  <a:pt x="2748105" y="-649"/>
                  <a:pt x="2896341" y="0"/>
                </a:cubicBezTo>
                <a:cubicBezTo>
                  <a:pt x="3044577" y="649"/>
                  <a:pt x="3243017" y="25956"/>
                  <a:pt x="3528588" y="0"/>
                </a:cubicBezTo>
                <a:cubicBezTo>
                  <a:pt x="3814159" y="-25956"/>
                  <a:pt x="3846755" y="-8444"/>
                  <a:pt x="4034385" y="0"/>
                </a:cubicBezTo>
                <a:cubicBezTo>
                  <a:pt x="4222015" y="8444"/>
                  <a:pt x="4346456" y="-24811"/>
                  <a:pt x="4540183" y="0"/>
                </a:cubicBezTo>
                <a:cubicBezTo>
                  <a:pt x="4733910" y="24811"/>
                  <a:pt x="4878850" y="7408"/>
                  <a:pt x="4982756" y="0"/>
                </a:cubicBezTo>
                <a:cubicBezTo>
                  <a:pt x="5086662" y="-7408"/>
                  <a:pt x="5304742" y="11393"/>
                  <a:pt x="5425329" y="0"/>
                </a:cubicBezTo>
                <a:cubicBezTo>
                  <a:pt x="5545916" y="-11393"/>
                  <a:pt x="5742147" y="-555"/>
                  <a:pt x="5931126" y="0"/>
                </a:cubicBezTo>
                <a:cubicBezTo>
                  <a:pt x="6120105" y="555"/>
                  <a:pt x="6253160" y="27848"/>
                  <a:pt x="6563373" y="0"/>
                </a:cubicBezTo>
                <a:cubicBezTo>
                  <a:pt x="6664984" y="4343"/>
                  <a:pt x="6827938" y="112011"/>
                  <a:pt x="6804277" y="240904"/>
                </a:cubicBezTo>
                <a:cubicBezTo>
                  <a:pt x="6803194" y="426205"/>
                  <a:pt x="6798423" y="675649"/>
                  <a:pt x="6804277" y="825277"/>
                </a:cubicBezTo>
                <a:cubicBezTo>
                  <a:pt x="6792706" y="955217"/>
                  <a:pt x="6725562" y="1067569"/>
                  <a:pt x="6563373" y="1066181"/>
                </a:cubicBezTo>
                <a:cubicBezTo>
                  <a:pt x="6360848" y="1069527"/>
                  <a:pt x="6187069" y="1088519"/>
                  <a:pt x="5867901" y="1066181"/>
                </a:cubicBezTo>
                <a:cubicBezTo>
                  <a:pt x="5548733" y="1043843"/>
                  <a:pt x="5472654" y="1081411"/>
                  <a:pt x="5172430" y="1066181"/>
                </a:cubicBezTo>
                <a:cubicBezTo>
                  <a:pt x="4872206" y="1050951"/>
                  <a:pt x="4859768" y="1081254"/>
                  <a:pt x="4666632" y="1066181"/>
                </a:cubicBezTo>
                <a:cubicBezTo>
                  <a:pt x="4473496" y="1051108"/>
                  <a:pt x="4184740" y="1066107"/>
                  <a:pt x="3907936" y="1066181"/>
                </a:cubicBezTo>
                <a:cubicBezTo>
                  <a:pt x="3631132" y="1066255"/>
                  <a:pt x="3547176" y="1085700"/>
                  <a:pt x="3275689" y="1066181"/>
                </a:cubicBezTo>
                <a:cubicBezTo>
                  <a:pt x="3004202" y="1046662"/>
                  <a:pt x="3003310" y="1050024"/>
                  <a:pt x="2769892" y="1066181"/>
                </a:cubicBezTo>
                <a:cubicBezTo>
                  <a:pt x="2536474" y="1082338"/>
                  <a:pt x="2180705" y="1029550"/>
                  <a:pt x="2011195" y="1066181"/>
                </a:cubicBezTo>
                <a:cubicBezTo>
                  <a:pt x="1841685" y="1102812"/>
                  <a:pt x="1619743" y="1040761"/>
                  <a:pt x="1442173" y="1066181"/>
                </a:cubicBezTo>
                <a:cubicBezTo>
                  <a:pt x="1264603" y="1091601"/>
                  <a:pt x="1023850" y="1080208"/>
                  <a:pt x="873151" y="1066181"/>
                </a:cubicBezTo>
                <a:cubicBezTo>
                  <a:pt x="722452" y="1052154"/>
                  <a:pt x="540001" y="1094587"/>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đọc</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trước</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lớp</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5" name="Group 4">
            <a:extLst>
              <a:ext uri="{FF2B5EF4-FFF2-40B4-BE49-F238E27FC236}">
                <a16:creationId xmlns:a16="http://schemas.microsoft.com/office/drawing/2014/main" id="{9362D80E-F187-08DA-48F6-8439CEE9650E}"/>
              </a:ext>
            </a:extLst>
          </p:cNvPr>
          <p:cNvGrpSpPr/>
          <p:nvPr/>
        </p:nvGrpSpPr>
        <p:grpSpPr>
          <a:xfrm>
            <a:off x="3274222" y="3712318"/>
            <a:ext cx="5779742" cy="2614106"/>
            <a:chOff x="6290338" y="3972555"/>
            <a:chExt cx="5779742" cy="2468885"/>
          </a:xfrm>
        </p:grpSpPr>
        <p:sp>
          <p:nvSpPr>
            <p:cNvPr id="6" name="Rectangle: Rounded Corners 5">
              <a:extLst>
                <a:ext uri="{FF2B5EF4-FFF2-40B4-BE49-F238E27FC236}">
                  <a16:creationId xmlns:a16="http://schemas.microsoft.com/office/drawing/2014/main" id="{B162805A-181D-C5CD-0371-92C87004A452}"/>
                </a:ext>
              </a:extLst>
            </p:cNvPr>
            <p:cNvSpPr/>
            <p:nvPr/>
          </p:nvSpPr>
          <p:spPr>
            <a:xfrm>
              <a:off x="6290338" y="3972555"/>
              <a:ext cx="5779742" cy="2468885"/>
            </a:xfrm>
            <a:custGeom>
              <a:avLst/>
              <a:gdLst>
                <a:gd name="connsiteX0" fmla="*/ 0 w 5779742"/>
                <a:gd name="connsiteY0" fmla="*/ 498023 h 2468885"/>
                <a:gd name="connsiteX1" fmla="*/ 498023 w 5779742"/>
                <a:gd name="connsiteY1" fmla="*/ 0 h 2468885"/>
                <a:gd name="connsiteX2" fmla="*/ 1181408 w 5779742"/>
                <a:gd name="connsiteY2" fmla="*/ 0 h 2468885"/>
                <a:gd name="connsiteX3" fmla="*/ 1769119 w 5779742"/>
                <a:gd name="connsiteY3" fmla="*/ 0 h 2468885"/>
                <a:gd name="connsiteX4" fmla="*/ 2356831 w 5779742"/>
                <a:gd name="connsiteY4" fmla="*/ 0 h 2468885"/>
                <a:gd name="connsiteX5" fmla="*/ 3088053 w 5779742"/>
                <a:gd name="connsiteY5" fmla="*/ 0 h 2468885"/>
                <a:gd name="connsiteX6" fmla="*/ 3627927 w 5779742"/>
                <a:gd name="connsiteY6" fmla="*/ 0 h 2468885"/>
                <a:gd name="connsiteX7" fmla="*/ 4215638 w 5779742"/>
                <a:gd name="connsiteY7" fmla="*/ 0 h 2468885"/>
                <a:gd name="connsiteX8" fmla="*/ 5281719 w 5779742"/>
                <a:gd name="connsiteY8" fmla="*/ 0 h 2468885"/>
                <a:gd name="connsiteX9" fmla="*/ 5779742 w 5779742"/>
                <a:gd name="connsiteY9" fmla="*/ 498023 h 2468885"/>
                <a:gd name="connsiteX10" fmla="*/ 5779742 w 5779742"/>
                <a:gd name="connsiteY10" fmla="*/ 1003698 h 2468885"/>
                <a:gd name="connsiteX11" fmla="*/ 5779742 w 5779742"/>
                <a:gd name="connsiteY11" fmla="*/ 1494644 h 2468885"/>
                <a:gd name="connsiteX12" fmla="*/ 5779742 w 5779742"/>
                <a:gd name="connsiteY12" fmla="*/ 1970862 h 2468885"/>
                <a:gd name="connsiteX13" fmla="*/ 5281719 w 5779742"/>
                <a:gd name="connsiteY13" fmla="*/ 2468885 h 2468885"/>
                <a:gd name="connsiteX14" fmla="*/ 4598334 w 5779742"/>
                <a:gd name="connsiteY14" fmla="*/ 2468885 h 2468885"/>
                <a:gd name="connsiteX15" fmla="*/ 3914949 w 5779742"/>
                <a:gd name="connsiteY15" fmla="*/ 2468885 h 2468885"/>
                <a:gd name="connsiteX16" fmla="*/ 3183727 w 5779742"/>
                <a:gd name="connsiteY16" fmla="*/ 2468885 h 2468885"/>
                <a:gd name="connsiteX17" fmla="*/ 2500341 w 5779742"/>
                <a:gd name="connsiteY17" fmla="*/ 2468885 h 2468885"/>
                <a:gd name="connsiteX18" fmla="*/ 1864793 w 5779742"/>
                <a:gd name="connsiteY18" fmla="*/ 2468885 h 2468885"/>
                <a:gd name="connsiteX19" fmla="*/ 1229245 w 5779742"/>
                <a:gd name="connsiteY19" fmla="*/ 2468885 h 2468885"/>
                <a:gd name="connsiteX20" fmla="*/ 498023 w 5779742"/>
                <a:gd name="connsiteY20" fmla="*/ 2468885 h 2468885"/>
                <a:gd name="connsiteX21" fmla="*/ 0 w 5779742"/>
                <a:gd name="connsiteY21" fmla="*/ 1970862 h 2468885"/>
                <a:gd name="connsiteX22" fmla="*/ 0 w 5779742"/>
                <a:gd name="connsiteY22" fmla="*/ 1479916 h 2468885"/>
                <a:gd name="connsiteX23" fmla="*/ 0 w 5779742"/>
                <a:gd name="connsiteY23" fmla="*/ 959513 h 2468885"/>
                <a:gd name="connsiteX24" fmla="*/ 0 w 5779742"/>
                <a:gd name="connsiteY24" fmla="*/ 498023 h 24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468885" fill="none" extrusionOk="0">
                  <a:moveTo>
                    <a:pt x="0" y="498023"/>
                  </a:moveTo>
                  <a:cubicBezTo>
                    <a:pt x="-3126" y="213649"/>
                    <a:pt x="257400" y="50401"/>
                    <a:pt x="498023" y="0"/>
                  </a:cubicBezTo>
                  <a:cubicBezTo>
                    <a:pt x="740499" y="30437"/>
                    <a:pt x="890668" y="12273"/>
                    <a:pt x="1181408" y="0"/>
                  </a:cubicBezTo>
                  <a:cubicBezTo>
                    <a:pt x="1472149" y="-12273"/>
                    <a:pt x="1624675" y="25852"/>
                    <a:pt x="1769119" y="0"/>
                  </a:cubicBezTo>
                  <a:cubicBezTo>
                    <a:pt x="1913563" y="-25852"/>
                    <a:pt x="2220301" y="12630"/>
                    <a:pt x="2356831" y="0"/>
                  </a:cubicBezTo>
                  <a:cubicBezTo>
                    <a:pt x="2493361" y="-12630"/>
                    <a:pt x="2824133" y="-17634"/>
                    <a:pt x="3088053" y="0"/>
                  </a:cubicBezTo>
                  <a:cubicBezTo>
                    <a:pt x="3351973" y="17634"/>
                    <a:pt x="3515964" y="3171"/>
                    <a:pt x="3627927" y="0"/>
                  </a:cubicBezTo>
                  <a:cubicBezTo>
                    <a:pt x="3739890" y="-3171"/>
                    <a:pt x="3941867" y="-8991"/>
                    <a:pt x="4215638" y="0"/>
                  </a:cubicBezTo>
                  <a:cubicBezTo>
                    <a:pt x="4489409" y="8991"/>
                    <a:pt x="4965859" y="39952"/>
                    <a:pt x="5281719" y="0"/>
                  </a:cubicBezTo>
                  <a:cubicBezTo>
                    <a:pt x="5560513" y="-58483"/>
                    <a:pt x="5762098" y="156511"/>
                    <a:pt x="5779742" y="498023"/>
                  </a:cubicBezTo>
                  <a:cubicBezTo>
                    <a:pt x="5800662" y="696492"/>
                    <a:pt x="5779404" y="893012"/>
                    <a:pt x="5779742" y="1003698"/>
                  </a:cubicBezTo>
                  <a:cubicBezTo>
                    <a:pt x="5780080" y="1114385"/>
                    <a:pt x="5784631" y="1342778"/>
                    <a:pt x="5779742" y="1494644"/>
                  </a:cubicBezTo>
                  <a:cubicBezTo>
                    <a:pt x="5774853" y="1646510"/>
                    <a:pt x="5794672" y="1738895"/>
                    <a:pt x="5779742" y="1970862"/>
                  </a:cubicBezTo>
                  <a:cubicBezTo>
                    <a:pt x="5794632" y="2243273"/>
                    <a:pt x="5528593" y="2439309"/>
                    <a:pt x="5281719" y="2468885"/>
                  </a:cubicBezTo>
                  <a:cubicBezTo>
                    <a:pt x="4962779" y="2441682"/>
                    <a:pt x="4761629" y="2471016"/>
                    <a:pt x="4598334" y="2468885"/>
                  </a:cubicBezTo>
                  <a:cubicBezTo>
                    <a:pt x="4435039" y="2466754"/>
                    <a:pt x="4081185" y="2484797"/>
                    <a:pt x="3914949" y="2468885"/>
                  </a:cubicBezTo>
                  <a:cubicBezTo>
                    <a:pt x="3748713" y="2452973"/>
                    <a:pt x="3412849" y="2456629"/>
                    <a:pt x="3183727" y="2468885"/>
                  </a:cubicBezTo>
                  <a:cubicBezTo>
                    <a:pt x="2954605" y="2481141"/>
                    <a:pt x="2835629" y="2438602"/>
                    <a:pt x="2500341" y="2468885"/>
                  </a:cubicBezTo>
                  <a:cubicBezTo>
                    <a:pt x="2165053" y="2499168"/>
                    <a:pt x="2182175" y="2487668"/>
                    <a:pt x="1864793" y="2468885"/>
                  </a:cubicBezTo>
                  <a:cubicBezTo>
                    <a:pt x="1547411" y="2450102"/>
                    <a:pt x="1508924" y="2491282"/>
                    <a:pt x="1229245" y="2468885"/>
                  </a:cubicBezTo>
                  <a:cubicBezTo>
                    <a:pt x="949566" y="2446488"/>
                    <a:pt x="786576" y="2470566"/>
                    <a:pt x="498023" y="2468885"/>
                  </a:cubicBezTo>
                  <a:cubicBezTo>
                    <a:pt x="248352" y="2496544"/>
                    <a:pt x="47606" y="2256522"/>
                    <a:pt x="0" y="1970862"/>
                  </a:cubicBezTo>
                  <a:cubicBezTo>
                    <a:pt x="13272" y="1736187"/>
                    <a:pt x="-1203" y="1598991"/>
                    <a:pt x="0" y="1479916"/>
                  </a:cubicBezTo>
                  <a:cubicBezTo>
                    <a:pt x="1203" y="1360841"/>
                    <a:pt x="-8264" y="1197927"/>
                    <a:pt x="0" y="959513"/>
                  </a:cubicBezTo>
                  <a:cubicBezTo>
                    <a:pt x="8264" y="721099"/>
                    <a:pt x="20500" y="629574"/>
                    <a:pt x="0" y="498023"/>
                  </a:cubicBezTo>
                  <a:close/>
                </a:path>
                <a:path w="5779742" h="2468885" stroke="0" extrusionOk="0">
                  <a:moveTo>
                    <a:pt x="0" y="498023"/>
                  </a:moveTo>
                  <a:cubicBezTo>
                    <a:pt x="419" y="235791"/>
                    <a:pt x="251751" y="51425"/>
                    <a:pt x="498023" y="0"/>
                  </a:cubicBezTo>
                  <a:cubicBezTo>
                    <a:pt x="707693" y="-32817"/>
                    <a:pt x="1000756" y="13753"/>
                    <a:pt x="1229245" y="0"/>
                  </a:cubicBezTo>
                  <a:cubicBezTo>
                    <a:pt x="1457734" y="-13753"/>
                    <a:pt x="1612225" y="21276"/>
                    <a:pt x="1816956" y="0"/>
                  </a:cubicBezTo>
                  <a:cubicBezTo>
                    <a:pt x="2021687" y="-21276"/>
                    <a:pt x="2172445" y="7350"/>
                    <a:pt x="2404668" y="0"/>
                  </a:cubicBezTo>
                  <a:cubicBezTo>
                    <a:pt x="2636891" y="-7350"/>
                    <a:pt x="2867273" y="14615"/>
                    <a:pt x="3135890" y="0"/>
                  </a:cubicBezTo>
                  <a:cubicBezTo>
                    <a:pt x="3404507" y="-14615"/>
                    <a:pt x="3637507" y="14455"/>
                    <a:pt x="3771438" y="0"/>
                  </a:cubicBezTo>
                  <a:cubicBezTo>
                    <a:pt x="3905369" y="-14455"/>
                    <a:pt x="4230049" y="30840"/>
                    <a:pt x="4550497" y="0"/>
                  </a:cubicBezTo>
                  <a:cubicBezTo>
                    <a:pt x="4870945" y="-30840"/>
                    <a:pt x="5133563" y="26876"/>
                    <a:pt x="5281719" y="0"/>
                  </a:cubicBezTo>
                  <a:cubicBezTo>
                    <a:pt x="5516130" y="21391"/>
                    <a:pt x="5813450" y="185657"/>
                    <a:pt x="5779742" y="498023"/>
                  </a:cubicBezTo>
                  <a:cubicBezTo>
                    <a:pt x="5777023" y="591927"/>
                    <a:pt x="5801535" y="865875"/>
                    <a:pt x="5779742" y="959513"/>
                  </a:cubicBezTo>
                  <a:cubicBezTo>
                    <a:pt x="5757950" y="1053151"/>
                    <a:pt x="5768600" y="1256644"/>
                    <a:pt x="5779742" y="1479916"/>
                  </a:cubicBezTo>
                  <a:cubicBezTo>
                    <a:pt x="5790884" y="1703188"/>
                    <a:pt x="5782095" y="1769814"/>
                    <a:pt x="5779742" y="1970862"/>
                  </a:cubicBezTo>
                  <a:cubicBezTo>
                    <a:pt x="5780438" y="2236890"/>
                    <a:pt x="5538946" y="2435054"/>
                    <a:pt x="5281719" y="2468885"/>
                  </a:cubicBezTo>
                  <a:cubicBezTo>
                    <a:pt x="5059316" y="2463158"/>
                    <a:pt x="4862840" y="2450620"/>
                    <a:pt x="4741845" y="2468885"/>
                  </a:cubicBezTo>
                  <a:cubicBezTo>
                    <a:pt x="4620850" y="2487150"/>
                    <a:pt x="4120531" y="2455188"/>
                    <a:pt x="3962786" y="2468885"/>
                  </a:cubicBezTo>
                  <a:cubicBezTo>
                    <a:pt x="3805041" y="2482582"/>
                    <a:pt x="3507693" y="2478051"/>
                    <a:pt x="3327237" y="2468885"/>
                  </a:cubicBezTo>
                  <a:cubicBezTo>
                    <a:pt x="3146781" y="2459719"/>
                    <a:pt x="2996421" y="2454022"/>
                    <a:pt x="2691689" y="2468885"/>
                  </a:cubicBezTo>
                  <a:cubicBezTo>
                    <a:pt x="2386957" y="2483748"/>
                    <a:pt x="2188737" y="2498594"/>
                    <a:pt x="1912630" y="2468885"/>
                  </a:cubicBezTo>
                  <a:cubicBezTo>
                    <a:pt x="1636523" y="2439176"/>
                    <a:pt x="1400296" y="2437461"/>
                    <a:pt x="1181408" y="2468885"/>
                  </a:cubicBezTo>
                  <a:cubicBezTo>
                    <a:pt x="962520" y="2500309"/>
                    <a:pt x="703229" y="2444426"/>
                    <a:pt x="498023" y="2468885"/>
                  </a:cubicBezTo>
                  <a:cubicBezTo>
                    <a:pt x="196254" y="2418498"/>
                    <a:pt x="17927" y="2295845"/>
                    <a:pt x="0" y="1970862"/>
                  </a:cubicBezTo>
                  <a:cubicBezTo>
                    <a:pt x="4400" y="1816815"/>
                    <a:pt x="-20117" y="1640613"/>
                    <a:pt x="0" y="1479916"/>
                  </a:cubicBezTo>
                  <a:cubicBezTo>
                    <a:pt x="20117" y="1319219"/>
                    <a:pt x="11731" y="1126959"/>
                    <a:pt x="0" y="1003698"/>
                  </a:cubicBezTo>
                  <a:cubicBezTo>
                    <a:pt x="-11731" y="880437"/>
                    <a:pt x="-2632" y="639951"/>
                    <a:pt x="0" y="49802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7" name="Picture 6">
              <a:extLst>
                <a:ext uri="{FF2B5EF4-FFF2-40B4-BE49-F238E27FC236}">
                  <a16:creationId xmlns:a16="http://schemas.microsoft.com/office/drawing/2014/main" id="{D424D38F-708A-B579-4C84-429052C7C817}"/>
                </a:ext>
              </a:extLst>
            </p:cNvPr>
            <p:cNvPicPr>
              <a:picLocks noChangeAspect="1"/>
            </p:cNvPicPr>
            <p:nvPr/>
          </p:nvPicPr>
          <p:blipFill rotWithShape="1">
            <a:blip r:embed="rId3"/>
            <a:srcRect t="19779"/>
            <a:stretch/>
          </p:blipFill>
          <p:spPr>
            <a:xfrm>
              <a:off x="6763133" y="4101083"/>
              <a:ext cx="5065398" cy="2044342"/>
            </a:xfrm>
            <a:prstGeom prst="rect">
              <a:avLst/>
            </a:prstGeom>
          </p:spPr>
        </p:pic>
      </p:grpSp>
      <p:grpSp>
        <p:nvGrpSpPr>
          <p:cNvPr id="8" name="Group 7">
            <a:extLst>
              <a:ext uri="{FF2B5EF4-FFF2-40B4-BE49-F238E27FC236}">
                <a16:creationId xmlns:a16="http://schemas.microsoft.com/office/drawing/2014/main" id="{E9718447-DF69-0911-323D-5DE4854FB753}"/>
              </a:ext>
            </a:extLst>
          </p:cNvPr>
          <p:cNvGrpSpPr/>
          <p:nvPr/>
        </p:nvGrpSpPr>
        <p:grpSpPr>
          <a:xfrm>
            <a:off x="4175717" y="1623260"/>
            <a:ext cx="3453517" cy="2157102"/>
            <a:chOff x="2929381" y="2345147"/>
            <a:chExt cx="4360623" cy="1811388"/>
          </a:xfrm>
        </p:grpSpPr>
        <p:pic>
          <p:nvPicPr>
            <p:cNvPr id="9" name="图片 24">
              <a:extLst>
                <a:ext uri="{FF2B5EF4-FFF2-40B4-BE49-F238E27FC236}">
                  <a16:creationId xmlns:a16="http://schemas.microsoft.com/office/drawing/2014/main" id="{F9BC3CDA-5D85-B899-F4FC-01F50BAB8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13884" y="2345147"/>
              <a:ext cx="3342382" cy="1811388"/>
            </a:xfrm>
            <a:prstGeom prst="rect">
              <a:avLst/>
            </a:prstGeom>
          </p:spPr>
        </p:pic>
        <p:sp>
          <p:nvSpPr>
            <p:cNvPr id="10" name="TextBox 9">
              <a:extLst>
                <a:ext uri="{FF2B5EF4-FFF2-40B4-BE49-F238E27FC236}">
                  <a16:creationId xmlns:a16="http://schemas.microsoft.com/office/drawing/2014/main" id="{E801D9CA-486A-F5E5-87D1-A3EF4E20D349}"/>
                </a:ext>
              </a:extLst>
            </p:cNvPr>
            <p:cNvSpPr txBox="1"/>
            <p:nvPr/>
          </p:nvSpPr>
          <p:spPr>
            <a:xfrm>
              <a:off x="2929381" y="2640394"/>
              <a:ext cx="4360623" cy="13832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Tiêu</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chí</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đánh</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giá</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Tree>
    <p:extLst>
      <p:ext uri="{BB962C8B-B14F-4D97-AF65-F5344CB8AC3E}">
        <p14:creationId xmlns:p14="http://schemas.microsoft.com/office/powerpoint/2010/main" val="185684785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14:presetBounceEnd="68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8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7129D1A9-02DC-305D-ACE5-C0DBC52B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3" name="任意多边形: 形状 12"/>
          <p:cNvSpPr/>
          <p:nvPr/>
        </p:nvSpPr>
        <p:spPr>
          <a:xfrm>
            <a:off x="3420467" y="1219725"/>
            <a:ext cx="5651864" cy="4255657"/>
          </a:xfrm>
          <a:custGeom>
            <a:avLst/>
            <a:gdLst>
              <a:gd name="connsiteX0" fmla="*/ 220104 w 4238898"/>
              <a:gd name="connsiteY0" fmla="*/ 2176475 h 3191743"/>
              <a:gd name="connsiteX1" fmla="*/ 442526 w 4238898"/>
              <a:gd name="connsiteY1" fmla="*/ 14042 h 3191743"/>
              <a:gd name="connsiteX2" fmla="*/ 4198980 w 4238898"/>
              <a:gd name="connsiteY2" fmla="*/ 1336215 h 3191743"/>
              <a:gd name="connsiteX3" fmla="*/ 2296040 w 4238898"/>
              <a:gd name="connsiteY3" fmla="*/ 3140302 h 3191743"/>
              <a:gd name="connsiteX4" fmla="*/ 318959 w 4238898"/>
              <a:gd name="connsiteY4" fmla="*/ 2522464 h 319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898" h="3191743">
                <a:moveTo>
                  <a:pt x="220104" y="2176475"/>
                </a:moveTo>
                <a:cubicBezTo>
                  <a:pt x="-258" y="1165280"/>
                  <a:pt x="-220620" y="154085"/>
                  <a:pt x="442526" y="14042"/>
                </a:cubicBezTo>
                <a:cubicBezTo>
                  <a:pt x="1105672" y="-126001"/>
                  <a:pt x="3890061" y="815172"/>
                  <a:pt x="4198980" y="1336215"/>
                </a:cubicBezTo>
                <a:cubicBezTo>
                  <a:pt x="4507899" y="1857258"/>
                  <a:pt x="2942710" y="2942594"/>
                  <a:pt x="2296040" y="3140302"/>
                </a:cubicBezTo>
                <a:cubicBezTo>
                  <a:pt x="1649370" y="3338010"/>
                  <a:pt x="984164" y="2930237"/>
                  <a:pt x="318959" y="252246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pic>
        <p:nvPicPr>
          <p:cNvPr id="3" name="Picture 2" descr="A picture containing graphical user interface&#10;&#10;Description automatically generated">
            <a:extLst>
              <a:ext uri="{FF2B5EF4-FFF2-40B4-BE49-F238E27FC236}">
                <a16:creationId xmlns:a16="http://schemas.microsoft.com/office/drawing/2014/main" id="{A98B6450-52DF-6F43-26BC-A8E904ABF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7991" y="-610428"/>
            <a:ext cx="7692887" cy="3447381"/>
          </a:xfrm>
          <a:prstGeom prst="rect">
            <a:avLst/>
          </a:prstGeom>
        </p:spPr>
      </p:pic>
      <p:sp>
        <p:nvSpPr>
          <p:cNvPr id="4" name="TextBox 3">
            <a:extLst>
              <a:ext uri="{FF2B5EF4-FFF2-40B4-BE49-F238E27FC236}">
                <a16:creationId xmlns:a16="http://schemas.microsoft.com/office/drawing/2014/main" id="{80A5D99D-684E-1650-0A81-EEACCF702DAE}"/>
              </a:ext>
            </a:extLst>
          </p:cNvPr>
          <p:cNvSpPr txBox="1"/>
          <p:nvPr/>
        </p:nvSpPr>
        <p:spPr>
          <a:xfrm>
            <a:off x="4213013" y="590184"/>
            <a:ext cx="644284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Luyện</a:t>
            </a:r>
            <a:r>
              <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a:t>
            </a:r>
            <a:r>
              <a:rPr kumimoji="0" lang="en-US" sz="7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đọc</a:t>
            </a:r>
            <a:r>
              <a:rPr kumimoji="0" lang="en-US" sz="7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HIỂU</a:t>
            </a:r>
            <a:endPar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2895699132"/>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29F8315C-CD9D-4880-0AE0-DE337E4A2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9B6B8BB5-8832-9E1E-4F9A-69DCBB2A3E8E}"/>
              </a:ext>
            </a:extLst>
          </p:cNvPr>
          <p:cNvSpPr/>
          <p:nvPr/>
        </p:nvSpPr>
        <p:spPr>
          <a:xfrm>
            <a:off x="2538218" y="298585"/>
            <a:ext cx="6804277" cy="1066181"/>
          </a:xfrm>
          <a:custGeom>
            <a:avLst/>
            <a:gdLst>
              <a:gd name="connsiteX0" fmla="*/ 0 w 6804277"/>
              <a:gd name="connsiteY0" fmla="*/ 240904 h 1066181"/>
              <a:gd name="connsiteX1" fmla="*/ 240904 w 6804277"/>
              <a:gd name="connsiteY1" fmla="*/ 0 h 1066181"/>
              <a:gd name="connsiteX2" fmla="*/ 936376 w 6804277"/>
              <a:gd name="connsiteY2" fmla="*/ 0 h 1066181"/>
              <a:gd name="connsiteX3" fmla="*/ 1442173 w 6804277"/>
              <a:gd name="connsiteY3" fmla="*/ 0 h 1066181"/>
              <a:gd name="connsiteX4" fmla="*/ 2074420 w 6804277"/>
              <a:gd name="connsiteY4" fmla="*/ 0 h 1066181"/>
              <a:gd name="connsiteX5" fmla="*/ 2643442 w 6804277"/>
              <a:gd name="connsiteY5" fmla="*/ 0 h 1066181"/>
              <a:gd name="connsiteX6" fmla="*/ 3212464 w 6804277"/>
              <a:gd name="connsiteY6" fmla="*/ 0 h 1066181"/>
              <a:gd name="connsiteX7" fmla="*/ 3781487 w 6804277"/>
              <a:gd name="connsiteY7" fmla="*/ 0 h 1066181"/>
              <a:gd name="connsiteX8" fmla="*/ 4413734 w 6804277"/>
              <a:gd name="connsiteY8" fmla="*/ 0 h 1066181"/>
              <a:gd name="connsiteX9" fmla="*/ 5172430 w 6804277"/>
              <a:gd name="connsiteY9" fmla="*/ 0 h 1066181"/>
              <a:gd name="connsiteX10" fmla="*/ 5678227 w 6804277"/>
              <a:gd name="connsiteY10" fmla="*/ 0 h 1066181"/>
              <a:gd name="connsiteX11" fmla="*/ 6563373 w 6804277"/>
              <a:gd name="connsiteY11" fmla="*/ 0 h 1066181"/>
              <a:gd name="connsiteX12" fmla="*/ 6804277 w 6804277"/>
              <a:gd name="connsiteY12" fmla="*/ 240904 h 1066181"/>
              <a:gd name="connsiteX13" fmla="*/ 6804277 w 6804277"/>
              <a:gd name="connsiteY13" fmla="*/ 825277 h 1066181"/>
              <a:gd name="connsiteX14" fmla="*/ 6563373 w 6804277"/>
              <a:gd name="connsiteY14" fmla="*/ 1066181 h 1066181"/>
              <a:gd name="connsiteX15" fmla="*/ 6057575 w 6804277"/>
              <a:gd name="connsiteY15" fmla="*/ 1066181 h 1066181"/>
              <a:gd name="connsiteX16" fmla="*/ 5298879 w 6804277"/>
              <a:gd name="connsiteY16" fmla="*/ 1066181 h 1066181"/>
              <a:gd name="connsiteX17" fmla="*/ 4603408 w 6804277"/>
              <a:gd name="connsiteY17" fmla="*/ 1066181 h 1066181"/>
              <a:gd name="connsiteX18" fmla="*/ 3971161 w 6804277"/>
              <a:gd name="connsiteY18" fmla="*/ 1066181 h 1066181"/>
              <a:gd name="connsiteX19" fmla="*/ 3528588 w 6804277"/>
              <a:gd name="connsiteY19" fmla="*/ 1066181 h 1066181"/>
              <a:gd name="connsiteX20" fmla="*/ 2896341 w 6804277"/>
              <a:gd name="connsiteY20" fmla="*/ 1066181 h 1066181"/>
              <a:gd name="connsiteX21" fmla="*/ 2264094 w 6804277"/>
              <a:gd name="connsiteY21" fmla="*/ 1066181 h 1066181"/>
              <a:gd name="connsiteX22" fmla="*/ 1631847 w 6804277"/>
              <a:gd name="connsiteY22" fmla="*/ 1066181 h 1066181"/>
              <a:gd name="connsiteX23" fmla="*/ 999600 w 6804277"/>
              <a:gd name="connsiteY23" fmla="*/ 1066181 h 1066181"/>
              <a:gd name="connsiteX24" fmla="*/ 240904 w 6804277"/>
              <a:gd name="connsiteY24" fmla="*/ 1066181 h 1066181"/>
              <a:gd name="connsiteX25" fmla="*/ 0 w 6804277"/>
              <a:gd name="connsiteY25" fmla="*/ 825277 h 1066181"/>
              <a:gd name="connsiteX26" fmla="*/ 0 w 6804277"/>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1066181" fill="none" extrusionOk="0">
                <a:moveTo>
                  <a:pt x="0" y="240904"/>
                </a:moveTo>
                <a:cubicBezTo>
                  <a:pt x="-11850" y="122593"/>
                  <a:pt x="115671" y="-20841"/>
                  <a:pt x="240904" y="0"/>
                </a:cubicBezTo>
                <a:cubicBezTo>
                  <a:pt x="395756" y="-17004"/>
                  <a:pt x="603032" y="-32643"/>
                  <a:pt x="936376" y="0"/>
                </a:cubicBezTo>
                <a:cubicBezTo>
                  <a:pt x="1269720" y="32643"/>
                  <a:pt x="1259971" y="-14344"/>
                  <a:pt x="1442173" y="0"/>
                </a:cubicBezTo>
                <a:cubicBezTo>
                  <a:pt x="1624375" y="14344"/>
                  <a:pt x="1945213" y="9081"/>
                  <a:pt x="2074420" y="0"/>
                </a:cubicBezTo>
                <a:cubicBezTo>
                  <a:pt x="2203627" y="-9081"/>
                  <a:pt x="2367834" y="-11569"/>
                  <a:pt x="2643442" y="0"/>
                </a:cubicBezTo>
                <a:cubicBezTo>
                  <a:pt x="2919050" y="11569"/>
                  <a:pt x="2973911" y="8598"/>
                  <a:pt x="3212464" y="0"/>
                </a:cubicBezTo>
                <a:cubicBezTo>
                  <a:pt x="3451017" y="-8598"/>
                  <a:pt x="3500599" y="9440"/>
                  <a:pt x="3781487" y="0"/>
                </a:cubicBezTo>
                <a:cubicBezTo>
                  <a:pt x="4062375" y="-9440"/>
                  <a:pt x="4192724" y="-21322"/>
                  <a:pt x="4413734" y="0"/>
                </a:cubicBezTo>
                <a:cubicBezTo>
                  <a:pt x="4634744" y="21322"/>
                  <a:pt x="5003716" y="36019"/>
                  <a:pt x="5172430" y="0"/>
                </a:cubicBezTo>
                <a:cubicBezTo>
                  <a:pt x="5341144" y="-36019"/>
                  <a:pt x="5468562" y="17315"/>
                  <a:pt x="5678227" y="0"/>
                </a:cubicBezTo>
                <a:cubicBezTo>
                  <a:pt x="5887892" y="-17315"/>
                  <a:pt x="6382513" y="24957"/>
                  <a:pt x="6563373" y="0"/>
                </a:cubicBezTo>
                <a:cubicBezTo>
                  <a:pt x="6697292" y="6932"/>
                  <a:pt x="6789257" y="101225"/>
                  <a:pt x="6804277" y="240904"/>
                </a:cubicBezTo>
                <a:cubicBezTo>
                  <a:pt x="6810232" y="367183"/>
                  <a:pt x="6827213" y="682183"/>
                  <a:pt x="6804277" y="825277"/>
                </a:cubicBezTo>
                <a:cubicBezTo>
                  <a:pt x="6807884" y="969228"/>
                  <a:pt x="6717236" y="1048793"/>
                  <a:pt x="6563373" y="1066181"/>
                </a:cubicBezTo>
                <a:cubicBezTo>
                  <a:pt x="6460471" y="1084946"/>
                  <a:pt x="6308698" y="1069942"/>
                  <a:pt x="6057575" y="1066181"/>
                </a:cubicBezTo>
                <a:cubicBezTo>
                  <a:pt x="5806452" y="1062420"/>
                  <a:pt x="5589688" y="1044692"/>
                  <a:pt x="5298879" y="1066181"/>
                </a:cubicBezTo>
                <a:cubicBezTo>
                  <a:pt x="5008070" y="1087670"/>
                  <a:pt x="4825547" y="1081312"/>
                  <a:pt x="4603408" y="1066181"/>
                </a:cubicBezTo>
                <a:cubicBezTo>
                  <a:pt x="4381269" y="1051050"/>
                  <a:pt x="4103473" y="1076249"/>
                  <a:pt x="3971161" y="1066181"/>
                </a:cubicBezTo>
                <a:cubicBezTo>
                  <a:pt x="3838849" y="1056113"/>
                  <a:pt x="3735888" y="1048054"/>
                  <a:pt x="3528588" y="1066181"/>
                </a:cubicBezTo>
                <a:cubicBezTo>
                  <a:pt x="3321288" y="1084308"/>
                  <a:pt x="3139701" y="1073351"/>
                  <a:pt x="2896341" y="1066181"/>
                </a:cubicBezTo>
                <a:cubicBezTo>
                  <a:pt x="2652981" y="1059011"/>
                  <a:pt x="2419595" y="1089849"/>
                  <a:pt x="2264094" y="1066181"/>
                </a:cubicBezTo>
                <a:cubicBezTo>
                  <a:pt x="2108593" y="1042513"/>
                  <a:pt x="1943995" y="1062198"/>
                  <a:pt x="1631847" y="1066181"/>
                </a:cubicBezTo>
                <a:cubicBezTo>
                  <a:pt x="1319699" y="1070164"/>
                  <a:pt x="1225454" y="1081764"/>
                  <a:pt x="999600" y="1066181"/>
                </a:cubicBezTo>
                <a:cubicBezTo>
                  <a:pt x="773746" y="1050598"/>
                  <a:pt x="560367" y="1040509"/>
                  <a:pt x="240904" y="1066181"/>
                </a:cubicBezTo>
                <a:cubicBezTo>
                  <a:pt x="114402" y="1044941"/>
                  <a:pt x="-18079" y="971985"/>
                  <a:pt x="0" y="825277"/>
                </a:cubicBezTo>
                <a:cubicBezTo>
                  <a:pt x="-16703" y="586977"/>
                  <a:pt x="-16754" y="486910"/>
                  <a:pt x="0" y="240904"/>
                </a:cubicBezTo>
                <a:close/>
              </a:path>
              <a:path w="6804277" h="1066181" stroke="0" extrusionOk="0">
                <a:moveTo>
                  <a:pt x="0" y="240904"/>
                </a:moveTo>
                <a:cubicBezTo>
                  <a:pt x="-3791" y="111835"/>
                  <a:pt x="112738" y="20650"/>
                  <a:pt x="240904" y="0"/>
                </a:cubicBezTo>
                <a:cubicBezTo>
                  <a:pt x="410882" y="23470"/>
                  <a:pt x="518527" y="24822"/>
                  <a:pt x="746702" y="0"/>
                </a:cubicBezTo>
                <a:cubicBezTo>
                  <a:pt x="974877" y="-24822"/>
                  <a:pt x="1102761" y="-10018"/>
                  <a:pt x="1315724" y="0"/>
                </a:cubicBezTo>
                <a:cubicBezTo>
                  <a:pt x="1528687" y="10018"/>
                  <a:pt x="1630830" y="-6190"/>
                  <a:pt x="1758297" y="0"/>
                </a:cubicBezTo>
                <a:cubicBezTo>
                  <a:pt x="1885764" y="6190"/>
                  <a:pt x="2305336" y="12558"/>
                  <a:pt x="2453768" y="0"/>
                </a:cubicBezTo>
                <a:cubicBezTo>
                  <a:pt x="2602200" y="-12558"/>
                  <a:pt x="2748105" y="-649"/>
                  <a:pt x="2896341" y="0"/>
                </a:cubicBezTo>
                <a:cubicBezTo>
                  <a:pt x="3044577" y="649"/>
                  <a:pt x="3243017" y="25956"/>
                  <a:pt x="3528588" y="0"/>
                </a:cubicBezTo>
                <a:cubicBezTo>
                  <a:pt x="3814159" y="-25956"/>
                  <a:pt x="3846755" y="-8444"/>
                  <a:pt x="4034385" y="0"/>
                </a:cubicBezTo>
                <a:cubicBezTo>
                  <a:pt x="4222015" y="8444"/>
                  <a:pt x="4346456" y="-24811"/>
                  <a:pt x="4540183" y="0"/>
                </a:cubicBezTo>
                <a:cubicBezTo>
                  <a:pt x="4733910" y="24811"/>
                  <a:pt x="4878850" y="7408"/>
                  <a:pt x="4982756" y="0"/>
                </a:cubicBezTo>
                <a:cubicBezTo>
                  <a:pt x="5086662" y="-7408"/>
                  <a:pt x="5304742" y="11393"/>
                  <a:pt x="5425329" y="0"/>
                </a:cubicBezTo>
                <a:cubicBezTo>
                  <a:pt x="5545916" y="-11393"/>
                  <a:pt x="5742147" y="-555"/>
                  <a:pt x="5931126" y="0"/>
                </a:cubicBezTo>
                <a:cubicBezTo>
                  <a:pt x="6120105" y="555"/>
                  <a:pt x="6253160" y="27848"/>
                  <a:pt x="6563373" y="0"/>
                </a:cubicBezTo>
                <a:cubicBezTo>
                  <a:pt x="6664984" y="4343"/>
                  <a:pt x="6827938" y="112011"/>
                  <a:pt x="6804277" y="240904"/>
                </a:cubicBezTo>
                <a:cubicBezTo>
                  <a:pt x="6803194" y="426205"/>
                  <a:pt x="6798423" y="675649"/>
                  <a:pt x="6804277" y="825277"/>
                </a:cubicBezTo>
                <a:cubicBezTo>
                  <a:pt x="6792706" y="955217"/>
                  <a:pt x="6725562" y="1067569"/>
                  <a:pt x="6563373" y="1066181"/>
                </a:cubicBezTo>
                <a:cubicBezTo>
                  <a:pt x="6360848" y="1069527"/>
                  <a:pt x="6187069" y="1088519"/>
                  <a:pt x="5867901" y="1066181"/>
                </a:cubicBezTo>
                <a:cubicBezTo>
                  <a:pt x="5548733" y="1043843"/>
                  <a:pt x="5472654" y="1081411"/>
                  <a:pt x="5172430" y="1066181"/>
                </a:cubicBezTo>
                <a:cubicBezTo>
                  <a:pt x="4872206" y="1050951"/>
                  <a:pt x="4859768" y="1081254"/>
                  <a:pt x="4666632" y="1066181"/>
                </a:cubicBezTo>
                <a:cubicBezTo>
                  <a:pt x="4473496" y="1051108"/>
                  <a:pt x="4184740" y="1066107"/>
                  <a:pt x="3907936" y="1066181"/>
                </a:cubicBezTo>
                <a:cubicBezTo>
                  <a:pt x="3631132" y="1066255"/>
                  <a:pt x="3547176" y="1085700"/>
                  <a:pt x="3275689" y="1066181"/>
                </a:cubicBezTo>
                <a:cubicBezTo>
                  <a:pt x="3004202" y="1046662"/>
                  <a:pt x="3003310" y="1050024"/>
                  <a:pt x="2769892" y="1066181"/>
                </a:cubicBezTo>
                <a:cubicBezTo>
                  <a:pt x="2536474" y="1082338"/>
                  <a:pt x="2180705" y="1029550"/>
                  <a:pt x="2011195" y="1066181"/>
                </a:cubicBezTo>
                <a:cubicBezTo>
                  <a:pt x="1841685" y="1102812"/>
                  <a:pt x="1619743" y="1040761"/>
                  <a:pt x="1442173" y="1066181"/>
                </a:cubicBezTo>
                <a:cubicBezTo>
                  <a:pt x="1264603" y="1091601"/>
                  <a:pt x="1023850" y="1080208"/>
                  <a:pt x="873151" y="1066181"/>
                </a:cubicBezTo>
                <a:cubicBezTo>
                  <a:pt x="722452" y="1052154"/>
                  <a:pt x="540001" y="1094587"/>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hiểu</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
        <p:nvSpPr>
          <p:cNvPr id="26" name="Rectangle: Rounded Corners 25">
            <a:extLst>
              <a:ext uri="{FF2B5EF4-FFF2-40B4-BE49-F238E27FC236}">
                <a16:creationId xmlns:a16="http://schemas.microsoft.com/office/drawing/2014/main" id="{6FE3B38A-D7AF-0081-FAB4-E522EE635B16}"/>
              </a:ext>
            </a:extLst>
          </p:cNvPr>
          <p:cNvSpPr/>
          <p:nvPr/>
        </p:nvSpPr>
        <p:spPr>
          <a:xfrm>
            <a:off x="297928" y="1609258"/>
            <a:ext cx="11513068" cy="4201560"/>
          </a:xfrm>
          <a:custGeom>
            <a:avLst/>
            <a:gdLst>
              <a:gd name="connsiteX0" fmla="*/ 0 w 11513068"/>
              <a:gd name="connsiteY0" fmla="*/ 254152 h 4201560"/>
              <a:gd name="connsiteX1" fmla="*/ 254152 w 11513068"/>
              <a:gd name="connsiteY1" fmla="*/ 0 h 4201560"/>
              <a:gd name="connsiteX2" fmla="*/ 831902 w 11513068"/>
              <a:gd name="connsiteY2" fmla="*/ 0 h 4201560"/>
              <a:gd name="connsiteX3" fmla="*/ 1519700 w 11513068"/>
              <a:gd name="connsiteY3" fmla="*/ 0 h 4201560"/>
              <a:gd name="connsiteX4" fmla="*/ 2097450 w 11513068"/>
              <a:gd name="connsiteY4" fmla="*/ 0 h 4201560"/>
              <a:gd name="connsiteX5" fmla="*/ 2455105 w 11513068"/>
              <a:gd name="connsiteY5" fmla="*/ 0 h 4201560"/>
              <a:gd name="connsiteX6" fmla="*/ 3032855 w 11513068"/>
              <a:gd name="connsiteY6" fmla="*/ 0 h 4201560"/>
              <a:gd name="connsiteX7" fmla="*/ 3610605 w 11513068"/>
              <a:gd name="connsiteY7" fmla="*/ 0 h 4201560"/>
              <a:gd name="connsiteX8" fmla="*/ 3968260 w 11513068"/>
              <a:gd name="connsiteY8" fmla="*/ 0 h 4201560"/>
              <a:gd name="connsiteX9" fmla="*/ 4435962 w 11513068"/>
              <a:gd name="connsiteY9" fmla="*/ 0 h 4201560"/>
              <a:gd name="connsiteX10" fmla="*/ 4793617 w 11513068"/>
              <a:gd name="connsiteY10" fmla="*/ 0 h 4201560"/>
              <a:gd name="connsiteX11" fmla="*/ 5701510 w 11513068"/>
              <a:gd name="connsiteY11" fmla="*/ 0 h 4201560"/>
              <a:gd name="connsiteX12" fmla="*/ 6169213 w 11513068"/>
              <a:gd name="connsiteY12" fmla="*/ 0 h 4201560"/>
              <a:gd name="connsiteX13" fmla="*/ 6636915 w 11513068"/>
              <a:gd name="connsiteY13" fmla="*/ 0 h 4201560"/>
              <a:gd name="connsiteX14" fmla="*/ 7544808 w 11513068"/>
              <a:gd name="connsiteY14" fmla="*/ 0 h 4201560"/>
              <a:gd name="connsiteX15" fmla="*/ 7902463 w 11513068"/>
              <a:gd name="connsiteY15" fmla="*/ 0 h 4201560"/>
              <a:gd name="connsiteX16" fmla="*/ 8700308 w 11513068"/>
              <a:gd name="connsiteY16" fmla="*/ 0 h 4201560"/>
              <a:gd name="connsiteX17" fmla="*/ 9388106 w 11513068"/>
              <a:gd name="connsiteY17" fmla="*/ 0 h 4201560"/>
              <a:gd name="connsiteX18" fmla="*/ 10185952 w 11513068"/>
              <a:gd name="connsiteY18" fmla="*/ 0 h 4201560"/>
              <a:gd name="connsiteX19" fmla="*/ 11258916 w 11513068"/>
              <a:gd name="connsiteY19" fmla="*/ 0 h 4201560"/>
              <a:gd name="connsiteX20" fmla="*/ 11513068 w 11513068"/>
              <a:gd name="connsiteY20" fmla="*/ 254152 h 4201560"/>
              <a:gd name="connsiteX21" fmla="*/ 11513068 w 11513068"/>
              <a:gd name="connsiteY21" fmla="*/ 795830 h 4201560"/>
              <a:gd name="connsiteX22" fmla="*/ 11513068 w 11513068"/>
              <a:gd name="connsiteY22" fmla="*/ 1374440 h 4201560"/>
              <a:gd name="connsiteX23" fmla="*/ 11513068 w 11513068"/>
              <a:gd name="connsiteY23" fmla="*/ 1953050 h 4201560"/>
              <a:gd name="connsiteX24" fmla="*/ 11513068 w 11513068"/>
              <a:gd name="connsiteY24" fmla="*/ 2568592 h 4201560"/>
              <a:gd name="connsiteX25" fmla="*/ 11513068 w 11513068"/>
              <a:gd name="connsiteY25" fmla="*/ 3258000 h 4201560"/>
              <a:gd name="connsiteX26" fmla="*/ 11513068 w 11513068"/>
              <a:gd name="connsiteY26" fmla="*/ 3947408 h 4201560"/>
              <a:gd name="connsiteX27" fmla="*/ 11258916 w 11513068"/>
              <a:gd name="connsiteY27" fmla="*/ 4201560 h 4201560"/>
              <a:gd name="connsiteX28" fmla="*/ 10901261 w 11513068"/>
              <a:gd name="connsiteY28" fmla="*/ 4201560 h 4201560"/>
              <a:gd name="connsiteX29" fmla="*/ 10103416 w 11513068"/>
              <a:gd name="connsiteY29" fmla="*/ 4201560 h 4201560"/>
              <a:gd name="connsiteX30" fmla="*/ 9525666 w 11513068"/>
              <a:gd name="connsiteY30" fmla="*/ 4201560 h 4201560"/>
              <a:gd name="connsiteX31" fmla="*/ 8617773 w 11513068"/>
              <a:gd name="connsiteY31" fmla="*/ 4201560 h 4201560"/>
              <a:gd name="connsiteX32" fmla="*/ 7929975 w 11513068"/>
              <a:gd name="connsiteY32" fmla="*/ 4201560 h 4201560"/>
              <a:gd name="connsiteX33" fmla="*/ 7462272 w 11513068"/>
              <a:gd name="connsiteY33" fmla="*/ 4201560 h 4201560"/>
              <a:gd name="connsiteX34" fmla="*/ 6554379 w 11513068"/>
              <a:gd name="connsiteY34" fmla="*/ 4201560 h 4201560"/>
              <a:gd name="connsiteX35" fmla="*/ 5646486 w 11513068"/>
              <a:gd name="connsiteY35" fmla="*/ 4201560 h 4201560"/>
              <a:gd name="connsiteX36" fmla="*/ 5178784 w 11513068"/>
              <a:gd name="connsiteY36" fmla="*/ 4201560 h 4201560"/>
              <a:gd name="connsiteX37" fmla="*/ 4601034 w 11513068"/>
              <a:gd name="connsiteY37" fmla="*/ 4201560 h 4201560"/>
              <a:gd name="connsiteX38" fmla="*/ 3803188 w 11513068"/>
              <a:gd name="connsiteY38" fmla="*/ 4201560 h 4201560"/>
              <a:gd name="connsiteX39" fmla="*/ 3005343 w 11513068"/>
              <a:gd name="connsiteY39" fmla="*/ 4201560 h 4201560"/>
              <a:gd name="connsiteX40" fmla="*/ 2097450 w 11513068"/>
              <a:gd name="connsiteY40" fmla="*/ 4201560 h 4201560"/>
              <a:gd name="connsiteX41" fmla="*/ 1739795 w 11513068"/>
              <a:gd name="connsiteY41" fmla="*/ 4201560 h 4201560"/>
              <a:gd name="connsiteX42" fmla="*/ 1272093 w 11513068"/>
              <a:gd name="connsiteY42" fmla="*/ 4201560 h 4201560"/>
              <a:gd name="connsiteX43" fmla="*/ 254152 w 11513068"/>
              <a:gd name="connsiteY43" fmla="*/ 4201560 h 4201560"/>
              <a:gd name="connsiteX44" fmla="*/ 0 w 11513068"/>
              <a:gd name="connsiteY44" fmla="*/ 3947408 h 4201560"/>
              <a:gd name="connsiteX45" fmla="*/ 0 w 11513068"/>
              <a:gd name="connsiteY45" fmla="*/ 3258000 h 4201560"/>
              <a:gd name="connsiteX46" fmla="*/ 0 w 11513068"/>
              <a:gd name="connsiteY46" fmla="*/ 2605525 h 4201560"/>
              <a:gd name="connsiteX47" fmla="*/ 0 w 11513068"/>
              <a:gd name="connsiteY47" fmla="*/ 1989982 h 4201560"/>
              <a:gd name="connsiteX48" fmla="*/ 0 w 11513068"/>
              <a:gd name="connsiteY48" fmla="*/ 1485237 h 4201560"/>
              <a:gd name="connsiteX49" fmla="*/ 0 w 11513068"/>
              <a:gd name="connsiteY49" fmla="*/ 832762 h 4201560"/>
              <a:gd name="connsiteX50" fmla="*/ 0 w 11513068"/>
              <a:gd name="connsiteY50" fmla="*/ 254152 h 420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513068" h="4201560" fill="none" extrusionOk="0">
                <a:moveTo>
                  <a:pt x="0" y="254152"/>
                </a:moveTo>
                <a:cubicBezTo>
                  <a:pt x="-22495" y="115700"/>
                  <a:pt x="135393" y="4628"/>
                  <a:pt x="254152" y="0"/>
                </a:cubicBezTo>
                <a:cubicBezTo>
                  <a:pt x="391116" y="23572"/>
                  <a:pt x="564126" y="24852"/>
                  <a:pt x="831902" y="0"/>
                </a:cubicBezTo>
                <a:cubicBezTo>
                  <a:pt x="1099678" y="-24852"/>
                  <a:pt x="1230586" y="22651"/>
                  <a:pt x="1519700" y="0"/>
                </a:cubicBezTo>
                <a:cubicBezTo>
                  <a:pt x="1808814" y="-22651"/>
                  <a:pt x="1851015" y="3062"/>
                  <a:pt x="2097450" y="0"/>
                </a:cubicBezTo>
                <a:cubicBezTo>
                  <a:pt x="2343885" y="-3062"/>
                  <a:pt x="2333599" y="-5935"/>
                  <a:pt x="2455105" y="0"/>
                </a:cubicBezTo>
                <a:cubicBezTo>
                  <a:pt x="2576611" y="5935"/>
                  <a:pt x="2803555" y="-23816"/>
                  <a:pt x="3032855" y="0"/>
                </a:cubicBezTo>
                <a:cubicBezTo>
                  <a:pt x="3262155" y="23816"/>
                  <a:pt x="3354664" y="9222"/>
                  <a:pt x="3610605" y="0"/>
                </a:cubicBezTo>
                <a:cubicBezTo>
                  <a:pt x="3866546" y="-9222"/>
                  <a:pt x="3836507" y="-5834"/>
                  <a:pt x="3968260" y="0"/>
                </a:cubicBezTo>
                <a:cubicBezTo>
                  <a:pt x="4100013" y="5834"/>
                  <a:pt x="4260430" y="-20856"/>
                  <a:pt x="4435962" y="0"/>
                </a:cubicBezTo>
                <a:cubicBezTo>
                  <a:pt x="4611494" y="20856"/>
                  <a:pt x="4712971" y="-961"/>
                  <a:pt x="4793617" y="0"/>
                </a:cubicBezTo>
                <a:cubicBezTo>
                  <a:pt x="4874263" y="961"/>
                  <a:pt x="5359584" y="23393"/>
                  <a:pt x="5701510" y="0"/>
                </a:cubicBezTo>
                <a:cubicBezTo>
                  <a:pt x="6043436" y="-23393"/>
                  <a:pt x="6038436" y="-15918"/>
                  <a:pt x="6169213" y="0"/>
                </a:cubicBezTo>
                <a:cubicBezTo>
                  <a:pt x="6299990" y="15918"/>
                  <a:pt x="6506759" y="-1003"/>
                  <a:pt x="6636915" y="0"/>
                </a:cubicBezTo>
                <a:cubicBezTo>
                  <a:pt x="6767071" y="1003"/>
                  <a:pt x="7177575" y="1298"/>
                  <a:pt x="7544808" y="0"/>
                </a:cubicBezTo>
                <a:cubicBezTo>
                  <a:pt x="7912041" y="-1298"/>
                  <a:pt x="7814296" y="-8331"/>
                  <a:pt x="7902463" y="0"/>
                </a:cubicBezTo>
                <a:cubicBezTo>
                  <a:pt x="7990630" y="8331"/>
                  <a:pt x="8514979" y="-5421"/>
                  <a:pt x="8700308" y="0"/>
                </a:cubicBezTo>
                <a:cubicBezTo>
                  <a:pt x="8885637" y="5421"/>
                  <a:pt x="9222769" y="20775"/>
                  <a:pt x="9388106" y="0"/>
                </a:cubicBezTo>
                <a:cubicBezTo>
                  <a:pt x="9553443" y="-20775"/>
                  <a:pt x="9839791" y="6287"/>
                  <a:pt x="10185952" y="0"/>
                </a:cubicBezTo>
                <a:cubicBezTo>
                  <a:pt x="10532113" y="-6287"/>
                  <a:pt x="11026762" y="25545"/>
                  <a:pt x="11258916" y="0"/>
                </a:cubicBezTo>
                <a:cubicBezTo>
                  <a:pt x="11400217" y="6671"/>
                  <a:pt x="11487551" y="109714"/>
                  <a:pt x="11513068" y="254152"/>
                </a:cubicBezTo>
                <a:cubicBezTo>
                  <a:pt x="11504405" y="459828"/>
                  <a:pt x="11517269" y="597474"/>
                  <a:pt x="11513068" y="795830"/>
                </a:cubicBezTo>
                <a:cubicBezTo>
                  <a:pt x="11508867" y="994186"/>
                  <a:pt x="11512537" y="1227567"/>
                  <a:pt x="11513068" y="1374440"/>
                </a:cubicBezTo>
                <a:cubicBezTo>
                  <a:pt x="11513600" y="1521313"/>
                  <a:pt x="11484495" y="1709205"/>
                  <a:pt x="11513068" y="1953050"/>
                </a:cubicBezTo>
                <a:cubicBezTo>
                  <a:pt x="11541642" y="2196895"/>
                  <a:pt x="11497704" y="2317654"/>
                  <a:pt x="11513068" y="2568592"/>
                </a:cubicBezTo>
                <a:cubicBezTo>
                  <a:pt x="11528432" y="2819530"/>
                  <a:pt x="11507945" y="3116374"/>
                  <a:pt x="11513068" y="3258000"/>
                </a:cubicBezTo>
                <a:cubicBezTo>
                  <a:pt x="11518191" y="3399626"/>
                  <a:pt x="11491033" y="3713238"/>
                  <a:pt x="11513068" y="3947408"/>
                </a:cubicBezTo>
                <a:cubicBezTo>
                  <a:pt x="11542120" y="4068987"/>
                  <a:pt x="11400597" y="4218893"/>
                  <a:pt x="11258916" y="4201560"/>
                </a:cubicBezTo>
                <a:cubicBezTo>
                  <a:pt x="11086135" y="4211319"/>
                  <a:pt x="10977841" y="4189674"/>
                  <a:pt x="10901261" y="4201560"/>
                </a:cubicBezTo>
                <a:cubicBezTo>
                  <a:pt x="10824682" y="4213446"/>
                  <a:pt x="10496873" y="4210800"/>
                  <a:pt x="10103416" y="4201560"/>
                </a:cubicBezTo>
                <a:cubicBezTo>
                  <a:pt x="9709960" y="4192320"/>
                  <a:pt x="9749858" y="4228525"/>
                  <a:pt x="9525666" y="4201560"/>
                </a:cubicBezTo>
                <a:cubicBezTo>
                  <a:pt x="9301474" y="4174596"/>
                  <a:pt x="8970367" y="4184963"/>
                  <a:pt x="8617773" y="4201560"/>
                </a:cubicBezTo>
                <a:cubicBezTo>
                  <a:pt x="8265179" y="4218157"/>
                  <a:pt x="8210143" y="4234442"/>
                  <a:pt x="7929975" y="4201560"/>
                </a:cubicBezTo>
                <a:cubicBezTo>
                  <a:pt x="7649807" y="4168678"/>
                  <a:pt x="7637667" y="4186183"/>
                  <a:pt x="7462272" y="4201560"/>
                </a:cubicBezTo>
                <a:cubicBezTo>
                  <a:pt x="7286877" y="4216937"/>
                  <a:pt x="6922274" y="4226962"/>
                  <a:pt x="6554379" y="4201560"/>
                </a:cubicBezTo>
                <a:cubicBezTo>
                  <a:pt x="6186484" y="4176158"/>
                  <a:pt x="5967667" y="4242145"/>
                  <a:pt x="5646486" y="4201560"/>
                </a:cubicBezTo>
                <a:cubicBezTo>
                  <a:pt x="5325305" y="4160975"/>
                  <a:pt x="5322559" y="4199775"/>
                  <a:pt x="5178784" y="4201560"/>
                </a:cubicBezTo>
                <a:cubicBezTo>
                  <a:pt x="5035009" y="4203345"/>
                  <a:pt x="4833590" y="4225562"/>
                  <a:pt x="4601034" y="4201560"/>
                </a:cubicBezTo>
                <a:cubicBezTo>
                  <a:pt x="4368478" y="4177559"/>
                  <a:pt x="4059093" y="4214526"/>
                  <a:pt x="3803188" y="4201560"/>
                </a:cubicBezTo>
                <a:cubicBezTo>
                  <a:pt x="3547283" y="4188594"/>
                  <a:pt x="3181327" y="4202894"/>
                  <a:pt x="3005343" y="4201560"/>
                </a:cubicBezTo>
                <a:cubicBezTo>
                  <a:pt x="2829360" y="4200226"/>
                  <a:pt x="2424944" y="4195354"/>
                  <a:pt x="2097450" y="4201560"/>
                </a:cubicBezTo>
                <a:cubicBezTo>
                  <a:pt x="1769956" y="4207766"/>
                  <a:pt x="1908463" y="4209539"/>
                  <a:pt x="1739795" y="4201560"/>
                </a:cubicBezTo>
                <a:cubicBezTo>
                  <a:pt x="1571128" y="4193581"/>
                  <a:pt x="1380645" y="4224502"/>
                  <a:pt x="1272093" y="4201560"/>
                </a:cubicBezTo>
                <a:cubicBezTo>
                  <a:pt x="1163541" y="4178618"/>
                  <a:pt x="471848" y="4228825"/>
                  <a:pt x="254152" y="4201560"/>
                </a:cubicBezTo>
                <a:cubicBezTo>
                  <a:pt x="114252" y="4191383"/>
                  <a:pt x="-7524" y="4079621"/>
                  <a:pt x="0" y="3947408"/>
                </a:cubicBezTo>
                <a:cubicBezTo>
                  <a:pt x="31275" y="3784958"/>
                  <a:pt x="-6678" y="3421956"/>
                  <a:pt x="0" y="3258000"/>
                </a:cubicBezTo>
                <a:cubicBezTo>
                  <a:pt x="6678" y="3094044"/>
                  <a:pt x="14141" y="2869136"/>
                  <a:pt x="0" y="2605525"/>
                </a:cubicBezTo>
                <a:cubicBezTo>
                  <a:pt x="-14141" y="2341915"/>
                  <a:pt x="6605" y="2184665"/>
                  <a:pt x="0" y="1989982"/>
                </a:cubicBezTo>
                <a:cubicBezTo>
                  <a:pt x="-6605" y="1795299"/>
                  <a:pt x="-20299" y="1601891"/>
                  <a:pt x="0" y="1485237"/>
                </a:cubicBezTo>
                <a:cubicBezTo>
                  <a:pt x="20299" y="1368583"/>
                  <a:pt x="8161" y="992600"/>
                  <a:pt x="0" y="832762"/>
                </a:cubicBezTo>
                <a:cubicBezTo>
                  <a:pt x="-8161" y="672924"/>
                  <a:pt x="26891" y="436887"/>
                  <a:pt x="0" y="254152"/>
                </a:cubicBezTo>
                <a:close/>
              </a:path>
              <a:path w="11513068" h="4201560" stroke="0" extrusionOk="0">
                <a:moveTo>
                  <a:pt x="0" y="254152"/>
                </a:moveTo>
                <a:cubicBezTo>
                  <a:pt x="119" y="117440"/>
                  <a:pt x="117067" y="5860"/>
                  <a:pt x="254152" y="0"/>
                </a:cubicBezTo>
                <a:cubicBezTo>
                  <a:pt x="515222" y="-15716"/>
                  <a:pt x="671561" y="-3118"/>
                  <a:pt x="1051997" y="0"/>
                </a:cubicBezTo>
                <a:cubicBezTo>
                  <a:pt x="1432434" y="3118"/>
                  <a:pt x="1401260" y="-19192"/>
                  <a:pt x="1519700" y="0"/>
                </a:cubicBezTo>
                <a:cubicBezTo>
                  <a:pt x="1638140" y="19192"/>
                  <a:pt x="1880733" y="20738"/>
                  <a:pt x="1987402" y="0"/>
                </a:cubicBezTo>
                <a:cubicBezTo>
                  <a:pt x="2094071" y="-20738"/>
                  <a:pt x="2402884" y="-23151"/>
                  <a:pt x="2785248" y="0"/>
                </a:cubicBezTo>
                <a:cubicBezTo>
                  <a:pt x="3167612" y="23151"/>
                  <a:pt x="3171886" y="-14991"/>
                  <a:pt x="3362998" y="0"/>
                </a:cubicBezTo>
                <a:cubicBezTo>
                  <a:pt x="3554110" y="14991"/>
                  <a:pt x="3944191" y="-1596"/>
                  <a:pt x="4270891" y="0"/>
                </a:cubicBezTo>
                <a:cubicBezTo>
                  <a:pt x="4597591" y="1596"/>
                  <a:pt x="4988861" y="18841"/>
                  <a:pt x="5178784" y="0"/>
                </a:cubicBezTo>
                <a:cubicBezTo>
                  <a:pt x="5368707" y="-18841"/>
                  <a:pt x="5709246" y="4329"/>
                  <a:pt x="5976629" y="0"/>
                </a:cubicBezTo>
                <a:cubicBezTo>
                  <a:pt x="6244013" y="-4329"/>
                  <a:pt x="6349789" y="16283"/>
                  <a:pt x="6444332" y="0"/>
                </a:cubicBezTo>
                <a:cubicBezTo>
                  <a:pt x="6538875" y="-16283"/>
                  <a:pt x="6703397" y="14594"/>
                  <a:pt x="6801987" y="0"/>
                </a:cubicBezTo>
                <a:cubicBezTo>
                  <a:pt x="6900577" y="-14594"/>
                  <a:pt x="7406712" y="-21210"/>
                  <a:pt x="7709880" y="0"/>
                </a:cubicBezTo>
                <a:cubicBezTo>
                  <a:pt x="8013048" y="21210"/>
                  <a:pt x="8109422" y="15097"/>
                  <a:pt x="8397677" y="0"/>
                </a:cubicBezTo>
                <a:cubicBezTo>
                  <a:pt x="8685932" y="-15097"/>
                  <a:pt x="8944350" y="-6987"/>
                  <a:pt x="9085475" y="0"/>
                </a:cubicBezTo>
                <a:cubicBezTo>
                  <a:pt x="9226600" y="6987"/>
                  <a:pt x="9405628" y="-3727"/>
                  <a:pt x="9553178" y="0"/>
                </a:cubicBezTo>
                <a:cubicBezTo>
                  <a:pt x="9700728" y="3727"/>
                  <a:pt x="10032155" y="13216"/>
                  <a:pt x="10351023" y="0"/>
                </a:cubicBezTo>
                <a:cubicBezTo>
                  <a:pt x="10669892" y="-13216"/>
                  <a:pt x="11010146" y="3991"/>
                  <a:pt x="11258916" y="0"/>
                </a:cubicBezTo>
                <a:cubicBezTo>
                  <a:pt x="11411102" y="-24518"/>
                  <a:pt x="11530234" y="136288"/>
                  <a:pt x="11513068" y="254152"/>
                </a:cubicBezTo>
                <a:cubicBezTo>
                  <a:pt x="11527685" y="413703"/>
                  <a:pt x="11515420" y="589734"/>
                  <a:pt x="11513068" y="758897"/>
                </a:cubicBezTo>
                <a:cubicBezTo>
                  <a:pt x="11510716" y="928060"/>
                  <a:pt x="11512534" y="1147009"/>
                  <a:pt x="11513068" y="1411372"/>
                </a:cubicBezTo>
                <a:cubicBezTo>
                  <a:pt x="11513602" y="1675736"/>
                  <a:pt x="11533729" y="1771970"/>
                  <a:pt x="11513068" y="1989982"/>
                </a:cubicBezTo>
                <a:cubicBezTo>
                  <a:pt x="11492408" y="2207994"/>
                  <a:pt x="11486756" y="2344912"/>
                  <a:pt x="11513068" y="2531660"/>
                </a:cubicBezTo>
                <a:cubicBezTo>
                  <a:pt x="11539380" y="2718408"/>
                  <a:pt x="11486051" y="2909851"/>
                  <a:pt x="11513068" y="3073337"/>
                </a:cubicBezTo>
                <a:cubicBezTo>
                  <a:pt x="11540085" y="3236823"/>
                  <a:pt x="11547397" y="3693098"/>
                  <a:pt x="11513068" y="3947408"/>
                </a:cubicBezTo>
                <a:cubicBezTo>
                  <a:pt x="11524702" y="4104252"/>
                  <a:pt x="11376756" y="4222175"/>
                  <a:pt x="11258916" y="4201560"/>
                </a:cubicBezTo>
                <a:cubicBezTo>
                  <a:pt x="11118674" y="4199037"/>
                  <a:pt x="10889166" y="4228689"/>
                  <a:pt x="10681166" y="4201560"/>
                </a:cubicBezTo>
                <a:cubicBezTo>
                  <a:pt x="10473166" y="4174432"/>
                  <a:pt x="10377312" y="4228817"/>
                  <a:pt x="10103416" y="4201560"/>
                </a:cubicBezTo>
                <a:cubicBezTo>
                  <a:pt x="9829520" y="4174304"/>
                  <a:pt x="9869237" y="4192218"/>
                  <a:pt x="9745761" y="4201560"/>
                </a:cubicBezTo>
                <a:cubicBezTo>
                  <a:pt x="9622286" y="4210902"/>
                  <a:pt x="9466605" y="4200698"/>
                  <a:pt x="9278058" y="4201560"/>
                </a:cubicBezTo>
                <a:cubicBezTo>
                  <a:pt x="9089511" y="4202422"/>
                  <a:pt x="8912781" y="4210395"/>
                  <a:pt x="8810356" y="4201560"/>
                </a:cubicBezTo>
                <a:cubicBezTo>
                  <a:pt x="8707931" y="4192725"/>
                  <a:pt x="8352747" y="4224879"/>
                  <a:pt x="8012511" y="4201560"/>
                </a:cubicBezTo>
                <a:cubicBezTo>
                  <a:pt x="7672276" y="4178241"/>
                  <a:pt x="7757363" y="4211120"/>
                  <a:pt x="7654856" y="4201560"/>
                </a:cubicBezTo>
                <a:cubicBezTo>
                  <a:pt x="7552350" y="4192000"/>
                  <a:pt x="7291990" y="4219571"/>
                  <a:pt x="7187153" y="4201560"/>
                </a:cubicBezTo>
                <a:cubicBezTo>
                  <a:pt x="7082316" y="4183549"/>
                  <a:pt x="6676935" y="4238236"/>
                  <a:pt x="6279260" y="4201560"/>
                </a:cubicBezTo>
                <a:cubicBezTo>
                  <a:pt x="5881585" y="4164884"/>
                  <a:pt x="6052785" y="4184122"/>
                  <a:pt x="5921605" y="4201560"/>
                </a:cubicBezTo>
                <a:cubicBezTo>
                  <a:pt x="5790425" y="4218998"/>
                  <a:pt x="5687036" y="4198790"/>
                  <a:pt x="5563951" y="4201560"/>
                </a:cubicBezTo>
                <a:cubicBezTo>
                  <a:pt x="5440866" y="4204330"/>
                  <a:pt x="5299000" y="4212081"/>
                  <a:pt x="5206296" y="4201560"/>
                </a:cubicBezTo>
                <a:cubicBezTo>
                  <a:pt x="5113592" y="4191039"/>
                  <a:pt x="4777589" y="4197286"/>
                  <a:pt x="4518498" y="4201560"/>
                </a:cubicBezTo>
                <a:cubicBezTo>
                  <a:pt x="4259407" y="4205834"/>
                  <a:pt x="4011676" y="4189213"/>
                  <a:pt x="3830700" y="4201560"/>
                </a:cubicBezTo>
                <a:cubicBezTo>
                  <a:pt x="3649724" y="4213907"/>
                  <a:pt x="3368599" y="4193201"/>
                  <a:pt x="3142903" y="4201560"/>
                </a:cubicBezTo>
                <a:cubicBezTo>
                  <a:pt x="2917207" y="4209919"/>
                  <a:pt x="2566144" y="4193418"/>
                  <a:pt x="2235010" y="4201560"/>
                </a:cubicBezTo>
                <a:cubicBezTo>
                  <a:pt x="1903876" y="4209702"/>
                  <a:pt x="1843968" y="4205485"/>
                  <a:pt x="1547212" y="4201560"/>
                </a:cubicBezTo>
                <a:cubicBezTo>
                  <a:pt x="1250456" y="4197635"/>
                  <a:pt x="1075681" y="4221965"/>
                  <a:pt x="859414" y="4201560"/>
                </a:cubicBezTo>
                <a:cubicBezTo>
                  <a:pt x="643147" y="4181155"/>
                  <a:pt x="381874" y="4222888"/>
                  <a:pt x="254152" y="4201560"/>
                </a:cubicBezTo>
                <a:cubicBezTo>
                  <a:pt x="112123" y="4221064"/>
                  <a:pt x="-2864" y="4054866"/>
                  <a:pt x="0" y="3947408"/>
                </a:cubicBezTo>
                <a:cubicBezTo>
                  <a:pt x="7630" y="3828509"/>
                  <a:pt x="22150" y="3539297"/>
                  <a:pt x="0" y="3368798"/>
                </a:cubicBezTo>
                <a:cubicBezTo>
                  <a:pt x="-22150" y="3198299"/>
                  <a:pt x="-24196" y="3110946"/>
                  <a:pt x="0" y="2864053"/>
                </a:cubicBezTo>
                <a:cubicBezTo>
                  <a:pt x="24196" y="2617161"/>
                  <a:pt x="17558" y="2548526"/>
                  <a:pt x="0" y="2285443"/>
                </a:cubicBezTo>
                <a:cubicBezTo>
                  <a:pt x="-17558" y="2022360"/>
                  <a:pt x="21545" y="1852207"/>
                  <a:pt x="0" y="1743765"/>
                </a:cubicBezTo>
                <a:cubicBezTo>
                  <a:pt x="-21545" y="1635323"/>
                  <a:pt x="-22448" y="1383739"/>
                  <a:pt x="0" y="1239020"/>
                </a:cubicBezTo>
                <a:cubicBezTo>
                  <a:pt x="22448" y="1094301"/>
                  <a:pt x="34354" y="560171"/>
                  <a:pt x="0" y="2541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60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EECE628-4387-3722-8CA0-D6964DAEABCF}"/>
              </a:ext>
            </a:extLst>
          </p:cNvPr>
          <p:cNvSpPr txBox="1"/>
          <p:nvPr/>
        </p:nvSpPr>
        <p:spPr>
          <a:xfrm>
            <a:off x="757163" y="1907273"/>
            <a:ext cx="11329663" cy="712824"/>
          </a:xfrm>
          <a:prstGeom prst="rect">
            <a:avLst/>
          </a:prstGeom>
          <a:noFill/>
        </p:spPr>
        <p:txBody>
          <a:bodyPr wrap="square">
            <a:spAutoFit/>
          </a:bodyPr>
          <a:lstStyle/>
          <a:p>
            <a:pPr marL="568325" lvl="0" algn="just">
              <a:lnSpc>
                <a:spcPct val="120000"/>
              </a:lnSpc>
            </a:pPr>
            <a:r>
              <a:rPr lang="vi-VN" sz="3600">
                <a:solidFill>
                  <a:srgbClr val="000000"/>
                </a:solidFill>
                <a:latin typeface="Calibri" panose="020F0502020204030204"/>
              </a:rPr>
              <a:t>Bạn nhỏ kể về điều gì trong khổ thơ đầu?</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9" name="Picture 28" descr="Shape&#10;&#10;Description automatically generated">
            <a:extLst>
              <a:ext uri="{FF2B5EF4-FFF2-40B4-BE49-F238E27FC236}">
                <a16:creationId xmlns:a16="http://schemas.microsoft.com/office/drawing/2014/main" id="{9744B7BD-14AF-96F1-2252-74E3583DE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63" y="2014513"/>
            <a:ext cx="381505" cy="580868"/>
          </a:xfrm>
          <a:prstGeom prst="rect">
            <a:avLst/>
          </a:prstGeom>
        </p:spPr>
      </p:pic>
      <p:sp>
        <p:nvSpPr>
          <p:cNvPr id="32" name="TextBox 31">
            <a:extLst>
              <a:ext uri="{FF2B5EF4-FFF2-40B4-BE49-F238E27FC236}">
                <a16:creationId xmlns:a16="http://schemas.microsoft.com/office/drawing/2014/main" id="{06CEDE0E-1140-87D6-DFB1-1AF0DFAACE96}"/>
              </a:ext>
            </a:extLst>
          </p:cNvPr>
          <p:cNvSpPr txBox="1"/>
          <p:nvPr/>
        </p:nvSpPr>
        <p:spPr>
          <a:xfrm>
            <a:off x="764321" y="4903732"/>
            <a:ext cx="11066227" cy="709233"/>
          </a:xfrm>
          <a:prstGeom prst="rect">
            <a:avLst/>
          </a:prstGeom>
          <a:noFill/>
        </p:spPr>
        <p:txBody>
          <a:bodyPr wrap="square">
            <a:spAutoFit/>
          </a:bodyPr>
          <a:lstStyle/>
          <a:p>
            <a:pPr marL="568325" lvl="0" algn="just">
              <a:lnSpc>
                <a:spcPct val="120000"/>
              </a:lnSpc>
            </a:pPr>
            <a:r>
              <a:rPr lang="en-US" sz="3600">
                <a:solidFill>
                  <a:srgbClr val="000000"/>
                </a:solidFill>
              </a:rPr>
              <a:t>Em thích hình ảnh nào trong bài? Vì sao?</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1" name="Picture 30" descr="Icon&#10;&#10;Description automatically generated">
            <a:extLst>
              <a:ext uri="{FF2B5EF4-FFF2-40B4-BE49-F238E27FC236}">
                <a16:creationId xmlns:a16="http://schemas.microsoft.com/office/drawing/2014/main" id="{238B3923-93D7-FA38-914C-6E4EA7DF95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922" y="2877809"/>
            <a:ext cx="512654" cy="667905"/>
          </a:xfrm>
          <a:prstGeom prst="rect">
            <a:avLst/>
          </a:prstGeom>
        </p:spPr>
      </p:pic>
      <p:sp>
        <p:nvSpPr>
          <p:cNvPr id="3" name="TextBox 2">
            <a:extLst>
              <a:ext uri="{FF2B5EF4-FFF2-40B4-BE49-F238E27FC236}">
                <a16:creationId xmlns:a16="http://schemas.microsoft.com/office/drawing/2014/main" id="{F69C0BF6-BB6A-BD5C-9107-777093079E43}"/>
              </a:ext>
            </a:extLst>
          </p:cNvPr>
          <p:cNvSpPr txBox="1"/>
          <p:nvPr/>
        </p:nvSpPr>
        <p:spPr>
          <a:xfrm>
            <a:off x="805793" y="2671446"/>
            <a:ext cx="9863956" cy="1200329"/>
          </a:xfrm>
          <a:prstGeom prst="rect">
            <a:avLst/>
          </a:prstGeom>
          <a:noFill/>
        </p:spPr>
        <p:txBody>
          <a:bodyPr wrap="square">
            <a:spAutoFit/>
          </a:bodyPr>
          <a:lstStyle/>
          <a:p>
            <a:pPr marL="568325" lvl="0" algn="just"/>
            <a:r>
              <a:rPr lang="vi-VN" sz="3600">
                <a:solidFill>
                  <a:srgbClr val="000000"/>
                </a:solidFill>
                <a:latin typeface="Calibri" panose="020F0502020204030204"/>
              </a:rPr>
              <a:t>Những dòng thơ nào trong bài diễn tả tình cảm của bạn nhỏ với ông nội?</a:t>
            </a:r>
            <a:endParaRPr lang="vi-VN" sz="3600" dirty="0" err="1">
              <a:solidFill>
                <a:srgbClr val="000000"/>
              </a:solidFill>
              <a:latin typeface="Calibri" panose="020F0502020204030204"/>
            </a:endParaRPr>
          </a:p>
        </p:txBody>
      </p:sp>
      <p:pic>
        <p:nvPicPr>
          <p:cNvPr id="5" name="Picture 4">
            <a:extLst>
              <a:ext uri="{FF2B5EF4-FFF2-40B4-BE49-F238E27FC236}">
                <a16:creationId xmlns:a16="http://schemas.microsoft.com/office/drawing/2014/main" id="{174EC8A9-1259-58B5-1679-1F3282EBB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49" y="3816893"/>
            <a:ext cx="558398" cy="712824"/>
          </a:xfrm>
          <a:prstGeom prst="rect">
            <a:avLst/>
          </a:prstGeom>
        </p:spPr>
      </p:pic>
      <p:sp>
        <p:nvSpPr>
          <p:cNvPr id="6" name="TextBox 5">
            <a:extLst>
              <a:ext uri="{FF2B5EF4-FFF2-40B4-BE49-F238E27FC236}">
                <a16:creationId xmlns:a16="http://schemas.microsoft.com/office/drawing/2014/main" id="{E5C690CC-399E-A426-0E23-1CB4803C01B9}"/>
              </a:ext>
            </a:extLst>
          </p:cNvPr>
          <p:cNvSpPr txBox="1"/>
          <p:nvPr/>
        </p:nvSpPr>
        <p:spPr>
          <a:xfrm>
            <a:off x="786241" y="3751020"/>
            <a:ext cx="9655459" cy="1200329"/>
          </a:xfrm>
          <a:prstGeom prst="rect">
            <a:avLst/>
          </a:prstGeom>
          <a:noFill/>
        </p:spPr>
        <p:txBody>
          <a:bodyPr wrap="square">
            <a:spAutoFit/>
          </a:bodyPr>
          <a:lstStyle/>
          <a:p>
            <a:pPr marL="568325" lvl="0" algn="just"/>
            <a:r>
              <a:rPr lang="vi-VN" sz="3600">
                <a:solidFill>
                  <a:srgbClr val="000000"/>
                </a:solidFill>
                <a:latin typeface="Calibri" panose="020F0502020204030204"/>
              </a:rPr>
              <a:t>Cả nhà bạn nhỏ cảm thấy thế nào khi đường dây điện thoại bị đứt?Vì sao?</a:t>
            </a:r>
            <a:endParaRPr lang="vi-VN" sz="3600" dirty="0" err="1">
              <a:solidFill>
                <a:srgbClr val="000000"/>
              </a:solidFill>
              <a:latin typeface="Calibri" panose="020F0502020204030204"/>
            </a:endParaRPr>
          </a:p>
        </p:txBody>
      </p:sp>
      <p:pic>
        <p:nvPicPr>
          <p:cNvPr id="8" name="Picture 7" descr="Icon&#10;&#10;Description automatically generated">
            <a:extLst>
              <a:ext uri="{FF2B5EF4-FFF2-40B4-BE49-F238E27FC236}">
                <a16:creationId xmlns:a16="http://schemas.microsoft.com/office/drawing/2014/main" id="{F7BB69B1-1498-49C3-CF47-4F6A43AE6E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797" y="4941032"/>
            <a:ext cx="583745" cy="667905"/>
          </a:xfrm>
          <a:prstGeom prst="rect">
            <a:avLst/>
          </a:prstGeom>
        </p:spPr>
      </p:pic>
      <p:grpSp>
        <p:nvGrpSpPr>
          <p:cNvPr id="13" name="Group 12">
            <a:extLst>
              <a:ext uri="{FF2B5EF4-FFF2-40B4-BE49-F238E27FC236}">
                <a16:creationId xmlns:a16="http://schemas.microsoft.com/office/drawing/2014/main" id="{817ED984-2098-127C-D6AF-23E5B917A12D}"/>
              </a:ext>
            </a:extLst>
          </p:cNvPr>
          <p:cNvGrpSpPr/>
          <p:nvPr/>
        </p:nvGrpSpPr>
        <p:grpSpPr>
          <a:xfrm>
            <a:off x="9048581" y="4526942"/>
            <a:ext cx="3063074" cy="2178213"/>
            <a:chOff x="9023882" y="383412"/>
            <a:chExt cx="3223064" cy="2291985"/>
          </a:xfrm>
        </p:grpSpPr>
        <p:sp>
          <p:nvSpPr>
            <p:cNvPr id="14" name="TextBox 13">
              <a:extLst>
                <a:ext uri="{FF2B5EF4-FFF2-40B4-BE49-F238E27FC236}">
                  <a16:creationId xmlns:a16="http://schemas.microsoft.com/office/drawing/2014/main" id="{F1665E04-8210-A5A2-E6CA-27832DC4EB77}"/>
                </a:ext>
              </a:extLst>
            </p:cNvPr>
            <p:cNvSpPr txBox="1"/>
            <p:nvPr/>
          </p:nvSpPr>
          <p:spPr>
            <a:xfrm>
              <a:off x="9023882" y="383412"/>
              <a:ext cx="3223064" cy="1094987"/>
            </a:xfrm>
            <a:prstGeom prst="rect">
              <a:avLst/>
            </a:prstGeom>
            <a:noFill/>
            <a:effectLst>
              <a:glow rad="139700">
                <a:schemeClr val="accent6">
                  <a:satMod val="175000"/>
                  <a:alpha val="40000"/>
                </a:schemeClr>
              </a:glow>
            </a:effectLst>
          </p:spPr>
          <p:txBody>
            <a:bodyPr wrap="square" rtlCol="0">
              <a:prstTxWarp prst="textArchUp">
                <a:avLst>
                  <a:gd name="adj" fmla="val 1147860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6600">
                    <a:solidFill>
                      <a:srgbClr val="FF0000"/>
                    </a:solidFill>
                    <a:prstDash val="solid"/>
                  </a:ln>
                  <a:solidFill>
                    <a:srgbClr val="44546A">
                      <a:lumMod val="20000"/>
                      <a:lumOff val="80000"/>
                    </a:srgbClr>
                  </a:solidFill>
                  <a:effectLst>
                    <a:outerShdw dist="38100" dir="2700000" algn="tl" rotWithShape="0">
                      <a:prstClr val="white"/>
                    </a:outerShdw>
                  </a:effectLst>
                  <a:uLnTx/>
                  <a:uFillTx/>
                  <a:latin typeface="UVN Banh Mi" pitchFamily="2" charset="0"/>
                  <a:ea typeface="+mn-ea"/>
                  <a:cs typeface="+mn-cs"/>
                </a:rPr>
                <a:t>TRAO ĐỔI NHÓM ĐÔI</a:t>
              </a:r>
            </a:p>
          </p:txBody>
        </p:sp>
        <p:grpSp>
          <p:nvGrpSpPr>
            <p:cNvPr id="15" name="Group 14">
              <a:extLst>
                <a:ext uri="{FF2B5EF4-FFF2-40B4-BE49-F238E27FC236}">
                  <a16:creationId xmlns:a16="http://schemas.microsoft.com/office/drawing/2014/main" id="{AFAE800F-AA7A-E672-4205-58AEBC653EF1}"/>
                </a:ext>
              </a:extLst>
            </p:cNvPr>
            <p:cNvGrpSpPr/>
            <p:nvPr/>
          </p:nvGrpSpPr>
          <p:grpSpPr>
            <a:xfrm>
              <a:off x="9221165" y="652643"/>
              <a:ext cx="2779985" cy="2022754"/>
              <a:chOff x="8970509" y="475554"/>
              <a:chExt cx="3768627" cy="2742103"/>
            </a:xfrm>
          </p:grpSpPr>
          <p:pic>
            <p:nvPicPr>
              <p:cNvPr id="16" name="Picture 15" descr="A picture containing shape&#10;&#10;Description automatically generated">
                <a:extLst>
                  <a:ext uri="{FF2B5EF4-FFF2-40B4-BE49-F238E27FC236}">
                    <a16:creationId xmlns:a16="http://schemas.microsoft.com/office/drawing/2014/main" id="{04BDAE4E-23E6-F7E8-C410-82E520A33C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1940" y="475554"/>
                <a:ext cx="1917196" cy="2742103"/>
              </a:xfrm>
              <a:prstGeom prst="rect">
                <a:avLst/>
              </a:prstGeom>
            </p:spPr>
          </p:pic>
          <p:pic>
            <p:nvPicPr>
              <p:cNvPr id="17" name="Picture 16" descr="A picture containing text, vector graphics, clipart&#10;&#10;Description automatically generated">
                <a:extLst>
                  <a:ext uri="{FF2B5EF4-FFF2-40B4-BE49-F238E27FC236}">
                    <a16:creationId xmlns:a16="http://schemas.microsoft.com/office/drawing/2014/main" id="{0564E1E0-4DE7-BF3D-E467-15FB1809AE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970509" y="660380"/>
                <a:ext cx="1917196" cy="2557277"/>
              </a:xfrm>
              <a:prstGeom prst="rect">
                <a:avLst/>
              </a:prstGeom>
            </p:spPr>
          </p:pic>
        </p:grpSp>
      </p:grpSp>
    </p:spTree>
    <p:extLst>
      <p:ext uri="{BB962C8B-B14F-4D97-AF65-F5344CB8AC3E}">
        <p14:creationId xmlns:p14="http://schemas.microsoft.com/office/powerpoint/2010/main" val="41114413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480" decel="100000"/>
                                            <p:tgtEl>
                                              <p:spTgt spid="29"/>
                                            </p:tgtEl>
                                          </p:cBhvr>
                                        </p:animEffect>
                                        <p:anim calcmode="lin" valueType="num">
                                          <p:cBhvr>
                                            <p:cTn id="14" dur="480" decel="100000" fill="hold"/>
                                            <p:tgtEl>
                                              <p:spTgt spid="29"/>
                                            </p:tgtEl>
                                            <p:attrNameLst>
                                              <p:attrName>style.rotation</p:attrName>
                                            </p:attrNameLst>
                                          </p:cBhvr>
                                          <p:tavLst>
                                            <p:tav tm="0">
                                              <p:val>
                                                <p:fltVal val="-90"/>
                                              </p:val>
                                            </p:tav>
                                            <p:tav tm="100000">
                                              <p:val>
                                                <p:fltVal val="0"/>
                                              </p:val>
                                            </p:tav>
                                          </p:tavLst>
                                        </p:anim>
                                        <p:anim calcmode="lin" valueType="num">
                                          <p:cBhvr>
                                            <p:cTn id="15" dur="480" decel="100000" fill="hold"/>
                                            <p:tgtEl>
                                              <p:spTgt spid="29"/>
                                            </p:tgtEl>
                                            <p:attrNameLst>
                                              <p:attrName>ppt_x</p:attrName>
                                            </p:attrNameLst>
                                          </p:cBhvr>
                                          <p:tavLst>
                                            <p:tav tm="0">
                                              <p:val>
                                                <p:strVal val="#ppt_x+0.4"/>
                                              </p:val>
                                            </p:tav>
                                            <p:tav tm="100000">
                                              <p:val>
                                                <p:strVal val="#ppt_x-0.05"/>
                                              </p:val>
                                            </p:tav>
                                          </p:tavLst>
                                        </p:anim>
                                        <p:anim calcmode="lin" valueType="num">
                                          <p:cBhvr>
                                            <p:cTn id="16" dur="480" decel="100000" fill="hold"/>
                                            <p:tgtEl>
                                              <p:spTgt spid="29"/>
                                            </p:tgtEl>
                                            <p:attrNameLst>
                                              <p:attrName>ppt_y</p:attrName>
                                            </p:attrNameLst>
                                          </p:cBhvr>
                                          <p:tavLst>
                                            <p:tav tm="0">
                                              <p:val>
                                                <p:strVal val="#ppt_y-0.4"/>
                                              </p:val>
                                            </p:tav>
                                            <p:tav tm="100000">
                                              <p:val>
                                                <p:strVal val="#ppt_y+0.1"/>
                                              </p:val>
                                            </p:tav>
                                          </p:tavLst>
                                        </p:anim>
                                        <p:anim calcmode="lin" valueType="num">
                                          <p:cBhvr>
                                            <p:cTn id="17" dur="120" accel="100000" fill="hold">
                                              <p:stCondLst>
                                                <p:cond delay="480"/>
                                              </p:stCondLst>
                                            </p:cTn>
                                            <p:tgtEl>
                                              <p:spTgt spid="29"/>
                                            </p:tgtEl>
                                            <p:attrNameLst>
                                              <p:attrName>ppt_x</p:attrName>
                                            </p:attrNameLst>
                                          </p:cBhvr>
                                          <p:tavLst>
                                            <p:tav tm="0">
                                              <p:val>
                                                <p:strVal val="#ppt_x-0.05"/>
                                              </p:val>
                                            </p:tav>
                                            <p:tav tm="100000">
                                              <p:val>
                                                <p:strVal val="#ppt_x"/>
                                              </p:val>
                                            </p:tav>
                                          </p:tavLst>
                                        </p:anim>
                                        <p:anim calcmode="lin" valueType="num">
                                          <p:cBhvr>
                                            <p:cTn id="18" dur="120" accel="100000" fill="hold">
                                              <p:stCondLst>
                                                <p:cond delay="480"/>
                                              </p:stCondLst>
                                            </p:cTn>
                                            <p:tgtEl>
                                              <p:spTgt spid="29"/>
                                            </p:tgtEl>
                                            <p:attrNameLst>
                                              <p:attrName>ppt_y</p:attrName>
                                            </p:attrNameLst>
                                          </p:cBhvr>
                                          <p:tavLst>
                                            <p:tav tm="0">
                                              <p:val>
                                                <p:strVal val="#ppt_y+0.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480" decel="100000"/>
                                            <p:tgtEl>
                                              <p:spTgt spid="31"/>
                                            </p:tgtEl>
                                          </p:cBhvr>
                                        </p:animEffect>
                                        <p:anim calcmode="lin" valueType="num">
                                          <p:cBhvr>
                                            <p:cTn id="27" dur="480" decel="100000" fill="hold"/>
                                            <p:tgtEl>
                                              <p:spTgt spid="31"/>
                                            </p:tgtEl>
                                            <p:attrNameLst>
                                              <p:attrName>style.rotation</p:attrName>
                                            </p:attrNameLst>
                                          </p:cBhvr>
                                          <p:tavLst>
                                            <p:tav tm="0">
                                              <p:val>
                                                <p:fltVal val="-90"/>
                                              </p:val>
                                            </p:tav>
                                            <p:tav tm="100000">
                                              <p:val>
                                                <p:fltVal val="0"/>
                                              </p:val>
                                            </p:tav>
                                          </p:tavLst>
                                        </p:anim>
                                        <p:anim calcmode="lin" valueType="num">
                                          <p:cBhvr>
                                            <p:cTn id="28" dur="480" decel="100000" fill="hold"/>
                                            <p:tgtEl>
                                              <p:spTgt spid="31"/>
                                            </p:tgtEl>
                                            <p:attrNameLst>
                                              <p:attrName>ppt_x</p:attrName>
                                            </p:attrNameLst>
                                          </p:cBhvr>
                                          <p:tavLst>
                                            <p:tav tm="0">
                                              <p:val>
                                                <p:strVal val="#ppt_x+0.4"/>
                                              </p:val>
                                            </p:tav>
                                            <p:tav tm="100000">
                                              <p:val>
                                                <p:strVal val="#ppt_x-0.05"/>
                                              </p:val>
                                            </p:tav>
                                          </p:tavLst>
                                        </p:anim>
                                        <p:anim calcmode="lin" valueType="num">
                                          <p:cBhvr>
                                            <p:cTn id="29" dur="480" decel="100000" fill="hold"/>
                                            <p:tgtEl>
                                              <p:spTgt spid="31"/>
                                            </p:tgtEl>
                                            <p:attrNameLst>
                                              <p:attrName>ppt_y</p:attrName>
                                            </p:attrNameLst>
                                          </p:cBhvr>
                                          <p:tavLst>
                                            <p:tav tm="0">
                                              <p:val>
                                                <p:strVal val="#ppt_y-0.4"/>
                                              </p:val>
                                            </p:tav>
                                            <p:tav tm="100000">
                                              <p:val>
                                                <p:strVal val="#ppt_y+0.1"/>
                                              </p:val>
                                            </p:tav>
                                          </p:tavLst>
                                        </p:anim>
                                        <p:anim calcmode="lin" valueType="num">
                                          <p:cBhvr>
                                            <p:cTn id="30" dur="120" accel="100000" fill="hold">
                                              <p:stCondLst>
                                                <p:cond delay="480"/>
                                              </p:stCondLst>
                                            </p:cTn>
                                            <p:tgtEl>
                                              <p:spTgt spid="31"/>
                                            </p:tgtEl>
                                            <p:attrNameLst>
                                              <p:attrName>ppt_x</p:attrName>
                                            </p:attrNameLst>
                                          </p:cBhvr>
                                          <p:tavLst>
                                            <p:tav tm="0">
                                              <p:val>
                                                <p:strVal val="#ppt_x-0.05"/>
                                              </p:val>
                                            </p:tav>
                                            <p:tav tm="100000">
                                              <p:val>
                                                <p:strVal val="#ppt_x"/>
                                              </p:val>
                                            </p:tav>
                                          </p:tavLst>
                                        </p:anim>
                                        <p:anim calcmode="lin" valueType="num">
                                          <p:cBhvr>
                                            <p:cTn id="31" dur="120" accel="100000" fill="hold">
                                              <p:stCondLst>
                                                <p:cond delay="480"/>
                                              </p:stCondLst>
                                            </p:cTn>
                                            <p:tgtEl>
                                              <p:spTgt spid="31"/>
                                            </p:tgtEl>
                                            <p:attrNameLst>
                                              <p:attrName>ppt_y</p:attrName>
                                            </p:attrNameLst>
                                          </p:cBhvr>
                                          <p:tavLst>
                                            <p:tav tm="0">
                                              <p:val>
                                                <p:strVal val="#ppt_y+0.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480" decel="100000"/>
                                            <p:tgtEl>
                                              <p:spTgt spid="5"/>
                                            </p:tgtEl>
                                          </p:cBhvr>
                                        </p:animEffect>
                                        <p:anim calcmode="lin" valueType="num">
                                          <p:cBhvr>
                                            <p:cTn id="40" dur="480" decel="100000" fill="hold"/>
                                            <p:tgtEl>
                                              <p:spTgt spid="5"/>
                                            </p:tgtEl>
                                            <p:attrNameLst>
                                              <p:attrName>style.rotation</p:attrName>
                                            </p:attrNameLst>
                                          </p:cBhvr>
                                          <p:tavLst>
                                            <p:tav tm="0">
                                              <p:val>
                                                <p:fltVal val="-90"/>
                                              </p:val>
                                            </p:tav>
                                            <p:tav tm="100000">
                                              <p:val>
                                                <p:fltVal val="0"/>
                                              </p:val>
                                            </p:tav>
                                          </p:tavLst>
                                        </p:anim>
                                        <p:anim calcmode="lin" valueType="num">
                                          <p:cBhvr>
                                            <p:cTn id="41" dur="480" decel="100000" fill="hold"/>
                                            <p:tgtEl>
                                              <p:spTgt spid="5"/>
                                            </p:tgtEl>
                                            <p:attrNameLst>
                                              <p:attrName>ppt_x</p:attrName>
                                            </p:attrNameLst>
                                          </p:cBhvr>
                                          <p:tavLst>
                                            <p:tav tm="0">
                                              <p:val>
                                                <p:strVal val="#ppt_x+0.4"/>
                                              </p:val>
                                            </p:tav>
                                            <p:tav tm="100000">
                                              <p:val>
                                                <p:strVal val="#ppt_x-0.05"/>
                                              </p:val>
                                            </p:tav>
                                          </p:tavLst>
                                        </p:anim>
                                        <p:anim calcmode="lin" valueType="num">
                                          <p:cBhvr>
                                            <p:cTn id="42" dur="480" decel="100000" fill="hold"/>
                                            <p:tgtEl>
                                              <p:spTgt spid="5"/>
                                            </p:tgtEl>
                                            <p:attrNameLst>
                                              <p:attrName>ppt_y</p:attrName>
                                            </p:attrNameLst>
                                          </p:cBhvr>
                                          <p:tavLst>
                                            <p:tav tm="0">
                                              <p:val>
                                                <p:strVal val="#ppt_y-0.4"/>
                                              </p:val>
                                            </p:tav>
                                            <p:tav tm="100000">
                                              <p:val>
                                                <p:strVal val="#ppt_y+0.1"/>
                                              </p:val>
                                            </p:tav>
                                          </p:tavLst>
                                        </p:anim>
                                        <p:anim calcmode="lin" valueType="num">
                                          <p:cBhvr>
                                            <p:cTn id="43" dur="120" accel="100000" fill="hold">
                                              <p:stCondLst>
                                                <p:cond delay="480"/>
                                              </p:stCondLst>
                                            </p:cTn>
                                            <p:tgtEl>
                                              <p:spTgt spid="5"/>
                                            </p:tgtEl>
                                            <p:attrNameLst>
                                              <p:attrName>ppt_x</p:attrName>
                                            </p:attrNameLst>
                                          </p:cBhvr>
                                          <p:tavLst>
                                            <p:tav tm="0">
                                              <p:val>
                                                <p:strVal val="#ppt_x-0.05"/>
                                              </p:val>
                                            </p:tav>
                                            <p:tav tm="100000">
                                              <p:val>
                                                <p:strVal val="#ppt_x"/>
                                              </p:val>
                                            </p:tav>
                                          </p:tavLst>
                                        </p:anim>
                                        <p:anim calcmode="lin" valueType="num">
                                          <p:cBhvr>
                                            <p:cTn id="44" dur="120" accel="100000" fill="hold">
                                              <p:stCondLst>
                                                <p:cond delay="480"/>
                                              </p:stCondLst>
                                            </p:cTn>
                                            <p:tgtEl>
                                              <p:spTgt spid="5"/>
                                            </p:tgtEl>
                                            <p:attrNameLst>
                                              <p:attrName>ppt_y</p:attrName>
                                            </p:attrNameLst>
                                          </p:cBhvr>
                                          <p:tavLst>
                                            <p:tav tm="0">
                                              <p:val>
                                                <p:strVal val="#ppt_y+0.1"/>
                                              </p:val>
                                            </p:tav>
                                            <p:tav tm="100000">
                                              <p:val>
                                                <p:strVal val="#ppt_y"/>
                                              </p:val>
                                            </p:tav>
                                          </p:tavLst>
                                        </p:anim>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480" decel="100000"/>
                                            <p:tgtEl>
                                              <p:spTgt spid="8"/>
                                            </p:tgtEl>
                                          </p:cBhvr>
                                        </p:animEffect>
                                        <p:anim calcmode="lin" valueType="num">
                                          <p:cBhvr>
                                            <p:cTn id="53" dur="480" decel="100000" fill="hold"/>
                                            <p:tgtEl>
                                              <p:spTgt spid="8"/>
                                            </p:tgtEl>
                                            <p:attrNameLst>
                                              <p:attrName>style.rotation</p:attrName>
                                            </p:attrNameLst>
                                          </p:cBhvr>
                                          <p:tavLst>
                                            <p:tav tm="0">
                                              <p:val>
                                                <p:fltVal val="-90"/>
                                              </p:val>
                                            </p:tav>
                                            <p:tav tm="100000">
                                              <p:val>
                                                <p:fltVal val="0"/>
                                              </p:val>
                                            </p:tav>
                                          </p:tavLst>
                                        </p:anim>
                                        <p:anim calcmode="lin" valueType="num">
                                          <p:cBhvr>
                                            <p:cTn id="54" dur="480" decel="100000" fill="hold"/>
                                            <p:tgtEl>
                                              <p:spTgt spid="8"/>
                                            </p:tgtEl>
                                            <p:attrNameLst>
                                              <p:attrName>ppt_x</p:attrName>
                                            </p:attrNameLst>
                                          </p:cBhvr>
                                          <p:tavLst>
                                            <p:tav tm="0">
                                              <p:val>
                                                <p:strVal val="#ppt_x+0.4"/>
                                              </p:val>
                                            </p:tav>
                                            <p:tav tm="100000">
                                              <p:val>
                                                <p:strVal val="#ppt_x-0.05"/>
                                              </p:val>
                                            </p:tav>
                                          </p:tavLst>
                                        </p:anim>
                                        <p:anim calcmode="lin" valueType="num">
                                          <p:cBhvr>
                                            <p:cTn id="55" dur="480" decel="100000" fill="hold"/>
                                            <p:tgtEl>
                                              <p:spTgt spid="8"/>
                                            </p:tgtEl>
                                            <p:attrNameLst>
                                              <p:attrName>ppt_y</p:attrName>
                                            </p:attrNameLst>
                                          </p:cBhvr>
                                          <p:tavLst>
                                            <p:tav tm="0">
                                              <p:val>
                                                <p:strVal val="#ppt_y-0.4"/>
                                              </p:val>
                                            </p:tav>
                                            <p:tav tm="100000">
                                              <p:val>
                                                <p:strVal val="#ppt_y+0.1"/>
                                              </p:val>
                                            </p:tav>
                                          </p:tavLst>
                                        </p:anim>
                                        <p:anim calcmode="lin" valueType="num">
                                          <p:cBhvr>
                                            <p:cTn id="56" dur="120" accel="100000" fill="hold">
                                              <p:stCondLst>
                                                <p:cond delay="480"/>
                                              </p:stCondLst>
                                            </p:cTn>
                                            <p:tgtEl>
                                              <p:spTgt spid="8"/>
                                            </p:tgtEl>
                                            <p:attrNameLst>
                                              <p:attrName>ppt_x</p:attrName>
                                            </p:attrNameLst>
                                          </p:cBhvr>
                                          <p:tavLst>
                                            <p:tav tm="0">
                                              <p:val>
                                                <p:strVal val="#ppt_x-0.05"/>
                                              </p:val>
                                            </p:tav>
                                            <p:tav tm="100000">
                                              <p:val>
                                                <p:strVal val="#ppt_x"/>
                                              </p:val>
                                            </p:tav>
                                          </p:tavLst>
                                        </p:anim>
                                        <p:anim calcmode="lin" valueType="num">
                                          <p:cBhvr>
                                            <p:cTn id="57" dur="120" accel="100000" fill="hold">
                                              <p:stCondLst>
                                                <p:cond delay="480"/>
                                              </p:stCondLst>
                                            </p:cTn>
                                            <p:tgtEl>
                                              <p:spTgt spid="8"/>
                                            </p:tgtEl>
                                            <p:attrNameLst>
                                              <p:attrName>ppt_y</p:attrName>
                                            </p:attrNameLst>
                                          </p:cBhvr>
                                          <p:tavLst>
                                            <p:tav tm="0">
                                              <p:val>
                                                <p:strVal val="#ppt_y+0.1"/>
                                              </p:val>
                                            </p:tav>
                                            <p:tav tm="100000">
                                              <p:val>
                                                <p:strVal val="#ppt_y"/>
                                              </p:val>
                                            </p:tav>
                                          </p:tavLst>
                                        </p:anim>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32" grpId="0"/>
          <p:bldP spid="3"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480" decel="100000"/>
                                            <p:tgtEl>
                                              <p:spTgt spid="29"/>
                                            </p:tgtEl>
                                          </p:cBhvr>
                                        </p:animEffect>
                                        <p:anim calcmode="lin" valueType="num">
                                          <p:cBhvr>
                                            <p:cTn id="14" dur="480" decel="100000" fill="hold"/>
                                            <p:tgtEl>
                                              <p:spTgt spid="29"/>
                                            </p:tgtEl>
                                            <p:attrNameLst>
                                              <p:attrName>style.rotation</p:attrName>
                                            </p:attrNameLst>
                                          </p:cBhvr>
                                          <p:tavLst>
                                            <p:tav tm="0">
                                              <p:val>
                                                <p:fltVal val="-90"/>
                                              </p:val>
                                            </p:tav>
                                            <p:tav tm="100000">
                                              <p:val>
                                                <p:fltVal val="0"/>
                                              </p:val>
                                            </p:tav>
                                          </p:tavLst>
                                        </p:anim>
                                        <p:anim calcmode="lin" valueType="num">
                                          <p:cBhvr>
                                            <p:cTn id="15" dur="480" decel="100000" fill="hold"/>
                                            <p:tgtEl>
                                              <p:spTgt spid="29"/>
                                            </p:tgtEl>
                                            <p:attrNameLst>
                                              <p:attrName>ppt_x</p:attrName>
                                            </p:attrNameLst>
                                          </p:cBhvr>
                                          <p:tavLst>
                                            <p:tav tm="0">
                                              <p:val>
                                                <p:strVal val="#ppt_x+0.4"/>
                                              </p:val>
                                            </p:tav>
                                            <p:tav tm="100000">
                                              <p:val>
                                                <p:strVal val="#ppt_x-0.05"/>
                                              </p:val>
                                            </p:tav>
                                          </p:tavLst>
                                        </p:anim>
                                        <p:anim calcmode="lin" valueType="num">
                                          <p:cBhvr>
                                            <p:cTn id="16" dur="480" decel="100000" fill="hold"/>
                                            <p:tgtEl>
                                              <p:spTgt spid="29"/>
                                            </p:tgtEl>
                                            <p:attrNameLst>
                                              <p:attrName>ppt_y</p:attrName>
                                            </p:attrNameLst>
                                          </p:cBhvr>
                                          <p:tavLst>
                                            <p:tav tm="0">
                                              <p:val>
                                                <p:strVal val="#ppt_y-0.4"/>
                                              </p:val>
                                            </p:tav>
                                            <p:tav tm="100000">
                                              <p:val>
                                                <p:strVal val="#ppt_y+0.1"/>
                                              </p:val>
                                            </p:tav>
                                          </p:tavLst>
                                        </p:anim>
                                        <p:anim calcmode="lin" valueType="num">
                                          <p:cBhvr>
                                            <p:cTn id="17" dur="120" accel="100000" fill="hold">
                                              <p:stCondLst>
                                                <p:cond delay="480"/>
                                              </p:stCondLst>
                                            </p:cTn>
                                            <p:tgtEl>
                                              <p:spTgt spid="29"/>
                                            </p:tgtEl>
                                            <p:attrNameLst>
                                              <p:attrName>ppt_x</p:attrName>
                                            </p:attrNameLst>
                                          </p:cBhvr>
                                          <p:tavLst>
                                            <p:tav tm="0">
                                              <p:val>
                                                <p:strVal val="#ppt_x-0.05"/>
                                              </p:val>
                                            </p:tav>
                                            <p:tav tm="100000">
                                              <p:val>
                                                <p:strVal val="#ppt_x"/>
                                              </p:val>
                                            </p:tav>
                                          </p:tavLst>
                                        </p:anim>
                                        <p:anim calcmode="lin" valueType="num">
                                          <p:cBhvr>
                                            <p:cTn id="18" dur="120" accel="100000" fill="hold">
                                              <p:stCondLst>
                                                <p:cond delay="480"/>
                                              </p:stCondLst>
                                            </p:cTn>
                                            <p:tgtEl>
                                              <p:spTgt spid="29"/>
                                            </p:tgtEl>
                                            <p:attrNameLst>
                                              <p:attrName>ppt_y</p:attrName>
                                            </p:attrNameLst>
                                          </p:cBhvr>
                                          <p:tavLst>
                                            <p:tav tm="0">
                                              <p:val>
                                                <p:strVal val="#ppt_y+0.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480" decel="100000"/>
                                            <p:tgtEl>
                                              <p:spTgt spid="31"/>
                                            </p:tgtEl>
                                          </p:cBhvr>
                                        </p:animEffect>
                                        <p:anim calcmode="lin" valueType="num">
                                          <p:cBhvr>
                                            <p:cTn id="27" dur="480" decel="100000" fill="hold"/>
                                            <p:tgtEl>
                                              <p:spTgt spid="31"/>
                                            </p:tgtEl>
                                            <p:attrNameLst>
                                              <p:attrName>style.rotation</p:attrName>
                                            </p:attrNameLst>
                                          </p:cBhvr>
                                          <p:tavLst>
                                            <p:tav tm="0">
                                              <p:val>
                                                <p:fltVal val="-90"/>
                                              </p:val>
                                            </p:tav>
                                            <p:tav tm="100000">
                                              <p:val>
                                                <p:fltVal val="0"/>
                                              </p:val>
                                            </p:tav>
                                          </p:tavLst>
                                        </p:anim>
                                        <p:anim calcmode="lin" valueType="num">
                                          <p:cBhvr>
                                            <p:cTn id="28" dur="480" decel="100000" fill="hold"/>
                                            <p:tgtEl>
                                              <p:spTgt spid="31"/>
                                            </p:tgtEl>
                                            <p:attrNameLst>
                                              <p:attrName>ppt_x</p:attrName>
                                            </p:attrNameLst>
                                          </p:cBhvr>
                                          <p:tavLst>
                                            <p:tav tm="0">
                                              <p:val>
                                                <p:strVal val="#ppt_x+0.4"/>
                                              </p:val>
                                            </p:tav>
                                            <p:tav tm="100000">
                                              <p:val>
                                                <p:strVal val="#ppt_x-0.05"/>
                                              </p:val>
                                            </p:tav>
                                          </p:tavLst>
                                        </p:anim>
                                        <p:anim calcmode="lin" valueType="num">
                                          <p:cBhvr>
                                            <p:cTn id="29" dur="480" decel="100000" fill="hold"/>
                                            <p:tgtEl>
                                              <p:spTgt spid="31"/>
                                            </p:tgtEl>
                                            <p:attrNameLst>
                                              <p:attrName>ppt_y</p:attrName>
                                            </p:attrNameLst>
                                          </p:cBhvr>
                                          <p:tavLst>
                                            <p:tav tm="0">
                                              <p:val>
                                                <p:strVal val="#ppt_y-0.4"/>
                                              </p:val>
                                            </p:tav>
                                            <p:tav tm="100000">
                                              <p:val>
                                                <p:strVal val="#ppt_y+0.1"/>
                                              </p:val>
                                            </p:tav>
                                          </p:tavLst>
                                        </p:anim>
                                        <p:anim calcmode="lin" valueType="num">
                                          <p:cBhvr>
                                            <p:cTn id="30" dur="120" accel="100000" fill="hold">
                                              <p:stCondLst>
                                                <p:cond delay="480"/>
                                              </p:stCondLst>
                                            </p:cTn>
                                            <p:tgtEl>
                                              <p:spTgt spid="31"/>
                                            </p:tgtEl>
                                            <p:attrNameLst>
                                              <p:attrName>ppt_x</p:attrName>
                                            </p:attrNameLst>
                                          </p:cBhvr>
                                          <p:tavLst>
                                            <p:tav tm="0">
                                              <p:val>
                                                <p:strVal val="#ppt_x-0.05"/>
                                              </p:val>
                                            </p:tav>
                                            <p:tav tm="100000">
                                              <p:val>
                                                <p:strVal val="#ppt_x"/>
                                              </p:val>
                                            </p:tav>
                                          </p:tavLst>
                                        </p:anim>
                                        <p:anim calcmode="lin" valueType="num">
                                          <p:cBhvr>
                                            <p:cTn id="31" dur="120" accel="100000" fill="hold">
                                              <p:stCondLst>
                                                <p:cond delay="480"/>
                                              </p:stCondLst>
                                            </p:cTn>
                                            <p:tgtEl>
                                              <p:spTgt spid="31"/>
                                            </p:tgtEl>
                                            <p:attrNameLst>
                                              <p:attrName>ppt_y</p:attrName>
                                            </p:attrNameLst>
                                          </p:cBhvr>
                                          <p:tavLst>
                                            <p:tav tm="0">
                                              <p:val>
                                                <p:strVal val="#ppt_y+0.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480" decel="100000"/>
                                            <p:tgtEl>
                                              <p:spTgt spid="5"/>
                                            </p:tgtEl>
                                          </p:cBhvr>
                                        </p:animEffect>
                                        <p:anim calcmode="lin" valueType="num">
                                          <p:cBhvr>
                                            <p:cTn id="40" dur="480" decel="100000" fill="hold"/>
                                            <p:tgtEl>
                                              <p:spTgt spid="5"/>
                                            </p:tgtEl>
                                            <p:attrNameLst>
                                              <p:attrName>style.rotation</p:attrName>
                                            </p:attrNameLst>
                                          </p:cBhvr>
                                          <p:tavLst>
                                            <p:tav tm="0">
                                              <p:val>
                                                <p:fltVal val="-90"/>
                                              </p:val>
                                            </p:tav>
                                            <p:tav tm="100000">
                                              <p:val>
                                                <p:fltVal val="0"/>
                                              </p:val>
                                            </p:tav>
                                          </p:tavLst>
                                        </p:anim>
                                        <p:anim calcmode="lin" valueType="num">
                                          <p:cBhvr>
                                            <p:cTn id="41" dur="480" decel="100000" fill="hold"/>
                                            <p:tgtEl>
                                              <p:spTgt spid="5"/>
                                            </p:tgtEl>
                                            <p:attrNameLst>
                                              <p:attrName>ppt_x</p:attrName>
                                            </p:attrNameLst>
                                          </p:cBhvr>
                                          <p:tavLst>
                                            <p:tav tm="0">
                                              <p:val>
                                                <p:strVal val="#ppt_x+0.4"/>
                                              </p:val>
                                            </p:tav>
                                            <p:tav tm="100000">
                                              <p:val>
                                                <p:strVal val="#ppt_x-0.05"/>
                                              </p:val>
                                            </p:tav>
                                          </p:tavLst>
                                        </p:anim>
                                        <p:anim calcmode="lin" valueType="num">
                                          <p:cBhvr>
                                            <p:cTn id="42" dur="480" decel="100000" fill="hold"/>
                                            <p:tgtEl>
                                              <p:spTgt spid="5"/>
                                            </p:tgtEl>
                                            <p:attrNameLst>
                                              <p:attrName>ppt_y</p:attrName>
                                            </p:attrNameLst>
                                          </p:cBhvr>
                                          <p:tavLst>
                                            <p:tav tm="0">
                                              <p:val>
                                                <p:strVal val="#ppt_y-0.4"/>
                                              </p:val>
                                            </p:tav>
                                            <p:tav tm="100000">
                                              <p:val>
                                                <p:strVal val="#ppt_y+0.1"/>
                                              </p:val>
                                            </p:tav>
                                          </p:tavLst>
                                        </p:anim>
                                        <p:anim calcmode="lin" valueType="num">
                                          <p:cBhvr>
                                            <p:cTn id="43" dur="120" accel="100000" fill="hold">
                                              <p:stCondLst>
                                                <p:cond delay="480"/>
                                              </p:stCondLst>
                                            </p:cTn>
                                            <p:tgtEl>
                                              <p:spTgt spid="5"/>
                                            </p:tgtEl>
                                            <p:attrNameLst>
                                              <p:attrName>ppt_x</p:attrName>
                                            </p:attrNameLst>
                                          </p:cBhvr>
                                          <p:tavLst>
                                            <p:tav tm="0">
                                              <p:val>
                                                <p:strVal val="#ppt_x-0.05"/>
                                              </p:val>
                                            </p:tav>
                                            <p:tav tm="100000">
                                              <p:val>
                                                <p:strVal val="#ppt_x"/>
                                              </p:val>
                                            </p:tav>
                                          </p:tavLst>
                                        </p:anim>
                                        <p:anim calcmode="lin" valueType="num">
                                          <p:cBhvr>
                                            <p:cTn id="44" dur="120" accel="100000" fill="hold">
                                              <p:stCondLst>
                                                <p:cond delay="480"/>
                                              </p:stCondLst>
                                            </p:cTn>
                                            <p:tgtEl>
                                              <p:spTgt spid="5"/>
                                            </p:tgtEl>
                                            <p:attrNameLst>
                                              <p:attrName>ppt_y</p:attrName>
                                            </p:attrNameLst>
                                          </p:cBhvr>
                                          <p:tavLst>
                                            <p:tav tm="0">
                                              <p:val>
                                                <p:strVal val="#ppt_y+0.1"/>
                                              </p:val>
                                            </p:tav>
                                            <p:tav tm="100000">
                                              <p:val>
                                                <p:strVal val="#ppt_y"/>
                                              </p:val>
                                            </p:tav>
                                          </p:tavLst>
                                        </p:anim>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480" decel="100000"/>
                                            <p:tgtEl>
                                              <p:spTgt spid="8"/>
                                            </p:tgtEl>
                                          </p:cBhvr>
                                        </p:animEffect>
                                        <p:anim calcmode="lin" valueType="num">
                                          <p:cBhvr>
                                            <p:cTn id="53" dur="480" decel="100000" fill="hold"/>
                                            <p:tgtEl>
                                              <p:spTgt spid="8"/>
                                            </p:tgtEl>
                                            <p:attrNameLst>
                                              <p:attrName>style.rotation</p:attrName>
                                            </p:attrNameLst>
                                          </p:cBhvr>
                                          <p:tavLst>
                                            <p:tav tm="0">
                                              <p:val>
                                                <p:fltVal val="-90"/>
                                              </p:val>
                                            </p:tav>
                                            <p:tav tm="100000">
                                              <p:val>
                                                <p:fltVal val="0"/>
                                              </p:val>
                                            </p:tav>
                                          </p:tavLst>
                                        </p:anim>
                                        <p:anim calcmode="lin" valueType="num">
                                          <p:cBhvr>
                                            <p:cTn id="54" dur="480" decel="100000" fill="hold"/>
                                            <p:tgtEl>
                                              <p:spTgt spid="8"/>
                                            </p:tgtEl>
                                            <p:attrNameLst>
                                              <p:attrName>ppt_x</p:attrName>
                                            </p:attrNameLst>
                                          </p:cBhvr>
                                          <p:tavLst>
                                            <p:tav tm="0">
                                              <p:val>
                                                <p:strVal val="#ppt_x+0.4"/>
                                              </p:val>
                                            </p:tav>
                                            <p:tav tm="100000">
                                              <p:val>
                                                <p:strVal val="#ppt_x-0.05"/>
                                              </p:val>
                                            </p:tav>
                                          </p:tavLst>
                                        </p:anim>
                                        <p:anim calcmode="lin" valueType="num">
                                          <p:cBhvr>
                                            <p:cTn id="55" dur="480" decel="100000" fill="hold"/>
                                            <p:tgtEl>
                                              <p:spTgt spid="8"/>
                                            </p:tgtEl>
                                            <p:attrNameLst>
                                              <p:attrName>ppt_y</p:attrName>
                                            </p:attrNameLst>
                                          </p:cBhvr>
                                          <p:tavLst>
                                            <p:tav tm="0">
                                              <p:val>
                                                <p:strVal val="#ppt_y-0.4"/>
                                              </p:val>
                                            </p:tav>
                                            <p:tav tm="100000">
                                              <p:val>
                                                <p:strVal val="#ppt_y+0.1"/>
                                              </p:val>
                                            </p:tav>
                                          </p:tavLst>
                                        </p:anim>
                                        <p:anim calcmode="lin" valueType="num">
                                          <p:cBhvr>
                                            <p:cTn id="56" dur="120" accel="100000" fill="hold">
                                              <p:stCondLst>
                                                <p:cond delay="480"/>
                                              </p:stCondLst>
                                            </p:cTn>
                                            <p:tgtEl>
                                              <p:spTgt spid="8"/>
                                            </p:tgtEl>
                                            <p:attrNameLst>
                                              <p:attrName>ppt_x</p:attrName>
                                            </p:attrNameLst>
                                          </p:cBhvr>
                                          <p:tavLst>
                                            <p:tav tm="0">
                                              <p:val>
                                                <p:strVal val="#ppt_x-0.05"/>
                                              </p:val>
                                            </p:tav>
                                            <p:tav tm="100000">
                                              <p:val>
                                                <p:strVal val="#ppt_x"/>
                                              </p:val>
                                            </p:tav>
                                          </p:tavLst>
                                        </p:anim>
                                        <p:anim calcmode="lin" valueType="num">
                                          <p:cBhvr>
                                            <p:cTn id="57" dur="120" accel="100000" fill="hold">
                                              <p:stCondLst>
                                                <p:cond delay="480"/>
                                              </p:stCondLst>
                                            </p:cTn>
                                            <p:tgtEl>
                                              <p:spTgt spid="8"/>
                                            </p:tgtEl>
                                            <p:attrNameLst>
                                              <p:attrName>ppt_y</p:attrName>
                                            </p:attrNameLst>
                                          </p:cBhvr>
                                          <p:tavLst>
                                            <p:tav tm="0">
                                              <p:val>
                                                <p:strVal val="#ppt_y+0.1"/>
                                              </p:val>
                                            </p:tav>
                                            <p:tav tm="100000">
                                              <p:val>
                                                <p:strVal val="#ppt_y"/>
                                              </p:val>
                                            </p:tav>
                                          </p:tavLst>
                                        </p:anim>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32" grpId="0"/>
          <p:bldP spid="3" grpId="0"/>
          <p:bldP spid="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29F8315C-CD9D-4880-0AE0-DE337E4A2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25" name="Group 24">
            <a:extLst>
              <a:ext uri="{FF2B5EF4-FFF2-40B4-BE49-F238E27FC236}">
                <a16:creationId xmlns:a16="http://schemas.microsoft.com/office/drawing/2014/main" id="{F7DED047-822F-1C01-7813-0F2BC35C02AD}"/>
              </a:ext>
            </a:extLst>
          </p:cNvPr>
          <p:cNvGrpSpPr/>
          <p:nvPr/>
        </p:nvGrpSpPr>
        <p:grpSpPr>
          <a:xfrm>
            <a:off x="392547" y="1594971"/>
            <a:ext cx="12727718" cy="1110538"/>
            <a:chOff x="497342" y="2571278"/>
            <a:chExt cx="6425682" cy="1929954"/>
          </a:xfrm>
        </p:grpSpPr>
        <p:sp>
          <p:nvSpPr>
            <p:cNvPr id="26" name="Rectangle: Rounded Corners 25">
              <a:extLst>
                <a:ext uri="{FF2B5EF4-FFF2-40B4-BE49-F238E27FC236}">
                  <a16:creationId xmlns:a16="http://schemas.microsoft.com/office/drawing/2014/main" id="{6FE3B38A-D7AF-0081-FAB4-E522EE635B16}"/>
                </a:ext>
              </a:extLst>
            </p:cNvPr>
            <p:cNvSpPr/>
            <p:nvPr/>
          </p:nvSpPr>
          <p:spPr>
            <a:xfrm>
              <a:off x="497342" y="2571278"/>
              <a:ext cx="5812457" cy="1929954"/>
            </a:xfrm>
            <a:custGeom>
              <a:avLst/>
              <a:gdLst>
                <a:gd name="connsiteX0" fmla="*/ 0 w 5812457"/>
                <a:gd name="connsiteY0" fmla="*/ 116743 h 1929954"/>
                <a:gd name="connsiteX1" fmla="*/ 116743 w 5812457"/>
                <a:gd name="connsiteY1" fmla="*/ 0 h 1929954"/>
                <a:gd name="connsiteX2" fmla="*/ 869904 w 5812457"/>
                <a:gd name="connsiteY2" fmla="*/ 0 h 1929954"/>
                <a:gd name="connsiteX3" fmla="*/ 1623065 w 5812457"/>
                <a:gd name="connsiteY3" fmla="*/ 0 h 1929954"/>
                <a:gd name="connsiteX4" fmla="*/ 2153067 w 5812457"/>
                <a:gd name="connsiteY4" fmla="*/ 0 h 1929954"/>
                <a:gd name="connsiteX5" fmla="*/ 2738859 w 5812457"/>
                <a:gd name="connsiteY5" fmla="*/ 0 h 1929954"/>
                <a:gd name="connsiteX6" fmla="*/ 3547810 w 5812457"/>
                <a:gd name="connsiteY6" fmla="*/ 0 h 1929954"/>
                <a:gd name="connsiteX7" fmla="*/ 4077812 w 5812457"/>
                <a:gd name="connsiteY7" fmla="*/ 0 h 1929954"/>
                <a:gd name="connsiteX8" fmla="*/ 4607815 w 5812457"/>
                <a:gd name="connsiteY8" fmla="*/ 0 h 1929954"/>
                <a:gd name="connsiteX9" fmla="*/ 5695714 w 5812457"/>
                <a:gd name="connsiteY9" fmla="*/ 0 h 1929954"/>
                <a:gd name="connsiteX10" fmla="*/ 5812457 w 5812457"/>
                <a:gd name="connsiteY10" fmla="*/ 116743 h 1929954"/>
                <a:gd name="connsiteX11" fmla="*/ 5812457 w 5812457"/>
                <a:gd name="connsiteY11" fmla="*/ 631338 h 1929954"/>
                <a:gd name="connsiteX12" fmla="*/ 5812457 w 5812457"/>
                <a:gd name="connsiteY12" fmla="*/ 1230757 h 1929954"/>
                <a:gd name="connsiteX13" fmla="*/ 5812457 w 5812457"/>
                <a:gd name="connsiteY13" fmla="*/ 1813211 h 1929954"/>
                <a:gd name="connsiteX14" fmla="*/ 5695714 w 5812457"/>
                <a:gd name="connsiteY14" fmla="*/ 1929954 h 1929954"/>
                <a:gd name="connsiteX15" fmla="*/ 5109922 w 5812457"/>
                <a:gd name="connsiteY15" fmla="*/ 1929954 h 1929954"/>
                <a:gd name="connsiteX16" fmla="*/ 4468340 w 5812457"/>
                <a:gd name="connsiteY16" fmla="*/ 1929954 h 1929954"/>
                <a:gd name="connsiteX17" fmla="*/ 3826759 w 5812457"/>
                <a:gd name="connsiteY17" fmla="*/ 1929954 h 1929954"/>
                <a:gd name="connsiteX18" fmla="*/ 3296756 w 5812457"/>
                <a:gd name="connsiteY18" fmla="*/ 1929954 h 1929954"/>
                <a:gd name="connsiteX19" fmla="*/ 2655175 w 5812457"/>
                <a:gd name="connsiteY19" fmla="*/ 1929954 h 1929954"/>
                <a:gd name="connsiteX20" fmla="*/ 2069383 w 5812457"/>
                <a:gd name="connsiteY20" fmla="*/ 1929954 h 1929954"/>
                <a:gd name="connsiteX21" fmla="*/ 1539381 w 5812457"/>
                <a:gd name="connsiteY21" fmla="*/ 1929954 h 1929954"/>
                <a:gd name="connsiteX22" fmla="*/ 730430 w 5812457"/>
                <a:gd name="connsiteY22" fmla="*/ 1929954 h 1929954"/>
                <a:gd name="connsiteX23" fmla="*/ 116743 w 5812457"/>
                <a:gd name="connsiteY23" fmla="*/ 1929954 h 1929954"/>
                <a:gd name="connsiteX24" fmla="*/ 0 w 5812457"/>
                <a:gd name="connsiteY24" fmla="*/ 1813211 h 1929954"/>
                <a:gd name="connsiteX25" fmla="*/ 0 w 5812457"/>
                <a:gd name="connsiteY25" fmla="*/ 1247722 h 1929954"/>
                <a:gd name="connsiteX26" fmla="*/ 0 w 5812457"/>
                <a:gd name="connsiteY26" fmla="*/ 699197 h 1929954"/>
                <a:gd name="connsiteX27" fmla="*/ 0 w 5812457"/>
                <a:gd name="connsiteY27" fmla="*/ 116743 h 192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2457" h="1929954" fill="none" extrusionOk="0">
                  <a:moveTo>
                    <a:pt x="0" y="116743"/>
                  </a:moveTo>
                  <a:cubicBezTo>
                    <a:pt x="-12797" y="51205"/>
                    <a:pt x="54897" y="7355"/>
                    <a:pt x="116743" y="0"/>
                  </a:cubicBezTo>
                  <a:cubicBezTo>
                    <a:pt x="491336" y="24784"/>
                    <a:pt x="547292" y="-11129"/>
                    <a:pt x="869904" y="0"/>
                  </a:cubicBezTo>
                  <a:cubicBezTo>
                    <a:pt x="1192516" y="11129"/>
                    <a:pt x="1334004" y="-21280"/>
                    <a:pt x="1623065" y="0"/>
                  </a:cubicBezTo>
                  <a:cubicBezTo>
                    <a:pt x="1912126" y="21280"/>
                    <a:pt x="1949374" y="-20415"/>
                    <a:pt x="2153067" y="0"/>
                  </a:cubicBezTo>
                  <a:cubicBezTo>
                    <a:pt x="2356760" y="20415"/>
                    <a:pt x="2563696" y="-6981"/>
                    <a:pt x="2738859" y="0"/>
                  </a:cubicBezTo>
                  <a:cubicBezTo>
                    <a:pt x="2914022" y="6981"/>
                    <a:pt x="3328881" y="8055"/>
                    <a:pt x="3547810" y="0"/>
                  </a:cubicBezTo>
                  <a:cubicBezTo>
                    <a:pt x="3766739" y="-8055"/>
                    <a:pt x="3876512" y="-18572"/>
                    <a:pt x="4077812" y="0"/>
                  </a:cubicBezTo>
                  <a:cubicBezTo>
                    <a:pt x="4279112" y="18572"/>
                    <a:pt x="4436893" y="7037"/>
                    <a:pt x="4607815" y="0"/>
                  </a:cubicBezTo>
                  <a:cubicBezTo>
                    <a:pt x="4778737" y="-7037"/>
                    <a:pt x="5472321" y="-18901"/>
                    <a:pt x="5695714" y="0"/>
                  </a:cubicBezTo>
                  <a:cubicBezTo>
                    <a:pt x="5756446" y="1692"/>
                    <a:pt x="5813777" y="45886"/>
                    <a:pt x="5812457" y="116743"/>
                  </a:cubicBezTo>
                  <a:cubicBezTo>
                    <a:pt x="5806056" y="226228"/>
                    <a:pt x="5792347" y="421718"/>
                    <a:pt x="5812457" y="631338"/>
                  </a:cubicBezTo>
                  <a:cubicBezTo>
                    <a:pt x="5832567" y="840958"/>
                    <a:pt x="5806408" y="1090886"/>
                    <a:pt x="5812457" y="1230757"/>
                  </a:cubicBezTo>
                  <a:cubicBezTo>
                    <a:pt x="5818506" y="1370628"/>
                    <a:pt x="5794810" y="1558429"/>
                    <a:pt x="5812457" y="1813211"/>
                  </a:cubicBezTo>
                  <a:cubicBezTo>
                    <a:pt x="5826719" y="1878314"/>
                    <a:pt x="5752209" y="1943720"/>
                    <a:pt x="5695714" y="1929954"/>
                  </a:cubicBezTo>
                  <a:cubicBezTo>
                    <a:pt x="5527365" y="1948621"/>
                    <a:pt x="5234303" y="1956983"/>
                    <a:pt x="5109922" y="1929954"/>
                  </a:cubicBezTo>
                  <a:cubicBezTo>
                    <a:pt x="4985541" y="1902925"/>
                    <a:pt x="4733135" y="1937891"/>
                    <a:pt x="4468340" y="1929954"/>
                  </a:cubicBezTo>
                  <a:cubicBezTo>
                    <a:pt x="4203545" y="1922017"/>
                    <a:pt x="4037930" y="1936790"/>
                    <a:pt x="3826759" y="1929954"/>
                  </a:cubicBezTo>
                  <a:cubicBezTo>
                    <a:pt x="3615588" y="1923118"/>
                    <a:pt x="3413517" y="1944625"/>
                    <a:pt x="3296756" y="1929954"/>
                  </a:cubicBezTo>
                  <a:cubicBezTo>
                    <a:pt x="3179995" y="1915283"/>
                    <a:pt x="2855200" y="1927204"/>
                    <a:pt x="2655175" y="1929954"/>
                  </a:cubicBezTo>
                  <a:cubicBezTo>
                    <a:pt x="2455150" y="1932704"/>
                    <a:pt x="2235431" y="1923439"/>
                    <a:pt x="2069383" y="1929954"/>
                  </a:cubicBezTo>
                  <a:cubicBezTo>
                    <a:pt x="1903335" y="1936469"/>
                    <a:pt x="1717190" y="1946640"/>
                    <a:pt x="1539381" y="1929954"/>
                  </a:cubicBezTo>
                  <a:cubicBezTo>
                    <a:pt x="1361572" y="1913268"/>
                    <a:pt x="1063785" y="1931636"/>
                    <a:pt x="730430" y="1929954"/>
                  </a:cubicBezTo>
                  <a:cubicBezTo>
                    <a:pt x="397075" y="1928272"/>
                    <a:pt x="321584" y="1901056"/>
                    <a:pt x="116743" y="1929954"/>
                  </a:cubicBezTo>
                  <a:cubicBezTo>
                    <a:pt x="45792" y="1917564"/>
                    <a:pt x="6128" y="1875848"/>
                    <a:pt x="0" y="1813211"/>
                  </a:cubicBezTo>
                  <a:cubicBezTo>
                    <a:pt x="1529" y="1699931"/>
                    <a:pt x="5937" y="1501330"/>
                    <a:pt x="0" y="1247722"/>
                  </a:cubicBezTo>
                  <a:cubicBezTo>
                    <a:pt x="-5937" y="994114"/>
                    <a:pt x="11805" y="880040"/>
                    <a:pt x="0" y="699197"/>
                  </a:cubicBezTo>
                  <a:cubicBezTo>
                    <a:pt x="-11805" y="518355"/>
                    <a:pt x="4013" y="308238"/>
                    <a:pt x="0" y="116743"/>
                  </a:cubicBezTo>
                  <a:close/>
                </a:path>
                <a:path w="5812457" h="1929954" stroke="0" extrusionOk="0">
                  <a:moveTo>
                    <a:pt x="0" y="116743"/>
                  </a:moveTo>
                  <a:cubicBezTo>
                    <a:pt x="101" y="55355"/>
                    <a:pt x="58958" y="11954"/>
                    <a:pt x="116743" y="0"/>
                  </a:cubicBezTo>
                  <a:cubicBezTo>
                    <a:pt x="348551" y="-6311"/>
                    <a:pt x="670134" y="-5862"/>
                    <a:pt x="869904" y="0"/>
                  </a:cubicBezTo>
                  <a:cubicBezTo>
                    <a:pt x="1069674" y="5862"/>
                    <a:pt x="1273553" y="24317"/>
                    <a:pt x="1455696" y="0"/>
                  </a:cubicBezTo>
                  <a:cubicBezTo>
                    <a:pt x="1637839" y="-24317"/>
                    <a:pt x="1823122" y="8579"/>
                    <a:pt x="2041488" y="0"/>
                  </a:cubicBezTo>
                  <a:cubicBezTo>
                    <a:pt x="2259854" y="-8579"/>
                    <a:pt x="2547808" y="-3639"/>
                    <a:pt x="2794649" y="0"/>
                  </a:cubicBezTo>
                  <a:cubicBezTo>
                    <a:pt x="3041490" y="3639"/>
                    <a:pt x="3187133" y="-19144"/>
                    <a:pt x="3436231" y="0"/>
                  </a:cubicBezTo>
                  <a:cubicBezTo>
                    <a:pt x="3685329" y="19144"/>
                    <a:pt x="3987921" y="-30163"/>
                    <a:pt x="4245182" y="0"/>
                  </a:cubicBezTo>
                  <a:cubicBezTo>
                    <a:pt x="4502443" y="30163"/>
                    <a:pt x="4764654" y="-8551"/>
                    <a:pt x="5054132" y="0"/>
                  </a:cubicBezTo>
                  <a:cubicBezTo>
                    <a:pt x="5343610" y="8551"/>
                    <a:pt x="5484144" y="-20786"/>
                    <a:pt x="5695714" y="0"/>
                  </a:cubicBezTo>
                  <a:cubicBezTo>
                    <a:pt x="5753068" y="-3199"/>
                    <a:pt x="5802695" y="52182"/>
                    <a:pt x="5812457" y="116743"/>
                  </a:cubicBezTo>
                  <a:cubicBezTo>
                    <a:pt x="5814047" y="271155"/>
                    <a:pt x="5817808" y="535997"/>
                    <a:pt x="5812457" y="682232"/>
                  </a:cubicBezTo>
                  <a:cubicBezTo>
                    <a:pt x="5807106" y="828467"/>
                    <a:pt x="5790081" y="1016808"/>
                    <a:pt x="5812457" y="1247722"/>
                  </a:cubicBezTo>
                  <a:cubicBezTo>
                    <a:pt x="5834834" y="1478636"/>
                    <a:pt x="5806237" y="1530976"/>
                    <a:pt x="5812457" y="1813211"/>
                  </a:cubicBezTo>
                  <a:cubicBezTo>
                    <a:pt x="5815889" y="1878110"/>
                    <a:pt x="5761849" y="1938405"/>
                    <a:pt x="5695714" y="1929954"/>
                  </a:cubicBezTo>
                  <a:cubicBezTo>
                    <a:pt x="5480267" y="1908414"/>
                    <a:pt x="5245267" y="1932652"/>
                    <a:pt x="4942553" y="1929954"/>
                  </a:cubicBezTo>
                  <a:cubicBezTo>
                    <a:pt x="4639839" y="1927256"/>
                    <a:pt x="4600087" y="1954629"/>
                    <a:pt x="4300971" y="1929954"/>
                  </a:cubicBezTo>
                  <a:cubicBezTo>
                    <a:pt x="4001855" y="1905279"/>
                    <a:pt x="3897398" y="1920654"/>
                    <a:pt x="3659390" y="1929954"/>
                  </a:cubicBezTo>
                  <a:cubicBezTo>
                    <a:pt x="3421382" y="1939254"/>
                    <a:pt x="3046927" y="1938984"/>
                    <a:pt x="2850439" y="1929954"/>
                  </a:cubicBezTo>
                  <a:cubicBezTo>
                    <a:pt x="2653951" y="1920924"/>
                    <a:pt x="2402222" y="1910216"/>
                    <a:pt x="2097278" y="1929954"/>
                  </a:cubicBezTo>
                  <a:cubicBezTo>
                    <a:pt x="1792334" y="1949692"/>
                    <a:pt x="1674954" y="1928250"/>
                    <a:pt x="1455696" y="1929954"/>
                  </a:cubicBezTo>
                  <a:cubicBezTo>
                    <a:pt x="1236438" y="1931658"/>
                    <a:pt x="1031719" y="1928193"/>
                    <a:pt x="869904" y="1929954"/>
                  </a:cubicBezTo>
                  <a:cubicBezTo>
                    <a:pt x="708089" y="1931715"/>
                    <a:pt x="439025" y="1946999"/>
                    <a:pt x="116743" y="1929954"/>
                  </a:cubicBezTo>
                  <a:cubicBezTo>
                    <a:pt x="61853" y="1919123"/>
                    <a:pt x="-1210" y="1881110"/>
                    <a:pt x="0" y="1813211"/>
                  </a:cubicBezTo>
                  <a:cubicBezTo>
                    <a:pt x="1105" y="1669905"/>
                    <a:pt x="-27507" y="1387495"/>
                    <a:pt x="0" y="1213792"/>
                  </a:cubicBezTo>
                  <a:cubicBezTo>
                    <a:pt x="27507" y="1040089"/>
                    <a:pt x="-125" y="776549"/>
                    <a:pt x="0" y="614374"/>
                  </a:cubicBezTo>
                  <a:cubicBezTo>
                    <a:pt x="125" y="452199"/>
                    <a:pt x="-20063" y="332738"/>
                    <a:pt x="0" y="11674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60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EECE628-4387-3722-8CA0-D6964DAEABCF}"/>
                </a:ext>
              </a:extLst>
            </p:cNvPr>
            <p:cNvSpPr txBox="1"/>
            <p:nvPr/>
          </p:nvSpPr>
          <p:spPr>
            <a:xfrm>
              <a:off x="1203160" y="2861809"/>
              <a:ext cx="5719864" cy="1238785"/>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a:ea typeface="+mn-ea"/>
                  <a:cs typeface="+mn-cs"/>
                </a:rPr>
                <a:t>Bạn nhỏ kể về điều gì trong khổ thơ đầu?</a:t>
              </a:r>
              <a:endParaRPr kumimoji="0" lang="vi-VN" sz="3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805EB22-6B74-825F-366A-5333EB9E28ED}"/>
              </a:ext>
            </a:extLst>
          </p:cNvPr>
          <p:cNvGrpSpPr/>
          <p:nvPr/>
        </p:nvGrpSpPr>
        <p:grpSpPr>
          <a:xfrm>
            <a:off x="392547" y="605748"/>
            <a:ext cx="1895328" cy="1544492"/>
            <a:chOff x="5026145" y="1802804"/>
            <a:chExt cx="2647093" cy="2157102"/>
          </a:xfrm>
        </p:grpSpPr>
        <p:pic>
          <p:nvPicPr>
            <p:cNvPr id="7" name="图片 24">
              <a:extLst>
                <a:ext uri="{FF2B5EF4-FFF2-40B4-BE49-F238E27FC236}">
                  <a16:creationId xmlns:a16="http://schemas.microsoft.com/office/drawing/2014/main" id="{70ADBC1B-57BE-7808-B7C9-C98EC615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26145" y="1802804"/>
              <a:ext cx="2647093" cy="2157102"/>
            </a:xfrm>
            <a:prstGeom prst="rect">
              <a:avLst/>
            </a:prstGeom>
          </p:spPr>
        </p:pic>
        <p:pic>
          <p:nvPicPr>
            <p:cNvPr id="29" name="Picture 28" descr="Shape&#10;&#10;Description automatically generated">
              <a:extLst>
                <a:ext uri="{FF2B5EF4-FFF2-40B4-BE49-F238E27FC236}">
                  <a16:creationId xmlns:a16="http://schemas.microsoft.com/office/drawing/2014/main" id="{9744B7BD-14AF-96F1-2252-74E3583DE6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356" y="2262771"/>
              <a:ext cx="801757" cy="1220731"/>
            </a:xfrm>
            <a:prstGeom prst="rect">
              <a:avLst/>
            </a:prstGeom>
          </p:spPr>
        </p:pic>
      </p:grpSp>
      <p:sp>
        <p:nvSpPr>
          <p:cNvPr id="20" name="Speech Bubble: Rectangle with Corners Rounded 19">
            <a:extLst>
              <a:ext uri="{FF2B5EF4-FFF2-40B4-BE49-F238E27FC236}">
                <a16:creationId xmlns:a16="http://schemas.microsoft.com/office/drawing/2014/main" id="{F7CE57AD-D0EA-4A96-BF49-5926A5F4E7DE}"/>
              </a:ext>
            </a:extLst>
          </p:cNvPr>
          <p:cNvSpPr/>
          <p:nvPr/>
        </p:nvSpPr>
        <p:spPr>
          <a:xfrm>
            <a:off x="392547" y="3942103"/>
            <a:ext cx="11513067" cy="1939935"/>
          </a:xfrm>
          <a:custGeom>
            <a:avLst/>
            <a:gdLst>
              <a:gd name="connsiteX0" fmla="*/ 0 w 11513067"/>
              <a:gd name="connsiteY0" fmla="*/ 323329 h 1939935"/>
              <a:gd name="connsiteX1" fmla="*/ 323329 w 11513067"/>
              <a:gd name="connsiteY1" fmla="*/ 0 h 1939935"/>
              <a:gd name="connsiteX2" fmla="*/ 1918845 w 11513067"/>
              <a:gd name="connsiteY2" fmla="*/ 0 h 1939935"/>
              <a:gd name="connsiteX3" fmla="*/ 5319037 w 11513067"/>
              <a:gd name="connsiteY3" fmla="*/ -666639 h 1939935"/>
              <a:gd name="connsiteX4" fmla="*/ 4797111 w 11513067"/>
              <a:gd name="connsiteY4" fmla="*/ 0 h 1939935"/>
              <a:gd name="connsiteX5" fmla="*/ 11189738 w 11513067"/>
              <a:gd name="connsiteY5" fmla="*/ 0 h 1939935"/>
              <a:gd name="connsiteX6" fmla="*/ 11513067 w 11513067"/>
              <a:gd name="connsiteY6" fmla="*/ 323329 h 1939935"/>
              <a:gd name="connsiteX7" fmla="*/ 11513067 w 11513067"/>
              <a:gd name="connsiteY7" fmla="*/ 323323 h 1939935"/>
              <a:gd name="connsiteX8" fmla="*/ 11513067 w 11513067"/>
              <a:gd name="connsiteY8" fmla="*/ 323323 h 1939935"/>
              <a:gd name="connsiteX9" fmla="*/ 11513067 w 11513067"/>
              <a:gd name="connsiteY9" fmla="*/ 808306 h 1939935"/>
              <a:gd name="connsiteX10" fmla="*/ 11513067 w 11513067"/>
              <a:gd name="connsiteY10" fmla="*/ 1616606 h 1939935"/>
              <a:gd name="connsiteX11" fmla="*/ 11189738 w 11513067"/>
              <a:gd name="connsiteY11" fmla="*/ 1939935 h 1939935"/>
              <a:gd name="connsiteX12" fmla="*/ 4797111 w 11513067"/>
              <a:gd name="connsiteY12" fmla="*/ 1939935 h 1939935"/>
              <a:gd name="connsiteX13" fmla="*/ 1918845 w 11513067"/>
              <a:gd name="connsiteY13" fmla="*/ 1939935 h 1939935"/>
              <a:gd name="connsiteX14" fmla="*/ 1918845 w 11513067"/>
              <a:gd name="connsiteY14" fmla="*/ 1939935 h 1939935"/>
              <a:gd name="connsiteX15" fmla="*/ 323329 w 11513067"/>
              <a:gd name="connsiteY15" fmla="*/ 1939935 h 1939935"/>
              <a:gd name="connsiteX16" fmla="*/ 0 w 11513067"/>
              <a:gd name="connsiteY16" fmla="*/ 1616606 h 1939935"/>
              <a:gd name="connsiteX17" fmla="*/ 0 w 11513067"/>
              <a:gd name="connsiteY17" fmla="*/ 808306 h 1939935"/>
              <a:gd name="connsiteX18" fmla="*/ 0 w 11513067"/>
              <a:gd name="connsiteY18" fmla="*/ 323323 h 1939935"/>
              <a:gd name="connsiteX19" fmla="*/ 0 w 11513067"/>
              <a:gd name="connsiteY19" fmla="*/ 323323 h 1939935"/>
              <a:gd name="connsiteX20" fmla="*/ 0 w 11513067"/>
              <a:gd name="connsiteY20" fmla="*/ 323329 h 193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13067" h="1939935" fill="none" extrusionOk="0">
                <a:moveTo>
                  <a:pt x="0" y="323329"/>
                </a:moveTo>
                <a:cubicBezTo>
                  <a:pt x="-15919" y="163897"/>
                  <a:pt x="151940" y="-19428"/>
                  <a:pt x="323329" y="0"/>
                </a:cubicBezTo>
                <a:cubicBezTo>
                  <a:pt x="1091474" y="-12613"/>
                  <a:pt x="1434305" y="75015"/>
                  <a:pt x="1918845" y="0"/>
                </a:cubicBezTo>
                <a:cubicBezTo>
                  <a:pt x="2559802" y="37497"/>
                  <a:pt x="4414447" y="-497000"/>
                  <a:pt x="5319037" y="-666639"/>
                </a:cubicBezTo>
                <a:cubicBezTo>
                  <a:pt x="5053840" y="-428909"/>
                  <a:pt x="4924799" y="-225045"/>
                  <a:pt x="4797111" y="0"/>
                </a:cubicBezTo>
                <a:cubicBezTo>
                  <a:pt x="6334306" y="32711"/>
                  <a:pt x="10288155" y="-16600"/>
                  <a:pt x="11189738" y="0"/>
                </a:cubicBezTo>
                <a:cubicBezTo>
                  <a:pt x="11364797" y="5613"/>
                  <a:pt x="11542888" y="163376"/>
                  <a:pt x="11513067" y="323329"/>
                </a:cubicBezTo>
                <a:lnTo>
                  <a:pt x="11513067" y="323323"/>
                </a:lnTo>
                <a:lnTo>
                  <a:pt x="11513067" y="323323"/>
                </a:lnTo>
                <a:cubicBezTo>
                  <a:pt x="11526498" y="517060"/>
                  <a:pt x="11534998" y="724471"/>
                  <a:pt x="11513067" y="808306"/>
                </a:cubicBezTo>
                <a:cubicBezTo>
                  <a:pt x="11495184" y="1109993"/>
                  <a:pt x="11547630" y="1444762"/>
                  <a:pt x="11513067" y="1616606"/>
                </a:cubicBezTo>
                <a:cubicBezTo>
                  <a:pt x="11518878" y="1791259"/>
                  <a:pt x="11389864" y="1953249"/>
                  <a:pt x="11189738" y="1939935"/>
                </a:cubicBezTo>
                <a:cubicBezTo>
                  <a:pt x="8062908" y="1899505"/>
                  <a:pt x="6623993" y="1894716"/>
                  <a:pt x="4797111" y="1939935"/>
                </a:cubicBezTo>
                <a:cubicBezTo>
                  <a:pt x="3671352" y="1906055"/>
                  <a:pt x="2367506" y="1970315"/>
                  <a:pt x="1918845" y="1939935"/>
                </a:cubicBezTo>
                <a:lnTo>
                  <a:pt x="1918845" y="1939935"/>
                </a:lnTo>
                <a:cubicBezTo>
                  <a:pt x="1222924" y="1913929"/>
                  <a:pt x="588743" y="1950613"/>
                  <a:pt x="323329" y="1939935"/>
                </a:cubicBezTo>
                <a:cubicBezTo>
                  <a:pt x="133263" y="1926377"/>
                  <a:pt x="13138" y="1803113"/>
                  <a:pt x="0" y="1616606"/>
                </a:cubicBezTo>
                <a:cubicBezTo>
                  <a:pt x="5395" y="1505912"/>
                  <a:pt x="-54199" y="921783"/>
                  <a:pt x="0" y="808306"/>
                </a:cubicBezTo>
                <a:cubicBezTo>
                  <a:pt x="-41524" y="588423"/>
                  <a:pt x="39826" y="403780"/>
                  <a:pt x="0" y="323323"/>
                </a:cubicBezTo>
                <a:lnTo>
                  <a:pt x="0" y="323323"/>
                </a:lnTo>
                <a:lnTo>
                  <a:pt x="0" y="323329"/>
                </a:lnTo>
                <a:close/>
              </a:path>
              <a:path w="11513067" h="1939935" stroke="0" extrusionOk="0">
                <a:moveTo>
                  <a:pt x="0" y="323329"/>
                </a:moveTo>
                <a:cubicBezTo>
                  <a:pt x="3572" y="133135"/>
                  <a:pt x="136882" y="8122"/>
                  <a:pt x="323329" y="0"/>
                </a:cubicBezTo>
                <a:cubicBezTo>
                  <a:pt x="618825" y="19320"/>
                  <a:pt x="1645528" y="67212"/>
                  <a:pt x="1918845" y="0"/>
                </a:cubicBezTo>
                <a:cubicBezTo>
                  <a:pt x="2462549" y="32761"/>
                  <a:pt x="3805512" y="-417531"/>
                  <a:pt x="5319037" y="-666639"/>
                </a:cubicBezTo>
                <a:cubicBezTo>
                  <a:pt x="5214433" y="-419171"/>
                  <a:pt x="4960808" y="-149124"/>
                  <a:pt x="4797111" y="0"/>
                </a:cubicBezTo>
                <a:cubicBezTo>
                  <a:pt x="6842834" y="168654"/>
                  <a:pt x="8817922" y="-61427"/>
                  <a:pt x="11189738" y="0"/>
                </a:cubicBezTo>
                <a:cubicBezTo>
                  <a:pt x="11376340" y="-30467"/>
                  <a:pt x="11509195" y="147150"/>
                  <a:pt x="11513067" y="323329"/>
                </a:cubicBezTo>
                <a:lnTo>
                  <a:pt x="11513067" y="323323"/>
                </a:lnTo>
                <a:lnTo>
                  <a:pt x="11513067" y="323323"/>
                </a:lnTo>
                <a:cubicBezTo>
                  <a:pt x="11475957" y="384715"/>
                  <a:pt x="11549290" y="589589"/>
                  <a:pt x="11513067" y="808306"/>
                </a:cubicBezTo>
                <a:cubicBezTo>
                  <a:pt x="11533293" y="1186531"/>
                  <a:pt x="11573554" y="1440706"/>
                  <a:pt x="11513067" y="1616606"/>
                </a:cubicBezTo>
                <a:cubicBezTo>
                  <a:pt x="11541010" y="1778009"/>
                  <a:pt x="11367948" y="1936074"/>
                  <a:pt x="11189738" y="1939935"/>
                </a:cubicBezTo>
                <a:cubicBezTo>
                  <a:pt x="10481174" y="1947464"/>
                  <a:pt x="7067696" y="2069663"/>
                  <a:pt x="4797111" y="1939935"/>
                </a:cubicBezTo>
                <a:cubicBezTo>
                  <a:pt x="4447588" y="1884457"/>
                  <a:pt x="3317675" y="2018891"/>
                  <a:pt x="1918845" y="1939935"/>
                </a:cubicBezTo>
                <a:lnTo>
                  <a:pt x="1918845" y="1939935"/>
                </a:lnTo>
                <a:cubicBezTo>
                  <a:pt x="1211309" y="1922456"/>
                  <a:pt x="649752" y="1916502"/>
                  <a:pt x="323329" y="1939935"/>
                </a:cubicBezTo>
                <a:cubicBezTo>
                  <a:pt x="136926" y="1914974"/>
                  <a:pt x="15660" y="1820126"/>
                  <a:pt x="0" y="1616606"/>
                </a:cubicBezTo>
                <a:cubicBezTo>
                  <a:pt x="-4364" y="1503930"/>
                  <a:pt x="2858" y="1073307"/>
                  <a:pt x="0" y="808306"/>
                </a:cubicBezTo>
                <a:cubicBezTo>
                  <a:pt x="-43362" y="656638"/>
                  <a:pt x="-33609" y="413351"/>
                  <a:pt x="0" y="323323"/>
                </a:cubicBezTo>
                <a:lnTo>
                  <a:pt x="0" y="323323"/>
                </a:lnTo>
                <a:lnTo>
                  <a:pt x="0" y="323329"/>
                </a:lnTo>
                <a:close/>
              </a:path>
            </a:pathLst>
          </a:custGeom>
          <a:solidFill>
            <a:schemeClr val="bg1"/>
          </a:solidFill>
          <a:ln w="38100">
            <a:solidFill>
              <a:srgbClr val="002060"/>
            </a:solidFill>
            <a:extLst>
              <a:ext uri="{C807C97D-BFC1-408E-A445-0C87EB9F89A2}">
                <ask:lineSketchStyleProps xmlns:ask="http://schemas.microsoft.com/office/drawing/2018/sketchyshapes" sd="3244475365">
                  <a:prstGeom prst="wedgeRoundRectCallout">
                    <a:avLst>
                      <a:gd name="adj1" fmla="val -3800"/>
                      <a:gd name="adj2" fmla="val -84364"/>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a:solidFill>
                  <a:srgbClr val="000000"/>
                </a:solidFill>
                <a:latin typeface="Calibri" panose="020F0502020204030204"/>
              </a:rPr>
              <a:t>Bạn nhỏ kể rằng mình trò chuyện với ông nội qua điện thoại được nghe thấy tiếng ông dù ông không ở đây.</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421723F-E95B-C90C-BB13-CA63AAC1D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2865" y="243585"/>
            <a:ext cx="4913680" cy="1316752"/>
          </a:xfrm>
          <a:prstGeom prst="rect">
            <a:avLst/>
          </a:prstGeom>
        </p:spPr>
      </p:pic>
    </p:spTree>
    <p:extLst>
      <p:ext uri="{BB962C8B-B14F-4D97-AF65-F5344CB8AC3E}">
        <p14:creationId xmlns:p14="http://schemas.microsoft.com/office/powerpoint/2010/main" val="35976596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6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29F8315C-CD9D-4880-0AE0-DE337E4A2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25" name="Group 24">
            <a:extLst>
              <a:ext uri="{FF2B5EF4-FFF2-40B4-BE49-F238E27FC236}">
                <a16:creationId xmlns:a16="http://schemas.microsoft.com/office/drawing/2014/main" id="{F7DED047-822F-1C01-7813-0F2BC35C02AD}"/>
              </a:ext>
            </a:extLst>
          </p:cNvPr>
          <p:cNvGrpSpPr/>
          <p:nvPr/>
        </p:nvGrpSpPr>
        <p:grpSpPr>
          <a:xfrm>
            <a:off x="1393340" y="491698"/>
            <a:ext cx="10073813" cy="1672608"/>
            <a:chOff x="895798" y="2571278"/>
            <a:chExt cx="5085839" cy="2906751"/>
          </a:xfrm>
        </p:grpSpPr>
        <p:sp>
          <p:nvSpPr>
            <p:cNvPr id="26" name="Rectangle: Rounded Corners 25">
              <a:extLst>
                <a:ext uri="{FF2B5EF4-FFF2-40B4-BE49-F238E27FC236}">
                  <a16:creationId xmlns:a16="http://schemas.microsoft.com/office/drawing/2014/main" id="{6FE3B38A-D7AF-0081-FAB4-E522EE635B16}"/>
                </a:ext>
              </a:extLst>
            </p:cNvPr>
            <p:cNvSpPr/>
            <p:nvPr/>
          </p:nvSpPr>
          <p:spPr>
            <a:xfrm>
              <a:off x="979757" y="2571278"/>
              <a:ext cx="5001880" cy="2906751"/>
            </a:xfrm>
            <a:custGeom>
              <a:avLst/>
              <a:gdLst>
                <a:gd name="connsiteX0" fmla="*/ 0 w 5001880"/>
                <a:gd name="connsiteY0" fmla="*/ 175829 h 2906751"/>
                <a:gd name="connsiteX1" fmla="*/ 175829 w 5001880"/>
                <a:gd name="connsiteY1" fmla="*/ 0 h 2906751"/>
                <a:gd name="connsiteX2" fmla="*/ 840146 w 5001880"/>
                <a:gd name="connsiteY2" fmla="*/ 0 h 2906751"/>
                <a:gd name="connsiteX3" fmla="*/ 1411459 w 5001880"/>
                <a:gd name="connsiteY3" fmla="*/ 0 h 2906751"/>
                <a:gd name="connsiteX4" fmla="*/ 2122279 w 5001880"/>
                <a:gd name="connsiteY4" fmla="*/ 0 h 2906751"/>
                <a:gd name="connsiteX5" fmla="*/ 2647090 w 5001880"/>
                <a:gd name="connsiteY5" fmla="*/ 0 h 2906751"/>
                <a:gd name="connsiteX6" fmla="*/ 3218403 w 5001880"/>
                <a:gd name="connsiteY6" fmla="*/ 0 h 2906751"/>
                <a:gd name="connsiteX7" fmla="*/ 3975725 w 5001880"/>
                <a:gd name="connsiteY7" fmla="*/ 0 h 2906751"/>
                <a:gd name="connsiteX8" fmla="*/ 4826051 w 5001880"/>
                <a:gd name="connsiteY8" fmla="*/ 0 h 2906751"/>
                <a:gd name="connsiteX9" fmla="*/ 5001880 w 5001880"/>
                <a:gd name="connsiteY9" fmla="*/ 175829 h 2906751"/>
                <a:gd name="connsiteX10" fmla="*/ 5001880 w 5001880"/>
                <a:gd name="connsiteY10" fmla="*/ 814602 h 2906751"/>
                <a:gd name="connsiteX11" fmla="*/ 5001880 w 5001880"/>
                <a:gd name="connsiteY11" fmla="*/ 1453376 h 2906751"/>
                <a:gd name="connsiteX12" fmla="*/ 5001880 w 5001880"/>
                <a:gd name="connsiteY12" fmla="*/ 2092149 h 2906751"/>
                <a:gd name="connsiteX13" fmla="*/ 5001880 w 5001880"/>
                <a:gd name="connsiteY13" fmla="*/ 2730922 h 2906751"/>
                <a:gd name="connsiteX14" fmla="*/ 4826051 w 5001880"/>
                <a:gd name="connsiteY14" fmla="*/ 2906751 h 2906751"/>
                <a:gd name="connsiteX15" fmla="*/ 4161734 w 5001880"/>
                <a:gd name="connsiteY15" fmla="*/ 2906751 h 2906751"/>
                <a:gd name="connsiteX16" fmla="*/ 3497416 w 5001880"/>
                <a:gd name="connsiteY16" fmla="*/ 2906751 h 2906751"/>
                <a:gd name="connsiteX17" fmla="*/ 2879601 w 5001880"/>
                <a:gd name="connsiteY17" fmla="*/ 2906751 h 2906751"/>
                <a:gd name="connsiteX18" fmla="*/ 2261786 w 5001880"/>
                <a:gd name="connsiteY18" fmla="*/ 2906751 h 2906751"/>
                <a:gd name="connsiteX19" fmla="*/ 1736975 w 5001880"/>
                <a:gd name="connsiteY19" fmla="*/ 2906751 h 2906751"/>
                <a:gd name="connsiteX20" fmla="*/ 1119160 w 5001880"/>
                <a:gd name="connsiteY20" fmla="*/ 2906751 h 2906751"/>
                <a:gd name="connsiteX21" fmla="*/ 175829 w 5001880"/>
                <a:gd name="connsiteY21" fmla="*/ 2906751 h 2906751"/>
                <a:gd name="connsiteX22" fmla="*/ 0 w 5001880"/>
                <a:gd name="connsiteY22" fmla="*/ 2730922 h 2906751"/>
                <a:gd name="connsiteX23" fmla="*/ 0 w 5001880"/>
                <a:gd name="connsiteY23" fmla="*/ 2066598 h 2906751"/>
                <a:gd name="connsiteX24" fmla="*/ 0 w 5001880"/>
                <a:gd name="connsiteY24" fmla="*/ 1453376 h 2906751"/>
                <a:gd name="connsiteX25" fmla="*/ 0 w 5001880"/>
                <a:gd name="connsiteY25" fmla="*/ 789051 h 2906751"/>
                <a:gd name="connsiteX26" fmla="*/ 0 w 5001880"/>
                <a:gd name="connsiteY26" fmla="*/ 175829 h 290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01880" h="2906751" fill="none" extrusionOk="0">
                  <a:moveTo>
                    <a:pt x="0" y="175829"/>
                  </a:moveTo>
                  <a:cubicBezTo>
                    <a:pt x="6676" y="86924"/>
                    <a:pt x="74542" y="-7831"/>
                    <a:pt x="175829" y="0"/>
                  </a:cubicBezTo>
                  <a:cubicBezTo>
                    <a:pt x="420542" y="23695"/>
                    <a:pt x="635603" y="-22076"/>
                    <a:pt x="840146" y="0"/>
                  </a:cubicBezTo>
                  <a:cubicBezTo>
                    <a:pt x="1044689" y="22076"/>
                    <a:pt x="1293666" y="-22236"/>
                    <a:pt x="1411459" y="0"/>
                  </a:cubicBezTo>
                  <a:cubicBezTo>
                    <a:pt x="1529252" y="22236"/>
                    <a:pt x="1954260" y="27208"/>
                    <a:pt x="2122279" y="0"/>
                  </a:cubicBezTo>
                  <a:cubicBezTo>
                    <a:pt x="2290298" y="-27208"/>
                    <a:pt x="2479744" y="21662"/>
                    <a:pt x="2647090" y="0"/>
                  </a:cubicBezTo>
                  <a:cubicBezTo>
                    <a:pt x="2814436" y="-21662"/>
                    <a:pt x="3090780" y="-14059"/>
                    <a:pt x="3218403" y="0"/>
                  </a:cubicBezTo>
                  <a:cubicBezTo>
                    <a:pt x="3346026" y="14059"/>
                    <a:pt x="3604231" y="10495"/>
                    <a:pt x="3975725" y="0"/>
                  </a:cubicBezTo>
                  <a:cubicBezTo>
                    <a:pt x="4347219" y="-10495"/>
                    <a:pt x="4543756" y="20655"/>
                    <a:pt x="4826051" y="0"/>
                  </a:cubicBezTo>
                  <a:cubicBezTo>
                    <a:pt x="4908411" y="18342"/>
                    <a:pt x="5021945" y="90835"/>
                    <a:pt x="5001880" y="175829"/>
                  </a:cubicBezTo>
                  <a:cubicBezTo>
                    <a:pt x="5024434" y="482487"/>
                    <a:pt x="4983283" y="631034"/>
                    <a:pt x="5001880" y="814602"/>
                  </a:cubicBezTo>
                  <a:cubicBezTo>
                    <a:pt x="5020477" y="998170"/>
                    <a:pt x="5016589" y="1167611"/>
                    <a:pt x="5001880" y="1453376"/>
                  </a:cubicBezTo>
                  <a:cubicBezTo>
                    <a:pt x="4987171" y="1739141"/>
                    <a:pt x="4978181" y="1956753"/>
                    <a:pt x="5001880" y="2092149"/>
                  </a:cubicBezTo>
                  <a:cubicBezTo>
                    <a:pt x="5025579" y="2227545"/>
                    <a:pt x="4982679" y="2496170"/>
                    <a:pt x="5001880" y="2730922"/>
                  </a:cubicBezTo>
                  <a:cubicBezTo>
                    <a:pt x="5006249" y="2833212"/>
                    <a:pt x="4907962" y="2913951"/>
                    <a:pt x="4826051" y="2906751"/>
                  </a:cubicBezTo>
                  <a:cubicBezTo>
                    <a:pt x="4554739" y="2911704"/>
                    <a:pt x="4449334" y="2931783"/>
                    <a:pt x="4161734" y="2906751"/>
                  </a:cubicBezTo>
                  <a:cubicBezTo>
                    <a:pt x="3874134" y="2881719"/>
                    <a:pt x="3650056" y="2925830"/>
                    <a:pt x="3497416" y="2906751"/>
                  </a:cubicBezTo>
                  <a:cubicBezTo>
                    <a:pt x="3344776" y="2887672"/>
                    <a:pt x="3085405" y="2937328"/>
                    <a:pt x="2879601" y="2906751"/>
                  </a:cubicBezTo>
                  <a:cubicBezTo>
                    <a:pt x="2673797" y="2876174"/>
                    <a:pt x="2525888" y="2884481"/>
                    <a:pt x="2261786" y="2906751"/>
                  </a:cubicBezTo>
                  <a:cubicBezTo>
                    <a:pt x="1997685" y="2929021"/>
                    <a:pt x="1863646" y="2921461"/>
                    <a:pt x="1736975" y="2906751"/>
                  </a:cubicBezTo>
                  <a:cubicBezTo>
                    <a:pt x="1610304" y="2892041"/>
                    <a:pt x="1406036" y="2881839"/>
                    <a:pt x="1119160" y="2906751"/>
                  </a:cubicBezTo>
                  <a:cubicBezTo>
                    <a:pt x="832285" y="2931663"/>
                    <a:pt x="470429" y="2916513"/>
                    <a:pt x="175829" y="2906751"/>
                  </a:cubicBezTo>
                  <a:cubicBezTo>
                    <a:pt x="84655" y="2915132"/>
                    <a:pt x="6162" y="2824559"/>
                    <a:pt x="0" y="2730922"/>
                  </a:cubicBezTo>
                  <a:cubicBezTo>
                    <a:pt x="-1356" y="2549635"/>
                    <a:pt x="-29048" y="2275380"/>
                    <a:pt x="0" y="2066598"/>
                  </a:cubicBezTo>
                  <a:cubicBezTo>
                    <a:pt x="29048" y="1857816"/>
                    <a:pt x="-29096" y="1679863"/>
                    <a:pt x="0" y="1453376"/>
                  </a:cubicBezTo>
                  <a:cubicBezTo>
                    <a:pt x="29096" y="1226889"/>
                    <a:pt x="-22222" y="1035689"/>
                    <a:pt x="0" y="789051"/>
                  </a:cubicBezTo>
                  <a:cubicBezTo>
                    <a:pt x="22222" y="542413"/>
                    <a:pt x="-14657" y="371300"/>
                    <a:pt x="0" y="175829"/>
                  </a:cubicBezTo>
                  <a:close/>
                </a:path>
                <a:path w="5001880" h="2906751" stroke="0" extrusionOk="0">
                  <a:moveTo>
                    <a:pt x="0" y="175829"/>
                  </a:moveTo>
                  <a:cubicBezTo>
                    <a:pt x="295" y="87742"/>
                    <a:pt x="88172" y="16889"/>
                    <a:pt x="175829" y="0"/>
                  </a:cubicBezTo>
                  <a:cubicBezTo>
                    <a:pt x="419861" y="-11178"/>
                    <a:pt x="593181" y="9417"/>
                    <a:pt x="886649" y="0"/>
                  </a:cubicBezTo>
                  <a:cubicBezTo>
                    <a:pt x="1180117" y="-9417"/>
                    <a:pt x="1265899" y="-1807"/>
                    <a:pt x="1457962" y="0"/>
                  </a:cubicBezTo>
                  <a:cubicBezTo>
                    <a:pt x="1650025" y="1807"/>
                    <a:pt x="1837526" y="-2838"/>
                    <a:pt x="2029275" y="0"/>
                  </a:cubicBezTo>
                  <a:cubicBezTo>
                    <a:pt x="2221024" y="2838"/>
                    <a:pt x="2394987" y="31"/>
                    <a:pt x="2740094" y="0"/>
                  </a:cubicBezTo>
                  <a:cubicBezTo>
                    <a:pt x="3085201" y="-31"/>
                    <a:pt x="3185283" y="-16809"/>
                    <a:pt x="3357909" y="0"/>
                  </a:cubicBezTo>
                  <a:cubicBezTo>
                    <a:pt x="3530535" y="16809"/>
                    <a:pt x="3740525" y="-35933"/>
                    <a:pt x="4115231" y="0"/>
                  </a:cubicBezTo>
                  <a:cubicBezTo>
                    <a:pt x="4489937" y="35933"/>
                    <a:pt x="4571334" y="-14138"/>
                    <a:pt x="4826051" y="0"/>
                  </a:cubicBezTo>
                  <a:cubicBezTo>
                    <a:pt x="4916234" y="3645"/>
                    <a:pt x="5007782" y="72187"/>
                    <a:pt x="5001880" y="175829"/>
                  </a:cubicBezTo>
                  <a:cubicBezTo>
                    <a:pt x="4990092" y="336262"/>
                    <a:pt x="4998163" y="538536"/>
                    <a:pt x="5001880" y="763500"/>
                  </a:cubicBezTo>
                  <a:cubicBezTo>
                    <a:pt x="5005597" y="988464"/>
                    <a:pt x="5016808" y="1257295"/>
                    <a:pt x="5001880" y="1453376"/>
                  </a:cubicBezTo>
                  <a:cubicBezTo>
                    <a:pt x="4986952" y="1649457"/>
                    <a:pt x="4991353" y="1778060"/>
                    <a:pt x="5001880" y="2092149"/>
                  </a:cubicBezTo>
                  <a:cubicBezTo>
                    <a:pt x="5012407" y="2406238"/>
                    <a:pt x="5009168" y="2522350"/>
                    <a:pt x="5001880" y="2730922"/>
                  </a:cubicBezTo>
                  <a:cubicBezTo>
                    <a:pt x="5008882" y="2828895"/>
                    <a:pt x="4926139" y="2921925"/>
                    <a:pt x="4826051" y="2906751"/>
                  </a:cubicBezTo>
                  <a:cubicBezTo>
                    <a:pt x="4566512" y="2900011"/>
                    <a:pt x="4276432" y="2881306"/>
                    <a:pt x="4115231" y="2906751"/>
                  </a:cubicBezTo>
                  <a:cubicBezTo>
                    <a:pt x="3954030" y="2932196"/>
                    <a:pt x="3661329" y="2929766"/>
                    <a:pt x="3497416" y="2906751"/>
                  </a:cubicBezTo>
                  <a:cubicBezTo>
                    <a:pt x="3333503" y="2883736"/>
                    <a:pt x="3039712" y="2903846"/>
                    <a:pt x="2879601" y="2906751"/>
                  </a:cubicBezTo>
                  <a:cubicBezTo>
                    <a:pt x="2719491" y="2909656"/>
                    <a:pt x="2379111" y="2886862"/>
                    <a:pt x="2122279" y="2906751"/>
                  </a:cubicBezTo>
                  <a:cubicBezTo>
                    <a:pt x="1865447" y="2926640"/>
                    <a:pt x="1712340" y="2911256"/>
                    <a:pt x="1411459" y="2906751"/>
                  </a:cubicBezTo>
                  <a:cubicBezTo>
                    <a:pt x="1110578" y="2902246"/>
                    <a:pt x="987194" y="2926773"/>
                    <a:pt x="793644" y="2906751"/>
                  </a:cubicBezTo>
                  <a:cubicBezTo>
                    <a:pt x="600094" y="2886729"/>
                    <a:pt x="391842" y="2918977"/>
                    <a:pt x="175829" y="2906751"/>
                  </a:cubicBezTo>
                  <a:cubicBezTo>
                    <a:pt x="80306" y="2910192"/>
                    <a:pt x="-4083" y="2826495"/>
                    <a:pt x="0" y="2730922"/>
                  </a:cubicBezTo>
                  <a:cubicBezTo>
                    <a:pt x="-30976" y="2462010"/>
                    <a:pt x="-22797" y="2361038"/>
                    <a:pt x="0" y="2066598"/>
                  </a:cubicBezTo>
                  <a:cubicBezTo>
                    <a:pt x="22797" y="1772158"/>
                    <a:pt x="-21989" y="1680555"/>
                    <a:pt x="0" y="1376723"/>
                  </a:cubicBezTo>
                  <a:cubicBezTo>
                    <a:pt x="21989" y="1072892"/>
                    <a:pt x="52810" y="571625"/>
                    <a:pt x="0" y="17582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60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EECE628-4387-3722-8CA0-D6964DAEABCF}"/>
                </a:ext>
              </a:extLst>
            </p:cNvPr>
            <p:cNvSpPr txBox="1"/>
            <p:nvPr/>
          </p:nvSpPr>
          <p:spPr>
            <a:xfrm>
              <a:off x="895798" y="2916863"/>
              <a:ext cx="4890746" cy="2394106"/>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a:ea typeface="+mn-ea"/>
                  <a:cs typeface="+mn-cs"/>
                </a:rPr>
                <a:t>Những dòng thơ nào trong bài diễn tả tình cảm của bạn nhỏ với ông nội?</a:t>
              </a:r>
              <a:endParaRPr kumimoji="0" lang="vi-VN" sz="3600" b="1"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grpSp>
      <p:sp>
        <p:nvSpPr>
          <p:cNvPr id="20" name="Speech Bubble: Rectangle with Corners Rounded 19">
            <a:extLst>
              <a:ext uri="{FF2B5EF4-FFF2-40B4-BE49-F238E27FC236}">
                <a16:creationId xmlns:a16="http://schemas.microsoft.com/office/drawing/2014/main" id="{F7CE57AD-D0EA-4A96-BF49-5926A5F4E7DE}"/>
              </a:ext>
            </a:extLst>
          </p:cNvPr>
          <p:cNvSpPr/>
          <p:nvPr/>
        </p:nvSpPr>
        <p:spPr>
          <a:xfrm>
            <a:off x="526790" y="3241670"/>
            <a:ext cx="5091538" cy="2980178"/>
          </a:xfrm>
          <a:custGeom>
            <a:avLst/>
            <a:gdLst>
              <a:gd name="connsiteX0" fmla="*/ 0 w 5091538"/>
              <a:gd name="connsiteY0" fmla="*/ 496706 h 2980178"/>
              <a:gd name="connsiteX1" fmla="*/ 496706 w 5091538"/>
              <a:gd name="connsiteY1" fmla="*/ 0 h 2980178"/>
              <a:gd name="connsiteX2" fmla="*/ 848590 w 5091538"/>
              <a:gd name="connsiteY2" fmla="*/ 0 h 2980178"/>
              <a:gd name="connsiteX3" fmla="*/ 1518959 w 5091538"/>
              <a:gd name="connsiteY3" fmla="*/ 0 h 2980178"/>
              <a:gd name="connsiteX4" fmla="*/ 2121474 w 5091538"/>
              <a:gd name="connsiteY4" fmla="*/ 0 h 2980178"/>
              <a:gd name="connsiteX5" fmla="*/ 4594832 w 5091538"/>
              <a:gd name="connsiteY5" fmla="*/ 0 h 2980178"/>
              <a:gd name="connsiteX6" fmla="*/ 5091538 w 5091538"/>
              <a:gd name="connsiteY6" fmla="*/ 496706 h 2980178"/>
              <a:gd name="connsiteX7" fmla="*/ 5091538 w 5091538"/>
              <a:gd name="connsiteY7" fmla="*/ 496696 h 2980178"/>
              <a:gd name="connsiteX8" fmla="*/ 5091538 w 5091538"/>
              <a:gd name="connsiteY8" fmla="*/ 496696 h 2980178"/>
              <a:gd name="connsiteX9" fmla="*/ 5091538 w 5091538"/>
              <a:gd name="connsiteY9" fmla="*/ 1241741 h 2980178"/>
              <a:gd name="connsiteX10" fmla="*/ 5091538 w 5091538"/>
              <a:gd name="connsiteY10" fmla="*/ 2483472 h 2980178"/>
              <a:gd name="connsiteX11" fmla="*/ 4594832 w 5091538"/>
              <a:gd name="connsiteY11" fmla="*/ 2980178 h 2980178"/>
              <a:gd name="connsiteX12" fmla="*/ 2121474 w 5091538"/>
              <a:gd name="connsiteY12" fmla="*/ 2980178 h 2980178"/>
              <a:gd name="connsiteX13" fmla="*/ 848590 w 5091538"/>
              <a:gd name="connsiteY13" fmla="*/ 2980178 h 2980178"/>
              <a:gd name="connsiteX14" fmla="*/ 848590 w 5091538"/>
              <a:gd name="connsiteY14" fmla="*/ 2980178 h 2980178"/>
              <a:gd name="connsiteX15" fmla="*/ 496706 w 5091538"/>
              <a:gd name="connsiteY15" fmla="*/ 2980178 h 2980178"/>
              <a:gd name="connsiteX16" fmla="*/ 0 w 5091538"/>
              <a:gd name="connsiteY16" fmla="*/ 2483472 h 2980178"/>
              <a:gd name="connsiteX17" fmla="*/ 0 w 5091538"/>
              <a:gd name="connsiteY17" fmla="*/ 1241741 h 2980178"/>
              <a:gd name="connsiteX18" fmla="*/ 0 w 5091538"/>
              <a:gd name="connsiteY18" fmla="*/ 496696 h 2980178"/>
              <a:gd name="connsiteX19" fmla="*/ 0 w 5091538"/>
              <a:gd name="connsiteY19" fmla="*/ 496696 h 2980178"/>
              <a:gd name="connsiteX20" fmla="*/ 0 w 5091538"/>
              <a:gd name="connsiteY20" fmla="*/ 496706 h 298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91538" h="2980178" fill="none" extrusionOk="0">
                <a:moveTo>
                  <a:pt x="0" y="496706"/>
                </a:moveTo>
                <a:cubicBezTo>
                  <a:pt x="-8734" y="213974"/>
                  <a:pt x="233901" y="47428"/>
                  <a:pt x="496706" y="0"/>
                </a:cubicBezTo>
                <a:cubicBezTo>
                  <a:pt x="635992" y="-26776"/>
                  <a:pt x="723912" y="25365"/>
                  <a:pt x="848590" y="0"/>
                </a:cubicBezTo>
                <a:cubicBezTo>
                  <a:pt x="967713" y="-22557"/>
                  <a:pt x="1328820" y="20952"/>
                  <a:pt x="1518959" y="0"/>
                </a:cubicBezTo>
                <a:cubicBezTo>
                  <a:pt x="1699346" y="15326"/>
                  <a:pt x="1927194" y="4418"/>
                  <a:pt x="2121474" y="0"/>
                </a:cubicBezTo>
                <a:cubicBezTo>
                  <a:pt x="2567888" y="138342"/>
                  <a:pt x="4334184" y="35208"/>
                  <a:pt x="4594832" y="0"/>
                </a:cubicBezTo>
                <a:cubicBezTo>
                  <a:pt x="4877461" y="20419"/>
                  <a:pt x="5059064" y="205915"/>
                  <a:pt x="5091538" y="496706"/>
                </a:cubicBezTo>
                <a:cubicBezTo>
                  <a:pt x="5091538" y="496701"/>
                  <a:pt x="5091538" y="496700"/>
                  <a:pt x="5091538" y="496696"/>
                </a:cubicBezTo>
                <a:lnTo>
                  <a:pt x="5091538" y="496696"/>
                </a:lnTo>
                <a:cubicBezTo>
                  <a:pt x="5145777" y="803174"/>
                  <a:pt x="5152609" y="1027772"/>
                  <a:pt x="5091538" y="1241741"/>
                </a:cubicBezTo>
                <a:cubicBezTo>
                  <a:pt x="5188350" y="1839531"/>
                  <a:pt x="5054823" y="2268902"/>
                  <a:pt x="5091538" y="2483472"/>
                </a:cubicBezTo>
                <a:cubicBezTo>
                  <a:pt x="5100971" y="2766708"/>
                  <a:pt x="4898170" y="2977069"/>
                  <a:pt x="4594832" y="2980178"/>
                </a:cubicBezTo>
                <a:cubicBezTo>
                  <a:pt x="3513433" y="3091662"/>
                  <a:pt x="3193487" y="2841556"/>
                  <a:pt x="2121474" y="2980178"/>
                </a:cubicBezTo>
                <a:cubicBezTo>
                  <a:pt x="1548719" y="2867057"/>
                  <a:pt x="1205951" y="3020899"/>
                  <a:pt x="848590" y="2980178"/>
                </a:cubicBezTo>
                <a:lnTo>
                  <a:pt x="848590" y="2980178"/>
                </a:lnTo>
                <a:cubicBezTo>
                  <a:pt x="749065" y="3000229"/>
                  <a:pt x="662753" y="2974894"/>
                  <a:pt x="496706" y="2980178"/>
                </a:cubicBezTo>
                <a:cubicBezTo>
                  <a:pt x="218524" y="2985748"/>
                  <a:pt x="-18863" y="2787212"/>
                  <a:pt x="0" y="2483472"/>
                </a:cubicBezTo>
                <a:cubicBezTo>
                  <a:pt x="-38765" y="2321738"/>
                  <a:pt x="-103339" y="1654925"/>
                  <a:pt x="0" y="1241741"/>
                </a:cubicBezTo>
                <a:cubicBezTo>
                  <a:pt x="65249" y="1030078"/>
                  <a:pt x="222" y="653808"/>
                  <a:pt x="0" y="496696"/>
                </a:cubicBezTo>
                <a:lnTo>
                  <a:pt x="0" y="496696"/>
                </a:lnTo>
                <a:cubicBezTo>
                  <a:pt x="-1" y="496699"/>
                  <a:pt x="0" y="496701"/>
                  <a:pt x="0" y="496706"/>
                </a:cubicBezTo>
                <a:close/>
              </a:path>
              <a:path w="5091538" h="2980178" stroke="0" extrusionOk="0">
                <a:moveTo>
                  <a:pt x="0" y="496706"/>
                </a:moveTo>
                <a:cubicBezTo>
                  <a:pt x="5297" y="205142"/>
                  <a:pt x="217898" y="4624"/>
                  <a:pt x="496706" y="0"/>
                </a:cubicBezTo>
                <a:cubicBezTo>
                  <a:pt x="654756" y="7031"/>
                  <a:pt x="771070" y="-20370"/>
                  <a:pt x="848590" y="0"/>
                </a:cubicBezTo>
                <a:cubicBezTo>
                  <a:pt x="1015258" y="-22769"/>
                  <a:pt x="1382496" y="31494"/>
                  <a:pt x="1518959" y="0"/>
                </a:cubicBezTo>
                <a:cubicBezTo>
                  <a:pt x="1602946" y="49"/>
                  <a:pt x="2019587" y="-25449"/>
                  <a:pt x="2121474" y="0"/>
                </a:cubicBezTo>
                <a:cubicBezTo>
                  <a:pt x="2608698" y="168654"/>
                  <a:pt x="3525155" y="-61427"/>
                  <a:pt x="4594832" y="0"/>
                </a:cubicBezTo>
                <a:cubicBezTo>
                  <a:pt x="4881527" y="-46927"/>
                  <a:pt x="5068957" y="236325"/>
                  <a:pt x="5091538" y="496706"/>
                </a:cubicBezTo>
                <a:cubicBezTo>
                  <a:pt x="5091537" y="496702"/>
                  <a:pt x="5091539" y="496700"/>
                  <a:pt x="5091538" y="496696"/>
                </a:cubicBezTo>
                <a:lnTo>
                  <a:pt x="5091538" y="496696"/>
                </a:lnTo>
                <a:cubicBezTo>
                  <a:pt x="5149869" y="625733"/>
                  <a:pt x="5072326" y="1097291"/>
                  <a:pt x="5091538" y="1241741"/>
                </a:cubicBezTo>
                <a:cubicBezTo>
                  <a:pt x="4992684" y="1822933"/>
                  <a:pt x="5052588" y="2260781"/>
                  <a:pt x="5091538" y="2483472"/>
                </a:cubicBezTo>
                <a:cubicBezTo>
                  <a:pt x="5090550" y="2711011"/>
                  <a:pt x="4845020" y="2965087"/>
                  <a:pt x="4594832" y="2980178"/>
                </a:cubicBezTo>
                <a:cubicBezTo>
                  <a:pt x="3639304" y="2924700"/>
                  <a:pt x="3043419" y="3059134"/>
                  <a:pt x="2121474" y="2980178"/>
                </a:cubicBezTo>
                <a:cubicBezTo>
                  <a:pt x="1516811" y="2931385"/>
                  <a:pt x="1308708" y="2948098"/>
                  <a:pt x="848590" y="2980178"/>
                </a:cubicBezTo>
                <a:lnTo>
                  <a:pt x="848590" y="2980178"/>
                </a:lnTo>
                <a:cubicBezTo>
                  <a:pt x="734768" y="2989489"/>
                  <a:pt x="572795" y="3003795"/>
                  <a:pt x="496706" y="2980178"/>
                </a:cubicBezTo>
                <a:cubicBezTo>
                  <a:pt x="224056" y="2974114"/>
                  <a:pt x="5886" y="2790908"/>
                  <a:pt x="0" y="2483472"/>
                </a:cubicBezTo>
                <a:cubicBezTo>
                  <a:pt x="-49558" y="2305733"/>
                  <a:pt x="-69120" y="1708143"/>
                  <a:pt x="0" y="1241741"/>
                </a:cubicBezTo>
                <a:cubicBezTo>
                  <a:pt x="-29254" y="1124509"/>
                  <a:pt x="20564" y="754334"/>
                  <a:pt x="0" y="496696"/>
                </a:cubicBezTo>
                <a:lnTo>
                  <a:pt x="0" y="496696"/>
                </a:lnTo>
                <a:cubicBezTo>
                  <a:pt x="0" y="496701"/>
                  <a:pt x="-1" y="496704"/>
                  <a:pt x="0" y="496706"/>
                </a:cubicBezTo>
                <a:close/>
              </a:path>
            </a:pathLst>
          </a:custGeom>
          <a:solidFill>
            <a:schemeClr val="bg1"/>
          </a:solidFill>
          <a:ln w="38100">
            <a:solidFill>
              <a:srgbClr val="002060"/>
            </a:solidFill>
            <a:extLst>
              <a:ext uri="{C807C97D-BFC1-408E-A445-0C87EB9F89A2}">
                <ask:lineSketchStyleProps xmlns:ask="http://schemas.microsoft.com/office/drawing/2018/sketchyshapes" sd="3244475365">
                  <a:prstGeom prst="wedgeRoundRectCallout">
                    <a:avLst>
                      <a:gd name="adj1" fmla="val -20167"/>
                      <a:gd name="adj2" fmla="val -4921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a:solidFill>
                  <a:sysClr val="windowText" lastClr="000000"/>
                </a:solidFill>
                <a:latin typeface="Calibri" panose="020F0502020204030204" pitchFamily="34" charset="0"/>
                <a:cs typeface="Calibri" panose="020F0502020204030204" pitchFamily="34" charset="0"/>
              </a:rPr>
              <a:t>Chẳng thấy ông nội đâu</a:t>
            </a:r>
            <a:r>
              <a:rPr lang="en-US" sz="3600">
                <a:solidFill>
                  <a:sysClr val="windowText" lastClr="000000"/>
                </a:solidFill>
                <a:latin typeface="Calibri" panose="020F0502020204030204" pitchFamily="34" charset="0"/>
                <a:cs typeface="Calibri" panose="020F0502020204030204" pitchFamily="34" charset="0"/>
              </a:rPr>
              <a:t> </a:t>
            </a:r>
            <a:endParaRPr lang="vi-VN" sz="3600">
              <a:solidFill>
                <a:sysClr val="windowText" lastClr="000000"/>
              </a:solidFill>
              <a:latin typeface="Calibri" panose="020F0502020204030204" pitchFamily="34" charset="0"/>
              <a:cs typeface="Calibri" panose="020F0502020204030204" pitchFamily="34" charset="0"/>
            </a:endParaRPr>
          </a:p>
          <a:p>
            <a:pPr lvl="0"/>
            <a:r>
              <a:rPr lang="vi-VN" sz="3600">
                <a:solidFill>
                  <a:sysClr val="windowText" lastClr="000000"/>
                </a:solidFill>
                <a:latin typeface="Calibri" panose="020F0502020204030204" pitchFamily="34" charset="0"/>
                <a:cs typeface="Calibri" panose="020F0502020204030204" pitchFamily="34" charset="0"/>
              </a:rPr>
              <a:t>Mà giọng ông nói đấy</a:t>
            </a:r>
          </a:p>
          <a:p>
            <a:pPr lvl="0"/>
            <a:r>
              <a:rPr lang="vi-VN" sz="3600">
                <a:solidFill>
                  <a:sysClr val="windowText" lastClr="000000"/>
                </a:solidFill>
                <a:latin typeface="Calibri" panose="020F0502020204030204" pitchFamily="34" charset="0"/>
                <a:cs typeface="Calibri" panose="020F0502020204030204" pitchFamily="34" charset="0"/>
              </a:rPr>
              <a:t>Áp tai vào ống nghe </a:t>
            </a:r>
          </a:p>
          <a:p>
            <a:pPr lvl="0"/>
            <a:r>
              <a:rPr lang="vi-VN" sz="3600">
                <a:solidFill>
                  <a:sysClr val="windowText" lastClr="000000"/>
                </a:solidFill>
                <a:latin typeface="Calibri" panose="020F0502020204030204" pitchFamily="34" charset="0"/>
                <a:cs typeface="Calibri" panose="020F0502020204030204" pitchFamily="34" charset="0"/>
              </a:rPr>
              <a:t>Đỡ nhớ ông biết mấy!</a:t>
            </a:r>
          </a:p>
        </p:txBody>
      </p:sp>
      <p:grpSp>
        <p:nvGrpSpPr>
          <p:cNvPr id="4" name="Group 3">
            <a:extLst>
              <a:ext uri="{FF2B5EF4-FFF2-40B4-BE49-F238E27FC236}">
                <a16:creationId xmlns:a16="http://schemas.microsoft.com/office/drawing/2014/main" id="{EBF8BDFE-16A3-0EDC-B4AA-BFAB038D340F}"/>
              </a:ext>
            </a:extLst>
          </p:cNvPr>
          <p:cNvGrpSpPr/>
          <p:nvPr/>
        </p:nvGrpSpPr>
        <p:grpSpPr>
          <a:xfrm>
            <a:off x="0" y="91320"/>
            <a:ext cx="1895328" cy="1544492"/>
            <a:chOff x="4992691" y="1470108"/>
            <a:chExt cx="1895328" cy="1544492"/>
          </a:xfrm>
        </p:grpSpPr>
        <p:pic>
          <p:nvPicPr>
            <p:cNvPr id="7" name="图片 24">
              <a:extLst>
                <a:ext uri="{FF2B5EF4-FFF2-40B4-BE49-F238E27FC236}">
                  <a16:creationId xmlns:a16="http://schemas.microsoft.com/office/drawing/2014/main" id="{70ADBC1B-57BE-7808-B7C9-C98EC615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92691" y="1470108"/>
              <a:ext cx="1895328" cy="1544492"/>
            </a:xfrm>
            <a:prstGeom prst="rect">
              <a:avLst/>
            </a:prstGeom>
          </p:spPr>
        </p:pic>
        <p:pic>
          <p:nvPicPr>
            <p:cNvPr id="3" name="Picture 2" descr="Icon&#10;&#10;Description automatically generated">
              <a:extLst>
                <a:ext uri="{FF2B5EF4-FFF2-40B4-BE49-F238E27FC236}">
                  <a16:creationId xmlns:a16="http://schemas.microsoft.com/office/drawing/2014/main" id="{E8795684-679F-F365-C7BF-3727AAE3F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306" y="1744449"/>
              <a:ext cx="705694" cy="919405"/>
            </a:xfrm>
            <a:prstGeom prst="rect">
              <a:avLst/>
            </a:prstGeom>
          </p:spPr>
        </p:pic>
      </p:grpSp>
      <p:sp>
        <p:nvSpPr>
          <p:cNvPr id="5" name="Speech Bubble: Rectangle with Corners Rounded 4">
            <a:extLst>
              <a:ext uri="{FF2B5EF4-FFF2-40B4-BE49-F238E27FC236}">
                <a16:creationId xmlns:a16="http://schemas.microsoft.com/office/drawing/2014/main" id="{94C1DE89-9492-5C2E-1B56-B8A0BC920B51}"/>
              </a:ext>
            </a:extLst>
          </p:cNvPr>
          <p:cNvSpPr/>
          <p:nvPr/>
        </p:nvSpPr>
        <p:spPr>
          <a:xfrm>
            <a:off x="6237030" y="3203606"/>
            <a:ext cx="5552528" cy="2980178"/>
          </a:xfrm>
          <a:custGeom>
            <a:avLst/>
            <a:gdLst>
              <a:gd name="connsiteX0" fmla="*/ 0 w 5552528"/>
              <a:gd name="connsiteY0" fmla="*/ 496706 h 2980178"/>
              <a:gd name="connsiteX1" fmla="*/ 496706 w 5552528"/>
              <a:gd name="connsiteY1" fmla="*/ 0 h 2980178"/>
              <a:gd name="connsiteX2" fmla="*/ 925421 w 5552528"/>
              <a:gd name="connsiteY2" fmla="*/ 0 h 2980178"/>
              <a:gd name="connsiteX3" fmla="*/ 1791745 w 5552528"/>
              <a:gd name="connsiteY3" fmla="*/ 0 h 2980178"/>
              <a:gd name="connsiteX4" fmla="*/ 2313553 w 5552528"/>
              <a:gd name="connsiteY4" fmla="*/ 0 h 2980178"/>
              <a:gd name="connsiteX5" fmla="*/ 5055822 w 5552528"/>
              <a:gd name="connsiteY5" fmla="*/ 0 h 2980178"/>
              <a:gd name="connsiteX6" fmla="*/ 5552528 w 5552528"/>
              <a:gd name="connsiteY6" fmla="*/ 496706 h 2980178"/>
              <a:gd name="connsiteX7" fmla="*/ 5552528 w 5552528"/>
              <a:gd name="connsiteY7" fmla="*/ 496696 h 2980178"/>
              <a:gd name="connsiteX8" fmla="*/ 5552528 w 5552528"/>
              <a:gd name="connsiteY8" fmla="*/ 496696 h 2980178"/>
              <a:gd name="connsiteX9" fmla="*/ 5552528 w 5552528"/>
              <a:gd name="connsiteY9" fmla="*/ 1241741 h 2980178"/>
              <a:gd name="connsiteX10" fmla="*/ 5552528 w 5552528"/>
              <a:gd name="connsiteY10" fmla="*/ 2483472 h 2980178"/>
              <a:gd name="connsiteX11" fmla="*/ 5055822 w 5552528"/>
              <a:gd name="connsiteY11" fmla="*/ 2980178 h 2980178"/>
              <a:gd name="connsiteX12" fmla="*/ 2313553 w 5552528"/>
              <a:gd name="connsiteY12" fmla="*/ 2980178 h 2980178"/>
              <a:gd name="connsiteX13" fmla="*/ 925421 w 5552528"/>
              <a:gd name="connsiteY13" fmla="*/ 2980178 h 2980178"/>
              <a:gd name="connsiteX14" fmla="*/ 925421 w 5552528"/>
              <a:gd name="connsiteY14" fmla="*/ 2980178 h 2980178"/>
              <a:gd name="connsiteX15" fmla="*/ 496706 w 5552528"/>
              <a:gd name="connsiteY15" fmla="*/ 2980178 h 2980178"/>
              <a:gd name="connsiteX16" fmla="*/ 0 w 5552528"/>
              <a:gd name="connsiteY16" fmla="*/ 2483472 h 2980178"/>
              <a:gd name="connsiteX17" fmla="*/ 0 w 5552528"/>
              <a:gd name="connsiteY17" fmla="*/ 1241741 h 2980178"/>
              <a:gd name="connsiteX18" fmla="*/ 0 w 5552528"/>
              <a:gd name="connsiteY18" fmla="*/ 496696 h 2980178"/>
              <a:gd name="connsiteX19" fmla="*/ 0 w 5552528"/>
              <a:gd name="connsiteY19" fmla="*/ 496696 h 2980178"/>
              <a:gd name="connsiteX20" fmla="*/ 0 w 5552528"/>
              <a:gd name="connsiteY20" fmla="*/ 496706 h 298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2528" h="2980178" fill="none" extrusionOk="0">
                <a:moveTo>
                  <a:pt x="0" y="496706"/>
                </a:moveTo>
                <a:cubicBezTo>
                  <a:pt x="-8734" y="213974"/>
                  <a:pt x="233901" y="47428"/>
                  <a:pt x="496706" y="0"/>
                </a:cubicBezTo>
                <a:cubicBezTo>
                  <a:pt x="619753" y="-11927"/>
                  <a:pt x="808052" y="-14789"/>
                  <a:pt x="925421" y="0"/>
                </a:cubicBezTo>
                <a:cubicBezTo>
                  <a:pt x="1282141" y="-6252"/>
                  <a:pt x="1601897" y="-56767"/>
                  <a:pt x="1791745" y="0"/>
                </a:cubicBezTo>
                <a:cubicBezTo>
                  <a:pt x="1900423" y="-19567"/>
                  <a:pt x="2084709" y="13522"/>
                  <a:pt x="2313553" y="0"/>
                </a:cubicBezTo>
                <a:cubicBezTo>
                  <a:pt x="2768880" y="138342"/>
                  <a:pt x="4360692" y="35208"/>
                  <a:pt x="5055822" y="0"/>
                </a:cubicBezTo>
                <a:cubicBezTo>
                  <a:pt x="5338451" y="20419"/>
                  <a:pt x="5520054" y="205915"/>
                  <a:pt x="5552528" y="496706"/>
                </a:cubicBezTo>
                <a:cubicBezTo>
                  <a:pt x="5552528" y="496701"/>
                  <a:pt x="5552528" y="496700"/>
                  <a:pt x="5552528" y="496696"/>
                </a:cubicBezTo>
                <a:lnTo>
                  <a:pt x="5552528" y="496696"/>
                </a:lnTo>
                <a:cubicBezTo>
                  <a:pt x="5606767" y="803174"/>
                  <a:pt x="5613599" y="1027772"/>
                  <a:pt x="5552528" y="1241741"/>
                </a:cubicBezTo>
                <a:cubicBezTo>
                  <a:pt x="5649340" y="1839531"/>
                  <a:pt x="5515813" y="2268902"/>
                  <a:pt x="5552528" y="2483472"/>
                </a:cubicBezTo>
                <a:cubicBezTo>
                  <a:pt x="5561961" y="2766708"/>
                  <a:pt x="5359160" y="2977069"/>
                  <a:pt x="5055822" y="2980178"/>
                </a:cubicBezTo>
                <a:cubicBezTo>
                  <a:pt x="3785622" y="3091662"/>
                  <a:pt x="3538482" y="2841556"/>
                  <a:pt x="2313553" y="2980178"/>
                </a:cubicBezTo>
                <a:cubicBezTo>
                  <a:pt x="1636620" y="3001623"/>
                  <a:pt x="1237485" y="3090021"/>
                  <a:pt x="925421" y="2980178"/>
                </a:cubicBezTo>
                <a:lnTo>
                  <a:pt x="925421" y="2980178"/>
                </a:lnTo>
                <a:cubicBezTo>
                  <a:pt x="853531" y="2953610"/>
                  <a:pt x="626656" y="2969170"/>
                  <a:pt x="496706" y="2980178"/>
                </a:cubicBezTo>
                <a:cubicBezTo>
                  <a:pt x="218524" y="2985748"/>
                  <a:pt x="-18863" y="2787212"/>
                  <a:pt x="0" y="2483472"/>
                </a:cubicBezTo>
                <a:cubicBezTo>
                  <a:pt x="-38765" y="2321738"/>
                  <a:pt x="-103339" y="1654925"/>
                  <a:pt x="0" y="1241741"/>
                </a:cubicBezTo>
                <a:cubicBezTo>
                  <a:pt x="65249" y="1030078"/>
                  <a:pt x="222" y="653808"/>
                  <a:pt x="0" y="496696"/>
                </a:cubicBezTo>
                <a:lnTo>
                  <a:pt x="0" y="496696"/>
                </a:lnTo>
                <a:cubicBezTo>
                  <a:pt x="-1" y="496699"/>
                  <a:pt x="0" y="496701"/>
                  <a:pt x="0" y="496706"/>
                </a:cubicBezTo>
                <a:close/>
              </a:path>
              <a:path w="5552528" h="2980178" stroke="0" extrusionOk="0">
                <a:moveTo>
                  <a:pt x="0" y="496706"/>
                </a:moveTo>
                <a:cubicBezTo>
                  <a:pt x="5297" y="205142"/>
                  <a:pt x="217898" y="4624"/>
                  <a:pt x="496706" y="0"/>
                </a:cubicBezTo>
                <a:cubicBezTo>
                  <a:pt x="591935" y="-3657"/>
                  <a:pt x="811014" y="-18366"/>
                  <a:pt x="925421" y="0"/>
                </a:cubicBezTo>
                <a:cubicBezTo>
                  <a:pt x="1160168" y="-1867"/>
                  <a:pt x="1502594" y="13547"/>
                  <a:pt x="1791745" y="0"/>
                </a:cubicBezTo>
                <a:cubicBezTo>
                  <a:pt x="1956084" y="1000"/>
                  <a:pt x="2123885" y="395"/>
                  <a:pt x="2313553" y="0"/>
                </a:cubicBezTo>
                <a:cubicBezTo>
                  <a:pt x="3144637" y="168654"/>
                  <a:pt x="3821735" y="-61427"/>
                  <a:pt x="5055822" y="0"/>
                </a:cubicBezTo>
                <a:cubicBezTo>
                  <a:pt x="5342517" y="-46927"/>
                  <a:pt x="5529947" y="236325"/>
                  <a:pt x="5552528" y="496706"/>
                </a:cubicBezTo>
                <a:cubicBezTo>
                  <a:pt x="5552527" y="496702"/>
                  <a:pt x="5552529" y="496700"/>
                  <a:pt x="5552528" y="496696"/>
                </a:cubicBezTo>
                <a:lnTo>
                  <a:pt x="5552528" y="496696"/>
                </a:lnTo>
                <a:cubicBezTo>
                  <a:pt x="5610859" y="625733"/>
                  <a:pt x="5533316" y="1097291"/>
                  <a:pt x="5552528" y="1241741"/>
                </a:cubicBezTo>
                <a:cubicBezTo>
                  <a:pt x="5453674" y="1822933"/>
                  <a:pt x="5513578" y="2260781"/>
                  <a:pt x="5552528" y="2483472"/>
                </a:cubicBezTo>
                <a:cubicBezTo>
                  <a:pt x="5551540" y="2711011"/>
                  <a:pt x="5306010" y="2965087"/>
                  <a:pt x="5055822" y="2980178"/>
                </a:cubicBezTo>
                <a:cubicBezTo>
                  <a:pt x="4654352" y="2924700"/>
                  <a:pt x="3479680" y="3059134"/>
                  <a:pt x="2313553" y="2980178"/>
                </a:cubicBezTo>
                <a:cubicBezTo>
                  <a:pt x="1621318" y="2973901"/>
                  <a:pt x="1420964" y="2919299"/>
                  <a:pt x="925421" y="2980178"/>
                </a:cubicBezTo>
                <a:lnTo>
                  <a:pt x="925421" y="2980178"/>
                </a:lnTo>
                <a:cubicBezTo>
                  <a:pt x="866415" y="2941821"/>
                  <a:pt x="559841" y="3007956"/>
                  <a:pt x="496706" y="2980178"/>
                </a:cubicBezTo>
                <a:cubicBezTo>
                  <a:pt x="224056" y="2974114"/>
                  <a:pt x="5886" y="2790908"/>
                  <a:pt x="0" y="2483472"/>
                </a:cubicBezTo>
                <a:cubicBezTo>
                  <a:pt x="-49558" y="2305733"/>
                  <a:pt x="-69120" y="1708143"/>
                  <a:pt x="0" y="1241741"/>
                </a:cubicBezTo>
                <a:cubicBezTo>
                  <a:pt x="-29254" y="1124509"/>
                  <a:pt x="20564" y="754334"/>
                  <a:pt x="0" y="496696"/>
                </a:cubicBezTo>
                <a:lnTo>
                  <a:pt x="0" y="496696"/>
                </a:lnTo>
                <a:cubicBezTo>
                  <a:pt x="0" y="496701"/>
                  <a:pt x="-1" y="496704"/>
                  <a:pt x="0" y="496706"/>
                </a:cubicBezTo>
                <a:close/>
              </a:path>
            </a:pathLst>
          </a:custGeom>
          <a:solidFill>
            <a:schemeClr val="bg1"/>
          </a:solidFill>
          <a:ln w="38100">
            <a:solidFill>
              <a:srgbClr val="002060"/>
            </a:solidFill>
            <a:extLst>
              <a:ext uri="{C807C97D-BFC1-408E-A445-0C87EB9F89A2}">
                <ask:lineSketchStyleProps xmlns:ask="http://schemas.microsoft.com/office/drawing/2018/sketchyshapes" sd="3244475365">
                  <a:prstGeom prst="wedgeRoundRectCallout">
                    <a:avLst>
                      <a:gd name="adj1" fmla="val -17731"/>
                      <a:gd name="adj2" fmla="val -49671"/>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a:solidFill>
                  <a:sysClr val="windowText" lastClr="000000"/>
                </a:solidFill>
                <a:latin typeface="Calibri" panose="020F0502020204030204" pitchFamily="34" charset="0"/>
                <a:cs typeface="Calibri" panose="020F0502020204030204" pitchFamily="34" charset="0"/>
              </a:rPr>
              <a:t>Quê nội thì xa ngái</a:t>
            </a:r>
          </a:p>
          <a:p>
            <a:pPr lvl="0"/>
            <a:r>
              <a:rPr lang="vi-VN" sz="3600">
                <a:solidFill>
                  <a:sysClr val="windowText" lastClr="000000"/>
                </a:solidFill>
                <a:latin typeface="Calibri" panose="020F0502020204030204" pitchFamily="34" charset="0"/>
                <a:cs typeface="Calibri" panose="020F0502020204030204" pitchFamily="34" charset="0"/>
              </a:rPr>
              <a:t>Chưa một lần về thăm </a:t>
            </a:r>
          </a:p>
          <a:p>
            <a:pPr lvl="0"/>
            <a:r>
              <a:rPr lang="vi-VN" sz="3600">
                <a:solidFill>
                  <a:sysClr val="windowText" lastClr="000000"/>
                </a:solidFill>
                <a:latin typeface="Calibri" panose="020F0502020204030204" pitchFamily="34" charset="0"/>
                <a:cs typeface="Calibri" panose="020F0502020204030204" pitchFamily="34" charset="0"/>
              </a:rPr>
              <a:t>Chỉ nghe qua điện thoại </a:t>
            </a:r>
          </a:p>
          <a:p>
            <a:pPr lvl="0"/>
            <a:r>
              <a:rPr lang="vi-VN" sz="3600">
                <a:solidFill>
                  <a:sysClr val="windowText" lastClr="000000"/>
                </a:solidFill>
                <a:latin typeface="Calibri" panose="020F0502020204030204" pitchFamily="34" charset="0"/>
                <a:cs typeface="Calibri" panose="020F0502020204030204" pitchFamily="34" charset="0"/>
              </a:rPr>
              <a:t>Mà quá chừng nhớ mong</a:t>
            </a:r>
          </a:p>
        </p:txBody>
      </p:sp>
    </p:spTree>
    <p:extLst>
      <p:ext uri="{BB962C8B-B14F-4D97-AF65-F5344CB8AC3E}">
        <p14:creationId xmlns:p14="http://schemas.microsoft.com/office/powerpoint/2010/main" val="401492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14:presetBounceEnd="68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68000">
                                          <p:cBhvr additive="base">
                                            <p:cTn id="10" dur="1000" fill="hold"/>
                                            <p:tgtEl>
                                              <p:spTgt spid="25"/>
                                            </p:tgtEl>
                                            <p:attrNameLst>
                                              <p:attrName>ppt_x</p:attrName>
                                            </p:attrNameLst>
                                          </p:cBhvr>
                                          <p:tavLst>
                                            <p:tav tm="0">
                                              <p:val>
                                                <p:strVal val="#ppt_x"/>
                                              </p:val>
                                            </p:tav>
                                            <p:tav tm="100000">
                                              <p:val>
                                                <p:strVal val="#ppt_x"/>
                                              </p:val>
                                            </p:tav>
                                          </p:tavLst>
                                        </p:anim>
                                        <p:anim calcmode="lin" valueType="num" p14:bounceEnd="68000">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14:presetBounceEnd="66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66000">
                                          <p:cBhvr additive="base">
                                            <p:cTn id="16"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14:presetBounceEnd="66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6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20">
                                                <p:txEl>
                                                  <p:pRg st="3" end="3"/>
                                                </p:txEl>
                                              </p:spTgt>
                                            </p:tgtEl>
                                            <p:attrNameLst>
                                              <p:attrName>style.color</p:attrName>
                                            </p:attrNameLst>
                                          </p:cBhvr>
                                          <p:to>
                                            <p:clrVal>
                                              <a:srgbClr val="FF0000"/>
                                            </p:clrVal>
                                          </p:to>
                                        </p:set>
                                        <p:set>
                                          <p:cBhvr>
                                            <p:cTn id="28" dur="500" fill="hold"/>
                                            <p:tgtEl>
                                              <p:spTgt spid="20">
                                                <p:txEl>
                                                  <p:pRg st="3" end="3"/>
                                                </p:txEl>
                                              </p:spTgt>
                                            </p:tgtEl>
                                            <p:attrNameLst>
                                              <p:attrName>fillcolor</p:attrName>
                                            </p:attrNameLst>
                                          </p:cBhvr>
                                          <p:to>
                                            <p:clrVal>
                                              <a:srgbClr val="FF0000"/>
                                            </p:clrVal>
                                          </p:to>
                                        </p:set>
                                        <p:set>
                                          <p:cBhvr>
                                            <p:cTn id="29" dur="500" fill="hold"/>
                                            <p:tgtEl>
                                              <p:spTgt spid="20">
                                                <p:txEl>
                                                  <p:pRg st="3" end="3"/>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5">
                                                <p:txEl>
                                                  <p:pRg st="3" end="3"/>
                                                </p:txEl>
                                              </p:spTgt>
                                            </p:tgtEl>
                                            <p:attrNameLst>
                                              <p:attrName>style.color</p:attrName>
                                            </p:attrNameLst>
                                          </p:cBhvr>
                                          <p:to>
                                            <p:clrVal>
                                              <a:srgbClr val="FF0000"/>
                                            </p:clrVal>
                                          </p:to>
                                        </p:set>
                                        <p:set>
                                          <p:cBhvr>
                                            <p:cTn id="34" dur="500" fill="hold"/>
                                            <p:tgtEl>
                                              <p:spTgt spid="5">
                                                <p:txEl>
                                                  <p:pRg st="3" end="3"/>
                                                </p:txEl>
                                              </p:spTgt>
                                            </p:tgtEl>
                                            <p:attrNameLst>
                                              <p:attrName>fillcolor</p:attrName>
                                            </p:attrNameLst>
                                          </p:cBhvr>
                                          <p:to>
                                            <p:clrVal>
                                              <a:srgbClr val="FF0000"/>
                                            </p:clrVal>
                                          </p:to>
                                        </p:set>
                                        <p:set>
                                          <p:cBhvr>
                                            <p:cTn id="35"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ppt_x"/>
                                              </p:val>
                                            </p:tav>
                                            <p:tav tm="100000">
                                              <p:val>
                                                <p:strVal val="#ppt_x"/>
                                              </p:val>
                                            </p:tav>
                                          </p:tavLst>
                                        </p:anim>
                                        <p:anim calcmode="lin" valueType="num">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20">
                                                <p:txEl>
                                                  <p:pRg st="3" end="3"/>
                                                </p:txEl>
                                              </p:spTgt>
                                            </p:tgtEl>
                                            <p:attrNameLst>
                                              <p:attrName>style.color</p:attrName>
                                            </p:attrNameLst>
                                          </p:cBhvr>
                                          <p:to>
                                            <p:clrVal>
                                              <a:srgbClr val="FF0000"/>
                                            </p:clrVal>
                                          </p:to>
                                        </p:set>
                                        <p:set>
                                          <p:cBhvr>
                                            <p:cTn id="28" dur="500" fill="hold"/>
                                            <p:tgtEl>
                                              <p:spTgt spid="20">
                                                <p:txEl>
                                                  <p:pRg st="3" end="3"/>
                                                </p:txEl>
                                              </p:spTgt>
                                            </p:tgtEl>
                                            <p:attrNameLst>
                                              <p:attrName>fillcolor</p:attrName>
                                            </p:attrNameLst>
                                          </p:cBhvr>
                                          <p:to>
                                            <p:clrVal>
                                              <a:srgbClr val="FF0000"/>
                                            </p:clrVal>
                                          </p:to>
                                        </p:set>
                                        <p:set>
                                          <p:cBhvr>
                                            <p:cTn id="29" dur="500" fill="hold"/>
                                            <p:tgtEl>
                                              <p:spTgt spid="20">
                                                <p:txEl>
                                                  <p:pRg st="3" end="3"/>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5">
                                                <p:txEl>
                                                  <p:pRg st="3" end="3"/>
                                                </p:txEl>
                                              </p:spTgt>
                                            </p:tgtEl>
                                            <p:attrNameLst>
                                              <p:attrName>style.color</p:attrName>
                                            </p:attrNameLst>
                                          </p:cBhvr>
                                          <p:to>
                                            <p:clrVal>
                                              <a:srgbClr val="FF0000"/>
                                            </p:clrVal>
                                          </p:to>
                                        </p:set>
                                        <p:set>
                                          <p:cBhvr>
                                            <p:cTn id="34" dur="500" fill="hold"/>
                                            <p:tgtEl>
                                              <p:spTgt spid="5">
                                                <p:txEl>
                                                  <p:pRg st="3" end="3"/>
                                                </p:txEl>
                                              </p:spTgt>
                                            </p:tgtEl>
                                            <p:attrNameLst>
                                              <p:attrName>fillcolor</p:attrName>
                                            </p:attrNameLst>
                                          </p:cBhvr>
                                          <p:to>
                                            <p:clrVal>
                                              <a:srgbClr val="FF0000"/>
                                            </p:clrVal>
                                          </p:to>
                                        </p:set>
                                        <p:set>
                                          <p:cBhvr>
                                            <p:cTn id="35"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31816" y="2153127"/>
            <a:ext cx="4382349" cy="2551747"/>
            <a:chOff x="3614696" y="2256098"/>
            <a:chExt cx="4382349" cy="2551747"/>
          </a:xfrm>
        </p:grpSpPr>
        <p:grpSp>
          <p:nvGrpSpPr>
            <p:cNvPr id="9" name="Group 8"/>
            <p:cNvGrpSpPr/>
            <p:nvPr userDrawn="1"/>
          </p:nvGrpSpPr>
          <p:grpSpPr>
            <a:xfrm>
              <a:off x="3614696" y="2256098"/>
              <a:ext cx="4382349" cy="1750998"/>
              <a:chOff x="4065548" y="1655206"/>
              <a:chExt cx="4382349" cy="1750998"/>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2" name="TextBox 11"/>
              <p:cNvSpPr txBox="1"/>
              <p:nvPr userDrawn="1"/>
            </p:nvSpPr>
            <p:spPr>
              <a:xfrm>
                <a:off x="5192775" y="2882984"/>
                <a:ext cx="2229758" cy="523220"/>
              </a:xfrm>
              <a:prstGeom prst="rect">
                <a:avLst/>
              </a:prstGeom>
              <a:noFill/>
            </p:spPr>
            <p:txBody>
              <a:bodyPr wrap="square" rtlCol="0">
                <a:spAutoFit/>
              </a:bodyPr>
              <a:lstStyle/>
              <a:p>
                <a:pPr defTabSz="914400"/>
                <a:r>
                  <a:rPr lang="en-US" sz="2800" b="1" dirty="0">
                    <a:solidFill>
                      <a:srgbClr val="00B0F0"/>
                    </a:solidFill>
                    <a:latin typeface="Times New Roman" panose="02020603050405020304" pitchFamily="18" charset="0"/>
                    <a:cs typeface="Times New Roman" panose="02020603050405020304" pitchFamily="18" charset="0"/>
                  </a:rPr>
                  <a:t>035.447.3852</a:t>
                </a:r>
              </a:p>
            </p:txBody>
          </p:sp>
          <p:sp>
            <p:nvSpPr>
              <p:cNvPr id="13" name="TextBox 12"/>
              <p:cNvSpPr txBox="1"/>
              <p:nvPr userDrawn="1"/>
            </p:nvSpPr>
            <p:spPr>
              <a:xfrm>
                <a:off x="4256580" y="1823698"/>
                <a:ext cx="3912506" cy="954107"/>
              </a:xfrm>
              <a:prstGeom prst="rect">
                <a:avLst/>
              </a:prstGeom>
              <a:noFill/>
            </p:spPr>
            <p:txBody>
              <a:bodyPr wrap="square" rtlCol="0">
                <a:spAutoFit/>
              </a:bodyPr>
              <a:lstStyle/>
              <a:p>
                <a:pPr algn="ctr" defTabSz="914400"/>
                <a:r>
                  <a:rPr lang="en-US" sz="2800" b="1" dirty="0">
                    <a:solidFill>
                      <a:srgbClr val="FF0000"/>
                    </a:solidFill>
                    <a:latin typeface="Times New Roman" panose="02020603050405020304" pitchFamily="18" charset="0"/>
                    <a:cs typeface="Times New Roman" panose="02020603050405020304" pitchFamily="18" charset="0"/>
                  </a:rPr>
                  <a:t>BÀI SOẠN CỦA </a:t>
                </a:r>
              </a:p>
              <a:p>
                <a:pPr algn="ctr" defTabSz="914400"/>
                <a:r>
                  <a:rPr lang="en-US" sz="2800" b="1" dirty="0">
                    <a:solidFill>
                      <a:srgbClr val="FF0000"/>
                    </a:solidFill>
                    <a:latin typeface="Times New Roman" panose="02020603050405020304" pitchFamily="18" charset="0"/>
                    <a:cs typeface="Times New Roman" panose="02020603050405020304" pitchFamily="18" charset="0"/>
                  </a:rPr>
                  <a:t>LAN H</a:t>
                </a:r>
                <a:r>
                  <a:rPr lang="vi-VN" sz="2800" b="1" dirty="0">
                    <a:solidFill>
                      <a:srgbClr val="FF0000"/>
                    </a:solidFill>
                    <a:latin typeface="Times New Roman" panose="02020603050405020304" pitchFamily="18" charset="0"/>
                    <a:cs typeface="Times New Roman" panose="02020603050405020304" pitchFamily="18" charset="0"/>
                  </a:rPr>
                  <a:t>ƯƠN</a:t>
                </a:r>
                <a:r>
                  <a:rPr lang="en-US" sz="2800" b="1" dirty="0">
                    <a:solidFill>
                      <a:srgbClr val="FF0000"/>
                    </a:solidFill>
                    <a:latin typeface="Times New Roman" panose="02020603050405020304" pitchFamily="18" charset="0"/>
                    <a:cs typeface="Times New Roman" panose="02020603050405020304" pitchFamily="18" charset="0"/>
                  </a:rPr>
                  <a:t>G</a:t>
                </a:r>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pic>
        <p:nvPicPr>
          <p:cNvPr id="2" name="Picture 1" descr="A picture containing diagram&#10;&#10;Description automatically generated">
            <a:extLst>
              <a:ext uri="{FF2B5EF4-FFF2-40B4-BE49-F238E27FC236}">
                <a16:creationId xmlns:a16="http://schemas.microsoft.com/office/drawing/2014/main" id="{090FA223-40AC-C815-23AB-9DB278AB50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a:extLst>
              <a:ext uri="{FF2B5EF4-FFF2-40B4-BE49-F238E27FC236}">
                <a16:creationId xmlns:a16="http://schemas.microsoft.com/office/drawing/2014/main" id="{83085AE2-47A2-0888-5888-5691082AD76C}"/>
              </a:ext>
            </a:extLst>
          </p:cNvPr>
          <p:cNvPicPr>
            <a:picLocks noChangeAspect="1"/>
          </p:cNvPicPr>
          <p:nvPr/>
        </p:nvPicPr>
        <p:blipFill>
          <a:blip r:embed="rId6"/>
          <a:stretch>
            <a:fillRect/>
          </a:stretch>
        </p:blipFill>
        <p:spPr>
          <a:xfrm>
            <a:off x="5579101" y="502180"/>
            <a:ext cx="5413717" cy="43955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29F8315C-CD9D-4880-0AE0-DE337E4A2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25" name="Group 24">
            <a:extLst>
              <a:ext uri="{FF2B5EF4-FFF2-40B4-BE49-F238E27FC236}">
                <a16:creationId xmlns:a16="http://schemas.microsoft.com/office/drawing/2014/main" id="{F7DED047-822F-1C01-7813-0F2BC35C02AD}"/>
              </a:ext>
            </a:extLst>
          </p:cNvPr>
          <p:cNvGrpSpPr/>
          <p:nvPr/>
        </p:nvGrpSpPr>
        <p:grpSpPr>
          <a:xfrm>
            <a:off x="1575841" y="511471"/>
            <a:ext cx="10110908" cy="1699465"/>
            <a:chOff x="720972" y="2571276"/>
            <a:chExt cx="5260665" cy="2953425"/>
          </a:xfrm>
        </p:grpSpPr>
        <p:sp>
          <p:nvSpPr>
            <p:cNvPr id="26" name="Rectangle: Rounded Corners 25">
              <a:extLst>
                <a:ext uri="{FF2B5EF4-FFF2-40B4-BE49-F238E27FC236}">
                  <a16:creationId xmlns:a16="http://schemas.microsoft.com/office/drawing/2014/main" id="{6FE3B38A-D7AF-0081-FAB4-E522EE635B16}"/>
                </a:ext>
              </a:extLst>
            </p:cNvPr>
            <p:cNvSpPr/>
            <p:nvPr/>
          </p:nvSpPr>
          <p:spPr>
            <a:xfrm>
              <a:off x="979757" y="2571276"/>
              <a:ext cx="5001880" cy="2953425"/>
            </a:xfrm>
            <a:custGeom>
              <a:avLst/>
              <a:gdLst>
                <a:gd name="connsiteX0" fmla="*/ 0 w 5001880"/>
                <a:gd name="connsiteY0" fmla="*/ 178653 h 2953425"/>
                <a:gd name="connsiteX1" fmla="*/ 178653 w 5001880"/>
                <a:gd name="connsiteY1" fmla="*/ 0 h 2953425"/>
                <a:gd name="connsiteX2" fmla="*/ 842164 w 5001880"/>
                <a:gd name="connsiteY2" fmla="*/ 0 h 2953425"/>
                <a:gd name="connsiteX3" fmla="*/ 1412783 w 5001880"/>
                <a:gd name="connsiteY3" fmla="*/ 0 h 2953425"/>
                <a:gd name="connsiteX4" fmla="*/ 2122739 w 5001880"/>
                <a:gd name="connsiteY4" fmla="*/ 0 h 2953425"/>
                <a:gd name="connsiteX5" fmla="*/ 2646912 w 5001880"/>
                <a:gd name="connsiteY5" fmla="*/ 0 h 2953425"/>
                <a:gd name="connsiteX6" fmla="*/ 3217531 w 5001880"/>
                <a:gd name="connsiteY6" fmla="*/ 0 h 2953425"/>
                <a:gd name="connsiteX7" fmla="*/ 3973933 w 5001880"/>
                <a:gd name="connsiteY7" fmla="*/ 0 h 2953425"/>
                <a:gd name="connsiteX8" fmla="*/ 4823227 w 5001880"/>
                <a:gd name="connsiteY8" fmla="*/ 0 h 2953425"/>
                <a:gd name="connsiteX9" fmla="*/ 5001880 w 5001880"/>
                <a:gd name="connsiteY9" fmla="*/ 178653 h 2953425"/>
                <a:gd name="connsiteX10" fmla="*/ 5001880 w 5001880"/>
                <a:gd name="connsiteY10" fmla="*/ 827683 h 2953425"/>
                <a:gd name="connsiteX11" fmla="*/ 5001880 w 5001880"/>
                <a:gd name="connsiteY11" fmla="*/ 1476713 h 2953425"/>
                <a:gd name="connsiteX12" fmla="*/ 5001880 w 5001880"/>
                <a:gd name="connsiteY12" fmla="*/ 2125742 h 2953425"/>
                <a:gd name="connsiteX13" fmla="*/ 5001880 w 5001880"/>
                <a:gd name="connsiteY13" fmla="*/ 2774772 h 2953425"/>
                <a:gd name="connsiteX14" fmla="*/ 4823227 w 5001880"/>
                <a:gd name="connsiteY14" fmla="*/ 2953425 h 2953425"/>
                <a:gd name="connsiteX15" fmla="*/ 4159716 w 5001880"/>
                <a:gd name="connsiteY15" fmla="*/ 2953425 h 2953425"/>
                <a:gd name="connsiteX16" fmla="*/ 3496206 w 5001880"/>
                <a:gd name="connsiteY16" fmla="*/ 2953425 h 2953425"/>
                <a:gd name="connsiteX17" fmla="*/ 2879141 w 5001880"/>
                <a:gd name="connsiteY17" fmla="*/ 2953425 h 2953425"/>
                <a:gd name="connsiteX18" fmla="*/ 2262076 w 5001880"/>
                <a:gd name="connsiteY18" fmla="*/ 2953425 h 2953425"/>
                <a:gd name="connsiteX19" fmla="*/ 1737903 w 5001880"/>
                <a:gd name="connsiteY19" fmla="*/ 2953425 h 2953425"/>
                <a:gd name="connsiteX20" fmla="*/ 1120838 w 5001880"/>
                <a:gd name="connsiteY20" fmla="*/ 2953425 h 2953425"/>
                <a:gd name="connsiteX21" fmla="*/ 178653 w 5001880"/>
                <a:gd name="connsiteY21" fmla="*/ 2953425 h 2953425"/>
                <a:gd name="connsiteX22" fmla="*/ 0 w 5001880"/>
                <a:gd name="connsiteY22" fmla="*/ 2774772 h 2953425"/>
                <a:gd name="connsiteX23" fmla="*/ 0 w 5001880"/>
                <a:gd name="connsiteY23" fmla="*/ 2099781 h 2953425"/>
                <a:gd name="connsiteX24" fmla="*/ 0 w 5001880"/>
                <a:gd name="connsiteY24" fmla="*/ 1476713 h 2953425"/>
                <a:gd name="connsiteX25" fmla="*/ 0 w 5001880"/>
                <a:gd name="connsiteY25" fmla="*/ 801722 h 2953425"/>
                <a:gd name="connsiteX26" fmla="*/ 0 w 5001880"/>
                <a:gd name="connsiteY26" fmla="*/ 178653 h 295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01880" h="2953425" fill="none" extrusionOk="0">
                  <a:moveTo>
                    <a:pt x="0" y="178653"/>
                  </a:moveTo>
                  <a:cubicBezTo>
                    <a:pt x="10384" y="92745"/>
                    <a:pt x="75448" y="-8503"/>
                    <a:pt x="178653" y="0"/>
                  </a:cubicBezTo>
                  <a:cubicBezTo>
                    <a:pt x="389391" y="3268"/>
                    <a:pt x="523577" y="-17506"/>
                    <a:pt x="842164" y="0"/>
                  </a:cubicBezTo>
                  <a:cubicBezTo>
                    <a:pt x="1160751" y="17506"/>
                    <a:pt x="1185846" y="-26984"/>
                    <a:pt x="1412783" y="0"/>
                  </a:cubicBezTo>
                  <a:cubicBezTo>
                    <a:pt x="1639720" y="26984"/>
                    <a:pt x="1941564" y="28281"/>
                    <a:pt x="2122739" y="0"/>
                  </a:cubicBezTo>
                  <a:cubicBezTo>
                    <a:pt x="2303914" y="-28281"/>
                    <a:pt x="2499911" y="-8689"/>
                    <a:pt x="2646912" y="0"/>
                  </a:cubicBezTo>
                  <a:cubicBezTo>
                    <a:pt x="2793913" y="8689"/>
                    <a:pt x="3046509" y="-22464"/>
                    <a:pt x="3217531" y="0"/>
                  </a:cubicBezTo>
                  <a:cubicBezTo>
                    <a:pt x="3388553" y="22464"/>
                    <a:pt x="3745873" y="26274"/>
                    <a:pt x="3973933" y="0"/>
                  </a:cubicBezTo>
                  <a:cubicBezTo>
                    <a:pt x="4201993" y="-26274"/>
                    <a:pt x="4431714" y="18088"/>
                    <a:pt x="4823227" y="0"/>
                  </a:cubicBezTo>
                  <a:cubicBezTo>
                    <a:pt x="4914196" y="9574"/>
                    <a:pt x="5006868" y="82997"/>
                    <a:pt x="5001880" y="178653"/>
                  </a:cubicBezTo>
                  <a:cubicBezTo>
                    <a:pt x="5019122" y="395016"/>
                    <a:pt x="4993860" y="590014"/>
                    <a:pt x="5001880" y="827683"/>
                  </a:cubicBezTo>
                  <a:cubicBezTo>
                    <a:pt x="5009901" y="1065352"/>
                    <a:pt x="5001847" y="1282172"/>
                    <a:pt x="5001880" y="1476713"/>
                  </a:cubicBezTo>
                  <a:cubicBezTo>
                    <a:pt x="5001914" y="1671254"/>
                    <a:pt x="4991227" y="1859068"/>
                    <a:pt x="5001880" y="2125742"/>
                  </a:cubicBezTo>
                  <a:cubicBezTo>
                    <a:pt x="5012533" y="2392416"/>
                    <a:pt x="4988357" y="2616938"/>
                    <a:pt x="5001880" y="2774772"/>
                  </a:cubicBezTo>
                  <a:cubicBezTo>
                    <a:pt x="5012848" y="2886447"/>
                    <a:pt x="4910294" y="2958921"/>
                    <a:pt x="4823227" y="2953425"/>
                  </a:cubicBezTo>
                  <a:cubicBezTo>
                    <a:pt x="4632603" y="2977396"/>
                    <a:pt x="4440589" y="2956811"/>
                    <a:pt x="4159716" y="2953425"/>
                  </a:cubicBezTo>
                  <a:cubicBezTo>
                    <a:pt x="3878843" y="2950039"/>
                    <a:pt x="3650134" y="2984748"/>
                    <a:pt x="3496206" y="2953425"/>
                  </a:cubicBezTo>
                  <a:cubicBezTo>
                    <a:pt x="3342278" y="2922103"/>
                    <a:pt x="3187144" y="2942648"/>
                    <a:pt x="2879141" y="2953425"/>
                  </a:cubicBezTo>
                  <a:cubicBezTo>
                    <a:pt x="2571139" y="2964202"/>
                    <a:pt x="2485174" y="2951808"/>
                    <a:pt x="2262076" y="2953425"/>
                  </a:cubicBezTo>
                  <a:cubicBezTo>
                    <a:pt x="2038978" y="2955042"/>
                    <a:pt x="1898574" y="2947667"/>
                    <a:pt x="1737903" y="2953425"/>
                  </a:cubicBezTo>
                  <a:cubicBezTo>
                    <a:pt x="1577232" y="2959183"/>
                    <a:pt x="1379651" y="2956796"/>
                    <a:pt x="1120838" y="2953425"/>
                  </a:cubicBezTo>
                  <a:cubicBezTo>
                    <a:pt x="862025" y="2950054"/>
                    <a:pt x="626280" y="2981312"/>
                    <a:pt x="178653" y="2953425"/>
                  </a:cubicBezTo>
                  <a:cubicBezTo>
                    <a:pt x="84968" y="2960461"/>
                    <a:pt x="20663" y="2861799"/>
                    <a:pt x="0" y="2774772"/>
                  </a:cubicBezTo>
                  <a:cubicBezTo>
                    <a:pt x="31243" y="2542503"/>
                    <a:pt x="-17925" y="2244068"/>
                    <a:pt x="0" y="2099781"/>
                  </a:cubicBezTo>
                  <a:cubicBezTo>
                    <a:pt x="17925" y="1955494"/>
                    <a:pt x="-19582" y="1741535"/>
                    <a:pt x="0" y="1476713"/>
                  </a:cubicBezTo>
                  <a:cubicBezTo>
                    <a:pt x="19582" y="1211891"/>
                    <a:pt x="-3728" y="1126399"/>
                    <a:pt x="0" y="801722"/>
                  </a:cubicBezTo>
                  <a:cubicBezTo>
                    <a:pt x="3728" y="477045"/>
                    <a:pt x="18388" y="425594"/>
                    <a:pt x="0" y="178653"/>
                  </a:cubicBezTo>
                  <a:close/>
                </a:path>
                <a:path w="5001880" h="2953425" stroke="0" extrusionOk="0">
                  <a:moveTo>
                    <a:pt x="0" y="178653"/>
                  </a:moveTo>
                  <a:cubicBezTo>
                    <a:pt x="189" y="85772"/>
                    <a:pt x="83617" y="6489"/>
                    <a:pt x="178653" y="0"/>
                  </a:cubicBezTo>
                  <a:cubicBezTo>
                    <a:pt x="429589" y="23076"/>
                    <a:pt x="647012" y="-29125"/>
                    <a:pt x="888609" y="0"/>
                  </a:cubicBezTo>
                  <a:cubicBezTo>
                    <a:pt x="1130206" y="29125"/>
                    <a:pt x="1188697" y="14937"/>
                    <a:pt x="1459228" y="0"/>
                  </a:cubicBezTo>
                  <a:cubicBezTo>
                    <a:pt x="1729759" y="-14937"/>
                    <a:pt x="1892901" y="24323"/>
                    <a:pt x="2029847" y="0"/>
                  </a:cubicBezTo>
                  <a:cubicBezTo>
                    <a:pt x="2166793" y="-24323"/>
                    <a:pt x="2460032" y="8757"/>
                    <a:pt x="2739804" y="0"/>
                  </a:cubicBezTo>
                  <a:cubicBezTo>
                    <a:pt x="3019576" y="-8757"/>
                    <a:pt x="3111110" y="23035"/>
                    <a:pt x="3356869" y="0"/>
                  </a:cubicBezTo>
                  <a:cubicBezTo>
                    <a:pt x="3602628" y="-23035"/>
                    <a:pt x="3802738" y="12544"/>
                    <a:pt x="4113271" y="0"/>
                  </a:cubicBezTo>
                  <a:cubicBezTo>
                    <a:pt x="4423804" y="-12544"/>
                    <a:pt x="4554953" y="-25064"/>
                    <a:pt x="4823227" y="0"/>
                  </a:cubicBezTo>
                  <a:cubicBezTo>
                    <a:pt x="4919590" y="1212"/>
                    <a:pt x="5011542" y="69290"/>
                    <a:pt x="5001880" y="178653"/>
                  </a:cubicBezTo>
                  <a:cubicBezTo>
                    <a:pt x="5002029" y="424228"/>
                    <a:pt x="4985806" y="592855"/>
                    <a:pt x="5001880" y="775760"/>
                  </a:cubicBezTo>
                  <a:cubicBezTo>
                    <a:pt x="5017954" y="958665"/>
                    <a:pt x="5000500" y="1133591"/>
                    <a:pt x="5001880" y="1476713"/>
                  </a:cubicBezTo>
                  <a:cubicBezTo>
                    <a:pt x="5003260" y="1819835"/>
                    <a:pt x="4992687" y="1910645"/>
                    <a:pt x="5001880" y="2125742"/>
                  </a:cubicBezTo>
                  <a:cubicBezTo>
                    <a:pt x="5011073" y="2340839"/>
                    <a:pt x="5030039" y="2634330"/>
                    <a:pt x="5001880" y="2774772"/>
                  </a:cubicBezTo>
                  <a:cubicBezTo>
                    <a:pt x="5018712" y="2875519"/>
                    <a:pt x="4925896" y="2973802"/>
                    <a:pt x="4823227" y="2953425"/>
                  </a:cubicBezTo>
                  <a:cubicBezTo>
                    <a:pt x="4541927" y="2939658"/>
                    <a:pt x="4303734" y="2931641"/>
                    <a:pt x="4113271" y="2953425"/>
                  </a:cubicBezTo>
                  <a:cubicBezTo>
                    <a:pt x="3922808" y="2975209"/>
                    <a:pt x="3624433" y="2972699"/>
                    <a:pt x="3496206" y="2953425"/>
                  </a:cubicBezTo>
                  <a:cubicBezTo>
                    <a:pt x="3367979" y="2934151"/>
                    <a:pt x="3024368" y="2969951"/>
                    <a:pt x="2879141" y="2953425"/>
                  </a:cubicBezTo>
                  <a:cubicBezTo>
                    <a:pt x="2733915" y="2936899"/>
                    <a:pt x="2395383" y="2938165"/>
                    <a:pt x="2122739" y="2953425"/>
                  </a:cubicBezTo>
                  <a:cubicBezTo>
                    <a:pt x="1850095" y="2968685"/>
                    <a:pt x="1676571" y="2945539"/>
                    <a:pt x="1412783" y="2953425"/>
                  </a:cubicBezTo>
                  <a:cubicBezTo>
                    <a:pt x="1148995" y="2961311"/>
                    <a:pt x="1018581" y="2971413"/>
                    <a:pt x="795718" y="2953425"/>
                  </a:cubicBezTo>
                  <a:cubicBezTo>
                    <a:pt x="572856" y="2935437"/>
                    <a:pt x="388898" y="2950138"/>
                    <a:pt x="178653" y="2953425"/>
                  </a:cubicBezTo>
                  <a:cubicBezTo>
                    <a:pt x="87689" y="2970149"/>
                    <a:pt x="-3129" y="2872263"/>
                    <a:pt x="0" y="2774772"/>
                  </a:cubicBezTo>
                  <a:cubicBezTo>
                    <a:pt x="19639" y="2471774"/>
                    <a:pt x="-5435" y="2364055"/>
                    <a:pt x="0" y="2099781"/>
                  </a:cubicBezTo>
                  <a:cubicBezTo>
                    <a:pt x="5435" y="1835507"/>
                    <a:pt x="-25172" y="1721958"/>
                    <a:pt x="0" y="1398829"/>
                  </a:cubicBezTo>
                  <a:cubicBezTo>
                    <a:pt x="25172" y="1075700"/>
                    <a:pt x="-9413" y="494245"/>
                    <a:pt x="0" y="17865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60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EECE628-4387-3722-8CA0-D6964DAEABCF}"/>
                </a:ext>
              </a:extLst>
            </p:cNvPr>
            <p:cNvSpPr txBox="1"/>
            <p:nvPr/>
          </p:nvSpPr>
          <p:spPr>
            <a:xfrm>
              <a:off x="720972" y="2916863"/>
              <a:ext cx="5176704" cy="2394106"/>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a:ea typeface="+mn-ea"/>
                  <a:cs typeface="+mn-cs"/>
                </a:rPr>
                <a:t>Cả nhà bạn nhỏ cảm thấy thế nào khi đường dây điện thoại bị đứt?</a:t>
              </a:r>
              <a:r>
                <a:rPr kumimoji="0" lang="en-US" sz="3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vi-VN" sz="3600" b="1" i="0" u="none" strike="noStrike" kern="1200" cap="none" spc="0" normalizeH="0" baseline="0" noProof="0">
                  <a:ln>
                    <a:noFill/>
                  </a:ln>
                  <a:solidFill>
                    <a:srgbClr val="000000"/>
                  </a:solidFill>
                  <a:effectLst/>
                  <a:uLnTx/>
                  <a:uFillTx/>
                  <a:latin typeface="Calibri" panose="020F0502020204030204"/>
                  <a:ea typeface="+mn-ea"/>
                  <a:cs typeface="+mn-cs"/>
                </a:rPr>
                <a:t>Vì sao?</a:t>
              </a:r>
              <a:endParaRPr kumimoji="0" lang="vi-VN" sz="3600" b="1"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77052564-F650-64F8-55AF-B710BFF18573}"/>
              </a:ext>
            </a:extLst>
          </p:cNvPr>
          <p:cNvGrpSpPr/>
          <p:nvPr/>
        </p:nvGrpSpPr>
        <p:grpSpPr>
          <a:xfrm>
            <a:off x="177894" y="77518"/>
            <a:ext cx="1895328" cy="1544492"/>
            <a:chOff x="4992691" y="1470108"/>
            <a:chExt cx="1895328" cy="1544492"/>
          </a:xfrm>
        </p:grpSpPr>
        <p:pic>
          <p:nvPicPr>
            <p:cNvPr id="7" name="图片 24">
              <a:extLst>
                <a:ext uri="{FF2B5EF4-FFF2-40B4-BE49-F238E27FC236}">
                  <a16:creationId xmlns:a16="http://schemas.microsoft.com/office/drawing/2014/main" id="{70ADBC1B-57BE-7808-B7C9-C98EC615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92691" y="1470108"/>
              <a:ext cx="1895328" cy="1544492"/>
            </a:xfrm>
            <a:prstGeom prst="rect">
              <a:avLst/>
            </a:prstGeom>
          </p:spPr>
        </p:pic>
        <p:pic>
          <p:nvPicPr>
            <p:cNvPr id="5" name="Picture 4">
              <a:extLst>
                <a:ext uri="{FF2B5EF4-FFF2-40B4-BE49-F238E27FC236}">
                  <a16:creationId xmlns:a16="http://schemas.microsoft.com/office/drawing/2014/main" id="{D8150D15-E0CB-EA8F-79F4-A3889168A0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7692" y="1755820"/>
              <a:ext cx="752947" cy="961176"/>
            </a:xfrm>
            <a:prstGeom prst="rect">
              <a:avLst/>
            </a:prstGeom>
          </p:spPr>
        </p:pic>
      </p:grpSp>
      <p:sp>
        <p:nvSpPr>
          <p:cNvPr id="20" name="Speech Bubble: Rectangle with Corners Rounded 19">
            <a:extLst>
              <a:ext uri="{FF2B5EF4-FFF2-40B4-BE49-F238E27FC236}">
                <a16:creationId xmlns:a16="http://schemas.microsoft.com/office/drawing/2014/main" id="{F7CE57AD-D0EA-4A96-BF49-5926A5F4E7DE}"/>
              </a:ext>
            </a:extLst>
          </p:cNvPr>
          <p:cNvSpPr/>
          <p:nvPr/>
        </p:nvSpPr>
        <p:spPr>
          <a:xfrm>
            <a:off x="177894" y="3731447"/>
            <a:ext cx="11347483" cy="1559923"/>
          </a:xfrm>
          <a:custGeom>
            <a:avLst/>
            <a:gdLst>
              <a:gd name="connsiteX0" fmla="*/ 0 w 11347483"/>
              <a:gd name="connsiteY0" fmla="*/ 259992 h 1559923"/>
              <a:gd name="connsiteX1" fmla="*/ 259992 w 11347483"/>
              <a:gd name="connsiteY1" fmla="*/ 0 h 1559923"/>
              <a:gd name="connsiteX2" fmla="*/ 1891247 w 11347483"/>
              <a:gd name="connsiteY2" fmla="*/ 0 h 1559923"/>
              <a:gd name="connsiteX3" fmla="*/ 5135644 w 11347483"/>
              <a:gd name="connsiteY3" fmla="*/ -475511 h 1559923"/>
              <a:gd name="connsiteX4" fmla="*/ 4728118 w 11347483"/>
              <a:gd name="connsiteY4" fmla="*/ 0 h 1559923"/>
              <a:gd name="connsiteX5" fmla="*/ 11087491 w 11347483"/>
              <a:gd name="connsiteY5" fmla="*/ 0 h 1559923"/>
              <a:gd name="connsiteX6" fmla="*/ 11347483 w 11347483"/>
              <a:gd name="connsiteY6" fmla="*/ 259992 h 1559923"/>
              <a:gd name="connsiteX7" fmla="*/ 11347483 w 11347483"/>
              <a:gd name="connsiteY7" fmla="*/ 259987 h 1559923"/>
              <a:gd name="connsiteX8" fmla="*/ 11347483 w 11347483"/>
              <a:gd name="connsiteY8" fmla="*/ 259987 h 1559923"/>
              <a:gd name="connsiteX9" fmla="*/ 11347483 w 11347483"/>
              <a:gd name="connsiteY9" fmla="*/ 649968 h 1559923"/>
              <a:gd name="connsiteX10" fmla="*/ 11347483 w 11347483"/>
              <a:gd name="connsiteY10" fmla="*/ 1299931 h 1559923"/>
              <a:gd name="connsiteX11" fmla="*/ 11087491 w 11347483"/>
              <a:gd name="connsiteY11" fmla="*/ 1559923 h 1559923"/>
              <a:gd name="connsiteX12" fmla="*/ 4728118 w 11347483"/>
              <a:gd name="connsiteY12" fmla="*/ 1559923 h 1559923"/>
              <a:gd name="connsiteX13" fmla="*/ 1891247 w 11347483"/>
              <a:gd name="connsiteY13" fmla="*/ 1559923 h 1559923"/>
              <a:gd name="connsiteX14" fmla="*/ 1891247 w 11347483"/>
              <a:gd name="connsiteY14" fmla="*/ 1559923 h 1559923"/>
              <a:gd name="connsiteX15" fmla="*/ 259992 w 11347483"/>
              <a:gd name="connsiteY15" fmla="*/ 1559923 h 1559923"/>
              <a:gd name="connsiteX16" fmla="*/ 0 w 11347483"/>
              <a:gd name="connsiteY16" fmla="*/ 1299931 h 1559923"/>
              <a:gd name="connsiteX17" fmla="*/ 0 w 11347483"/>
              <a:gd name="connsiteY17" fmla="*/ 649968 h 1559923"/>
              <a:gd name="connsiteX18" fmla="*/ 0 w 11347483"/>
              <a:gd name="connsiteY18" fmla="*/ 259987 h 1559923"/>
              <a:gd name="connsiteX19" fmla="*/ 0 w 11347483"/>
              <a:gd name="connsiteY19" fmla="*/ 259987 h 1559923"/>
              <a:gd name="connsiteX20" fmla="*/ 0 w 11347483"/>
              <a:gd name="connsiteY20" fmla="*/ 259992 h 15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47483" h="1559923" fill="none" extrusionOk="0">
                <a:moveTo>
                  <a:pt x="0" y="259992"/>
                </a:moveTo>
                <a:cubicBezTo>
                  <a:pt x="-9146" y="127397"/>
                  <a:pt x="120753" y="-11771"/>
                  <a:pt x="259992" y="0"/>
                </a:cubicBezTo>
                <a:cubicBezTo>
                  <a:pt x="1026023" y="-31755"/>
                  <a:pt x="1460096" y="-41263"/>
                  <a:pt x="1891247" y="0"/>
                </a:cubicBezTo>
                <a:cubicBezTo>
                  <a:pt x="2900052" y="13970"/>
                  <a:pt x="3889032" y="-300454"/>
                  <a:pt x="5135644" y="-475511"/>
                </a:cubicBezTo>
                <a:cubicBezTo>
                  <a:pt x="5010423" y="-278254"/>
                  <a:pt x="4814978" y="-56620"/>
                  <a:pt x="4728118" y="0"/>
                </a:cubicBezTo>
                <a:cubicBezTo>
                  <a:pt x="7499760" y="32711"/>
                  <a:pt x="8068713" y="-16600"/>
                  <a:pt x="11087491" y="0"/>
                </a:cubicBezTo>
                <a:cubicBezTo>
                  <a:pt x="11226580" y="7197"/>
                  <a:pt x="11371245" y="131236"/>
                  <a:pt x="11347483" y="259992"/>
                </a:cubicBezTo>
                <a:lnTo>
                  <a:pt x="11347483" y="259987"/>
                </a:lnTo>
                <a:lnTo>
                  <a:pt x="11347483" y="259987"/>
                </a:lnTo>
                <a:cubicBezTo>
                  <a:pt x="11362299" y="388697"/>
                  <a:pt x="11377885" y="513951"/>
                  <a:pt x="11347483" y="649968"/>
                </a:cubicBezTo>
                <a:cubicBezTo>
                  <a:pt x="11393143" y="826221"/>
                  <a:pt x="11365980" y="1015876"/>
                  <a:pt x="11347483" y="1299931"/>
                </a:cubicBezTo>
                <a:cubicBezTo>
                  <a:pt x="11365223" y="1431565"/>
                  <a:pt x="11240564" y="1565780"/>
                  <a:pt x="11087491" y="1559923"/>
                </a:cubicBezTo>
                <a:cubicBezTo>
                  <a:pt x="9299712" y="1519493"/>
                  <a:pt x="5799049" y="1514704"/>
                  <a:pt x="4728118" y="1559923"/>
                </a:cubicBezTo>
                <a:cubicBezTo>
                  <a:pt x="3564864" y="1526043"/>
                  <a:pt x="2454066" y="1590303"/>
                  <a:pt x="1891247" y="1559923"/>
                </a:cubicBezTo>
                <a:lnTo>
                  <a:pt x="1891247" y="1559923"/>
                </a:lnTo>
                <a:cubicBezTo>
                  <a:pt x="1181476" y="1638410"/>
                  <a:pt x="624636" y="1661286"/>
                  <a:pt x="259992" y="1559923"/>
                </a:cubicBezTo>
                <a:cubicBezTo>
                  <a:pt x="98681" y="1539023"/>
                  <a:pt x="4039" y="1445961"/>
                  <a:pt x="0" y="1299931"/>
                </a:cubicBezTo>
                <a:cubicBezTo>
                  <a:pt x="-41379" y="993092"/>
                  <a:pt x="-17909" y="919021"/>
                  <a:pt x="0" y="649968"/>
                </a:cubicBezTo>
                <a:cubicBezTo>
                  <a:pt x="11003" y="576001"/>
                  <a:pt x="-11825" y="365560"/>
                  <a:pt x="0" y="259987"/>
                </a:cubicBezTo>
                <a:lnTo>
                  <a:pt x="0" y="259987"/>
                </a:lnTo>
                <a:lnTo>
                  <a:pt x="0" y="259992"/>
                </a:lnTo>
                <a:close/>
              </a:path>
              <a:path w="11347483" h="1559923" stroke="0" extrusionOk="0">
                <a:moveTo>
                  <a:pt x="0" y="259992"/>
                </a:moveTo>
                <a:cubicBezTo>
                  <a:pt x="4062" y="103181"/>
                  <a:pt x="99435" y="17495"/>
                  <a:pt x="259992" y="0"/>
                </a:cubicBezTo>
                <a:cubicBezTo>
                  <a:pt x="994320" y="-68292"/>
                  <a:pt x="1106259" y="130537"/>
                  <a:pt x="1891247" y="0"/>
                </a:cubicBezTo>
                <a:cubicBezTo>
                  <a:pt x="2918448" y="-12333"/>
                  <a:pt x="3562295" y="-292157"/>
                  <a:pt x="5135644" y="-475511"/>
                </a:cubicBezTo>
                <a:cubicBezTo>
                  <a:pt x="4988127" y="-228903"/>
                  <a:pt x="4881559" y="-101640"/>
                  <a:pt x="4728118" y="0"/>
                </a:cubicBezTo>
                <a:cubicBezTo>
                  <a:pt x="6339298" y="168654"/>
                  <a:pt x="7970966" y="-61427"/>
                  <a:pt x="11087491" y="0"/>
                </a:cubicBezTo>
                <a:cubicBezTo>
                  <a:pt x="11237300" y="-23590"/>
                  <a:pt x="11333998" y="124728"/>
                  <a:pt x="11347483" y="259992"/>
                </a:cubicBezTo>
                <a:lnTo>
                  <a:pt x="11347483" y="259987"/>
                </a:lnTo>
                <a:lnTo>
                  <a:pt x="11347483" y="259987"/>
                </a:lnTo>
                <a:cubicBezTo>
                  <a:pt x="11314464" y="322161"/>
                  <a:pt x="11338095" y="509901"/>
                  <a:pt x="11347483" y="649968"/>
                </a:cubicBezTo>
                <a:cubicBezTo>
                  <a:pt x="11344379" y="812977"/>
                  <a:pt x="11341863" y="977135"/>
                  <a:pt x="11347483" y="1299931"/>
                </a:cubicBezTo>
                <a:cubicBezTo>
                  <a:pt x="11367723" y="1431086"/>
                  <a:pt x="11229002" y="1537646"/>
                  <a:pt x="11087491" y="1559923"/>
                </a:cubicBezTo>
                <a:cubicBezTo>
                  <a:pt x="8243116" y="1567452"/>
                  <a:pt x="7703507" y="1689651"/>
                  <a:pt x="4728118" y="1559923"/>
                </a:cubicBezTo>
                <a:cubicBezTo>
                  <a:pt x="3876040" y="1504445"/>
                  <a:pt x="2942048" y="1638879"/>
                  <a:pt x="1891247" y="1559923"/>
                </a:cubicBezTo>
                <a:lnTo>
                  <a:pt x="1891247" y="1559923"/>
                </a:lnTo>
                <a:cubicBezTo>
                  <a:pt x="1434407" y="1553626"/>
                  <a:pt x="832467" y="1683985"/>
                  <a:pt x="259992" y="1559923"/>
                </a:cubicBezTo>
                <a:cubicBezTo>
                  <a:pt x="111012" y="1542748"/>
                  <a:pt x="12575" y="1463556"/>
                  <a:pt x="0" y="1299931"/>
                </a:cubicBezTo>
                <a:cubicBezTo>
                  <a:pt x="-41116" y="1019826"/>
                  <a:pt x="-23159" y="771562"/>
                  <a:pt x="0" y="649968"/>
                </a:cubicBezTo>
                <a:cubicBezTo>
                  <a:pt x="-21968" y="549056"/>
                  <a:pt x="4336" y="306385"/>
                  <a:pt x="0" y="259987"/>
                </a:cubicBezTo>
                <a:lnTo>
                  <a:pt x="0" y="259987"/>
                </a:lnTo>
                <a:lnTo>
                  <a:pt x="0" y="259992"/>
                </a:lnTo>
                <a:close/>
              </a:path>
            </a:pathLst>
          </a:custGeom>
          <a:solidFill>
            <a:schemeClr val="bg1"/>
          </a:solidFill>
          <a:ln w="38100">
            <a:solidFill>
              <a:srgbClr val="002060"/>
            </a:solidFill>
            <a:extLst>
              <a:ext uri="{C807C97D-BFC1-408E-A445-0C87EB9F89A2}">
                <ask:lineSketchStyleProps xmlns:ask="http://schemas.microsoft.com/office/drawing/2018/sketchyshapes" sd="3244475365">
                  <a:prstGeom prst="wedgeRoundRectCallout">
                    <a:avLst>
                      <a:gd name="adj1" fmla="val -4742"/>
                      <a:gd name="adj2" fmla="val -804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0000"/>
                </a:solidFill>
                <a:effectLst/>
                <a:uLnTx/>
                <a:uFillTx/>
                <a:latin typeface="Calibri" panose="020F0502020204030204"/>
                <a:ea typeface="+mn-ea"/>
                <a:cs typeface="+mn-cs"/>
              </a:rPr>
              <a:t>Cả nhà thấy buồn, hụt hẫng, như có người vắng nhà.</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3186806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 presetClass="entr" presetSubtype="4" fill="hold" nodeType="withEffect" p14:presetBounceEnd="68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68000">
                                          <p:cBhvr additive="base">
                                            <p:cTn id="10" dur="1000" fill="hold"/>
                                            <p:tgtEl>
                                              <p:spTgt spid="25"/>
                                            </p:tgtEl>
                                            <p:attrNameLst>
                                              <p:attrName>ppt_x</p:attrName>
                                            </p:attrNameLst>
                                          </p:cBhvr>
                                          <p:tavLst>
                                            <p:tav tm="0">
                                              <p:val>
                                                <p:strVal val="#ppt_x"/>
                                              </p:val>
                                            </p:tav>
                                            <p:tav tm="100000">
                                              <p:val>
                                                <p:strVal val="#ppt_x"/>
                                              </p:val>
                                            </p:tav>
                                          </p:tavLst>
                                        </p:anim>
                                        <p:anim calcmode="lin" valueType="num" p14:bounceEnd="68000">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ppt_x"/>
                                              </p:val>
                                            </p:tav>
                                            <p:tav tm="100000">
                                              <p:val>
                                                <p:strVal val="#ppt_x"/>
                                              </p:val>
                                            </p:tav>
                                          </p:tavLst>
                                        </p:anim>
                                        <p:anim calcmode="lin" valueType="num">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29F8315C-CD9D-4880-0AE0-DE337E4A2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25" name="Group 24">
            <a:extLst>
              <a:ext uri="{FF2B5EF4-FFF2-40B4-BE49-F238E27FC236}">
                <a16:creationId xmlns:a16="http://schemas.microsoft.com/office/drawing/2014/main" id="{F7DED047-822F-1C01-7813-0F2BC35C02AD}"/>
              </a:ext>
            </a:extLst>
          </p:cNvPr>
          <p:cNvGrpSpPr/>
          <p:nvPr/>
        </p:nvGrpSpPr>
        <p:grpSpPr>
          <a:xfrm>
            <a:off x="1435565" y="794128"/>
            <a:ext cx="9907511" cy="1110538"/>
            <a:chOff x="979757" y="2571278"/>
            <a:chExt cx="5001880" cy="1929954"/>
          </a:xfrm>
        </p:grpSpPr>
        <p:sp>
          <p:nvSpPr>
            <p:cNvPr id="26" name="Rectangle: Rounded Corners 25">
              <a:extLst>
                <a:ext uri="{FF2B5EF4-FFF2-40B4-BE49-F238E27FC236}">
                  <a16:creationId xmlns:a16="http://schemas.microsoft.com/office/drawing/2014/main" id="{6FE3B38A-D7AF-0081-FAB4-E522EE635B16}"/>
                </a:ext>
              </a:extLst>
            </p:cNvPr>
            <p:cNvSpPr/>
            <p:nvPr/>
          </p:nvSpPr>
          <p:spPr>
            <a:xfrm>
              <a:off x="979757" y="2571278"/>
              <a:ext cx="5001880" cy="1929954"/>
            </a:xfrm>
            <a:custGeom>
              <a:avLst/>
              <a:gdLst>
                <a:gd name="connsiteX0" fmla="*/ 0 w 5001880"/>
                <a:gd name="connsiteY0" fmla="*/ 116743 h 1929954"/>
                <a:gd name="connsiteX1" fmla="*/ 116743 w 5001880"/>
                <a:gd name="connsiteY1" fmla="*/ 0 h 1929954"/>
                <a:gd name="connsiteX2" fmla="*/ 797942 w 5001880"/>
                <a:gd name="connsiteY2" fmla="*/ 0 h 1929954"/>
                <a:gd name="connsiteX3" fmla="*/ 1383773 w 5001880"/>
                <a:gd name="connsiteY3" fmla="*/ 0 h 1929954"/>
                <a:gd name="connsiteX4" fmla="*/ 1969605 w 5001880"/>
                <a:gd name="connsiteY4" fmla="*/ 0 h 1929954"/>
                <a:gd name="connsiteX5" fmla="*/ 2698488 w 5001880"/>
                <a:gd name="connsiteY5" fmla="*/ 0 h 1929954"/>
                <a:gd name="connsiteX6" fmla="*/ 3236635 w 5001880"/>
                <a:gd name="connsiteY6" fmla="*/ 0 h 1929954"/>
                <a:gd name="connsiteX7" fmla="*/ 3822466 w 5001880"/>
                <a:gd name="connsiteY7" fmla="*/ 0 h 1929954"/>
                <a:gd name="connsiteX8" fmla="*/ 4885137 w 5001880"/>
                <a:gd name="connsiteY8" fmla="*/ 0 h 1929954"/>
                <a:gd name="connsiteX9" fmla="*/ 5001880 w 5001880"/>
                <a:gd name="connsiteY9" fmla="*/ 116743 h 1929954"/>
                <a:gd name="connsiteX10" fmla="*/ 5001880 w 5001880"/>
                <a:gd name="connsiteY10" fmla="*/ 699197 h 1929954"/>
                <a:gd name="connsiteX11" fmla="*/ 5001880 w 5001880"/>
                <a:gd name="connsiteY11" fmla="*/ 1264686 h 1929954"/>
                <a:gd name="connsiteX12" fmla="*/ 5001880 w 5001880"/>
                <a:gd name="connsiteY12" fmla="*/ 1813211 h 1929954"/>
                <a:gd name="connsiteX13" fmla="*/ 4885137 w 5001880"/>
                <a:gd name="connsiteY13" fmla="*/ 1929954 h 1929954"/>
                <a:gd name="connsiteX14" fmla="*/ 4203938 w 5001880"/>
                <a:gd name="connsiteY14" fmla="*/ 1929954 h 1929954"/>
                <a:gd name="connsiteX15" fmla="*/ 3522739 w 5001880"/>
                <a:gd name="connsiteY15" fmla="*/ 1929954 h 1929954"/>
                <a:gd name="connsiteX16" fmla="*/ 2793856 w 5001880"/>
                <a:gd name="connsiteY16" fmla="*/ 1929954 h 1929954"/>
                <a:gd name="connsiteX17" fmla="*/ 2112656 w 5001880"/>
                <a:gd name="connsiteY17" fmla="*/ 1929954 h 1929954"/>
                <a:gd name="connsiteX18" fmla="*/ 1479141 w 5001880"/>
                <a:gd name="connsiteY18" fmla="*/ 1929954 h 1929954"/>
                <a:gd name="connsiteX19" fmla="*/ 845626 w 5001880"/>
                <a:gd name="connsiteY19" fmla="*/ 1929954 h 1929954"/>
                <a:gd name="connsiteX20" fmla="*/ 116743 w 5001880"/>
                <a:gd name="connsiteY20" fmla="*/ 1929954 h 1929954"/>
                <a:gd name="connsiteX21" fmla="*/ 0 w 5001880"/>
                <a:gd name="connsiteY21" fmla="*/ 1813211 h 1929954"/>
                <a:gd name="connsiteX22" fmla="*/ 0 w 5001880"/>
                <a:gd name="connsiteY22" fmla="*/ 1247722 h 1929954"/>
                <a:gd name="connsiteX23" fmla="*/ 0 w 5001880"/>
                <a:gd name="connsiteY23" fmla="*/ 648303 h 1929954"/>
                <a:gd name="connsiteX24" fmla="*/ 0 w 5001880"/>
                <a:gd name="connsiteY24" fmla="*/ 116743 h 192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1880" h="1929954" fill="none" extrusionOk="0">
                  <a:moveTo>
                    <a:pt x="0" y="116743"/>
                  </a:moveTo>
                  <a:cubicBezTo>
                    <a:pt x="-4626" y="38473"/>
                    <a:pt x="56583" y="6317"/>
                    <a:pt x="116743" y="0"/>
                  </a:cubicBezTo>
                  <a:cubicBezTo>
                    <a:pt x="335363" y="-19221"/>
                    <a:pt x="574630" y="2048"/>
                    <a:pt x="797942" y="0"/>
                  </a:cubicBezTo>
                  <a:cubicBezTo>
                    <a:pt x="1021254" y="-2048"/>
                    <a:pt x="1099586" y="4457"/>
                    <a:pt x="1383773" y="0"/>
                  </a:cubicBezTo>
                  <a:cubicBezTo>
                    <a:pt x="1667960" y="-4457"/>
                    <a:pt x="1796904" y="9247"/>
                    <a:pt x="1969605" y="0"/>
                  </a:cubicBezTo>
                  <a:cubicBezTo>
                    <a:pt x="2142306" y="-9247"/>
                    <a:pt x="2427938" y="31475"/>
                    <a:pt x="2698488" y="0"/>
                  </a:cubicBezTo>
                  <a:cubicBezTo>
                    <a:pt x="2969038" y="-31475"/>
                    <a:pt x="3057297" y="1630"/>
                    <a:pt x="3236635" y="0"/>
                  </a:cubicBezTo>
                  <a:cubicBezTo>
                    <a:pt x="3415973" y="-1630"/>
                    <a:pt x="3609637" y="14534"/>
                    <a:pt x="3822466" y="0"/>
                  </a:cubicBezTo>
                  <a:cubicBezTo>
                    <a:pt x="4035295" y="-14534"/>
                    <a:pt x="4505547" y="51867"/>
                    <a:pt x="4885137" y="0"/>
                  </a:cubicBezTo>
                  <a:cubicBezTo>
                    <a:pt x="4949857" y="-3826"/>
                    <a:pt x="5000273" y="46213"/>
                    <a:pt x="5001880" y="116743"/>
                  </a:cubicBezTo>
                  <a:cubicBezTo>
                    <a:pt x="5018643" y="267866"/>
                    <a:pt x="5001378" y="420863"/>
                    <a:pt x="5001880" y="699197"/>
                  </a:cubicBezTo>
                  <a:cubicBezTo>
                    <a:pt x="5002382" y="977531"/>
                    <a:pt x="5006267" y="1002696"/>
                    <a:pt x="5001880" y="1264686"/>
                  </a:cubicBezTo>
                  <a:cubicBezTo>
                    <a:pt x="4997493" y="1526676"/>
                    <a:pt x="4992447" y="1558203"/>
                    <a:pt x="5001880" y="1813211"/>
                  </a:cubicBezTo>
                  <a:cubicBezTo>
                    <a:pt x="5010021" y="1876242"/>
                    <a:pt x="4939052" y="1918870"/>
                    <a:pt x="4885137" y="1929954"/>
                  </a:cubicBezTo>
                  <a:cubicBezTo>
                    <a:pt x="4660997" y="1954467"/>
                    <a:pt x="4403272" y="1896291"/>
                    <a:pt x="4203938" y="1929954"/>
                  </a:cubicBezTo>
                  <a:cubicBezTo>
                    <a:pt x="4004604" y="1963617"/>
                    <a:pt x="3663503" y="1940007"/>
                    <a:pt x="3522739" y="1929954"/>
                  </a:cubicBezTo>
                  <a:cubicBezTo>
                    <a:pt x="3381975" y="1919901"/>
                    <a:pt x="2961683" y="1948210"/>
                    <a:pt x="2793856" y="1929954"/>
                  </a:cubicBezTo>
                  <a:cubicBezTo>
                    <a:pt x="2626029" y="1911698"/>
                    <a:pt x="2414314" y="1900256"/>
                    <a:pt x="2112656" y="1929954"/>
                  </a:cubicBezTo>
                  <a:cubicBezTo>
                    <a:pt x="1810998" y="1959652"/>
                    <a:pt x="1755213" y="1941294"/>
                    <a:pt x="1479141" y="1929954"/>
                  </a:cubicBezTo>
                  <a:cubicBezTo>
                    <a:pt x="1203070" y="1918614"/>
                    <a:pt x="1011111" y="1945518"/>
                    <a:pt x="845626" y="1929954"/>
                  </a:cubicBezTo>
                  <a:cubicBezTo>
                    <a:pt x="680142" y="1914390"/>
                    <a:pt x="386724" y="1903830"/>
                    <a:pt x="116743" y="1929954"/>
                  </a:cubicBezTo>
                  <a:cubicBezTo>
                    <a:pt x="58759" y="1937028"/>
                    <a:pt x="8360" y="1879549"/>
                    <a:pt x="0" y="1813211"/>
                  </a:cubicBezTo>
                  <a:cubicBezTo>
                    <a:pt x="3362" y="1572753"/>
                    <a:pt x="-8089" y="1491744"/>
                    <a:pt x="0" y="1247722"/>
                  </a:cubicBezTo>
                  <a:cubicBezTo>
                    <a:pt x="8089" y="1003700"/>
                    <a:pt x="-9906" y="858041"/>
                    <a:pt x="0" y="648303"/>
                  </a:cubicBezTo>
                  <a:cubicBezTo>
                    <a:pt x="9906" y="438565"/>
                    <a:pt x="-18522" y="342485"/>
                    <a:pt x="0" y="116743"/>
                  </a:cubicBezTo>
                  <a:close/>
                </a:path>
                <a:path w="5001880" h="1929954" stroke="0" extrusionOk="0">
                  <a:moveTo>
                    <a:pt x="0" y="116743"/>
                  </a:moveTo>
                  <a:cubicBezTo>
                    <a:pt x="101" y="55355"/>
                    <a:pt x="58958" y="11954"/>
                    <a:pt x="116743" y="0"/>
                  </a:cubicBezTo>
                  <a:cubicBezTo>
                    <a:pt x="455436" y="29327"/>
                    <a:pt x="482221" y="13826"/>
                    <a:pt x="845626" y="0"/>
                  </a:cubicBezTo>
                  <a:cubicBezTo>
                    <a:pt x="1209031" y="-13826"/>
                    <a:pt x="1187939" y="-19767"/>
                    <a:pt x="1431457" y="0"/>
                  </a:cubicBezTo>
                  <a:cubicBezTo>
                    <a:pt x="1674975" y="19767"/>
                    <a:pt x="1776595" y="4692"/>
                    <a:pt x="2017289" y="0"/>
                  </a:cubicBezTo>
                  <a:cubicBezTo>
                    <a:pt x="2257983" y="-4692"/>
                    <a:pt x="2420997" y="18613"/>
                    <a:pt x="2746172" y="0"/>
                  </a:cubicBezTo>
                  <a:cubicBezTo>
                    <a:pt x="3071347" y="-18613"/>
                    <a:pt x="3192032" y="-3399"/>
                    <a:pt x="3379687" y="0"/>
                  </a:cubicBezTo>
                  <a:cubicBezTo>
                    <a:pt x="3567342" y="3399"/>
                    <a:pt x="3952642" y="-21630"/>
                    <a:pt x="4156254" y="0"/>
                  </a:cubicBezTo>
                  <a:cubicBezTo>
                    <a:pt x="4359866" y="21630"/>
                    <a:pt x="4676099" y="-3332"/>
                    <a:pt x="4885137" y="0"/>
                  </a:cubicBezTo>
                  <a:cubicBezTo>
                    <a:pt x="4946797" y="1481"/>
                    <a:pt x="5009231" y="44131"/>
                    <a:pt x="5001880" y="116743"/>
                  </a:cubicBezTo>
                  <a:cubicBezTo>
                    <a:pt x="4998342" y="297405"/>
                    <a:pt x="5015366" y="504753"/>
                    <a:pt x="5001880" y="648303"/>
                  </a:cubicBezTo>
                  <a:cubicBezTo>
                    <a:pt x="4988394" y="791853"/>
                    <a:pt x="5003725" y="1033068"/>
                    <a:pt x="5001880" y="1247722"/>
                  </a:cubicBezTo>
                  <a:cubicBezTo>
                    <a:pt x="5000035" y="1462376"/>
                    <a:pt x="5029755" y="1583637"/>
                    <a:pt x="5001880" y="1813211"/>
                  </a:cubicBezTo>
                  <a:cubicBezTo>
                    <a:pt x="5002134" y="1874389"/>
                    <a:pt x="4942280" y="1916037"/>
                    <a:pt x="4885137" y="1929954"/>
                  </a:cubicBezTo>
                  <a:cubicBezTo>
                    <a:pt x="4755429" y="1925630"/>
                    <a:pt x="4593721" y="1930690"/>
                    <a:pt x="4346990" y="1929954"/>
                  </a:cubicBezTo>
                  <a:cubicBezTo>
                    <a:pt x="4100259" y="1929218"/>
                    <a:pt x="3798321" y="1905265"/>
                    <a:pt x="3570423" y="1929954"/>
                  </a:cubicBezTo>
                  <a:cubicBezTo>
                    <a:pt x="3342525" y="1954643"/>
                    <a:pt x="3112064" y="1959024"/>
                    <a:pt x="2936907" y="1929954"/>
                  </a:cubicBezTo>
                  <a:cubicBezTo>
                    <a:pt x="2761750" y="1900884"/>
                    <a:pt x="2543122" y="1936841"/>
                    <a:pt x="2303392" y="1929954"/>
                  </a:cubicBezTo>
                  <a:cubicBezTo>
                    <a:pt x="2063663" y="1923067"/>
                    <a:pt x="1745630" y="1891248"/>
                    <a:pt x="1526825" y="1929954"/>
                  </a:cubicBezTo>
                  <a:cubicBezTo>
                    <a:pt x="1308020" y="1968660"/>
                    <a:pt x="959594" y="1927816"/>
                    <a:pt x="797942" y="1929954"/>
                  </a:cubicBezTo>
                  <a:cubicBezTo>
                    <a:pt x="636290" y="1932092"/>
                    <a:pt x="261576" y="1962261"/>
                    <a:pt x="116743" y="1929954"/>
                  </a:cubicBezTo>
                  <a:cubicBezTo>
                    <a:pt x="48066" y="1922029"/>
                    <a:pt x="3373" y="1887080"/>
                    <a:pt x="0" y="1813211"/>
                  </a:cubicBezTo>
                  <a:cubicBezTo>
                    <a:pt x="19487" y="1662582"/>
                    <a:pt x="9622" y="1380076"/>
                    <a:pt x="0" y="1247722"/>
                  </a:cubicBezTo>
                  <a:cubicBezTo>
                    <a:pt x="-9622" y="1115368"/>
                    <a:pt x="22452" y="820795"/>
                    <a:pt x="0" y="699197"/>
                  </a:cubicBezTo>
                  <a:cubicBezTo>
                    <a:pt x="-22452" y="577599"/>
                    <a:pt x="-27742" y="354531"/>
                    <a:pt x="0" y="11674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60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EECE628-4387-3722-8CA0-D6964DAEABCF}"/>
                </a:ext>
              </a:extLst>
            </p:cNvPr>
            <p:cNvSpPr txBox="1"/>
            <p:nvPr/>
          </p:nvSpPr>
          <p:spPr>
            <a:xfrm>
              <a:off x="1238929" y="2878364"/>
              <a:ext cx="4673202" cy="1238785"/>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a:ea typeface="+mn-ea"/>
                  <a:cs typeface="+mn-cs"/>
                </a:rPr>
                <a:t>Em thích hình ảnh nào trong bài? Vì sao?</a:t>
              </a:r>
              <a:endPar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0" name="Speech Bubble: Rectangle with Corners Rounded 19">
            <a:extLst>
              <a:ext uri="{FF2B5EF4-FFF2-40B4-BE49-F238E27FC236}">
                <a16:creationId xmlns:a16="http://schemas.microsoft.com/office/drawing/2014/main" id="{F7CE57AD-D0EA-4A96-BF49-5926A5F4E7DE}"/>
              </a:ext>
            </a:extLst>
          </p:cNvPr>
          <p:cNvSpPr/>
          <p:nvPr/>
        </p:nvSpPr>
        <p:spPr>
          <a:xfrm>
            <a:off x="1602307" y="3252295"/>
            <a:ext cx="9603095" cy="2971084"/>
          </a:xfrm>
          <a:custGeom>
            <a:avLst/>
            <a:gdLst>
              <a:gd name="connsiteX0" fmla="*/ 0 w 9603095"/>
              <a:gd name="connsiteY0" fmla="*/ 495191 h 2971084"/>
              <a:gd name="connsiteX1" fmla="*/ 495191 w 9603095"/>
              <a:gd name="connsiteY1" fmla="*/ 0 h 2971084"/>
              <a:gd name="connsiteX2" fmla="*/ 1600516 w 9603095"/>
              <a:gd name="connsiteY2" fmla="*/ 0 h 2971084"/>
              <a:gd name="connsiteX3" fmla="*/ 3907115 w 9603095"/>
              <a:gd name="connsiteY3" fmla="*/ -697729 h 2971084"/>
              <a:gd name="connsiteX4" fmla="*/ 4001290 w 9603095"/>
              <a:gd name="connsiteY4" fmla="*/ 0 h 2971084"/>
              <a:gd name="connsiteX5" fmla="*/ 9107904 w 9603095"/>
              <a:gd name="connsiteY5" fmla="*/ 0 h 2971084"/>
              <a:gd name="connsiteX6" fmla="*/ 9603095 w 9603095"/>
              <a:gd name="connsiteY6" fmla="*/ 495191 h 2971084"/>
              <a:gd name="connsiteX7" fmla="*/ 9603095 w 9603095"/>
              <a:gd name="connsiteY7" fmla="*/ 495181 h 2971084"/>
              <a:gd name="connsiteX8" fmla="*/ 9603095 w 9603095"/>
              <a:gd name="connsiteY8" fmla="*/ 495181 h 2971084"/>
              <a:gd name="connsiteX9" fmla="*/ 9603095 w 9603095"/>
              <a:gd name="connsiteY9" fmla="*/ 1237952 h 2971084"/>
              <a:gd name="connsiteX10" fmla="*/ 9603095 w 9603095"/>
              <a:gd name="connsiteY10" fmla="*/ 2475893 h 2971084"/>
              <a:gd name="connsiteX11" fmla="*/ 9107904 w 9603095"/>
              <a:gd name="connsiteY11" fmla="*/ 2971084 h 2971084"/>
              <a:gd name="connsiteX12" fmla="*/ 4001290 w 9603095"/>
              <a:gd name="connsiteY12" fmla="*/ 2971084 h 2971084"/>
              <a:gd name="connsiteX13" fmla="*/ 1600516 w 9603095"/>
              <a:gd name="connsiteY13" fmla="*/ 2971084 h 2971084"/>
              <a:gd name="connsiteX14" fmla="*/ 1600516 w 9603095"/>
              <a:gd name="connsiteY14" fmla="*/ 2971084 h 2971084"/>
              <a:gd name="connsiteX15" fmla="*/ 495191 w 9603095"/>
              <a:gd name="connsiteY15" fmla="*/ 2971084 h 2971084"/>
              <a:gd name="connsiteX16" fmla="*/ 0 w 9603095"/>
              <a:gd name="connsiteY16" fmla="*/ 2475893 h 2971084"/>
              <a:gd name="connsiteX17" fmla="*/ 0 w 9603095"/>
              <a:gd name="connsiteY17" fmla="*/ 1237952 h 2971084"/>
              <a:gd name="connsiteX18" fmla="*/ 0 w 9603095"/>
              <a:gd name="connsiteY18" fmla="*/ 495181 h 2971084"/>
              <a:gd name="connsiteX19" fmla="*/ 0 w 9603095"/>
              <a:gd name="connsiteY19" fmla="*/ 495181 h 2971084"/>
              <a:gd name="connsiteX20" fmla="*/ 0 w 9603095"/>
              <a:gd name="connsiteY20" fmla="*/ 495191 h 29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03095" h="2971084" fill="none" extrusionOk="0">
                <a:moveTo>
                  <a:pt x="0" y="495191"/>
                </a:moveTo>
                <a:cubicBezTo>
                  <a:pt x="-19460" y="202970"/>
                  <a:pt x="230082" y="34493"/>
                  <a:pt x="495191" y="0"/>
                </a:cubicBezTo>
                <a:cubicBezTo>
                  <a:pt x="726079" y="-8837"/>
                  <a:pt x="1130590" y="-37103"/>
                  <a:pt x="1600516" y="0"/>
                </a:cubicBezTo>
                <a:cubicBezTo>
                  <a:pt x="2747498" y="-312779"/>
                  <a:pt x="3335329" y="-542111"/>
                  <a:pt x="3907115" y="-697729"/>
                </a:cubicBezTo>
                <a:cubicBezTo>
                  <a:pt x="3950722" y="-618887"/>
                  <a:pt x="4022424" y="-180204"/>
                  <a:pt x="4001290" y="0"/>
                </a:cubicBezTo>
                <a:cubicBezTo>
                  <a:pt x="5942981" y="138342"/>
                  <a:pt x="8275892" y="35208"/>
                  <a:pt x="9107904" y="0"/>
                </a:cubicBezTo>
                <a:cubicBezTo>
                  <a:pt x="9400507" y="46999"/>
                  <a:pt x="9571442" y="205653"/>
                  <a:pt x="9603095" y="495191"/>
                </a:cubicBezTo>
                <a:cubicBezTo>
                  <a:pt x="9603095" y="495186"/>
                  <a:pt x="9603095" y="495185"/>
                  <a:pt x="9603095" y="495181"/>
                </a:cubicBezTo>
                <a:lnTo>
                  <a:pt x="9603095" y="495181"/>
                </a:lnTo>
                <a:cubicBezTo>
                  <a:pt x="9570055" y="660581"/>
                  <a:pt x="9555119" y="910148"/>
                  <a:pt x="9603095" y="1237952"/>
                </a:cubicBezTo>
                <a:cubicBezTo>
                  <a:pt x="9580296" y="1387920"/>
                  <a:pt x="9573389" y="1992741"/>
                  <a:pt x="9603095" y="2475893"/>
                </a:cubicBezTo>
                <a:cubicBezTo>
                  <a:pt x="9617610" y="2763094"/>
                  <a:pt x="9415703" y="2967407"/>
                  <a:pt x="9107904" y="2971084"/>
                </a:cubicBezTo>
                <a:cubicBezTo>
                  <a:pt x="7828021" y="3082568"/>
                  <a:pt x="5790802" y="2832462"/>
                  <a:pt x="4001290" y="2971084"/>
                </a:cubicBezTo>
                <a:cubicBezTo>
                  <a:pt x="3521792" y="2816126"/>
                  <a:pt x="2073395" y="2891884"/>
                  <a:pt x="1600516" y="2971084"/>
                </a:cubicBezTo>
                <a:lnTo>
                  <a:pt x="1600516" y="2971084"/>
                </a:lnTo>
                <a:cubicBezTo>
                  <a:pt x="1386034" y="2872908"/>
                  <a:pt x="753602" y="2891000"/>
                  <a:pt x="495191" y="2971084"/>
                </a:cubicBezTo>
                <a:cubicBezTo>
                  <a:pt x="196387" y="3007626"/>
                  <a:pt x="-20106" y="2780735"/>
                  <a:pt x="0" y="2475893"/>
                </a:cubicBezTo>
                <a:cubicBezTo>
                  <a:pt x="-101782" y="2164936"/>
                  <a:pt x="-81510" y="1383941"/>
                  <a:pt x="0" y="1237952"/>
                </a:cubicBezTo>
                <a:cubicBezTo>
                  <a:pt x="-37248" y="1028096"/>
                  <a:pt x="7386" y="626947"/>
                  <a:pt x="0" y="495181"/>
                </a:cubicBezTo>
                <a:lnTo>
                  <a:pt x="0" y="495181"/>
                </a:lnTo>
                <a:cubicBezTo>
                  <a:pt x="-1" y="495184"/>
                  <a:pt x="0" y="495186"/>
                  <a:pt x="0" y="495191"/>
                </a:cubicBezTo>
                <a:close/>
              </a:path>
              <a:path w="9603095" h="2971084" stroke="0" extrusionOk="0">
                <a:moveTo>
                  <a:pt x="0" y="495191"/>
                </a:moveTo>
                <a:cubicBezTo>
                  <a:pt x="7557" y="197110"/>
                  <a:pt x="209067" y="13031"/>
                  <a:pt x="495191" y="0"/>
                </a:cubicBezTo>
                <a:cubicBezTo>
                  <a:pt x="877202" y="73043"/>
                  <a:pt x="1358612" y="-62311"/>
                  <a:pt x="1600516" y="0"/>
                </a:cubicBezTo>
                <a:cubicBezTo>
                  <a:pt x="1901230" y="51912"/>
                  <a:pt x="3411716" y="-596709"/>
                  <a:pt x="3907115" y="-697729"/>
                </a:cubicBezTo>
                <a:cubicBezTo>
                  <a:pt x="3971458" y="-574767"/>
                  <a:pt x="3962863" y="-227801"/>
                  <a:pt x="4001290" y="0"/>
                </a:cubicBezTo>
                <a:cubicBezTo>
                  <a:pt x="5496515" y="168654"/>
                  <a:pt x="6859407" y="-61427"/>
                  <a:pt x="9107904" y="0"/>
                </a:cubicBezTo>
                <a:cubicBezTo>
                  <a:pt x="9387551" y="-23368"/>
                  <a:pt x="9563884" y="245915"/>
                  <a:pt x="9603095" y="495191"/>
                </a:cubicBezTo>
                <a:cubicBezTo>
                  <a:pt x="9603094" y="495187"/>
                  <a:pt x="9603096" y="495185"/>
                  <a:pt x="9603095" y="495181"/>
                </a:cubicBezTo>
                <a:lnTo>
                  <a:pt x="9603095" y="495181"/>
                </a:lnTo>
                <a:cubicBezTo>
                  <a:pt x="9544824" y="640921"/>
                  <a:pt x="9646639" y="1086410"/>
                  <a:pt x="9603095" y="1237952"/>
                </a:cubicBezTo>
                <a:cubicBezTo>
                  <a:pt x="9603958" y="1690201"/>
                  <a:pt x="9512664" y="1941876"/>
                  <a:pt x="9603095" y="2475893"/>
                </a:cubicBezTo>
                <a:cubicBezTo>
                  <a:pt x="9602658" y="2728682"/>
                  <a:pt x="9364172" y="2960318"/>
                  <a:pt x="9107904" y="2971084"/>
                </a:cubicBezTo>
                <a:cubicBezTo>
                  <a:pt x="6834771" y="2915606"/>
                  <a:pt x="5366977" y="3050040"/>
                  <a:pt x="4001290" y="2971084"/>
                </a:cubicBezTo>
                <a:cubicBezTo>
                  <a:pt x="3643234" y="3066116"/>
                  <a:pt x="1969039" y="2921161"/>
                  <a:pt x="1600516" y="2971084"/>
                </a:cubicBezTo>
                <a:lnTo>
                  <a:pt x="1600516" y="2971084"/>
                </a:lnTo>
                <a:cubicBezTo>
                  <a:pt x="1295661" y="2996013"/>
                  <a:pt x="927841" y="3012809"/>
                  <a:pt x="495191" y="2971084"/>
                </a:cubicBezTo>
                <a:cubicBezTo>
                  <a:pt x="226296" y="2954441"/>
                  <a:pt x="2093" y="2761154"/>
                  <a:pt x="0" y="2475893"/>
                </a:cubicBezTo>
                <a:cubicBezTo>
                  <a:pt x="75079" y="2199772"/>
                  <a:pt x="-58003" y="1681087"/>
                  <a:pt x="0" y="1237952"/>
                </a:cubicBezTo>
                <a:cubicBezTo>
                  <a:pt x="-4750" y="1151474"/>
                  <a:pt x="-15549" y="761368"/>
                  <a:pt x="0" y="495181"/>
                </a:cubicBezTo>
                <a:lnTo>
                  <a:pt x="0" y="495181"/>
                </a:lnTo>
                <a:cubicBezTo>
                  <a:pt x="0" y="495186"/>
                  <a:pt x="-1" y="495189"/>
                  <a:pt x="0" y="495191"/>
                </a:cubicBezTo>
                <a:close/>
              </a:path>
            </a:pathLst>
          </a:custGeom>
          <a:solidFill>
            <a:schemeClr val="bg1"/>
          </a:solidFill>
          <a:ln w="38100">
            <a:solidFill>
              <a:srgbClr val="002060"/>
            </a:solidFill>
            <a:extLst>
              <a:ext uri="{C807C97D-BFC1-408E-A445-0C87EB9F89A2}">
                <ask:lineSketchStyleProps xmlns:ask="http://schemas.microsoft.com/office/drawing/2018/sketchyshapes" sd="3244475365">
                  <a:prstGeom prst="wedgeRoundRectCallout">
                    <a:avLst>
                      <a:gd name="adj1" fmla="val -9314"/>
                      <a:gd name="adj2" fmla="val -73484"/>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a:solidFill>
                  <a:srgbClr val="0070C0"/>
                </a:solidFill>
                <a:latin typeface="Calibri" panose="020F0502020204030204" pitchFamily="34" charset="0"/>
                <a:cs typeface="Calibri" panose="020F0502020204030204" pitchFamily="34" charset="0"/>
              </a:rPr>
              <a:t>Em thích nhất hình ảnh khi đường dây điện thoại bị đứt cả nhà ai cũng nhớ mong, như có người đi vắng. Điều này thể hiện tình cảm của bạn nhỏ bố mẹ với ông nội.</a:t>
            </a:r>
            <a:endParaRPr kumimoji="0" lang="vi-VN" sz="40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8A70AE6-7000-548D-D3CE-AC6D45DAD02E}"/>
              </a:ext>
            </a:extLst>
          </p:cNvPr>
          <p:cNvGrpSpPr/>
          <p:nvPr/>
        </p:nvGrpSpPr>
        <p:grpSpPr>
          <a:xfrm>
            <a:off x="449336" y="96159"/>
            <a:ext cx="1895328" cy="1544492"/>
            <a:chOff x="4992691" y="1378642"/>
            <a:chExt cx="1895328" cy="1544492"/>
          </a:xfrm>
        </p:grpSpPr>
        <p:pic>
          <p:nvPicPr>
            <p:cNvPr id="7" name="图片 24">
              <a:extLst>
                <a:ext uri="{FF2B5EF4-FFF2-40B4-BE49-F238E27FC236}">
                  <a16:creationId xmlns:a16="http://schemas.microsoft.com/office/drawing/2014/main" id="{70ADBC1B-57BE-7808-B7C9-C98EC615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92691" y="1378642"/>
              <a:ext cx="1895328" cy="1544492"/>
            </a:xfrm>
            <a:prstGeom prst="rect">
              <a:avLst/>
            </a:prstGeom>
          </p:spPr>
        </p:pic>
        <p:pic>
          <p:nvPicPr>
            <p:cNvPr id="5" name="Picture 4" descr="Icon&#10;&#10;Description automatically generated">
              <a:extLst>
                <a:ext uri="{FF2B5EF4-FFF2-40B4-BE49-F238E27FC236}">
                  <a16:creationId xmlns:a16="http://schemas.microsoft.com/office/drawing/2014/main" id="{EC218BAD-C25F-78D4-B7DF-B6A50CBEA0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3167" y="1726259"/>
              <a:ext cx="791507" cy="905621"/>
            </a:xfrm>
            <a:prstGeom prst="rect">
              <a:avLst/>
            </a:prstGeom>
          </p:spPr>
        </p:pic>
      </p:grpSp>
    </p:spTree>
    <p:extLst>
      <p:ext uri="{BB962C8B-B14F-4D97-AF65-F5344CB8AC3E}">
        <p14:creationId xmlns:p14="http://schemas.microsoft.com/office/powerpoint/2010/main" val="2035128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nodeType="withEffect" p14:presetBounceEnd="68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68000">
                                          <p:cBhvr additive="base">
                                            <p:cTn id="10" dur="1000" fill="hold"/>
                                            <p:tgtEl>
                                              <p:spTgt spid="25"/>
                                            </p:tgtEl>
                                            <p:attrNameLst>
                                              <p:attrName>ppt_x</p:attrName>
                                            </p:attrNameLst>
                                          </p:cBhvr>
                                          <p:tavLst>
                                            <p:tav tm="0">
                                              <p:val>
                                                <p:strVal val="#ppt_x"/>
                                              </p:val>
                                            </p:tav>
                                            <p:tav tm="100000">
                                              <p:val>
                                                <p:strVal val="#ppt_x"/>
                                              </p:val>
                                            </p:tav>
                                          </p:tavLst>
                                        </p:anim>
                                        <p:anim calcmode="lin" valueType="num" p14:bounceEnd="68000">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14:presetBounceEnd="66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66000">
                                          <p:cBhvr additive="base">
                                            <p:cTn id="16"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ppt_x"/>
                                              </p:val>
                                            </p:tav>
                                            <p:tav tm="100000">
                                              <p:val>
                                                <p:strVal val="#ppt_x"/>
                                              </p:val>
                                            </p:tav>
                                          </p:tavLst>
                                        </p:anim>
                                        <p:anim calcmode="lin" valueType="num">
                                          <p:cBhvr additive="base">
                                            <p:cTn id="1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2124FD4F-959E-2304-8FFF-11BE336B5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Speech Bubble: Rectangle with Corners Rounded 6">
            <a:extLst>
              <a:ext uri="{FF2B5EF4-FFF2-40B4-BE49-F238E27FC236}">
                <a16:creationId xmlns:a16="http://schemas.microsoft.com/office/drawing/2014/main" id="{AFE3E4FB-E5E4-A151-E4D0-EAB21D5059A9}"/>
              </a:ext>
            </a:extLst>
          </p:cNvPr>
          <p:cNvSpPr/>
          <p:nvPr/>
        </p:nvSpPr>
        <p:spPr>
          <a:xfrm>
            <a:off x="2760137" y="376941"/>
            <a:ext cx="6671726" cy="1984664"/>
          </a:xfrm>
          <a:custGeom>
            <a:avLst/>
            <a:gdLst>
              <a:gd name="connsiteX0" fmla="*/ 0 w 6671726"/>
              <a:gd name="connsiteY0" fmla="*/ 330784 h 1984664"/>
              <a:gd name="connsiteX1" fmla="*/ 330784 w 6671726"/>
              <a:gd name="connsiteY1" fmla="*/ 0 h 1984664"/>
              <a:gd name="connsiteX2" fmla="*/ 3891840 w 6671726"/>
              <a:gd name="connsiteY2" fmla="*/ 0 h 1984664"/>
              <a:gd name="connsiteX3" fmla="*/ 3891840 w 6671726"/>
              <a:gd name="connsiteY3" fmla="*/ 0 h 1984664"/>
              <a:gd name="connsiteX4" fmla="*/ 5559772 w 6671726"/>
              <a:gd name="connsiteY4" fmla="*/ 0 h 1984664"/>
              <a:gd name="connsiteX5" fmla="*/ 6340942 w 6671726"/>
              <a:gd name="connsiteY5" fmla="*/ 0 h 1984664"/>
              <a:gd name="connsiteX6" fmla="*/ 6671726 w 6671726"/>
              <a:gd name="connsiteY6" fmla="*/ 330784 h 1984664"/>
              <a:gd name="connsiteX7" fmla="*/ 6671726 w 6671726"/>
              <a:gd name="connsiteY7" fmla="*/ 1157721 h 1984664"/>
              <a:gd name="connsiteX8" fmla="*/ 7531645 w 6671726"/>
              <a:gd name="connsiteY8" fmla="*/ 1848476 h 1984664"/>
              <a:gd name="connsiteX9" fmla="*/ 6671726 w 6671726"/>
              <a:gd name="connsiteY9" fmla="*/ 1653887 h 1984664"/>
              <a:gd name="connsiteX10" fmla="*/ 6671726 w 6671726"/>
              <a:gd name="connsiteY10" fmla="*/ 1653880 h 1984664"/>
              <a:gd name="connsiteX11" fmla="*/ 6340942 w 6671726"/>
              <a:gd name="connsiteY11" fmla="*/ 1984664 h 1984664"/>
              <a:gd name="connsiteX12" fmla="*/ 5559772 w 6671726"/>
              <a:gd name="connsiteY12" fmla="*/ 1984664 h 1984664"/>
              <a:gd name="connsiteX13" fmla="*/ 3891840 w 6671726"/>
              <a:gd name="connsiteY13" fmla="*/ 1984664 h 1984664"/>
              <a:gd name="connsiteX14" fmla="*/ 3891840 w 6671726"/>
              <a:gd name="connsiteY14" fmla="*/ 1984664 h 1984664"/>
              <a:gd name="connsiteX15" fmla="*/ 330784 w 6671726"/>
              <a:gd name="connsiteY15" fmla="*/ 1984664 h 1984664"/>
              <a:gd name="connsiteX16" fmla="*/ 0 w 6671726"/>
              <a:gd name="connsiteY16" fmla="*/ 1653880 h 1984664"/>
              <a:gd name="connsiteX17" fmla="*/ 0 w 6671726"/>
              <a:gd name="connsiteY17" fmla="*/ 1653887 h 1984664"/>
              <a:gd name="connsiteX18" fmla="*/ 0 w 6671726"/>
              <a:gd name="connsiteY18" fmla="*/ 1157721 h 1984664"/>
              <a:gd name="connsiteX19" fmla="*/ 0 w 6671726"/>
              <a:gd name="connsiteY19" fmla="*/ 1157721 h 1984664"/>
              <a:gd name="connsiteX20" fmla="*/ 0 w 6671726"/>
              <a:gd name="connsiteY20"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1726" h="1984664" fill="none" extrusionOk="0">
                <a:moveTo>
                  <a:pt x="0" y="330784"/>
                </a:moveTo>
                <a:cubicBezTo>
                  <a:pt x="-6499" y="155910"/>
                  <a:pt x="154832" y="-18221"/>
                  <a:pt x="330784" y="0"/>
                </a:cubicBezTo>
                <a:cubicBezTo>
                  <a:pt x="1420961" y="129591"/>
                  <a:pt x="3349684" y="-79037"/>
                  <a:pt x="3891840" y="0"/>
                </a:cubicBezTo>
                <a:lnTo>
                  <a:pt x="3891840" y="0"/>
                </a:lnTo>
                <a:cubicBezTo>
                  <a:pt x="4140327" y="126344"/>
                  <a:pt x="5301510" y="85997"/>
                  <a:pt x="5559772" y="0"/>
                </a:cubicBezTo>
                <a:cubicBezTo>
                  <a:pt x="5938179" y="-50787"/>
                  <a:pt x="6005591" y="-19734"/>
                  <a:pt x="6340942" y="0"/>
                </a:cubicBezTo>
                <a:cubicBezTo>
                  <a:pt x="6548559" y="20057"/>
                  <a:pt x="6652339" y="141811"/>
                  <a:pt x="6671726" y="330784"/>
                </a:cubicBezTo>
                <a:cubicBezTo>
                  <a:pt x="6733496" y="575903"/>
                  <a:pt x="6723091" y="877809"/>
                  <a:pt x="6671726" y="1157721"/>
                </a:cubicBezTo>
                <a:cubicBezTo>
                  <a:pt x="6824153" y="1286231"/>
                  <a:pt x="7281665" y="1688346"/>
                  <a:pt x="7531645" y="1848476"/>
                </a:cubicBezTo>
                <a:cubicBezTo>
                  <a:pt x="7406971" y="1890814"/>
                  <a:pt x="6862395" y="1668882"/>
                  <a:pt x="6671726" y="1653887"/>
                </a:cubicBezTo>
                <a:lnTo>
                  <a:pt x="6671726" y="1653880"/>
                </a:lnTo>
                <a:cubicBezTo>
                  <a:pt x="6698845" y="1818290"/>
                  <a:pt x="6529103" y="1988045"/>
                  <a:pt x="6340942" y="1984664"/>
                </a:cubicBezTo>
                <a:cubicBezTo>
                  <a:pt x="5963698" y="2048895"/>
                  <a:pt x="5642322" y="2038478"/>
                  <a:pt x="5559772" y="1984664"/>
                </a:cubicBezTo>
                <a:cubicBezTo>
                  <a:pt x="4919227" y="2117463"/>
                  <a:pt x="4156044" y="1996405"/>
                  <a:pt x="3891840" y="1984664"/>
                </a:cubicBezTo>
                <a:lnTo>
                  <a:pt x="3891840" y="1984664"/>
                </a:lnTo>
                <a:cubicBezTo>
                  <a:pt x="2611293" y="1944998"/>
                  <a:pt x="1488607" y="2112313"/>
                  <a:pt x="330784" y="1984664"/>
                </a:cubicBezTo>
                <a:cubicBezTo>
                  <a:pt x="136412" y="1970884"/>
                  <a:pt x="26535" y="1852598"/>
                  <a:pt x="0" y="1653880"/>
                </a:cubicBezTo>
                <a:lnTo>
                  <a:pt x="0" y="1653887"/>
                </a:lnTo>
                <a:cubicBezTo>
                  <a:pt x="-8008" y="1447095"/>
                  <a:pt x="-20760" y="1369473"/>
                  <a:pt x="0" y="1157721"/>
                </a:cubicBezTo>
                <a:lnTo>
                  <a:pt x="0" y="1157721"/>
                </a:lnTo>
                <a:cubicBezTo>
                  <a:pt x="62229" y="1055329"/>
                  <a:pt x="-54370" y="657288"/>
                  <a:pt x="0" y="330784"/>
                </a:cubicBezTo>
                <a:close/>
              </a:path>
              <a:path w="6671726" h="1984664" stroke="0" extrusionOk="0">
                <a:moveTo>
                  <a:pt x="0" y="330784"/>
                </a:moveTo>
                <a:cubicBezTo>
                  <a:pt x="2522" y="139890"/>
                  <a:pt x="126915" y="21841"/>
                  <a:pt x="330784" y="0"/>
                </a:cubicBezTo>
                <a:cubicBezTo>
                  <a:pt x="1063753" y="-30226"/>
                  <a:pt x="3481311" y="19287"/>
                  <a:pt x="3891840" y="0"/>
                </a:cubicBezTo>
                <a:lnTo>
                  <a:pt x="3891840" y="0"/>
                </a:lnTo>
                <a:cubicBezTo>
                  <a:pt x="4486798" y="-60282"/>
                  <a:pt x="4910001" y="67625"/>
                  <a:pt x="5559772" y="0"/>
                </a:cubicBezTo>
                <a:cubicBezTo>
                  <a:pt x="5934283" y="-13502"/>
                  <a:pt x="6208803" y="-29046"/>
                  <a:pt x="6340942" y="0"/>
                </a:cubicBezTo>
                <a:cubicBezTo>
                  <a:pt x="6533007" y="-1119"/>
                  <a:pt x="6665612" y="139351"/>
                  <a:pt x="6671726" y="330784"/>
                </a:cubicBezTo>
                <a:cubicBezTo>
                  <a:pt x="6682467" y="484424"/>
                  <a:pt x="6669280" y="797739"/>
                  <a:pt x="6671726" y="1157721"/>
                </a:cubicBezTo>
                <a:cubicBezTo>
                  <a:pt x="6808545" y="1382353"/>
                  <a:pt x="7166762" y="1432062"/>
                  <a:pt x="7531645" y="1848476"/>
                </a:cubicBezTo>
                <a:cubicBezTo>
                  <a:pt x="7315827" y="1774584"/>
                  <a:pt x="7094310" y="1675631"/>
                  <a:pt x="6671726" y="1653887"/>
                </a:cubicBezTo>
                <a:lnTo>
                  <a:pt x="6671726" y="1653880"/>
                </a:lnTo>
                <a:cubicBezTo>
                  <a:pt x="6687441" y="1826912"/>
                  <a:pt x="6520699" y="1953271"/>
                  <a:pt x="6340942" y="1984664"/>
                </a:cubicBezTo>
                <a:cubicBezTo>
                  <a:pt x="6245792" y="2019086"/>
                  <a:pt x="5923688" y="2052429"/>
                  <a:pt x="5559772" y="1984664"/>
                </a:cubicBezTo>
                <a:cubicBezTo>
                  <a:pt x="5114435" y="2130015"/>
                  <a:pt x="4595538" y="1913352"/>
                  <a:pt x="3891840" y="1984664"/>
                </a:cubicBezTo>
                <a:lnTo>
                  <a:pt x="3891840" y="1984664"/>
                </a:lnTo>
                <a:cubicBezTo>
                  <a:pt x="2402947" y="2079696"/>
                  <a:pt x="833944" y="1934741"/>
                  <a:pt x="330784" y="1984664"/>
                </a:cubicBezTo>
                <a:cubicBezTo>
                  <a:pt x="146839" y="1980657"/>
                  <a:pt x="4453" y="1843661"/>
                  <a:pt x="0" y="1653880"/>
                </a:cubicBezTo>
                <a:lnTo>
                  <a:pt x="0" y="1653887"/>
                </a:lnTo>
                <a:cubicBezTo>
                  <a:pt x="-25661" y="1562446"/>
                  <a:pt x="-1624" y="1321114"/>
                  <a:pt x="0" y="1157721"/>
                </a:cubicBezTo>
                <a:lnTo>
                  <a:pt x="0" y="1157721"/>
                </a:lnTo>
                <a:cubicBezTo>
                  <a:pt x="52287" y="796198"/>
                  <a:pt x="-18272" y="724819"/>
                  <a:pt x="0" y="330784"/>
                </a:cubicBezTo>
                <a:close/>
              </a:path>
            </a:pathLst>
          </a:custGeom>
          <a:solidFill>
            <a:schemeClr val="accent4">
              <a:lumMod val="20000"/>
              <a:lumOff val="80000"/>
            </a:schemeClr>
          </a:solidFill>
          <a:ln w="38100">
            <a:solidFill>
              <a:srgbClr val="002060"/>
            </a:solidFill>
            <a:extLst>
              <a:ext uri="{C807C97D-BFC1-408E-A445-0C87EB9F89A2}">
                <ask:lineSketchStyleProps xmlns:ask="http://schemas.microsoft.com/office/drawing/2018/sketchyshapes" sd="3244475365">
                  <a:prstGeom prst="wedgeRoundRectCallout">
                    <a:avLst>
                      <a:gd name="adj1" fmla="val 62889"/>
                      <a:gd name="adj2" fmla="val 4313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chính</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đọc</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9FC455C-1542-CBD4-24A2-FBB9819DD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911" y="2469244"/>
            <a:ext cx="3550540" cy="4253392"/>
          </a:xfrm>
          <a:prstGeom prst="rect">
            <a:avLst/>
          </a:prstGeom>
        </p:spPr>
      </p:pic>
    </p:spTree>
    <p:extLst>
      <p:ext uri="{BB962C8B-B14F-4D97-AF65-F5344CB8AC3E}">
        <p14:creationId xmlns:p14="http://schemas.microsoft.com/office/powerpoint/2010/main" val="30816051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2381791C-4CAB-16D2-5B58-73E04E19E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grpSp>
        <p:nvGrpSpPr>
          <p:cNvPr id="12" name="Group 11">
            <a:extLst>
              <a:ext uri="{FF2B5EF4-FFF2-40B4-BE49-F238E27FC236}">
                <a16:creationId xmlns:a16="http://schemas.microsoft.com/office/drawing/2014/main" id="{1C9C0492-709A-BF2D-74F6-7AB6BA75E2C5}"/>
              </a:ext>
            </a:extLst>
          </p:cNvPr>
          <p:cNvGrpSpPr/>
          <p:nvPr/>
        </p:nvGrpSpPr>
        <p:grpSpPr>
          <a:xfrm>
            <a:off x="746759" y="961383"/>
            <a:ext cx="10698480" cy="5125907"/>
            <a:chOff x="-768361" y="2303562"/>
            <a:chExt cx="7824989" cy="2334502"/>
          </a:xfrm>
        </p:grpSpPr>
        <p:sp>
          <p:nvSpPr>
            <p:cNvPr id="13" name="Rectangle: Rounded Corners 12">
              <a:extLst>
                <a:ext uri="{FF2B5EF4-FFF2-40B4-BE49-F238E27FC236}">
                  <a16:creationId xmlns:a16="http://schemas.microsoft.com/office/drawing/2014/main" id="{1E77768D-DDA0-9210-7B27-9BEA03D1CA16}"/>
                </a:ext>
              </a:extLst>
            </p:cNvPr>
            <p:cNvSpPr/>
            <p:nvPr/>
          </p:nvSpPr>
          <p:spPr>
            <a:xfrm>
              <a:off x="-768361" y="2303562"/>
              <a:ext cx="7824989" cy="2334502"/>
            </a:xfrm>
            <a:custGeom>
              <a:avLst/>
              <a:gdLst>
                <a:gd name="connsiteX0" fmla="*/ 0 w 7824989"/>
                <a:gd name="connsiteY0" fmla="*/ 470916 h 2334502"/>
                <a:gd name="connsiteX1" fmla="*/ 470916 w 7824989"/>
                <a:gd name="connsiteY1" fmla="*/ 0 h 2334502"/>
                <a:gd name="connsiteX2" fmla="*/ 952737 w 7824989"/>
                <a:gd name="connsiteY2" fmla="*/ 0 h 2334502"/>
                <a:gd name="connsiteX3" fmla="*/ 1503390 w 7824989"/>
                <a:gd name="connsiteY3" fmla="*/ 0 h 2334502"/>
                <a:gd name="connsiteX4" fmla="*/ 2329368 w 7824989"/>
                <a:gd name="connsiteY4" fmla="*/ 0 h 2334502"/>
                <a:gd name="connsiteX5" fmla="*/ 2811189 w 7824989"/>
                <a:gd name="connsiteY5" fmla="*/ 0 h 2334502"/>
                <a:gd name="connsiteX6" fmla="*/ 3293010 w 7824989"/>
                <a:gd name="connsiteY6" fmla="*/ 0 h 2334502"/>
                <a:gd name="connsiteX7" fmla="*/ 3774831 w 7824989"/>
                <a:gd name="connsiteY7" fmla="*/ 0 h 2334502"/>
                <a:gd name="connsiteX8" fmla="*/ 4463147 w 7824989"/>
                <a:gd name="connsiteY8" fmla="*/ 0 h 2334502"/>
                <a:gd name="connsiteX9" fmla="*/ 5151463 w 7824989"/>
                <a:gd name="connsiteY9" fmla="*/ 0 h 2334502"/>
                <a:gd name="connsiteX10" fmla="*/ 5839778 w 7824989"/>
                <a:gd name="connsiteY10" fmla="*/ 0 h 2334502"/>
                <a:gd name="connsiteX11" fmla="*/ 6665757 w 7824989"/>
                <a:gd name="connsiteY11" fmla="*/ 0 h 2334502"/>
                <a:gd name="connsiteX12" fmla="*/ 7354073 w 7824989"/>
                <a:gd name="connsiteY12" fmla="*/ 0 h 2334502"/>
                <a:gd name="connsiteX13" fmla="*/ 7824989 w 7824989"/>
                <a:gd name="connsiteY13" fmla="*/ 470916 h 2334502"/>
                <a:gd name="connsiteX14" fmla="*/ 7824989 w 7824989"/>
                <a:gd name="connsiteY14" fmla="*/ 1139398 h 2334502"/>
                <a:gd name="connsiteX15" fmla="*/ 7824989 w 7824989"/>
                <a:gd name="connsiteY15" fmla="*/ 1863586 h 2334502"/>
                <a:gd name="connsiteX16" fmla="*/ 7354073 w 7824989"/>
                <a:gd name="connsiteY16" fmla="*/ 2334502 h 2334502"/>
                <a:gd name="connsiteX17" fmla="*/ 6803420 w 7824989"/>
                <a:gd name="connsiteY17" fmla="*/ 2334502 h 2334502"/>
                <a:gd name="connsiteX18" fmla="*/ 6252768 w 7824989"/>
                <a:gd name="connsiteY18" fmla="*/ 2334502 h 2334502"/>
                <a:gd name="connsiteX19" fmla="*/ 5770947 w 7824989"/>
                <a:gd name="connsiteY19" fmla="*/ 2334502 h 2334502"/>
                <a:gd name="connsiteX20" fmla="*/ 4944968 w 7824989"/>
                <a:gd name="connsiteY20" fmla="*/ 2334502 h 2334502"/>
                <a:gd name="connsiteX21" fmla="*/ 4256652 w 7824989"/>
                <a:gd name="connsiteY21" fmla="*/ 2334502 h 2334502"/>
                <a:gd name="connsiteX22" fmla="*/ 3637168 w 7824989"/>
                <a:gd name="connsiteY22" fmla="*/ 2334502 h 2334502"/>
                <a:gd name="connsiteX23" fmla="*/ 2880021 w 7824989"/>
                <a:gd name="connsiteY23" fmla="*/ 2334502 h 2334502"/>
                <a:gd name="connsiteX24" fmla="*/ 2191705 w 7824989"/>
                <a:gd name="connsiteY24" fmla="*/ 2334502 h 2334502"/>
                <a:gd name="connsiteX25" fmla="*/ 1572221 w 7824989"/>
                <a:gd name="connsiteY25" fmla="*/ 2334502 h 2334502"/>
                <a:gd name="connsiteX26" fmla="*/ 1090400 w 7824989"/>
                <a:gd name="connsiteY26" fmla="*/ 2334502 h 2334502"/>
                <a:gd name="connsiteX27" fmla="*/ 470916 w 7824989"/>
                <a:gd name="connsiteY27" fmla="*/ 2334502 h 2334502"/>
                <a:gd name="connsiteX28" fmla="*/ 0 w 7824989"/>
                <a:gd name="connsiteY28" fmla="*/ 1863586 h 2334502"/>
                <a:gd name="connsiteX29" fmla="*/ 0 w 7824989"/>
                <a:gd name="connsiteY29" fmla="*/ 1195104 h 2334502"/>
                <a:gd name="connsiteX30" fmla="*/ 0 w 7824989"/>
                <a:gd name="connsiteY30" fmla="*/ 470916 h 23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24989" h="2334502" fill="none" extrusionOk="0">
                  <a:moveTo>
                    <a:pt x="0" y="470916"/>
                  </a:moveTo>
                  <a:cubicBezTo>
                    <a:pt x="-1945" y="226680"/>
                    <a:pt x="200619" y="-11311"/>
                    <a:pt x="470916" y="0"/>
                  </a:cubicBezTo>
                  <a:cubicBezTo>
                    <a:pt x="580884" y="16915"/>
                    <a:pt x="742781" y="22636"/>
                    <a:pt x="952737" y="0"/>
                  </a:cubicBezTo>
                  <a:cubicBezTo>
                    <a:pt x="1162693" y="-22636"/>
                    <a:pt x="1326671" y="21309"/>
                    <a:pt x="1503390" y="0"/>
                  </a:cubicBezTo>
                  <a:cubicBezTo>
                    <a:pt x="1680109" y="-21309"/>
                    <a:pt x="1973492" y="25718"/>
                    <a:pt x="2329368" y="0"/>
                  </a:cubicBezTo>
                  <a:cubicBezTo>
                    <a:pt x="2685244" y="-25718"/>
                    <a:pt x="2582343" y="-2695"/>
                    <a:pt x="2811189" y="0"/>
                  </a:cubicBezTo>
                  <a:cubicBezTo>
                    <a:pt x="3040035" y="2695"/>
                    <a:pt x="3186050" y="13704"/>
                    <a:pt x="3293010" y="0"/>
                  </a:cubicBezTo>
                  <a:cubicBezTo>
                    <a:pt x="3399970" y="-13704"/>
                    <a:pt x="3575511" y="-859"/>
                    <a:pt x="3774831" y="0"/>
                  </a:cubicBezTo>
                  <a:cubicBezTo>
                    <a:pt x="3974151" y="859"/>
                    <a:pt x="4178655" y="24607"/>
                    <a:pt x="4463147" y="0"/>
                  </a:cubicBezTo>
                  <a:cubicBezTo>
                    <a:pt x="4747639" y="-24607"/>
                    <a:pt x="4966969" y="20617"/>
                    <a:pt x="5151463" y="0"/>
                  </a:cubicBezTo>
                  <a:cubicBezTo>
                    <a:pt x="5335957" y="-20617"/>
                    <a:pt x="5608695" y="-20189"/>
                    <a:pt x="5839778" y="0"/>
                  </a:cubicBezTo>
                  <a:cubicBezTo>
                    <a:pt x="6070861" y="20189"/>
                    <a:pt x="6487129" y="-5571"/>
                    <a:pt x="6665757" y="0"/>
                  </a:cubicBezTo>
                  <a:cubicBezTo>
                    <a:pt x="6844385" y="5571"/>
                    <a:pt x="7017587" y="-34401"/>
                    <a:pt x="7354073" y="0"/>
                  </a:cubicBezTo>
                  <a:cubicBezTo>
                    <a:pt x="7624938" y="475"/>
                    <a:pt x="7819738" y="219894"/>
                    <a:pt x="7824989" y="470916"/>
                  </a:cubicBezTo>
                  <a:cubicBezTo>
                    <a:pt x="7848622" y="706526"/>
                    <a:pt x="7821441" y="939950"/>
                    <a:pt x="7824989" y="1139398"/>
                  </a:cubicBezTo>
                  <a:cubicBezTo>
                    <a:pt x="7828537" y="1338846"/>
                    <a:pt x="7828104" y="1712388"/>
                    <a:pt x="7824989" y="1863586"/>
                  </a:cubicBezTo>
                  <a:cubicBezTo>
                    <a:pt x="7818500" y="2121610"/>
                    <a:pt x="7591352" y="2288754"/>
                    <a:pt x="7354073" y="2334502"/>
                  </a:cubicBezTo>
                  <a:cubicBezTo>
                    <a:pt x="7186765" y="2359576"/>
                    <a:pt x="6933662" y="2337606"/>
                    <a:pt x="6803420" y="2334502"/>
                  </a:cubicBezTo>
                  <a:cubicBezTo>
                    <a:pt x="6673178" y="2331398"/>
                    <a:pt x="6419527" y="2322446"/>
                    <a:pt x="6252768" y="2334502"/>
                  </a:cubicBezTo>
                  <a:cubicBezTo>
                    <a:pt x="6086009" y="2346558"/>
                    <a:pt x="5931705" y="2339134"/>
                    <a:pt x="5770947" y="2334502"/>
                  </a:cubicBezTo>
                  <a:cubicBezTo>
                    <a:pt x="5610189" y="2329870"/>
                    <a:pt x="5267649" y="2307233"/>
                    <a:pt x="4944968" y="2334502"/>
                  </a:cubicBezTo>
                  <a:cubicBezTo>
                    <a:pt x="4622287" y="2361771"/>
                    <a:pt x="4418993" y="2307011"/>
                    <a:pt x="4256652" y="2334502"/>
                  </a:cubicBezTo>
                  <a:cubicBezTo>
                    <a:pt x="4094311" y="2361993"/>
                    <a:pt x="3935405" y="2303811"/>
                    <a:pt x="3637168" y="2334502"/>
                  </a:cubicBezTo>
                  <a:cubicBezTo>
                    <a:pt x="3338931" y="2365193"/>
                    <a:pt x="3089051" y="2365548"/>
                    <a:pt x="2880021" y="2334502"/>
                  </a:cubicBezTo>
                  <a:cubicBezTo>
                    <a:pt x="2670991" y="2303456"/>
                    <a:pt x="2351907" y="2316290"/>
                    <a:pt x="2191705" y="2334502"/>
                  </a:cubicBezTo>
                  <a:cubicBezTo>
                    <a:pt x="2031503" y="2352714"/>
                    <a:pt x="1749892" y="2345011"/>
                    <a:pt x="1572221" y="2334502"/>
                  </a:cubicBezTo>
                  <a:cubicBezTo>
                    <a:pt x="1394550" y="2323993"/>
                    <a:pt x="1279467" y="2329503"/>
                    <a:pt x="1090400" y="2334502"/>
                  </a:cubicBezTo>
                  <a:cubicBezTo>
                    <a:pt x="901333" y="2339501"/>
                    <a:pt x="774447" y="2345992"/>
                    <a:pt x="470916" y="2334502"/>
                  </a:cubicBezTo>
                  <a:cubicBezTo>
                    <a:pt x="206963" y="2362342"/>
                    <a:pt x="28963" y="2130163"/>
                    <a:pt x="0" y="1863586"/>
                  </a:cubicBezTo>
                  <a:cubicBezTo>
                    <a:pt x="-29294" y="1674097"/>
                    <a:pt x="-8624" y="1449919"/>
                    <a:pt x="0" y="1195104"/>
                  </a:cubicBezTo>
                  <a:cubicBezTo>
                    <a:pt x="8624" y="940289"/>
                    <a:pt x="-20643" y="681214"/>
                    <a:pt x="0" y="470916"/>
                  </a:cubicBezTo>
                  <a:close/>
                </a:path>
                <a:path w="7824989" h="2334502" stroke="0" extrusionOk="0">
                  <a:moveTo>
                    <a:pt x="0" y="470916"/>
                  </a:moveTo>
                  <a:cubicBezTo>
                    <a:pt x="2114" y="275475"/>
                    <a:pt x="215288" y="7955"/>
                    <a:pt x="470916" y="0"/>
                  </a:cubicBezTo>
                  <a:cubicBezTo>
                    <a:pt x="749476" y="-32391"/>
                    <a:pt x="1031825" y="24128"/>
                    <a:pt x="1228063" y="0"/>
                  </a:cubicBezTo>
                  <a:cubicBezTo>
                    <a:pt x="1424301" y="-24128"/>
                    <a:pt x="1553855" y="24191"/>
                    <a:pt x="1778716" y="0"/>
                  </a:cubicBezTo>
                  <a:cubicBezTo>
                    <a:pt x="2003577" y="-24191"/>
                    <a:pt x="2067754" y="-11530"/>
                    <a:pt x="2329368" y="0"/>
                  </a:cubicBezTo>
                  <a:cubicBezTo>
                    <a:pt x="2590982" y="11530"/>
                    <a:pt x="2791915" y="31538"/>
                    <a:pt x="3086516" y="0"/>
                  </a:cubicBezTo>
                  <a:cubicBezTo>
                    <a:pt x="3381117" y="-31538"/>
                    <a:pt x="3578527" y="-10378"/>
                    <a:pt x="3706000" y="0"/>
                  </a:cubicBezTo>
                  <a:cubicBezTo>
                    <a:pt x="3833473" y="10378"/>
                    <a:pt x="4301574" y="-8017"/>
                    <a:pt x="4531979" y="0"/>
                  </a:cubicBezTo>
                  <a:cubicBezTo>
                    <a:pt x="4762384" y="8017"/>
                    <a:pt x="4957793" y="-40477"/>
                    <a:pt x="5357957" y="0"/>
                  </a:cubicBezTo>
                  <a:cubicBezTo>
                    <a:pt x="5758121" y="40477"/>
                    <a:pt x="5754789" y="-6513"/>
                    <a:pt x="6115105" y="0"/>
                  </a:cubicBezTo>
                  <a:cubicBezTo>
                    <a:pt x="6475421" y="6513"/>
                    <a:pt x="6513750" y="-25914"/>
                    <a:pt x="6665757" y="0"/>
                  </a:cubicBezTo>
                  <a:cubicBezTo>
                    <a:pt x="6817764" y="25914"/>
                    <a:pt x="7127409" y="-9257"/>
                    <a:pt x="7354073" y="0"/>
                  </a:cubicBezTo>
                  <a:cubicBezTo>
                    <a:pt x="7618077" y="-25669"/>
                    <a:pt x="7869811" y="220207"/>
                    <a:pt x="7824989" y="470916"/>
                  </a:cubicBezTo>
                  <a:cubicBezTo>
                    <a:pt x="7855359" y="709421"/>
                    <a:pt x="7823604" y="910428"/>
                    <a:pt x="7824989" y="1139398"/>
                  </a:cubicBezTo>
                  <a:cubicBezTo>
                    <a:pt x="7826374" y="1368368"/>
                    <a:pt x="7812961" y="1578219"/>
                    <a:pt x="7824989" y="1863586"/>
                  </a:cubicBezTo>
                  <a:cubicBezTo>
                    <a:pt x="7855024" y="2114891"/>
                    <a:pt x="7617322" y="2388177"/>
                    <a:pt x="7354073" y="2334502"/>
                  </a:cubicBezTo>
                  <a:cubicBezTo>
                    <a:pt x="7170150" y="2335473"/>
                    <a:pt x="6885847" y="2350048"/>
                    <a:pt x="6528094" y="2334502"/>
                  </a:cubicBezTo>
                  <a:cubicBezTo>
                    <a:pt x="6170341" y="2318956"/>
                    <a:pt x="6182367" y="2335820"/>
                    <a:pt x="5908610" y="2334502"/>
                  </a:cubicBezTo>
                  <a:cubicBezTo>
                    <a:pt x="5634853" y="2333184"/>
                    <a:pt x="5274652" y="2337065"/>
                    <a:pt x="5082631" y="2334502"/>
                  </a:cubicBezTo>
                  <a:cubicBezTo>
                    <a:pt x="4890610" y="2331939"/>
                    <a:pt x="4658728" y="2354317"/>
                    <a:pt x="4325484" y="2334502"/>
                  </a:cubicBezTo>
                  <a:cubicBezTo>
                    <a:pt x="3992240" y="2314687"/>
                    <a:pt x="3911649" y="2324923"/>
                    <a:pt x="3706000" y="2334502"/>
                  </a:cubicBezTo>
                  <a:cubicBezTo>
                    <a:pt x="3500351" y="2344081"/>
                    <a:pt x="3284718" y="2329869"/>
                    <a:pt x="3155347" y="2334502"/>
                  </a:cubicBezTo>
                  <a:cubicBezTo>
                    <a:pt x="3025976" y="2339135"/>
                    <a:pt x="2836569" y="2350418"/>
                    <a:pt x="2604695" y="2334502"/>
                  </a:cubicBezTo>
                  <a:cubicBezTo>
                    <a:pt x="2372821" y="2318586"/>
                    <a:pt x="1997050" y="2365761"/>
                    <a:pt x="1778716" y="2334502"/>
                  </a:cubicBezTo>
                  <a:cubicBezTo>
                    <a:pt x="1560382" y="2303243"/>
                    <a:pt x="1391458" y="2338252"/>
                    <a:pt x="1159232" y="2334502"/>
                  </a:cubicBezTo>
                  <a:cubicBezTo>
                    <a:pt x="927006" y="2330752"/>
                    <a:pt x="734984" y="2308227"/>
                    <a:pt x="470916" y="2334502"/>
                  </a:cubicBezTo>
                  <a:cubicBezTo>
                    <a:pt x="203462" y="2312510"/>
                    <a:pt x="14547" y="2144962"/>
                    <a:pt x="0" y="1863586"/>
                  </a:cubicBezTo>
                  <a:cubicBezTo>
                    <a:pt x="-12082" y="1667545"/>
                    <a:pt x="21736" y="1337883"/>
                    <a:pt x="0" y="1167251"/>
                  </a:cubicBezTo>
                  <a:cubicBezTo>
                    <a:pt x="-21736" y="996620"/>
                    <a:pt x="9961" y="764377"/>
                    <a:pt x="0" y="470916"/>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8769DB7-A138-B4A8-410F-27148D17F39A}"/>
                </a:ext>
              </a:extLst>
            </p:cNvPr>
            <p:cNvSpPr txBox="1"/>
            <p:nvPr/>
          </p:nvSpPr>
          <p:spPr>
            <a:xfrm>
              <a:off x="-663265" y="2623915"/>
              <a:ext cx="7366382" cy="1693795"/>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vi-VN" sz="5000" b="0" i="1"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mn-cs"/>
                </a:rPr>
                <a:t>Tình cảm ông cháu, niềm vui, niềm hạnh phúc khi trò chuyện qua điện thoại, nỗi buồn khi đường dây điện thoại bị hỏng.</a:t>
              </a:r>
              <a:endParaRPr kumimoji="0" lang="vi-VN" sz="5000" b="0" i="1"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p:txBody>
        </p:sp>
      </p:grpSp>
    </p:spTree>
    <p:extLst>
      <p:ext uri="{BB962C8B-B14F-4D97-AF65-F5344CB8AC3E}">
        <p14:creationId xmlns:p14="http://schemas.microsoft.com/office/powerpoint/2010/main" val="42190572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8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7129D1A9-02DC-305D-ACE5-C0DBC52B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3" name="任意多边形: 形状 12"/>
          <p:cNvSpPr/>
          <p:nvPr/>
        </p:nvSpPr>
        <p:spPr>
          <a:xfrm>
            <a:off x="3420467" y="1219725"/>
            <a:ext cx="5651864" cy="4255657"/>
          </a:xfrm>
          <a:custGeom>
            <a:avLst/>
            <a:gdLst>
              <a:gd name="connsiteX0" fmla="*/ 220104 w 4238898"/>
              <a:gd name="connsiteY0" fmla="*/ 2176475 h 3191743"/>
              <a:gd name="connsiteX1" fmla="*/ 442526 w 4238898"/>
              <a:gd name="connsiteY1" fmla="*/ 14042 h 3191743"/>
              <a:gd name="connsiteX2" fmla="*/ 4198980 w 4238898"/>
              <a:gd name="connsiteY2" fmla="*/ 1336215 h 3191743"/>
              <a:gd name="connsiteX3" fmla="*/ 2296040 w 4238898"/>
              <a:gd name="connsiteY3" fmla="*/ 3140302 h 3191743"/>
              <a:gd name="connsiteX4" fmla="*/ 318959 w 4238898"/>
              <a:gd name="connsiteY4" fmla="*/ 2522464 h 319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898" h="3191743">
                <a:moveTo>
                  <a:pt x="220104" y="2176475"/>
                </a:moveTo>
                <a:cubicBezTo>
                  <a:pt x="-258" y="1165280"/>
                  <a:pt x="-220620" y="154085"/>
                  <a:pt x="442526" y="14042"/>
                </a:cubicBezTo>
                <a:cubicBezTo>
                  <a:pt x="1105672" y="-126001"/>
                  <a:pt x="3890061" y="815172"/>
                  <a:pt x="4198980" y="1336215"/>
                </a:cubicBezTo>
                <a:cubicBezTo>
                  <a:pt x="4507899" y="1857258"/>
                  <a:pt x="2942710" y="2942594"/>
                  <a:pt x="2296040" y="3140302"/>
                </a:cubicBezTo>
                <a:cubicBezTo>
                  <a:pt x="1649370" y="3338010"/>
                  <a:pt x="984164" y="2930237"/>
                  <a:pt x="318959" y="252246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pic>
        <p:nvPicPr>
          <p:cNvPr id="3" name="Picture 2" descr="A picture containing graphical user interface&#10;&#10;Description automatically generated">
            <a:extLst>
              <a:ext uri="{FF2B5EF4-FFF2-40B4-BE49-F238E27FC236}">
                <a16:creationId xmlns:a16="http://schemas.microsoft.com/office/drawing/2014/main" id="{A98B6450-52DF-6F43-26BC-A8E904ABF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7991" y="-610428"/>
            <a:ext cx="7692887" cy="3447381"/>
          </a:xfrm>
          <a:prstGeom prst="rect">
            <a:avLst/>
          </a:prstGeom>
        </p:spPr>
      </p:pic>
      <p:sp>
        <p:nvSpPr>
          <p:cNvPr id="4" name="TextBox 3">
            <a:extLst>
              <a:ext uri="{FF2B5EF4-FFF2-40B4-BE49-F238E27FC236}">
                <a16:creationId xmlns:a16="http://schemas.microsoft.com/office/drawing/2014/main" id="{80A5D99D-684E-1650-0A81-EEACCF702DAE}"/>
              </a:ext>
            </a:extLst>
          </p:cNvPr>
          <p:cNvSpPr txBox="1"/>
          <p:nvPr/>
        </p:nvSpPr>
        <p:spPr>
          <a:xfrm>
            <a:off x="4213013" y="590184"/>
            <a:ext cx="644284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Luyện</a:t>
            </a:r>
            <a:r>
              <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a:t>
            </a:r>
            <a:r>
              <a:rPr kumimoji="0" lang="en-US" sz="7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đọc</a:t>
            </a:r>
            <a:r>
              <a:rPr kumimoji="0" lang="en-US" sz="7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LẠI</a:t>
            </a:r>
            <a:endPar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67554425"/>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2124FD4F-959E-2304-8FFF-11BE336B5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Speech Bubble: Rectangle with Corners Rounded 6">
            <a:extLst>
              <a:ext uri="{FF2B5EF4-FFF2-40B4-BE49-F238E27FC236}">
                <a16:creationId xmlns:a16="http://schemas.microsoft.com/office/drawing/2014/main" id="{AFE3E4FB-E5E4-A151-E4D0-EAB21D5059A9}"/>
              </a:ext>
            </a:extLst>
          </p:cNvPr>
          <p:cNvSpPr/>
          <p:nvPr/>
        </p:nvSpPr>
        <p:spPr>
          <a:xfrm>
            <a:off x="2760137" y="376941"/>
            <a:ext cx="6671726" cy="1984664"/>
          </a:xfrm>
          <a:custGeom>
            <a:avLst/>
            <a:gdLst>
              <a:gd name="connsiteX0" fmla="*/ 0 w 6671726"/>
              <a:gd name="connsiteY0" fmla="*/ 330784 h 1984664"/>
              <a:gd name="connsiteX1" fmla="*/ 330784 w 6671726"/>
              <a:gd name="connsiteY1" fmla="*/ 0 h 1984664"/>
              <a:gd name="connsiteX2" fmla="*/ 3891840 w 6671726"/>
              <a:gd name="connsiteY2" fmla="*/ 0 h 1984664"/>
              <a:gd name="connsiteX3" fmla="*/ 3891840 w 6671726"/>
              <a:gd name="connsiteY3" fmla="*/ 0 h 1984664"/>
              <a:gd name="connsiteX4" fmla="*/ 5559772 w 6671726"/>
              <a:gd name="connsiteY4" fmla="*/ 0 h 1984664"/>
              <a:gd name="connsiteX5" fmla="*/ 6340942 w 6671726"/>
              <a:gd name="connsiteY5" fmla="*/ 0 h 1984664"/>
              <a:gd name="connsiteX6" fmla="*/ 6671726 w 6671726"/>
              <a:gd name="connsiteY6" fmla="*/ 330784 h 1984664"/>
              <a:gd name="connsiteX7" fmla="*/ 6671726 w 6671726"/>
              <a:gd name="connsiteY7" fmla="*/ 1157721 h 1984664"/>
              <a:gd name="connsiteX8" fmla="*/ 7531645 w 6671726"/>
              <a:gd name="connsiteY8" fmla="*/ 1848476 h 1984664"/>
              <a:gd name="connsiteX9" fmla="*/ 6671726 w 6671726"/>
              <a:gd name="connsiteY9" fmla="*/ 1653887 h 1984664"/>
              <a:gd name="connsiteX10" fmla="*/ 6671726 w 6671726"/>
              <a:gd name="connsiteY10" fmla="*/ 1653880 h 1984664"/>
              <a:gd name="connsiteX11" fmla="*/ 6340942 w 6671726"/>
              <a:gd name="connsiteY11" fmla="*/ 1984664 h 1984664"/>
              <a:gd name="connsiteX12" fmla="*/ 5559772 w 6671726"/>
              <a:gd name="connsiteY12" fmla="*/ 1984664 h 1984664"/>
              <a:gd name="connsiteX13" fmla="*/ 3891840 w 6671726"/>
              <a:gd name="connsiteY13" fmla="*/ 1984664 h 1984664"/>
              <a:gd name="connsiteX14" fmla="*/ 3891840 w 6671726"/>
              <a:gd name="connsiteY14" fmla="*/ 1984664 h 1984664"/>
              <a:gd name="connsiteX15" fmla="*/ 330784 w 6671726"/>
              <a:gd name="connsiteY15" fmla="*/ 1984664 h 1984664"/>
              <a:gd name="connsiteX16" fmla="*/ 0 w 6671726"/>
              <a:gd name="connsiteY16" fmla="*/ 1653880 h 1984664"/>
              <a:gd name="connsiteX17" fmla="*/ 0 w 6671726"/>
              <a:gd name="connsiteY17" fmla="*/ 1653887 h 1984664"/>
              <a:gd name="connsiteX18" fmla="*/ 0 w 6671726"/>
              <a:gd name="connsiteY18" fmla="*/ 1157721 h 1984664"/>
              <a:gd name="connsiteX19" fmla="*/ 0 w 6671726"/>
              <a:gd name="connsiteY19" fmla="*/ 1157721 h 1984664"/>
              <a:gd name="connsiteX20" fmla="*/ 0 w 6671726"/>
              <a:gd name="connsiteY20"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1726" h="1984664" fill="none" extrusionOk="0">
                <a:moveTo>
                  <a:pt x="0" y="330784"/>
                </a:moveTo>
                <a:cubicBezTo>
                  <a:pt x="-6499" y="155910"/>
                  <a:pt x="154832" y="-18221"/>
                  <a:pt x="330784" y="0"/>
                </a:cubicBezTo>
                <a:cubicBezTo>
                  <a:pt x="1420961" y="129591"/>
                  <a:pt x="3349684" y="-79037"/>
                  <a:pt x="3891840" y="0"/>
                </a:cubicBezTo>
                <a:lnTo>
                  <a:pt x="3891840" y="0"/>
                </a:lnTo>
                <a:cubicBezTo>
                  <a:pt x="4140327" y="126344"/>
                  <a:pt x="5301510" y="85997"/>
                  <a:pt x="5559772" y="0"/>
                </a:cubicBezTo>
                <a:cubicBezTo>
                  <a:pt x="5938179" y="-50787"/>
                  <a:pt x="6005591" y="-19734"/>
                  <a:pt x="6340942" y="0"/>
                </a:cubicBezTo>
                <a:cubicBezTo>
                  <a:pt x="6548559" y="20057"/>
                  <a:pt x="6652339" y="141811"/>
                  <a:pt x="6671726" y="330784"/>
                </a:cubicBezTo>
                <a:cubicBezTo>
                  <a:pt x="6733496" y="575903"/>
                  <a:pt x="6723091" y="877809"/>
                  <a:pt x="6671726" y="1157721"/>
                </a:cubicBezTo>
                <a:cubicBezTo>
                  <a:pt x="6824153" y="1286231"/>
                  <a:pt x="7281665" y="1688346"/>
                  <a:pt x="7531645" y="1848476"/>
                </a:cubicBezTo>
                <a:cubicBezTo>
                  <a:pt x="7406971" y="1890814"/>
                  <a:pt x="6862395" y="1668882"/>
                  <a:pt x="6671726" y="1653887"/>
                </a:cubicBezTo>
                <a:lnTo>
                  <a:pt x="6671726" y="1653880"/>
                </a:lnTo>
                <a:cubicBezTo>
                  <a:pt x="6698845" y="1818290"/>
                  <a:pt x="6529103" y="1988045"/>
                  <a:pt x="6340942" y="1984664"/>
                </a:cubicBezTo>
                <a:cubicBezTo>
                  <a:pt x="5963698" y="2048895"/>
                  <a:pt x="5642322" y="2038478"/>
                  <a:pt x="5559772" y="1984664"/>
                </a:cubicBezTo>
                <a:cubicBezTo>
                  <a:pt x="4919227" y="2117463"/>
                  <a:pt x="4156044" y="1996405"/>
                  <a:pt x="3891840" y="1984664"/>
                </a:cubicBezTo>
                <a:lnTo>
                  <a:pt x="3891840" y="1984664"/>
                </a:lnTo>
                <a:cubicBezTo>
                  <a:pt x="2611293" y="1944998"/>
                  <a:pt x="1488607" y="2112313"/>
                  <a:pt x="330784" y="1984664"/>
                </a:cubicBezTo>
                <a:cubicBezTo>
                  <a:pt x="136412" y="1970884"/>
                  <a:pt x="26535" y="1852598"/>
                  <a:pt x="0" y="1653880"/>
                </a:cubicBezTo>
                <a:lnTo>
                  <a:pt x="0" y="1653887"/>
                </a:lnTo>
                <a:cubicBezTo>
                  <a:pt x="-8008" y="1447095"/>
                  <a:pt x="-20760" y="1369473"/>
                  <a:pt x="0" y="1157721"/>
                </a:cubicBezTo>
                <a:lnTo>
                  <a:pt x="0" y="1157721"/>
                </a:lnTo>
                <a:cubicBezTo>
                  <a:pt x="62229" y="1055329"/>
                  <a:pt x="-54370" y="657288"/>
                  <a:pt x="0" y="330784"/>
                </a:cubicBezTo>
                <a:close/>
              </a:path>
              <a:path w="6671726" h="1984664" stroke="0" extrusionOk="0">
                <a:moveTo>
                  <a:pt x="0" y="330784"/>
                </a:moveTo>
                <a:cubicBezTo>
                  <a:pt x="2522" y="139890"/>
                  <a:pt x="126915" y="21841"/>
                  <a:pt x="330784" y="0"/>
                </a:cubicBezTo>
                <a:cubicBezTo>
                  <a:pt x="1063753" y="-30226"/>
                  <a:pt x="3481311" y="19287"/>
                  <a:pt x="3891840" y="0"/>
                </a:cubicBezTo>
                <a:lnTo>
                  <a:pt x="3891840" y="0"/>
                </a:lnTo>
                <a:cubicBezTo>
                  <a:pt x="4486798" y="-60282"/>
                  <a:pt x="4910001" y="67625"/>
                  <a:pt x="5559772" y="0"/>
                </a:cubicBezTo>
                <a:cubicBezTo>
                  <a:pt x="5934283" y="-13502"/>
                  <a:pt x="6208803" y="-29046"/>
                  <a:pt x="6340942" y="0"/>
                </a:cubicBezTo>
                <a:cubicBezTo>
                  <a:pt x="6533007" y="-1119"/>
                  <a:pt x="6665612" y="139351"/>
                  <a:pt x="6671726" y="330784"/>
                </a:cubicBezTo>
                <a:cubicBezTo>
                  <a:pt x="6682467" y="484424"/>
                  <a:pt x="6669280" y="797739"/>
                  <a:pt x="6671726" y="1157721"/>
                </a:cubicBezTo>
                <a:cubicBezTo>
                  <a:pt x="6808545" y="1382353"/>
                  <a:pt x="7166762" y="1432062"/>
                  <a:pt x="7531645" y="1848476"/>
                </a:cubicBezTo>
                <a:cubicBezTo>
                  <a:pt x="7315827" y="1774584"/>
                  <a:pt x="7094310" y="1675631"/>
                  <a:pt x="6671726" y="1653887"/>
                </a:cubicBezTo>
                <a:lnTo>
                  <a:pt x="6671726" y="1653880"/>
                </a:lnTo>
                <a:cubicBezTo>
                  <a:pt x="6687441" y="1826912"/>
                  <a:pt x="6520699" y="1953271"/>
                  <a:pt x="6340942" y="1984664"/>
                </a:cubicBezTo>
                <a:cubicBezTo>
                  <a:pt x="6245792" y="2019086"/>
                  <a:pt x="5923688" y="2052429"/>
                  <a:pt x="5559772" y="1984664"/>
                </a:cubicBezTo>
                <a:cubicBezTo>
                  <a:pt x="5114435" y="2130015"/>
                  <a:pt x="4595538" y="1913352"/>
                  <a:pt x="3891840" y="1984664"/>
                </a:cubicBezTo>
                <a:lnTo>
                  <a:pt x="3891840" y="1984664"/>
                </a:lnTo>
                <a:cubicBezTo>
                  <a:pt x="2402947" y="2079696"/>
                  <a:pt x="833944" y="1934741"/>
                  <a:pt x="330784" y="1984664"/>
                </a:cubicBezTo>
                <a:cubicBezTo>
                  <a:pt x="146839" y="1980657"/>
                  <a:pt x="4453" y="1843661"/>
                  <a:pt x="0" y="1653880"/>
                </a:cubicBezTo>
                <a:lnTo>
                  <a:pt x="0" y="1653887"/>
                </a:lnTo>
                <a:cubicBezTo>
                  <a:pt x="-25661" y="1562446"/>
                  <a:pt x="-1624" y="1321114"/>
                  <a:pt x="0" y="1157721"/>
                </a:cubicBezTo>
                <a:lnTo>
                  <a:pt x="0" y="1157721"/>
                </a:lnTo>
                <a:cubicBezTo>
                  <a:pt x="52287" y="796198"/>
                  <a:pt x="-18272" y="724819"/>
                  <a:pt x="0" y="330784"/>
                </a:cubicBezTo>
                <a:close/>
              </a:path>
            </a:pathLst>
          </a:custGeom>
          <a:solidFill>
            <a:schemeClr val="accent4">
              <a:lumMod val="20000"/>
              <a:lumOff val="80000"/>
            </a:schemeClr>
          </a:solidFill>
          <a:ln w="38100">
            <a:solidFill>
              <a:srgbClr val="002060"/>
            </a:solidFill>
            <a:extLst>
              <a:ext uri="{C807C97D-BFC1-408E-A445-0C87EB9F89A2}">
                <ask:lineSketchStyleProps xmlns:ask="http://schemas.microsoft.com/office/drawing/2018/sketchyshapes" sd="3244475365">
                  <a:prstGeom prst="wedgeRoundRectCallout">
                    <a:avLst>
                      <a:gd name="adj1" fmla="val 62889"/>
                      <a:gd name="adj2" fmla="val 4313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giọng</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đọc</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như</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9FC455C-1542-CBD4-24A2-FBB9819DD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911" y="2469244"/>
            <a:ext cx="3550540" cy="4253392"/>
          </a:xfrm>
          <a:prstGeom prst="rect">
            <a:avLst/>
          </a:prstGeom>
        </p:spPr>
      </p:pic>
    </p:spTree>
    <p:extLst>
      <p:ext uri="{BB962C8B-B14F-4D97-AF65-F5344CB8AC3E}">
        <p14:creationId xmlns:p14="http://schemas.microsoft.com/office/powerpoint/2010/main" val="330010496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967E6E-6CFB-2BC8-D605-03D3A61DF2C4}"/>
              </a:ext>
            </a:extLst>
          </p:cNvPr>
          <p:cNvSpPr txBox="1"/>
          <p:nvPr/>
        </p:nvSpPr>
        <p:spPr>
          <a:xfrm>
            <a:off x="876869" y="1438154"/>
            <a:ext cx="609372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Chẳng thấy ông nội đâu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Mà giọng ông nói đấy</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Áp tai vào ống nghe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Đỡ nhớ ông biết mấy!</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Quê nội thì xa ngái</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Chưa một lần về thăm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Chỉ nghe qua điện thoại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Mà quá chừng nhớ mong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7519781-B5BB-A917-3F98-C7C52A749DE6}"/>
              </a:ext>
            </a:extLst>
          </p:cNvPr>
          <p:cNvSpPr txBox="1"/>
          <p:nvPr/>
        </p:nvSpPr>
        <p:spPr>
          <a:xfrm>
            <a:off x="3912360" y="622300"/>
            <a:ext cx="60937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B0F0"/>
                </a:solidFill>
                <a:effectLst/>
                <a:uLnTx/>
                <a:uFillTx/>
                <a:latin typeface="Arial" panose="020B0604020202020204" pitchFamily="34" charset="0"/>
                <a:ea typeface="+mn-ea"/>
                <a:cs typeface="+mn-cs"/>
              </a:rPr>
              <a:t>Như có ai đi vắng</a:t>
            </a:r>
          </a:p>
        </p:txBody>
      </p:sp>
      <p:sp>
        <p:nvSpPr>
          <p:cNvPr id="26" name="TextBox 25">
            <a:extLst>
              <a:ext uri="{FF2B5EF4-FFF2-40B4-BE49-F238E27FC236}">
                <a16:creationId xmlns:a16="http://schemas.microsoft.com/office/drawing/2014/main" id="{01F169CB-A375-7175-7F4E-43890FE530C1}"/>
              </a:ext>
            </a:extLst>
          </p:cNvPr>
          <p:cNvSpPr txBox="1"/>
          <p:nvPr/>
        </p:nvSpPr>
        <p:spPr>
          <a:xfrm>
            <a:off x="6315503" y="1531793"/>
            <a:ext cx="609372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Trăm núi với nghìn sông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Thoắt gần trong gang tấc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Chuông điện thoại reo giòn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Những niềm vui bất chợt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Một hôm, đường dây đứt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Không một hồi chuông reo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Cả nhà cứ nhìn nhau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Như có ai đi vắng…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AEE755B-ABF4-183D-1CD0-8C64AE3BA7FA}"/>
              </a:ext>
            </a:extLst>
          </p:cNvPr>
          <p:cNvSpPr txBox="1"/>
          <p:nvPr/>
        </p:nvSpPr>
        <p:spPr>
          <a:xfrm>
            <a:off x="9130999" y="5455145"/>
            <a:ext cx="6093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Cao Xuân Sơn</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BA75E498-F9D9-972D-6DB5-E15EFC712F0B}"/>
              </a:ext>
            </a:extLst>
          </p:cNvPr>
          <p:cNvSpPr/>
          <p:nvPr/>
        </p:nvSpPr>
        <p:spPr>
          <a:xfrm>
            <a:off x="2558088" y="5828615"/>
            <a:ext cx="6804277" cy="844722"/>
          </a:xfrm>
          <a:custGeom>
            <a:avLst/>
            <a:gdLst>
              <a:gd name="connsiteX0" fmla="*/ 0 w 6804277"/>
              <a:gd name="connsiteY0" fmla="*/ 190865 h 844722"/>
              <a:gd name="connsiteX1" fmla="*/ 190865 w 6804277"/>
              <a:gd name="connsiteY1" fmla="*/ 0 h 844722"/>
              <a:gd name="connsiteX2" fmla="*/ 897345 w 6804277"/>
              <a:gd name="connsiteY2" fmla="*/ 0 h 844722"/>
              <a:gd name="connsiteX3" fmla="*/ 1411149 w 6804277"/>
              <a:gd name="connsiteY3" fmla="*/ 0 h 844722"/>
              <a:gd name="connsiteX4" fmla="*/ 2053404 w 6804277"/>
              <a:gd name="connsiteY4" fmla="*/ 0 h 844722"/>
              <a:gd name="connsiteX5" fmla="*/ 2631433 w 6804277"/>
              <a:gd name="connsiteY5" fmla="*/ 0 h 844722"/>
              <a:gd name="connsiteX6" fmla="*/ 3209462 w 6804277"/>
              <a:gd name="connsiteY6" fmla="*/ 0 h 844722"/>
              <a:gd name="connsiteX7" fmla="*/ 3787491 w 6804277"/>
              <a:gd name="connsiteY7" fmla="*/ 0 h 844722"/>
              <a:gd name="connsiteX8" fmla="*/ 4429746 w 6804277"/>
              <a:gd name="connsiteY8" fmla="*/ 0 h 844722"/>
              <a:gd name="connsiteX9" fmla="*/ 5200452 w 6804277"/>
              <a:gd name="connsiteY9" fmla="*/ 0 h 844722"/>
              <a:gd name="connsiteX10" fmla="*/ 5714255 w 6804277"/>
              <a:gd name="connsiteY10" fmla="*/ 0 h 844722"/>
              <a:gd name="connsiteX11" fmla="*/ 6613412 w 6804277"/>
              <a:gd name="connsiteY11" fmla="*/ 0 h 844722"/>
              <a:gd name="connsiteX12" fmla="*/ 6804277 w 6804277"/>
              <a:gd name="connsiteY12" fmla="*/ 190865 h 844722"/>
              <a:gd name="connsiteX13" fmla="*/ 6804277 w 6804277"/>
              <a:gd name="connsiteY13" fmla="*/ 653857 h 844722"/>
              <a:gd name="connsiteX14" fmla="*/ 6613412 w 6804277"/>
              <a:gd name="connsiteY14" fmla="*/ 844722 h 844722"/>
              <a:gd name="connsiteX15" fmla="*/ 6099608 w 6804277"/>
              <a:gd name="connsiteY15" fmla="*/ 844722 h 844722"/>
              <a:gd name="connsiteX16" fmla="*/ 5328903 w 6804277"/>
              <a:gd name="connsiteY16" fmla="*/ 844722 h 844722"/>
              <a:gd name="connsiteX17" fmla="*/ 4622422 w 6804277"/>
              <a:gd name="connsiteY17" fmla="*/ 844722 h 844722"/>
              <a:gd name="connsiteX18" fmla="*/ 3980168 w 6804277"/>
              <a:gd name="connsiteY18" fmla="*/ 844722 h 844722"/>
              <a:gd name="connsiteX19" fmla="*/ 3530589 w 6804277"/>
              <a:gd name="connsiteY19" fmla="*/ 844722 h 844722"/>
              <a:gd name="connsiteX20" fmla="*/ 2888335 w 6804277"/>
              <a:gd name="connsiteY20" fmla="*/ 844722 h 844722"/>
              <a:gd name="connsiteX21" fmla="*/ 2246080 w 6804277"/>
              <a:gd name="connsiteY21" fmla="*/ 844722 h 844722"/>
              <a:gd name="connsiteX22" fmla="*/ 1603825 w 6804277"/>
              <a:gd name="connsiteY22" fmla="*/ 844722 h 844722"/>
              <a:gd name="connsiteX23" fmla="*/ 961571 w 6804277"/>
              <a:gd name="connsiteY23" fmla="*/ 844722 h 844722"/>
              <a:gd name="connsiteX24" fmla="*/ 190865 w 6804277"/>
              <a:gd name="connsiteY24" fmla="*/ 844722 h 844722"/>
              <a:gd name="connsiteX25" fmla="*/ 0 w 6804277"/>
              <a:gd name="connsiteY25" fmla="*/ 653857 h 844722"/>
              <a:gd name="connsiteX26" fmla="*/ 0 w 6804277"/>
              <a:gd name="connsiteY26"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844722" fill="none" extrusionOk="0">
                <a:moveTo>
                  <a:pt x="0" y="190865"/>
                </a:moveTo>
                <a:cubicBezTo>
                  <a:pt x="-11213" y="99398"/>
                  <a:pt x="92811" y="-19623"/>
                  <a:pt x="190865" y="0"/>
                </a:cubicBezTo>
                <a:cubicBezTo>
                  <a:pt x="489604" y="-28636"/>
                  <a:pt x="615068" y="-15469"/>
                  <a:pt x="897345" y="0"/>
                </a:cubicBezTo>
                <a:cubicBezTo>
                  <a:pt x="1179622" y="15469"/>
                  <a:pt x="1221749" y="11444"/>
                  <a:pt x="1411149" y="0"/>
                </a:cubicBezTo>
                <a:cubicBezTo>
                  <a:pt x="1600549" y="-11444"/>
                  <a:pt x="1789807" y="28665"/>
                  <a:pt x="2053404" y="0"/>
                </a:cubicBezTo>
                <a:cubicBezTo>
                  <a:pt x="2317002" y="-28665"/>
                  <a:pt x="2503451" y="-11310"/>
                  <a:pt x="2631433" y="0"/>
                </a:cubicBezTo>
                <a:cubicBezTo>
                  <a:pt x="2759415" y="11310"/>
                  <a:pt x="2971436" y="21264"/>
                  <a:pt x="3209462" y="0"/>
                </a:cubicBezTo>
                <a:cubicBezTo>
                  <a:pt x="3447488" y="-21264"/>
                  <a:pt x="3514750" y="5148"/>
                  <a:pt x="3787491" y="0"/>
                </a:cubicBezTo>
                <a:cubicBezTo>
                  <a:pt x="4060232" y="-5148"/>
                  <a:pt x="4235871" y="-9074"/>
                  <a:pt x="4429746" y="0"/>
                </a:cubicBezTo>
                <a:cubicBezTo>
                  <a:pt x="4623621" y="9074"/>
                  <a:pt x="4965103" y="-11693"/>
                  <a:pt x="5200452" y="0"/>
                </a:cubicBezTo>
                <a:cubicBezTo>
                  <a:pt x="5435801" y="11693"/>
                  <a:pt x="5491759" y="19949"/>
                  <a:pt x="5714255" y="0"/>
                </a:cubicBezTo>
                <a:cubicBezTo>
                  <a:pt x="5936751" y="-19949"/>
                  <a:pt x="6226353" y="29904"/>
                  <a:pt x="6613412" y="0"/>
                </a:cubicBezTo>
                <a:cubicBezTo>
                  <a:pt x="6719793" y="7709"/>
                  <a:pt x="6789346" y="78861"/>
                  <a:pt x="6804277" y="190865"/>
                </a:cubicBezTo>
                <a:cubicBezTo>
                  <a:pt x="6800330" y="349436"/>
                  <a:pt x="6812034" y="551038"/>
                  <a:pt x="6804277" y="653857"/>
                </a:cubicBezTo>
                <a:cubicBezTo>
                  <a:pt x="6805368" y="762566"/>
                  <a:pt x="6724228" y="840208"/>
                  <a:pt x="6613412" y="844722"/>
                </a:cubicBezTo>
                <a:cubicBezTo>
                  <a:pt x="6418013" y="852441"/>
                  <a:pt x="6303598" y="844736"/>
                  <a:pt x="6099608" y="844722"/>
                </a:cubicBezTo>
                <a:cubicBezTo>
                  <a:pt x="5895618" y="844708"/>
                  <a:pt x="5524444" y="857447"/>
                  <a:pt x="5328903" y="844722"/>
                </a:cubicBezTo>
                <a:cubicBezTo>
                  <a:pt x="5133363" y="831997"/>
                  <a:pt x="4958712" y="818595"/>
                  <a:pt x="4622422" y="844722"/>
                </a:cubicBezTo>
                <a:cubicBezTo>
                  <a:pt x="4286132" y="870849"/>
                  <a:pt x="4209208" y="830507"/>
                  <a:pt x="3980168" y="844722"/>
                </a:cubicBezTo>
                <a:cubicBezTo>
                  <a:pt x="3751128" y="858937"/>
                  <a:pt x="3725498" y="853897"/>
                  <a:pt x="3530589" y="844722"/>
                </a:cubicBezTo>
                <a:cubicBezTo>
                  <a:pt x="3335680" y="835547"/>
                  <a:pt x="3083450" y="853064"/>
                  <a:pt x="2888335" y="844722"/>
                </a:cubicBezTo>
                <a:cubicBezTo>
                  <a:pt x="2693220" y="836380"/>
                  <a:pt x="2433588" y="869350"/>
                  <a:pt x="2246080" y="844722"/>
                </a:cubicBezTo>
                <a:cubicBezTo>
                  <a:pt x="2058573" y="820094"/>
                  <a:pt x="1771403" y="865005"/>
                  <a:pt x="1603825" y="844722"/>
                </a:cubicBezTo>
                <a:cubicBezTo>
                  <a:pt x="1436248" y="824439"/>
                  <a:pt x="1177255" y="866265"/>
                  <a:pt x="961571" y="844722"/>
                </a:cubicBezTo>
                <a:cubicBezTo>
                  <a:pt x="745887" y="823179"/>
                  <a:pt x="556367" y="871302"/>
                  <a:pt x="190865" y="844722"/>
                </a:cubicBezTo>
                <a:cubicBezTo>
                  <a:pt x="87975" y="836537"/>
                  <a:pt x="-10611" y="767287"/>
                  <a:pt x="0" y="653857"/>
                </a:cubicBezTo>
                <a:cubicBezTo>
                  <a:pt x="6547" y="431512"/>
                  <a:pt x="-8325" y="327682"/>
                  <a:pt x="0" y="190865"/>
                </a:cubicBezTo>
                <a:close/>
              </a:path>
              <a:path w="6804277" h="844722" stroke="0" extrusionOk="0">
                <a:moveTo>
                  <a:pt x="0" y="190865"/>
                </a:moveTo>
                <a:cubicBezTo>
                  <a:pt x="-16090" y="102340"/>
                  <a:pt x="86885" y="6057"/>
                  <a:pt x="190865" y="0"/>
                </a:cubicBezTo>
                <a:cubicBezTo>
                  <a:pt x="305657" y="-499"/>
                  <a:pt x="561626" y="-15135"/>
                  <a:pt x="704669" y="0"/>
                </a:cubicBezTo>
                <a:cubicBezTo>
                  <a:pt x="847712" y="15135"/>
                  <a:pt x="1057173" y="-17019"/>
                  <a:pt x="1282698" y="0"/>
                </a:cubicBezTo>
                <a:cubicBezTo>
                  <a:pt x="1508223" y="17019"/>
                  <a:pt x="1569575" y="11140"/>
                  <a:pt x="1732276" y="0"/>
                </a:cubicBezTo>
                <a:cubicBezTo>
                  <a:pt x="1894977" y="-11140"/>
                  <a:pt x="2191832" y="-15981"/>
                  <a:pt x="2438756" y="0"/>
                </a:cubicBezTo>
                <a:cubicBezTo>
                  <a:pt x="2685680" y="15981"/>
                  <a:pt x="2671327" y="-6905"/>
                  <a:pt x="2888335" y="0"/>
                </a:cubicBezTo>
                <a:cubicBezTo>
                  <a:pt x="3105343" y="6905"/>
                  <a:pt x="3382186" y="-6549"/>
                  <a:pt x="3530589" y="0"/>
                </a:cubicBezTo>
                <a:cubicBezTo>
                  <a:pt x="3678992" y="6549"/>
                  <a:pt x="3836085" y="-7780"/>
                  <a:pt x="4044393" y="0"/>
                </a:cubicBezTo>
                <a:cubicBezTo>
                  <a:pt x="4252701" y="7780"/>
                  <a:pt x="4318680" y="16603"/>
                  <a:pt x="4558197" y="0"/>
                </a:cubicBezTo>
                <a:cubicBezTo>
                  <a:pt x="4797714" y="-16603"/>
                  <a:pt x="4897305" y="-12389"/>
                  <a:pt x="5007775" y="0"/>
                </a:cubicBezTo>
                <a:cubicBezTo>
                  <a:pt x="5118245" y="12389"/>
                  <a:pt x="5274551" y="-15632"/>
                  <a:pt x="5457354" y="0"/>
                </a:cubicBezTo>
                <a:cubicBezTo>
                  <a:pt x="5640157" y="15632"/>
                  <a:pt x="5754700" y="-25648"/>
                  <a:pt x="5971157" y="0"/>
                </a:cubicBezTo>
                <a:cubicBezTo>
                  <a:pt x="6187614" y="25648"/>
                  <a:pt x="6345870" y="8879"/>
                  <a:pt x="6613412" y="0"/>
                </a:cubicBezTo>
                <a:cubicBezTo>
                  <a:pt x="6714295" y="626"/>
                  <a:pt x="6818685" y="87983"/>
                  <a:pt x="6804277" y="190865"/>
                </a:cubicBezTo>
                <a:cubicBezTo>
                  <a:pt x="6824297" y="341477"/>
                  <a:pt x="6806117" y="491672"/>
                  <a:pt x="6804277" y="653857"/>
                </a:cubicBezTo>
                <a:cubicBezTo>
                  <a:pt x="6801874" y="758624"/>
                  <a:pt x="6724345" y="844985"/>
                  <a:pt x="6613412" y="844722"/>
                </a:cubicBezTo>
                <a:cubicBezTo>
                  <a:pt x="6384145" y="828460"/>
                  <a:pt x="6124016" y="860678"/>
                  <a:pt x="5906932" y="844722"/>
                </a:cubicBezTo>
                <a:cubicBezTo>
                  <a:pt x="5689848" y="828766"/>
                  <a:pt x="5479829" y="870215"/>
                  <a:pt x="5200452" y="844722"/>
                </a:cubicBezTo>
                <a:cubicBezTo>
                  <a:pt x="4921075" y="819229"/>
                  <a:pt x="4898517" y="826820"/>
                  <a:pt x="4686648" y="844722"/>
                </a:cubicBezTo>
                <a:cubicBezTo>
                  <a:pt x="4474779" y="862624"/>
                  <a:pt x="4127869" y="877383"/>
                  <a:pt x="3915942" y="844722"/>
                </a:cubicBezTo>
                <a:cubicBezTo>
                  <a:pt x="3704015" y="812061"/>
                  <a:pt x="3484868" y="861093"/>
                  <a:pt x="3273688" y="844722"/>
                </a:cubicBezTo>
                <a:cubicBezTo>
                  <a:pt x="3062508" y="828351"/>
                  <a:pt x="3016639" y="850721"/>
                  <a:pt x="2759884" y="844722"/>
                </a:cubicBezTo>
                <a:cubicBezTo>
                  <a:pt x="2503129" y="838723"/>
                  <a:pt x="2149900" y="861564"/>
                  <a:pt x="1989178" y="844722"/>
                </a:cubicBezTo>
                <a:cubicBezTo>
                  <a:pt x="1828456" y="827880"/>
                  <a:pt x="1687466" y="845567"/>
                  <a:pt x="1411149" y="844722"/>
                </a:cubicBezTo>
                <a:cubicBezTo>
                  <a:pt x="1134832" y="843877"/>
                  <a:pt x="1008513" y="871771"/>
                  <a:pt x="833120" y="844722"/>
                </a:cubicBezTo>
                <a:cubicBezTo>
                  <a:pt x="657727" y="817673"/>
                  <a:pt x="362155" y="866284"/>
                  <a:pt x="190865" y="844722"/>
                </a:cubicBezTo>
                <a:cubicBezTo>
                  <a:pt x="72667" y="846470"/>
                  <a:pt x="17193" y="748948"/>
                  <a:pt x="0" y="653857"/>
                </a:cubicBezTo>
                <a:cubicBezTo>
                  <a:pt x="-16331" y="506505"/>
                  <a:pt x="9921" y="410697"/>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Lắng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nghe</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mẫu</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483907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Rectangle: Rounded Corners 9">
            <a:extLst>
              <a:ext uri="{FF2B5EF4-FFF2-40B4-BE49-F238E27FC236}">
                <a16:creationId xmlns:a16="http://schemas.microsoft.com/office/drawing/2014/main" id="{25A77C9C-7C51-8319-CC0C-77947E0373DB}"/>
              </a:ext>
            </a:extLst>
          </p:cNvPr>
          <p:cNvSpPr/>
          <p:nvPr/>
        </p:nvSpPr>
        <p:spPr>
          <a:xfrm>
            <a:off x="300271" y="362192"/>
            <a:ext cx="6804277" cy="1066181"/>
          </a:xfrm>
          <a:custGeom>
            <a:avLst/>
            <a:gdLst>
              <a:gd name="connsiteX0" fmla="*/ 0 w 6804277"/>
              <a:gd name="connsiteY0" fmla="*/ 240904 h 1066181"/>
              <a:gd name="connsiteX1" fmla="*/ 240904 w 6804277"/>
              <a:gd name="connsiteY1" fmla="*/ 0 h 1066181"/>
              <a:gd name="connsiteX2" fmla="*/ 936376 w 6804277"/>
              <a:gd name="connsiteY2" fmla="*/ 0 h 1066181"/>
              <a:gd name="connsiteX3" fmla="*/ 1442173 w 6804277"/>
              <a:gd name="connsiteY3" fmla="*/ 0 h 1066181"/>
              <a:gd name="connsiteX4" fmla="*/ 2074420 w 6804277"/>
              <a:gd name="connsiteY4" fmla="*/ 0 h 1066181"/>
              <a:gd name="connsiteX5" fmla="*/ 2643442 w 6804277"/>
              <a:gd name="connsiteY5" fmla="*/ 0 h 1066181"/>
              <a:gd name="connsiteX6" fmla="*/ 3212464 w 6804277"/>
              <a:gd name="connsiteY6" fmla="*/ 0 h 1066181"/>
              <a:gd name="connsiteX7" fmla="*/ 3781487 w 6804277"/>
              <a:gd name="connsiteY7" fmla="*/ 0 h 1066181"/>
              <a:gd name="connsiteX8" fmla="*/ 4413734 w 6804277"/>
              <a:gd name="connsiteY8" fmla="*/ 0 h 1066181"/>
              <a:gd name="connsiteX9" fmla="*/ 5172430 w 6804277"/>
              <a:gd name="connsiteY9" fmla="*/ 0 h 1066181"/>
              <a:gd name="connsiteX10" fmla="*/ 5678227 w 6804277"/>
              <a:gd name="connsiteY10" fmla="*/ 0 h 1066181"/>
              <a:gd name="connsiteX11" fmla="*/ 6563373 w 6804277"/>
              <a:gd name="connsiteY11" fmla="*/ 0 h 1066181"/>
              <a:gd name="connsiteX12" fmla="*/ 6804277 w 6804277"/>
              <a:gd name="connsiteY12" fmla="*/ 240904 h 1066181"/>
              <a:gd name="connsiteX13" fmla="*/ 6804277 w 6804277"/>
              <a:gd name="connsiteY13" fmla="*/ 825277 h 1066181"/>
              <a:gd name="connsiteX14" fmla="*/ 6563373 w 6804277"/>
              <a:gd name="connsiteY14" fmla="*/ 1066181 h 1066181"/>
              <a:gd name="connsiteX15" fmla="*/ 6057575 w 6804277"/>
              <a:gd name="connsiteY15" fmla="*/ 1066181 h 1066181"/>
              <a:gd name="connsiteX16" fmla="*/ 5298879 w 6804277"/>
              <a:gd name="connsiteY16" fmla="*/ 1066181 h 1066181"/>
              <a:gd name="connsiteX17" fmla="*/ 4603408 w 6804277"/>
              <a:gd name="connsiteY17" fmla="*/ 1066181 h 1066181"/>
              <a:gd name="connsiteX18" fmla="*/ 3971161 w 6804277"/>
              <a:gd name="connsiteY18" fmla="*/ 1066181 h 1066181"/>
              <a:gd name="connsiteX19" fmla="*/ 3528588 w 6804277"/>
              <a:gd name="connsiteY19" fmla="*/ 1066181 h 1066181"/>
              <a:gd name="connsiteX20" fmla="*/ 2896341 w 6804277"/>
              <a:gd name="connsiteY20" fmla="*/ 1066181 h 1066181"/>
              <a:gd name="connsiteX21" fmla="*/ 2264094 w 6804277"/>
              <a:gd name="connsiteY21" fmla="*/ 1066181 h 1066181"/>
              <a:gd name="connsiteX22" fmla="*/ 1631847 w 6804277"/>
              <a:gd name="connsiteY22" fmla="*/ 1066181 h 1066181"/>
              <a:gd name="connsiteX23" fmla="*/ 999600 w 6804277"/>
              <a:gd name="connsiteY23" fmla="*/ 1066181 h 1066181"/>
              <a:gd name="connsiteX24" fmla="*/ 240904 w 6804277"/>
              <a:gd name="connsiteY24" fmla="*/ 1066181 h 1066181"/>
              <a:gd name="connsiteX25" fmla="*/ 0 w 6804277"/>
              <a:gd name="connsiteY25" fmla="*/ 825277 h 1066181"/>
              <a:gd name="connsiteX26" fmla="*/ 0 w 6804277"/>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1066181" fill="none" extrusionOk="0">
                <a:moveTo>
                  <a:pt x="0" y="240904"/>
                </a:moveTo>
                <a:cubicBezTo>
                  <a:pt x="-11850" y="122593"/>
                  <a:pt x="115671" y="-20841"/>
                  <a:pt x="240904" y="0"/>
                </a:cubicBezTo>
                <a:cubicBezTo>
                  <a:pt x="395756" y="-17004"/>
                  <a:pt x="603032" y="-32643"/>
                  <a:pt x="936376" y="0"/>
                </a:cubicBezTo>
                <a:cubicBezTo>
                  <a:pt x="1269720" y="32643"/>
                  <a:pt x="1259971" y="-14344"/>
                  <a:pt x="1442173" y="0"/>
                </a:cubicBezTo>
                <a:cubicBezTo>
                  <a:pt x="1624375" y="14344"/>
                  <a:pt x="1945213" y="9081"/>
                  <a:pt x="2074420" y="0"/>
                </a:cubicBezTo>
                <a:cubicBezTo>
                  <a:pt x="2203627" y="-9081"/>
                  <a:pt x="2367834" y="-11569"/>
                  <a:pt x="2643442" y="0"/>
                </a:cubicBezTo>
                <a:cubicBezTo>
                  <a:pt x="2919050" y="11569"/>
                  <a:pt x="2973911" y="8598"/>
                  <a:pt x="3212464" y="0"/>
                </a:cubicBezTo>
                <a:cubicBezTo>
                  <a:pt x="3451017" y="-8598"/>
                  <a:pt x="3500599" y="9440"/>
                  <a:pt x="3781487" y="0"/>
                </a:cubicBezTo>
                <a:cubicBezTo>
                  <a:pt x="4062375" y="-9440"/>
                  <a:pt x="4192724" y="-21322"/>
                  <a:pt x="4413734" y="0"/>
                </a:cubicBezTo>
                <a:cubicBezTo>
                  <a:pt x="4634744" y="21322"/>
                  <a:pt x="5003716" y="36019"/>
                  <a:pt x="5172430" y="0"/>
                </a:cubicBezTo>
                <a:cubicBezTo>
                  <a:pt x="5341144" y="-36019"/>
                  <a:pt x="5468562" y="17315"/>
                  <a:pt x="5678227" y="0"/>
                </a:cubicBezTo>
                <a:cubicBezTo>
                  <a:pt x="5887892" y="-17315"/>
                  <a:pt x="6382513" y="24957"/>
                  <a:pt x="6563373" y="0"/>
                </a:cubicBezTo>
                <a:cubicBezTo>
                  <a:pt x="6697292" y="6932"/>
                  <a:pt x="6789257" y="101225"/>
                  <a:pt x="6804277" y="240904"/>
                </a:cubicBezTo>
                <a:cubicBezTo>
                  <a:pt x="6810232" y="367183"/>
                  <a:pt x="6827213" y="682183"/>
                  <a:pt x="6804277" y="825277"/>
                </a:cubicBezTo>
                <a:cubicBezTo>
                  <a:pt x="6807884" y="969228"/>
                  <a:pt x="6717236" y="1048793"/>
                  <a:pt x="6563373" y="1066181"/>
                </a:cubicBezTo>
                <a:cubicBezTo>
                  <a:pt x="6460471" y="1084946"/>
                  <a:pt x="6308698" y="1069942"/>
                  <a:pt x="6057575" y="1066181"/>
                </a:cubicBezTo>
                <a:cubicBezTo>
                  <a:pt x="5806452" y="1062420"/>
                  <a:pt x="5589688" y="1044692"/>
                  <a:pt x="5298879" y="1066181"/>
                </a:cubicBezTo>
                <a:cubicBezTo>
                  <a:pt x="5008070" y="1087670"/>
                  <a:pt x="4825547" y="1081312"/>
                  <a:pt x="4603408" y="1066181"/>
                </a:cubicBezTo>
                <a:cubicBezTo>
                  <a:pt x="4381269" y="1051050"/>
                  <a:pt x="4103473" y="1076249"/>
                  <a:pt x="3971161" y="1066181"/>
                </a:cubicBezTo>
                <a:cubicBezTo>
                  <a:pt x="3838849" y="1056113"/>
                  <a:pt x="3735888" y="1048054"/>
                  <a:pt x="3528588" y="1066181"/>
                </a:cubicBezTo>
                <a:cubicBezTo>
                  <a:pt x="3321288" y="1084308"/>
                  <a:pt x="3139701" y="1073351"/>
                  <a:pt x="2896341" y="1066181"/>
                </a:cubicBezTo>
                <a:cubicBezTo>
                  <a:pt x="2652981" y="1059011"/>
                  <a:pt x="2419595" y="1089849"/>
                  <a:pt x="2264094" y="1066181"/>
                </a:cubicBezTo>
                <a:cubicBezTo>
                  <a:pt x="2108593" y="1042513"/>
                  <a:pt x="1943995" y="1062198"/>
                  <a:pt x="1631847" y="1066181"/>
                </a:cubicBezTo>
                <a:cubicBezTo>
                  <a:pt x="1319699" y="1070164"/>
                  <a:pt x="1225454" y="1081764"/>
                  <a:pt x="999600" y="1066181"/>
                </a:cubicBezTo>
                <a:cubicBezTo>
                  <a:pt x="773746" y="1050598"/>
                  <a:pt x="560367" y="1040509"/>
                  <a:pt x="240904" y="1066181"/>
                </a:cubicBezTo>
                <a:cubicBezTo>
                  <a:pt x="114402" y="1044941"/>
                  <a:pt x="-18079" y="971985"/>
                  <a:pt x="0" y="825277"/>
                </a:cubicBezTo>
                <a:cubicBezTo>
                  <a:pt x="-16703" y="586977"/>
                  <a:pt x="-16754" y="486910"/>
                  <a:pt x="0" y="240904"/>
                </a:cubicBezTo>
                <a:close/>
              </a:path>
              <a:path w="6804277" h="1066181" stroke="0" extrusionOk="0">
                <a:moveTo>
                  <a:pt x="0" y="240904"/>
                </a:moveTo>
                <a:cubicBezTo>
                  <a:pt x="-3791" y="111835"/>
                  <a:pt x="112738" y="20650"/>
                  <a:pt x="240904" y="0"/>
                </a:cubicBezTo>
                <a:cubicBezTo>
                  <a:pt x="410882" y="23470"/>
                  <a:pt x="518527" y="24822"/>
                  <a:pt x="746702" y="0"/>
                </a:cubicBezTo>
                <a:cubicBezTo>
                  <a:pt x="974877" y="-24822"/>
                  <a:pt x="1102761" y="-10018"/>
                  <a:pt x="1315724" y="0"/>
                </a:cubicBezTo>
                <a:cubicBezTo>
                  <a:pt x="1528687" y="10018"/>
                  <a:pt x="1630830" y="-6190"/>
                  <a:pt x="1758297" y="0"/>
                </a:cubicBezTo>
                <a:cubicBezTo>
                  <a:pt x="1885764" y="6190"/>
                  <a:pt x="2305336" y="12558"/>
                  <a:pt x="2453768" y="0"/>
                </a:cubicBezTo>
                <a:cubicBezTo>
                  <a:pt x="2602200" y="-12558"/>
                  <a:pt x="2748105" y="-649"/>
                  <a:pt x="2896341" y="0"/>
                </a:cubicBezTo>
                <a:cubicBezTo>
                  <a:pt x="3044577" y="649"/>
                  <a:pt x="3243017" y="25956"/>
                  <a:pt x="3528588" y="0"/>
                </a:cubicBezTo>
                <a:cubicBezTo>
                  <a:pt x="3814159" y="-25956"/>
                  <a:pt x="3846755" y="-8444"/>
                  <a:pt x="4034385" y="0"/>
                </a:cubicBezTo>
                <a:cubicBezTo>
                  <a:pt x="4222015" y="8444"/>
                  <a:pt x="4346456" y="-24811"/>
                  <a:pt x="4540183" y="0"/>
                </a:cubicBezTo>
                <a:cubicBezTo>
                  <a:pt x="4733910" y="24811"/>
                  <a:pt x="4878850" y="7408"/>
                  <a:pt x="4982756" y="0"/>
                </a:cubicBezTo>
                <a:cubicBezTo>
                  <a:pt x="5086662" y="-7408"/>
                  <a:pt x="5304742" y="11393"/>
                  <a:pt x="5425329" y="0"/>
                </a:cubicBezTo>
                <a:cubicBezTo>
                  <a:pt x="5545916" y="-11393"/>
                  <a:pt x="5742147" y="-555"/>
                  <a:pt x="5931126" y="0"/>
                </a:cubicBezTo>
                <a:cubicBezTo>
                  <a:pt x="6120105" y="555"/>
                  <a:pt x="6253160" y="27848"/>
                  <a:pt x="6563373" y="0"/>
                </a:cubicBezTo>
                <a:cubicBezTo>
                  <a:pt x="6664984" y="4343"/>
                  <a:pt x="6827938" y="112011"/>
                  <a:pt x="6804277" y="240904"/>
                </a:cubicBezTo>
                <a:cubicBezTo>
                  <a:pt x="6803194" y="426205"/>
                  <a:pt x="6798423" y="675649"/>
                  <a:pt x="6804277" y="825277"/>
                </a:cubicBezTo>
                <a:cubicBezTo>
                  <a:pt x="6792706" y="955217"/>
                  <a:pt x="6725562" y="1067569"/>
                  <a:pt x="6563373" y="1066181"/>
                </a:cubicBezTo>
                <a:cubicBezTo>
                  <a:pt x="6360848" y="1069527"/>
                  <a:pt x="6187069" y="1088519"/>
                  <a:pt x="5867901" y="1066181"/>
                </a:cubicBezTo>
                <a:cubicBezTo>
                  <a:pt x="5548733" y="1043843"/>
                  <a:pt x="5472654" y="1081411"/>
                  <a:pt x="5172430" y="1066181"/>
                </a:cubicBezTo>
                <a:cubicBezTo>
                  <a:pt x="4872206" y="1050951"/>
                  <a:pt x="4859768" y="1081254"/>
                  <a:pt x="4666632" y="1066181"/>
                </a:cubicBezTo>
                <a:cubicBezTo>
                  <a:pt x="4473496" y="1051108"/>
                  <a:pt x="4184740" y="1066107"/>
                  <a:pt x="3907936" y="1066181"/>
                </a:cubicBezTo>
                <a:cubicBezTo>
                  <a:pt x="3631132" y="1066255"/>
                  <a:pt x="3547176" y="1085700"/>
                  <a:pt x="3275689" y="1066181"/>
                </a:cubicBezTo>
                <a:cubicBezTo>
                  <a:pt x="3004202" y="1046662"/>
                  <a:pt x="3003310" y="1050024"/>
                  <a:pt x="2769892" y="1066181"/>
                </a:cubicBezTo>
                <a:cubicBezTo>
                  <a:pt x="2536474" y="1082338"/>
                  <a:pt x="2180705" y="1029550"/>
                  <a:pt x="2011195" y="1066181"/>
                </a:cubicBezTo>
                <a:cubicBezTo>
                  <a:pt x="1841685" y="1102812"/>
                  <a:pt x="1619743" y="1040761"/>
                  <a:pt x="1442173" y="1066181"/>
                </a:cubicBezTo>
                <a:cubicBezTo>
                  <a:pt x="1264603" y="1091601"/>
                  <a:pt x="1023850" y="1080208"/>
                  <a:pt x="873151" y="1066181"/>
                </a:cubicBezTo>
                <a:cubicBezTo>
                  <a:pt x="722452" y="1052154"/>
                  <a:pt x="540001" y="1094587"/>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trong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nhóm</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pic>
        <p:nvPicPr>
          <p:cNvPr id="22" name="Picture 21" descr="Icon&#10;&#10;Description automatically generated with medium confidence">
            <a:extLst>
              <a:ext uri="{FF2B5EF4-FFF2-40B4-BE49-F238E27FC236}">
                <a16:creationId xmlns:a16="http://schemas.microsoft.com/office/drawing/2014/main" id="{6BF0E0D0-D88E-D16E-6AC6-7D47EC30B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430" y="4398745"/>
            <a:ext cx="2606185" cy="2273660"/>
          </a:xfrm>
          <a:prstGeom prst="rect">
            <a:avLst/>
          </a:prstGeom>
        </p:spPr>
      </p:pic>
      <p:grpSp>
        <p:nvGrpSpPr>
          <p:cNvPr id="23" name="Group 22">
            <a:extLst>
              <a:ext uri="{FF2B5EF4-FFF2-40B4-BE49-F238E27FC236}">
                <a16:creationId xmlns:a16="http://schemas.microsoft.com/office/drawing/2014/main" id="{4613419C-0DBB-9965-95A1-62647AFF583C}"/>
              </a:ext>
            </a:extLst>
          </p:cNvPr>
          <p:cNvGrpSpPr/>
          <p:nvPr/>
        </p:nvGrpSpPr>
        <p:grpSpPr>
          <a:xfrm>
            <a:off x="89478" y="3783331"/>
            <a:ext cx="5918971" cy="2173817"/>
            <a:chOff x="390828" y="2447967"/>
            <a:chExt cx="5918971" cy="2173817"/>
          </a:xfrm>
        </p:grpSpPr>
        <p:sp>
          <p:nvSpPr>
            <p:cNvPr id="24" name="Rectangle: Rounded Corners 23">
              <a:extLst>
                <a:ext uri="{FF2B5EF4-FFF2-40B4-BE49-F238E27FC236}">
                  <a16:creationId xmlns:a16="http://schemas.microsoft.com/office/drawing/2014/main" id="{A685826F-75C6-EAD9-9768-36DB8D760D78}"/>
                </a:ext>
              </a:extLst>
            </p:cNvPr>
            <p:cNvSpPr/>
            <p:nvPr/>
          </p:nvSpPr>
          <p:spPr>
            <a:xfrm>
              <a:off x="497342" y="2571278"/>
              <a:ext cx="5812457" cy="2050506"/>
            </a:xfrm>
            <a:custGeom>
              <a:avLst/>
              <a:gdLst>
                <a:gd name="connsiteX0" fmla="*/ 0 w 5812457"/>
                <a:gd name="connsiteY0" fmla="*/ 413628 h 2050506"/>
                <a:gd name="connsiteX1" fmla="*/ 413628 w 5812457"/>
                <a:gd name="connsiteY1" fmla="*/ 0 h 2050506"/>
                <a:gd name="connsiteX2" fmla="*/ 1036778 w 5812457"/>
                <a:gd name="connsiteY2" fmla="*/ 0 h 2050506"/>
                <a:gd name="connsiteX3" fmla="*/ 1560224 w 5812457"/>
                <a:gd name="connsiteY3" fmla="*/ 0 h 2050506"/>
                <a:gd name="connsiteX4" fmla="*/ 2083670 w 5812457"/>
                <a:gd name="connsiteY4" fmla="*/ 0 h 2050506"/>
                <a:gd name="connsiteX5" fmla="*/ 2756672 w 5812457"/>
                <a:gd name="connsiteY5" fmla="*/ 0 h 2050506"/>
                <a:gd name="connsiteX6" fmla="*/ 3230267 w 5812457"/>
                <a:gd name="connsiteY6" fmla="*/ 0 h 2050506"/>
                <a:gd name="connsiteX7" fmla="*/ 3753713 w 5812457"/>
                <a:gd name="connsiteY7" fmla="*/ 0 h 2050506"/>
                <a:gd name="connsiteX8" fmla="*/ 4476567 w 5812457"/>
                <a:gd name="connsiteY8" fmla="*/ 0 h 2050506"/>
                <a:gd name="connsiteX9" fmla="*/ 5398829 w 5812457"/>
                <a:gd name="connsiteY9" fmla="*/ 0 h 2050506"/>
                <a:gd name="connsiteX10" fmla="*/ 5812457 w 5812457"/>
                <a:gd name="connsiteY10" fmla="*/ 413628 h 2050506"/>
                <a:gd name="connsiteX11" fmla="*/ 5812457 w 5812457"/>
                <a:gd name="connsiteY11" fmla="*/ 1025253 h 2050506"/>
                <a:gd name="connsiteX12" fmla="*/ 5812457 w 5812457"/>
                <a:gd name="connsiteY12" fmla="*/ 1636878 h 2050506"/>
                <a:gd name="connsiteX13" fmla="*/ 5398829 w 5812457"/>
                <a:gd name="connsiteY13" fmla="*/ 2050506 h 2050506"/>
                <a:gd name="connsiteX14" fmla="*/ 4775679 w 5812457"/>
                <a:gd name="connsiteY14" fmla="*/ 2050506 h 2050506"/>
                <a:gd name="connsiteX15" fmla="*/ 4152529 w 5812457"/>
                <a:gd name="connsiteY15" fmla="*/ 2050506 h 2050506"/>
                <a:gd name="connsiteX16" fmla="*/ 3479527 w 5812457"/>
                <a:gd name="connsiteY16" fmla="*/ 2050506 h 2050506"/>
                <a:gd name="connsiteX17" fmla="*/ 2856376 w 5812457"/>
                <a:gd name="connsiteY17" fmla="*/ 2050506 h 2050506"/>
                <a:gd name="connsiteX18" fmla="*/ 2283078 w 5812457"/>
                <a:gd name="connsiteY18" fmla="*/ 2050506 h 2050506"/>
                <a:gd name="connsiteX19" fmla="*/ 1709780 w 5812457"/>
                <a:gd name="connsiteY19" fmla="*/ 2050506 h 2050506"/>
                <a:gd name="connsiteX20" fmla="*/ 1236186 w 5812457"/>
                <a:gd name="connsiteY20" fmla="*/ 2050506 h 2050506"/>
                <a:gd name="connsiteX21" fmla="*/ 413628 w 5812457"/>
                <a:gd name="connsiteY21" fmla="*/ 2050506 h 2050506"/>
                <a:gd name="connsiteX22" fmla="*/ 0 w 5812457"/>
                <a:gd name="connsiteY22" fmla="*/ 1636878 h 2050506"/>
                <a:gd name="connsiteX23" fmla="*/ 0 w 5812457"/>
                <a:gd name="connsiteY23" fmla="*/ 1037486 h 2050506"/>
                <a:gd name="connsiteX24" fmla="*/ 0 w 5812457"/>
                <a:gd name="connsiteY24" fmla="*/ 413628 h 205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2050506" fill="none" extrusionOk="0">
                  <a:moveTo>
                    <a:pt x="0" y="413628"/>
                  </a:moveTo>
                  <a:cubicBezTo>
                    <a:pt x="-10496" y="153886"/>
                    <a:pt x="209076" y="34971"/>
                    <a:pt x="413628" y="0"/>
                  </a:cubicBezTo>
                  <a:cubicBezTo>
                    <a:pt x="707467" y="-12990"/>
                    <a:pt x="814148" y="-16915"/>
                    <a:pt x="1036778" y="0"/>
                  </a:cubicBezTo>
                  <a:cubicBezTo>
                    <a:pt x="1259408" y="16915"/>
                    <a:pt x="1409253" y="10473"/>
                    <a:pt x="1560224" y="0"/>
                  </a:cubicBezTo>
                  <a:cubicBezTo>
                    <a:pt x="1711195" y="-10473"/>
                    <a:pt x="1841323" y="19800"/>
                    <a:pt x="2083670" y="0"/>
                  </a:cubicBezTo>
                  <a:cubicBezTo>
                    <a:pt x="2326017" y="-19800"/>
                    <a:pt x="2486949" y="-10461"/>
                    <a:pt x="2756672" y="0"/>
                  </a:cubicBezTo>
                  <a:cubicBezTo>
                    <a:pt x="3026395" y="10461"/>
                    <a:pt x="3047390" y="15643"/>
                    <a:pt x="3230267" y="0"/>
                  </a:cubicBezTo>
                  <a:cubicBezTo>
                    <a:pt x="3413145" y="-15643"/>
                    <a:pt x="3511710" y="-4313"/>
                    <a:pt x="3753713" y="0"/>
                  </a:cubicBezTo>
                  <a:cubicBezTo>
                    <a:pt x="3995716" y="4313"/>
                    <a:pt x="4327186" y="18747"/>
                    <a:pt x="4476567" y="0"/>
                  </a:cubicBezTo>
                  <a:cubicBezTo>
                    <a:pt x="4625948" y="-18747"/>
                    <a:pt x="5022200" y="-41824"/>
                    <a:pt x="5398829" y="0"/>
                  </a:cubicBezTo>
                  <a:cubicBezTo>
                    <a:pt x="5621659" y="6976"/>
                    <a:pt x="5832150" y="197077"/>
                    <a:pt x="5812457" y="413628"/>
                  </a:cubicBezTo>
                  <a:cubicBezTo>
                    <a:pt x="5814225" y="597043"/>
                    <a:pt x="5792448" y="724493"/>
                    <a:pt x="5812457" y="1025253"/>
                  </a:cubicBezTo>
                  <a:cubicBezTo>
                    <a:pt x="5832466" y="1326013"/>
                    <a:pt x="5828654" y="1489027"/>
                    <a:pt x="5812457" y="1636878"/>
                  </a:cubicBezTo>
                  <a:cubicBezTo>
                    <a:pt x="5834044" y="1861490"/>
                    <a:pt x="5616596" y="2039303"/>
                    <a:pt x="5398829" y="2050506"/>
                  </a:cubicBezTo>
                  <a:cubicBezTo>
                    <a:pt x="5089532" y="2080604"/>
                    <a:pt x="4974529" y="2071483"/>
                    <a:pt x="4775679" y="2050506"/>
                  </a:cubicBezTo>
                  <a:cubicBezTo>
                    <a:pt x="4576829" y="2029530"/>
                    <a:pt x="4301275" y="2080439"/>
                    <a:pt x="4152529" y="2050506"/>
                  </a:cubicBezTo>
                  <a:cubicBezTo>
                    <a:pt x="4003783" y="2020574"/>
                    <a:pt x="3658951" y="2044192"/>
                    <a:pt x="3479527" y="2050506"/>
                  </a:cubicBezTo>
                  <a:cubicBezTo>
                    <a:pt x="3300103" y="2056820"/>
                    <a:pt x="3123371" y="2072636"/>
                    <a:pt x="2856376" y="2050506"/>
                  </a:cubicBezTo>
                  <a:cubicBezTo>
                    <a:pt x="2589381" y="2028376"/>
                    <a:pt x="2520676" y="2037460"/>
                    <a:pt x="2283078" y="2050506"/>
                  </a:cubicBezTo>
                  <a:cubicBezTo>
                    <a:pt x="2045480" y="2063552"/>
                    <a:pt x="1877556" y="2059749"/>
                    <a:pt x="1709780" y="2050506"/>
                  </a:cubicBezTo>
                  <a:cubicBezTo>
                    <a:pt x="1542004" y="2041263"/>
                    <a:pt x="1405242" y="2069979"/>
                    <a:pt x="1236186" y="2050506"/>
                  </a:cubicBezTo>
                  <a:cubicBezTo>
                    <a:pt x="1067130" y="2031033"/>
                    <a:pt x="661493" y="2016103"/>
                    <a:pt x="413628" y="2050506"/>
                  </a:cubicBezTo>
                  <a:cubicBezTo>
                    <a:pt x="175404" y="2054937"/>
                    <a:pt x="35686" y="1822604"/>
                    <a:pt x="0" y="1636878"/>
                  </a:cubicBezTo>
                  <a:cubicBezTo>
                    <a:pt x="-28673" y="1501739"/>
                    <a:pt x="14954" y="1263222"/>
                    <a:pt x="0" y="1037486"/>
                  </a:cubicBezTo>
                  <a:cubicBezTo>
                    <a:pt x="-14954" y="811750"/>
                    <a:pt x="10085" y="717761"/>
                    <a:pt x="0" y="413628"/>
                  </a:cubicBezTo>
                  <a:close/>
                </a:path>
                <a:path w="5812457" h="2050506" stroke="0" extrusionOk="0">
                  <a:moveTo>
                    <a:pt x="0" y="413628"/>
                  </a:moveTo>
                  <a:cubicBezTo>
                    <a:pt x="671" y="205715"/>
                    <a:pt x="202006" y="30051"/>
                    <a:pt x="413628" y="0"/>
                  </a:cubicBezTo>
                  <a:cubicBezTo>
                    <a:pt x="635588" y="29521"/>
                    <a:pt x="861046" y="-6274"/>
                    <a:pt x="1086630" y="0"/>
                  </a:cubicBezTo>
                  <a:cubicBezTo>
                    <a:pt x="1312214" y="6274"/>
                    <a:pt x="1395083" y="11488"/>
                    <a:pt x="1610076" y="0"/>
                  </a:cubicBezTo>
                  <a:cubicBezTo>
                    <a:pt x="1825069" y="-11488"/>
                    <a:pt x="2012002" y="16488"/>
                    <a:pt x="2133522" y="0"/>
                  </a:cubicBezTo>
                  <a:cubicBezTo>
                    <a:pt x="2255042" y="-16488"/>
                    <a:pt x="2477817" y="-12020"/>
                    <a:pt x="2806524" y="0"/>
                  </a:cubicBezTo>
                  <a:cubicBezTo>
                    <a:pt x="3135231" y="12020"/>
                    <a:pt x="3171532" y="16123"/>
                    <a:pt x="3379823" y="0"/>
                  </a:cubicBezTo>
                  <a:cubicBezTo>
                    <a:pt x="3588114" y="-16123"/>
                    <a:pt x="3843910" y="-4907"/>
                    <a:pt x="4102677" y="0"/>
                  </a:cubicBezTo>
                  <a:cubicBezTo>
                    <a:pt x="4361444" y="4907"/>
                    <a:pt x="4647732" y="-34318"/>
                    <a:pt x="4825531" y="0"/>
                  </a:cubicBezTo>
                  <a:cubicBezTo>
                    <a:pt x="5003330" y="34318"/>
                    <a:pt x="5253743" y="28323"/>
                    <a:pt x="5398829" y="0"/>
                  </a:cubicBezTo>
                  <a:cubicBezTo>
                    <a:pt x="5588811" y="-17278"/>
                    <a:pt x="5798148" y="185062"/>
                    <a:pt x="5812457" y="413628"/>
                  </a:cubicBezTo>
                  <a:cubicBezTo>
                    <a:pt x="5831927" y="607517"/>
                    <a:pt x="5804998" y="818466"/>
                    <a:pt x="5812457" y="1025253"/>
                  </a:cubicBezTo>
                  <a:cubicBezTo>
                    <a:pt x="5819916" y="1232041"/>
                    <a:pt x="5819515" y="1420689"/>
                    <a:pt x="5812457" y="1636878"/>
                  </a:cubicBezTo>
                  <a:cubicBezTo>
                    <a:pt x="5815567" y="1824993"/>
                    <a:pt x="5623957" y="2044220"/>
                    <a:pt x="5398829" y="2050506"/>
                  </a:cubicBezTo>
                  <a:cubicBezTo>
                    <a:pt x="5289101" y="2048756"/>
                    <a:pt x="5133753" y="2051994"/>
                    <a:pt x="4925235" y="2050506"/>
                  </a:cubicBezTo>
                  <a:cubicBezTo>
                    <a:pt x="4716717" y="2049018"/>
                    <a:pt x="4476163" y="2016517"/>
                    <a:pt x="4202381" y="2050506"/>
                  </a:cubicBezTo>
                  <a:cubicBezTo>
                    <a:pt x="3928599" y="2084495"/>
                    <a:pt x="3893688" y="2039505"/>
                    <a:pt x="3629083" y="2050506"/>
                  </a:cubicBezTo>
                  <a:cubicBezTo>
                    <a:pt x="3364478" y="2061507"/>
                    <a:pt x="3231139" y="2024369"/>
                    <a:pt x="3055785" y="2050506"/>
                  </a:cubicBezTo>
                  <a:cubicBezTo>
                    <a:pt x="2880431" y="2076643"/>
                    <a:pt x="2648316" y="2041774"/>
                    <a:pt x="2332930" y="2050506"/>
                  </a:cubicBezTo>
                  <a:cubicBezTo>
                    <a:pt x="2017544" y="2059238"/>
                    <a:pt x="1978432" y="2056110"/>
                    <a:pt x="1659928" y="2050506"/>
                  </a:cubicBezTo>
                  <a:cubicBezTo>
                    <a:pt x="1341424" y="2044902"/>
                    <a:pt x="1268508" y="2029600"/>
                    <a:pt x="1086630" y="2050506"/>
                  </a:cubicBezTo>
                  <a:cubicBezTo>
                    <a:pt x="904752" y="2071412"/>
                    <a:pt x="623471" y="2024658"/>
                    <a:pt x="413628" y="2050506"/>
                  </a:cubicBezTo>
                  <a:cubicBezTo>
                    <a:pt x="199962" y="2082583"/>
                    <a:pt x="-34823" y="1852228"/>
                    <a:pt x="0" y="1636878"/>
                  </a:cubicBezTo>
                  <a:cubicBezTo>
                    <a:pt x="-25356" y="1399959"/>
                    <a:pt x="9539" y="1201716"/>
                    <a:pt x="0" y="1013021"/>
                  </a:cubicBezTo>
                  <a:cubicBezTo>
                    <a:pt x="-9539" y="824326"/>
                    <a:pt x="22302" y="542975"/>
                    <a:pt x="0" y="41362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6" name="Group 25">
              <a:extLst>
                <a:ext uri="{FF2B5EF4-FFF2-40B4-BE49-F238E27FC236}">
                  <a16:creationId xmlns:a16="http://schemas.microsoft.com/office/drawing/2014/main" id="{930A7788-D50F-0ECE-6962-D7C13BCA9CBB}"/>
                </a:ext>
              </a:extLst>
            </p:cNvPr>
            <p:cNvGrpSpPr/>
            <p:nvPr/>
          </p:nvGrpSpPr>
          <p:grpSpPr>
            <a:xfrm>
              <a:off x="390828" y="2447967"/>
              <a:ext cx="5852829" cy="1882547"/>
              <a:chOff x="390828" y="2447967"/>
              <a:chExt cx="5852829" cy="1882547"/>
            </a:xfrm>
          </p:grpSpPr>
          <p:grpSp>
            <p:nvGrpSpPr>
              <p:cNvPr id="27" name="Group 26">
                <a:extLst>
                  <a:ext uri="{FF2B5EF4-FFF2-40B4-BE49-F238E27FC236}">
                    <a16:creationId xmlns:a16="http://schemas.microsoft.com/office/drawing/2014/main" id="{339D1710-DF9A-9E7B-FE15-17777DF58348}"/>
                  </a:ext>
                </a:extLst>
              </p:cNvPr>
              <p:cNvGrpSpPr/>
              <p:nvPr/>
            </p:nvGrpSpPr>
            <p:grpSpPr>
              <a:xfrm>
                <a:off x="490202" y="2447967"/>
                <a:ext cx="1194847" cy="1194847"/>
                <a:chOff x="1145146" y="2405567"/>
                <a:chExt cx="1194847" cy="1194847"/>
              </a:xfrm>
            </p:grpSpPr>
            <p:sp>
              <p:nvSpPr>
                <p:cNvPr id="35" name="Rectangle: Rounded Corners 34">
                  <a:extLst>
                    <a:ext uri="{FF2B5EF4-FFF2-40B4-BE49-F238E27FC236}">
                      <a16:creationId xmlns:a16="http://schemas.microsoft.com/office/drawing/2014/main" id="{A498A58E-347E-8B5D-290E-25617F600EFF}"/>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Picture 2" descr="Sticker of Green Check Mark for Indicate Right Choice with Contour Stock  Vector - Illustration of checkmark, decorative: 103229668">
                  <a:extLst>
                    <a:ext uri="{FF2B5EF4-FFF2-40B4-BE49-F238E27FC236}">
                      <a16:creationId xmlns:a16="http://schemas.microsoft.com/office/drawing/2014/main" id="{1FBD0EDD-15A4-4545-8724-C51DE9025E1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D010047-29E0-254A-DB3D-14AEB5EA2D0B}"/>
                  </a:ext>
                </a:extLst>
              </p:cNvPr>
              <p:cNvGrpSpPr/>
              <p:nvPr/>
            </p:nvGrpSpPr>
            <p:grpSpPr>
              <a:xfrm>
                <a:off x="390828" y="3135667"/>
                <a:ext cx="1194847" cy="1194847"/>
                <a:chOff x="1104774" y="2410136"/>
                <a:chExt cx="1194847" cy="1194847"/>
              </a:xfrm>
            </p:grpSpPr>
            <p:sp>
              <p:nvSpPr>
                <p:cNvPr id="33" name="Rectangle: Rounded Corners 32">
                  <a:extLst>
                    <a:ext uri="{FF2B5EF4-FFF2-40B4-BE49-F238E27FC236}">
                      <a16:creationId xmlns:a16="http://schemas.microsoft.com/office/drawing/2014/main" id="{04032B62-D007-BE41-1192-B721EE0882AF}"/>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2" descr="Sticker of Green Check Mark for Indicate Right Choice with Contour Stock  Vector - Illustration of checkmark, decorative: 103229668">
                  <a:extLst>
                    <a:ext uri="{FF2B5EF4-FFF2-40B4-BE49-F238E27FC236}">
                      <a16:creationId xmlns:a16="http://schemas.microsoft.com/office/drawing/2014/main" id="{C137F829-A3D8-7603-CAE9-27BA6534CF7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2959EEEF-FB3F-6F84-660E-B747B83E6BF4}"/>
                  </a:ext>
                </a:extLst>
              </p:cNvPr>
              <p:cNvSpPr txBox="1"/>
              <p:nvPr/>
            </p:nvSpPr>
            <p:spPr>
              <a:xfrm>
                <a:off x="964825" y="2861186"/>
                <a:ext cx="5278832" cy="1379545"/>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Tất</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cả</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thành</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viên</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đều</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Giải</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nghĩa</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từ</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cùng</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000000"/>
                    </a:solidFill>
                    <a:effectLst/>
                    <a:uLnTx/>
                    <a:uFillTx/>
                    <a:latin typeface="UTM Duepuntozero" panose="02040603050506020204" pitchFamily="18" charset="0"/>
                    <a:ea typeface="+mn-ea"/>
                    <a:cs typeface="+mn-cs"/>
                  </a:rPr>
                  <a:t>nhau</a:t>
                </a:r>
                <a:r>
                  <a:rPr kumimoji="0" lang="en-US" sz="36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grpSp>
        <p:nvGrpSpPr>
          <p:cNvPr id="43" name="Group 42">
            <a:extLst>
              <a:ext uri="{FF2B5EF4-FFF2-40B4-BE49-F238E27FC236}">
                <a16:creationId xmlns:a16="http://schemas.microsoft.com/office/drawing/2014/main" id="{916E182E-BF7D-6E50-5148-DB2D8EFD6221}"/>
              </a:ext>
            </a:extLst>
          </p:cNvPr>
          <p:cNvGrpSpPr/>
          <p:nvPr/>
        </p:nvGrpSpPr>
        <p:grpSpPr>
          <a:xfrm>
            <a:off x="6221592" y="3871812"/>
            <a:ext cx="5779742" cy="2614106"/>
            <a:chOff x="6290338" y="3972555"/>
            <a:chExt cx="5779742" cy="2468885"/>
          </a:xfrm>
        </p:grpSpPr>
        <p:sp>
          <p:nvSpPr>
            <p:cNvPr id="45" name="Rectangle: Rounded Corners 44">
              <a:extLst>
                <a:ext uri="{FF2B5EF4-FFF2-40B4-BE49-F238E27FC236}">
                  <a16:creationId xmlns:a16="http://schemas.microsoft.com/office/drawing/2014/main" id="{1C151791-A70F-516F-2E6F-8A5CDDACF37F}"/>
                </a:ext>
              </a:extLst>
            </p:cNvPr>
            <p:cNvSpPr/>
            <p:nvPr/>
          </p:nvSpPr>
          <p:spPr>
            <a:xfrm>
              <a:off x="6290338" y="3972555"/>
              <a:ext cx="5779742" cy="2468885"/>
            </a:xfrm>
            <a:custGeom>
              <a:avLst/>
              <a:gdLst>
                <a:gd name="connsiteX0" fmla="*/ 0 w 5779742"/>
                <a:gd name="connsiteY0" fmla="*/ 498023 h 2468885"/>
                <a:gd name="connsiteX1" fmla="*/ 498023 w 5779742"/>
                <a:gd name="connsiteY1" fmla="*/ 0 h 2468885"/>
                <a:gd name="connsiteX2" fmla="*/ 1181408 w 5779742"/>
                <a:gd name="connsiteY2" fmla="*/ 0 h 2468885"/>
                <a:gd name="connsiteX3" fmla="*/ 1769119 w 5779742"/>
                <a:gd name="connsiteY3" fmla="*/ 0 h 2468885"/>
                <a:gd name="connsiteX4" fmla="*/ 2356831 w 5779742"/>
                <a:gd name="connsiteY4" fmla="*/ 0 h 2468885"/>
                <a:gd name="connsiteX5" fmla="*/ 3088053 w 5779742"/>
                <a:gd name="connsiteY5" fmla="*/ 0 h 2468885"/>
                <a:gd name="connsiteX6" fmla="*/ 3627927 w 5779742"/>
                <a:gd name="connsiteY6" fmla="*/ 0 h 2468885"/>
                <a:gd name="connsiteX7" fmla="*/ 4215638 w 5779742"/>
                <a:gd name="connsiteY7" fmla="*/ 0 h 2468885"/>
                <a:gd name="connsiteX8" fmla="*/ 5281719 w 5779742"/>
                <a:gd name="connsiteY8" fmla="*/ 0 h 2468885"/>
                <a:gd name="connsiteX9" fmla="*/ 5779742 w 5779742"/>
                <a:gd name="connsiteY9" fmla="*/ 498023 h 2468885"/>
                <a:gd name="connsiteX10" fmla="*/ 5779742 w 5779742"/>
                <a:gd name="connsiteY10" fmla="*/ 1003698 h 2468885"/>
                <a:gd name="connsiteX11" fmla="*/ 5779742 w 5779742"/>
                <a:gd name="connsiteY11" fmla="*/ 1494644 h 2468885"/>
                <a:gd name="connsiteX12" fmla="*/ 5779742 w 5779742"/>
                <a:gd name="connsiteY12" fmla="*/ 1970862 h 2468885"/>
                <a:gd name="connsiteX13" fmla="*/ 5281719 w 5779742"/>
                <a:gd name="connsiteY13" fmla="*/ 2468885 h 2468885"/>
                <a:gd name="connsiteX14" fmla="*/ 4598334 w 5779742"/>
                <a:gd name="connsiteY14" fmla="*/ 2468885 h 2468885"/>
                <a:gd name="connsiteX15" fmla="*/ 3914949 w 5779742"/>
                <a:gd name="connsiteY15" fmla="*/ 2468885 h 2468885"/>
                <a:gd name="connsiteX16" fmla="*/ 3183727 w 5779742"/>
                <a:gd name="connsiteY16" fmla="*/ 2468885 h 2468885"/>
                <a:gd name="connsiteX17" fmla="*/ 2500341 w 5779742"/>
                <a:gd name="connsiteY17" fmla="*/ 2468885 h 2468885"/>
                <a:gd name="connsiteX18" fmla="*/ 1864793 w 5779742"/>
                <a:gd name="connsiteY18" fmla="*/ 2468885 h 2468885"/>
                <a:gd name="connsiteX19" fmla="*/ 1229245 w 5779742"/>
                <a:gd name="connsiteY19" fmla="*/ 2468885 h 2468885"/>
                <a:gd name="connsiteX20" fmla="*/ 498023 w 5779742"/>
                <a:gd name="connsiteY20" fmla="*/ 2468885 h 2468885"/>
                <a:gd name="connsiteX21" fmla="*/ 0 w 5779742"/>
                <a:gd name="connsiteY21" fmla="*/ 1970862 h 2468885"/>
                <a:gd name="connsiteX22" fmla="*/ 0 w 5779742"/>
                <a:gd name="connsiteY22" fmla="*/ 1479916 h 2468885"/>
                <a:gd name="connsiteX23" fmla="*/ 0 w 5779742"/>
                <a:gd name="connsiteY23" fmla="*/ 959513 h 2468885"/>
                <a:gd name="connsiteX24" fmla="*/ 0 w 5779742"/>
                <a:gd name="connsiteY24" fmla="*/ 498023 h 24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468885" fill="none" extrusionOk="0">
                  <a:moveTo>
                    <a:pt x="0" y="498023"/>
                  </a:moveTo>
                  <a:cubicBezTo>
                    <a:pt x="-3126" y="213649"/>
                    <a:pt x="257400" y="50401"/>
                    <a:pt x="498023" y="0"/>
                  </a:cubicBezTo>
                  <a:cubicBezTo>
                    <a:pt x="740499" y="30437"/>
                    <a:pt x="890668" y="12273"/>
                    <a:pt x="1181408" y="0"/>
                  </a:cubicBezTo>
                  <a:cubicBezTo>
                    <a:pt x="1472149" y="-12273"/>
                    <a:pt x="1624675" y="25852"/>
                    <a:pt x="1769119" y="0"/>
                  </a:cubicBezTo>
                  <a:cubicBezTo>
                    <a:pt x="1913563" y="-25852"/>
                    <a:pt x="2220301" y="12630"/>
                    <a:pt x="2356831" y="0"/>
                  </a:cubicBezTo>
                  <a:cubicBezTo>
                    <a:pt x="2493361" y="-12630"/>
                    <a:pt x="2824133" y="-17634"/>
                    <a:pt x="3088053" y="0"/>
                  </a:cubicBezTo>
                  <a:cubicBezTo>
                    <a:pt x="3351973" y="17634"/>
                    <a:pt x="3515964" y="3171"/>
                    <a:pt x="3627927" y="0"/>
                  </a:cubicBezTo>
                  <a:cubicBezTo>
                    <a:pt x="3739890" y="-3171"/>
                    <a:pt x="3941867" y="-8991"/>
                    <a:pt x="4215638" y="0"/>
                  </a:cubicBezTo>
                  <a:cubicBezTo>
                    <a:pt x="4489409" y="8991"/>
                    <a:pt x="4965859" y="39952"/>
                    <a:pt x="5281719" y="0"/>
                  </a:cubicBezTo>
                  <a:cubicBezTo>
                    <a:pt x="5560513" y="-58483"/>
                    <a:pt x="5762098" y="156511"/>
                    <a:pt x="5779742" y="498023"/>
                  </a:cubicBezTo>
                  <a:cubicBezTo>
                    <a:pt x="5800662" y="696492"/>
                    <a:pt x="5779404" y="893012"/>
                    <a:pt x="5779742" y="1003698"/>
                  </a:cubicBezTo>
                  <a:cubicBezTo>
                    <a:pt x="5780080" y="1114385"/>
                    <a:pt x="5784631" y="1342778"/>
                    <a:pt x="5779742" y="1494644"/>
                  </a:cubicBezTo>
                  <a:cubicBezTo>
                    <a:pt x="5774853" y="1646510"/>
                    <a:pt x="5794672" y="1738895"/>
                    <a:pt x="5779742" y="1970862"/>
                  </a:cubicBezTo>
                  <a:cubicBezTo>
                    <a:pt x="5794632" y="2243273"/>
                    <a:pt x="5528593" y="2439309"/>
                    <a:pt x="5281719" y="2468885"/>
                  </a:cubicBezTo>
                  <a:cubicBezTo>
                    <a:pt x="4962779" y="2441682"/>
                    <a:pt x="4761629" y="2471016"/>
                    <a:pt x="4598334" y="2468885"/>
                  </a:cubicBezTo>
                  <a:cubicBezTo>
                    <a:pt x="4435039" y="2466754"/>
                    <a:pt x="4081185" y="2484797"/>
                    <a:pt x="3914949" y="2468885"/>
                  </a:cubicBezTo>
                  <a:cubicBezTo>
                    <a:pt x="3748713" y="2452973"/>
                    <a:pt x="3412849" y="2456629"/>
                    <a:pt x="3183727" y="2468885"/>
                  </a:cubicBezTo>
                  <a:cubicBezTo>
                    <a:pt x="2954605" y="2481141"/>
                    <a:pt x="2835629" y="2438602"/>
                    <a:pt x="2500341" y="2468885"/>
                  </a:cubicBezTo>
                  <a:cubicBezTo>
                    <a:pt x="2165053" y="2499168"/>
                    <a:pt x="2182175" y="2487668"/>
                    <a:pt x="1864793" y="2468885"/>
                  </a:cubicBezTo>
                  <a:cubicBezTo>
                    <a:pt x="1547411" y="2450102"/>
                    <a:pt x="1508924" y="2491282"/>
                    <a:pt x="1229245" y="2468885"/>
                  </a:cubicBezTo>
                  <a:cubicBezTo>
                    <a:pt x="949566" y="2446488"/>
                    <a:pt x="786576" y="2470566"/>
                    <a:pt x="498023" y="2468885"/>
                  </a:cubicBezTo>
                  <a:cubicBezTo>
                    <a:pt x="248352" y="2496544"/>
                    <a:pt x="47606" y="2256522"/>
                    <a:pt x="0" y="1970862"/>
                  </a:cubicBezTo>
                  <a:cubicBezTo>
                    <a:pt x="13272" y="1736187"/>
                    <a:pt x="-1203" y="1598991"/>
                    <a:pt x="0" y="1479916"/>
                  </a:cubicBezTo>
                  <a:cubicBezTo>
                    <a:pt x="1203" y="1360841"/>
                    <a:pt x="-8264" y="1197927"/>
                    <a:pt x="0" y="959513"/>
                  </a:cubicBezTo>
                  <a:cubicBezTo>
                    <a:pt x="8264" y="721099"/>
                    <a:pt x="20500" y="629574"/>
                    <a:pt x="0" y="498023"/>
                  </a:cubicBezTo>
                  <a:close/>
                </a:path>
                <a:path w="5779742" h="2468885" stroke="0" extrusionOk="0">
                  <a:moveTo>
                    <a:pt x="0" y="498023"/>
                  </a:moveTo>
                  <a:cubicBezTo>
                    <a:pt x="419" y="235791"/>
                    <a:pt x="251751" y="51425"/>
                    <a:pt x="498023" y="0"/>
                  </a:cubicBezTo>
                  <a:cubicBezTo>
                    <a:pt x="707693" y="-32817"/>
                    <a:pt x="1000756" y="13753"/>
                    <a:pt x="1229245" y="0"/>
                  </a:cubicBezTo>
                  <a:cubicBezTo>
                    <a:pt x="1457734" y="-13753"/>
                    <a:pt x="1612225" y="21276"/>
                    <a:pt x="1816956" y="0"/>
                  </a:cubicBezTo>
                  <a:cubicBezTo>
                    <a:pt x="2021687" y="-21276"/>
                    <a:pt x="2172445" y="7350"/>
                    <a:pt x="2404668" y="0"/>
                  </a:cubicBezTo>
                  <a:cubicBezTo>
                    <a:pt x="2636891" y="-7350"/>
                    <a:pt x="2867273" y="14615"/>
                    <a:pt x="3135890" y="0"/>
                  </a:cubicBezTo>
                  <a:cubicBezTo>
                    <a:pt x="3404507" y="-14615"/>
                    <a:pt x="3637507" y="14455"/>
                    <a:pt x="3771438" y="0"/>
                  </a:cubicBezTo>
                  <a:cubicBezTo>
                    <a:pt x="3905369" y="-14455"/>
                    <a:pt x="4230049" y="30840"/>
                    <a:pt x="4550497" y="0"/>
                  </a:cubicBezTo>
                  <a:cubicBezTo>
                    <a:pt x="4870945" y="-30840"/>
                    <a:pt x="5133563" y="26876"/>
                    <a:pt x="5281719" y="0"/>
                  </a:cubicBezTo>
                  <a:cubicBezTo>
                    <a:pt x="5516130" y="21391"/>
                    <a:pt x="5813450" y="185657"/>
                    <a:pt x="5779742" y="498023"/>
                  </a:cubicBezTo>
                  <a:cubicBezTo>
                    <a:pt x="5777023" y="591927"/>
                    <a:pt x="5801535" y="865875"/>
                    <a:pt x="5779742" y="959513"/>
                  </a:cubicBezTo>
                  <a:cubicBezTo>
                    <a:pt x="5757950" y="1053151"/>
                    <a:pt x="5768600" y="1256644"/>
                    <a:pt x="5779742" y="1479916"/>
                  </a:cubicBezTo>
                  <a:cubicBezTo>
                    <a:pt x="5790884" y="1703188"/>
                    <a:pt x="5782095" y="1769814"/>
                    <a:pt x="5779742" y="1970862"/>
                  </a:cubicBezTo>
                  <a:cubicBezTo>
                    <a:pt x="5780438" y="2236890"/>
                    <a:pt x="5538946" y="2435054"/>
                    <a:pt x="5281719" y="2468885"/>
                  </a:cubicBezTo>
                  <a:cubicBezTo>
                    <a:pt x="5059316" y="2463158"/>
                    <a:pt x="4862840" y="2450620"/>
                    <a:pt x="4741845" y="2468885"/>
                  </a:cubicBezTo>
                  <a:cubicBezTo>
                    <a:pt x="4620850" y="2487150"/>
                    <a:pt x="4120531" y="2455188"/>
                    <a:pt x="3962786" y="2468885"/>
                  </a:cubicBezTo>
                  <a:cubicBezTo>
                    <a:pt x="3805041" y="2482582"/>
                    <a:pt x="3507693" y="2478051"/>
                    <a:pt x="3327237" y="2468885"/>
                  </a:cubicBezTo>
                  <a:cubicBezTo>
                    <a:pt x="3146781" y="2459719"/>
                    <a:pt x="2996421" y="2454022"/>
                    <a:pt x="2691689" y="2468885"/>
                  </a:cubicBezTo>
                  <a:cubicBezTo>
                    <a:pt x="2386957" y="2483748"/>
                    <a:pt x="2188737" y="2498594"/>
                    <a:pt x="1912630" y="2468885"/>
                  </a:cubicBezTo>
                  <a:cubicBezTo>
                    <a:pt x="1636523" y="2439176"/>
                    <a:pt x="1400296" y="2437461"/>
                    <a:pt x="1181408" y="2468885"/>
                  </a:cubicBezTo>
                  <a:cubicBezTo>
                    <a:pt x="962520" y="2500309"/>
                    <a:pt x="703229" y="2444426"/>
                    <a:pt x="498023" y="2468885"/>
                  </a:cubicBezTo>
                  <a:cubicBezTo>
                    <a:pt x="196254" y="2418498"/>
                    <a:pt x="17927" y="2295845"/>
                    <a:pt x="0" y="1970862"/>
                  </a:cubicBezTo>
                  <a:cubicBezTo>
                    <a:pt x="4400" y="1816815"/>
                    <a:pt x="-20117" y="1640613"/>
                    <a:pt x="0" y="1479916"/>
                  </a:cubicBezTo>
                  <a:cubicBezTo>
                    <a:pt x="20117" y="1319219"/>
                    <a:pt x="11731" y="1126959"/>
                    <a:pt x="0" y="1003698"/>
                  </a:cubicBezTo>
                  <a:cubicBezTo>
                    <a:pt x="-11731" y="880437"/>
                    <a:pt x="-2632" y="639951"/>
                    <a:pt x="0" y="49802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7" name="Picture 46">
              <a:extLst>
                <a:ext uri="{FF2B5EF4-FFF2-40B4-BE49-F238E27FC236}">
                  <a16:creationId xmlns:a16="http://schemas.microsoft.com/office/drawing/2014/main" id="{A25A090B-C257-ED71-8169-B52D0D8A4924}"/>
                </a:ext>
              </a:extLst>
            </p:cNvPr>
            <p:cNvPicPr>
              <a:picLocks noChangeAspect="1"/>
            </p:cNvPicPr>
            <p:nvPr/>
          </p:nvPicPr>
          <p:blipFill rotWithShape="1">
            <a:blip r:embed="rId7"/>
            <a:srcRect t="19779"/>
            <a:stretch/>
          </p:blipFill>
          <p:spPr>
            <a:xfrm>
              <a:off x="6763133" y="4101083"/>
              <a:ext cx="5065398" cy="2044342"/>
            </a:xfrm>
            <a:prstGeom prst="rect">
              <a:avLst/>
            </a:prstGeom>
          </p:spPr>
        </p:pic>
      </p:grpSp>
      <p:grpSp>
        <p:nvGrpSpPr>
          <p:cNvPr id="54" name="Group 53">
            <a:extLst>
              <a:ext uri="{FF2B5EF4-FFF2-40B4-BE49-F238E27FC236}">
                <a16:creationId xmlns:a16="http://schemas.microsoft.com/office/drawing/2014/main" id="{185B059F-816F-4CF0-E050-0CE441AD2A9E}"/>
              </a:ext>
            </a:extLst>
          </p:cNvPr>
          <p:cNvGrpSpPr/>
          <p:nvPr/>
        </p:nvGrpSpPr>
        <p:grpSpPr>
          <a:xfrm>
            <a:off x="1635763" y="2478639"/>
            <a:ext cx="2774670" cy="1733087"/>
            <a:chOff x="2736079" y="2345147"/>
            <a:chExt cx="4360623" cy="1811388"/>
          </a:xfrm>
        </p:grpSpPr>
        <p:pic>
          <p:nvPicPr>
            <p:cNvPr id="55" name="图片 24">
              <a:extLst>
                <a:ext uri="{FF2B5EF4-FFF2-40B4-BE49-F238E27FC236}">
                  <a16:creationId xmlns:a16="http://schemas.microsoft.com/office/drawing/2014/main" id="{D0F36A45-0362-3483-4A01-3C9469D420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3884" y="2345147"/>
              <a:ext cx="3342382" cy="1811388"/>
            </a:xfrm>
            <a:prstGeom prst="rect">
              <a:avLst/>
            </a:prstGeom>
          </p:spPr>
        </p:pic>
        <p:sp>
          <p:nvSpPr>
            <p:cNvPr id="56" name="TextBox 55">
              <a:extLst>
                <a:ext uri="{FF2B5EF4-FFF2-40B4-BE49-F238E27FC236}">
                  <a16:creationId xmlns:a16="http://schemas.microsoft.com/office/drawing/2014/main" id="{F9291A65-8A68-3DF1-8FBB-4A6AD398602E}"/>
                </a:ext>
              </a:extLst>
            </p:cNvPr>
            <p:cNvSpPr txBox="1"/>
            <p:nvPr/>
          </p:nvSpPr>
          <p:spPr>
            <a:xfrm>
              <a:off x="2736079" y="2779592"/>
              <a:ext cx="4360623" cy="739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57" name="Group 56">
            <a:extLst>
              <a:ext uri="{FF2B5EF4-FFF2-40B4-BE49-F238E27FC236}">
                <a16:creationId xmlns:a16="http://schemas.microsoft.com/office/drawing/2014/main" id="{42DDF948-5044-56FB-F847-DDE4EB2F0C07}"/>
              </a:ext>
            </a:extLst>
          </p:cNvPr>
          <p:cNvGrpSpPr/>
          <p:nvPr/>
        </p:nvGrpSpPr>
        <p:grpSpPr>
          <a:xfrm>
            <a:off x="7668997" y="1962298"/>
            <a:ext cx="3453517" cy="2157102"/>
            <a:chOff x="2929381" y="2345147"/>
            <a:chExt cx="4360623" cy="1811388"/>
          </a:xfrm>
        </p:grpSpPr>
        <p:pic>
          <p:nvPicPr>
            <p:cNvPr id="58" name="图片 24">
              <a:extLst>
                <a:ext uri="{FF2B5EF4-FFF2-40B4-BE49-F238E27FC236}">
                  <a16:creationId xmlns:a16="http://schemas.microsoft.com/office/drawing/2014/main" id="{00FBA862-6595-F830-3700-379CC11BEE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313884" y="2345147"/>
              <a:ext cx="3342382" cy="1811388"/>
            </a:xfrm>
            <a:prstGeom prst="rect">
              <a:avLst/>
            </a:prstGeom>
          </p:spPr>
        </p:pic>
        <p:sp>
          <p:nvSpPr>
            <p:cNvPr id="59" name="TextBox 58">
              <a:extLst>
                <a:ext uri="{FF2B5EF4-FFF2-40B4-BE49-F238E27FC236}">
                  <a16:creationId xmlns:a16="http://schemas.microsoft.com/office/drawing/2014/main" id="{05E1C253-3B21-6673-1869-728C34825807}"/>
                </a:ext>
              </a:extLst>
            </p:cNvPr>
            <p:cNvSpPr txBox="1"/>
            <p:nvPr/>
          </p:nvSpPr>
          <p:spPr>
            <a:xfrm>
              <a:off x="2929381" y="2640394"/>
              <a:ext cx="4360623" cy="13832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Tiêu</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chí</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đánh</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giá</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4" name="Group 3">
            <a:extLst>
              <a:ext uri="{FF2B5EF4-FFF2-40B4-BE49-F238E27FC236}">
                <a16:creationId xmlns:a16="http://schemas.microsoft.com/office/drawing/2014/main" id="{388A89C5-BFB3-BA2B-0651-6D46770B29C7}"/>
              </a:ext>
            </a:extLst>
          </p:cNvPr>
          <p:cNvGrpSpPr/>
          <p:nvPr/>
        </p:nvGrpSpPr>
        <p:grpSpPr>
          <a:xfrm>
            <a:off x="4294771" y="1828838"/>
            <a:ext cx="3223064" cy="2291985"/>
            <a:chOff x="9023882" y="383412"/>
            <a:chExt cx="3223064" cy="2291985"/>
          </a:xfrm>
        </p:grpSpPr>
        <p:sp>
          <p:nvSpPr>
            <p:cNvPr id="5" name="TextBox 4">
              <a:extLst>
                <a:ext uri="{FF2B5EF4-FFF2-40B4-BE49-F238E27FC236}">
                  <a16:creationId xmlns:a16="http://schemas.microsoft.com/office/drawing/2014/main" id="{8DF47607-27D1-E91C-3E58-97157A5A4571}"/>
                </a:ext>
              </a:extLst>
            </p:cNvPr>
            <p:cNvSpPr txBox="1"/>
            <p:nvPr/>
          </p:nvSpPr>
          <p:spPr>
            <a:xfrm>
              <a:off x="9023882" y="383412"/>
              <a:ext cx="3223064" cy="1094987"/>
            </a:xfrm>
            <a:prstGeom prst="rect">
              <a:avLst/>
            </a:prstGeom>
            <a:noFill/>
            <a:effectLst>
              <a:glow rad="139700">
                <a:schemeClr val="accent6">
                  <a:satMod val="175000"/>
                  <a:alpha val="40000"/>
                </a:schemeClr>
              </a:glow>
            </a:effectLst>
          </p:spPr>
          <p:txBody>
            <a:bodyPr wrap="square" rtlCol="0">
              <a:prstTxWarp prst="textArchUp">
                <a:avLst>
                  <a:gd name="adj" fmla="val 1147860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6600">
                    <a:solidFill>
                      <a:srgbClr val="FF0000"/>
                    </a:solidFill>
                    <a:prstDash val="solid"/>
                  </a:ln>
                  <a:solidFill>
                    <a:srgbClr val="44546A">
                      <a:lumMod val="20000"/>
                      <a:lumOff val="80000"/>
                    </a:srgbClr>
                  </a:solidFill>
                  <a:effectLst>
                    <a:outerShdw dist="38100" dir="2700000" algn="tl" rotWithShape="0">
                      <a:prstClr val="white"/>
                    </a:outerShdw>
                  </a:effectLst>
                  <a:uLnTx/>
                  <a:uFillTx/>
                  <a:latin typeface="UVN Banh Mi" pitchFamily="2" charset="0"/>
                  <a:ea typeface="+mn-ea"/>
                  <a:cs typeface="+mn-cs"/>
                </a:rPr>
                <a:t>TRAO ĐỔI NHÓM ĐÔI</a:t>
              </a:r>
            </a:p>
          </p:txBody>
        </p:sp>
        <p:grpSp>
          <p:nvGrpSpPr>
            <p:cNvPr id="7" name="Group 6">
              <a:extLst>
                <a:ext uri="{FF2B5EF4-FFF2-40B4-BE49-F238E27FC236}">
                  <a16:creationId xmlns:a16="http://schemas.microsoft.com/office/drawing/2014/main" id="{D752DBEE-C7E4-15FA-A9D6-75A2DAA240B5}"/>
                </a:ext>
              </a:extLst>
            </p:cNvPr>
            <p:cNvGrpSpPr/>
            <p:nvPr/>
          </p:nvGrpSpPr>
          <p:grpSpPr>
            <a:xfrm>
              <a:off x="9221165" y="652643"/>
              <a:ext cx="2779985" cy="2022754"/>
              <a:chOff x="8970509" y="475554"/>
              <a:chExt cx="3768627" cy="2742103"/>
            </a:xfrm>
          </p:grpSpPr>
          <p:pic>
            <p:nvPicPr>
              <p:cNvPr id="9" name="Picture 8" descr="A picture containing shape&#10;&#10;Description automatically generated">
                <a:extLst>
                  <a:ext uri="{FF2B5EF4-FFF2-40B4-BE49-F238E27FC236}">
                    <a16:creationId xmlns:a16="http://schemas.microsoft.com/office/drawing/2014/main" id="{D0F42945-A02C-3EF5-1844-694B287744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1940" y="475554"/>
                <a:ext cx="1917196" cy="2742103"/>
              </a:xfrm>
              <a:prstGeom prst="rect">
                <a:avLst/>
              </a:prstGeom>
            </p:spPr>
          </p:pic>
          <p:pic>
            <p:nvPicPr>
              <p:cNvPr id="12" name="Picture 11" descr="A picture containing text, vector graphics, clipart&#10;&#10;Description automatically generated">
                <a:extLst>
                  <a:ext uri="{FF2B5EF4-FFF2-40B4-BE49-F238E27FC236}">
                    <a16:creationId xmlns:a16="http://schemas.microsoft.com/office/drawing/2014/main" id="{96CF934F-6829-369C-2EFA-54D7C1F0D2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970509" y="660380"/>
                <a:ext cx="1917196" cy="2557277"/>
              </a:xfrm>
              <a:prstGeom prst="rect">
                <a:avLst/>
              </a:prstGeom>
            </p:spPr>
          </p:pic>
        </p:grpSp>
      </p:grpSp>
    </p:spTree>
    <p:extLst>
      <p:ext uri="{BB962C8B-B14F-4D97-AF65-F5344CB8AC3E}">
        <p14:creationId xmlns:p14="http://schemas.microsoft.com/office/powerpoint/2010/main" val="373644520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14:presetBounceEnd="68000">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14:bounceEnd="68000">
                                          <p:cBhvr additive="base">
                                            <p:cTn id="18"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4" fill="hold" nodeType="afterEffect" p14:presetBounceEnd="68000">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14:bounceEnd="68000">
                                          <p:cBhvr additive="base">
                                            <p:cTn id="29" dur="1000" fill="hold"/>
                                            <p:tgtEl>
                                              <p:spTgt spid="43"/>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43"/>
                                            </p:tgtEl>
                                            <p:attrNameLst>
                                              <p:attrName>ppt_y</p:attrName>
                                            </p:attrNameLst>
                                          </p:cBhvr>
                                          <p:tavLst>
                                            <p:tav tm="0">
                                              <p:val>
                                                <p:strVal val="1+#ppt_h/2"/>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000" fill="hold"/>
                                            <p:tgtEl>
                                              <p:spTgt spid="23"/>
                                            </p:tgtEl>
                                            <p:attrNameLst>
                                              <p:attrName>ppt_x</p:attrName>
                                            </p:attrNameLst>
                                          </p:cBhvr>
                                          <p:tavLst>
                                            <p:tav tm="0">
                                              <p:val>
                                                <p:strVal val="#ppt_x"/>
                                              </p:val>
                                            </p:tav>
                                            <p:tav tm="100000">
                                              <p:val>
                                                <p:strVal val="#ppt_x"/>
                                              </p:val>
                                            </p:tav>
                                          </p:tavLst>
                                        </p:anim>
                                        <p:anim calcmode="lin" valueType="num">
                                          <p:cBhvr additive="base">
                                            <p:cTn id="1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1000" fill="hold"/>
                                            <p:tgtEl>
                                              <p:spTgt spid="43"/>
                                            </p:tgtEl>
                                            <p:attrNameLst>
                                              <p:attrName>ppt_x</p:attrName>
                                            </p:attrNameLst>
                                          </p:cBhvr>
                                          <p:tavLst>
                                            <p:tav tm="0">
                                              <p:val>
                                                <p:strVal val="#ppt_x"/>
                                              </p:val>
                                            </p:tav>
                                            <p:tav tm="100000">
                                              <p:val>
                                                <p:strVal val="#ppt_x"/>
                                              </p:val>
                                            </p:tav>
                                          </p:tavLst>
                                        </p:anim>
                                        <p:anim calcmode="lin" valueType="num">
                                          <p:cBhvr additive="base">
                                            <p:cTn id="30" dur="1000" fill="hold"/>
                                            <p:tgtEl>
                                              <p:spTgt spid="43"/>
                                            </p:tgtEl>
                                            <p:attrNameLst>
                                              <p:attrName>ppt_y</p:attrName>
                                            </p:attrNameLst>
                                          </p:cBhvr>
                                          <p:tavLst>
                                            <p:tav tm="0">
                                              <p:val>
                                                <p:strVal val="1+#ppt_h/2"/>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Rectangle: Rounded Corners 9">
            <a:extLst>
              <a:ext uri="{FF2B5EF4-FFF2-40B4-BE49-F238E27FC236}">
                <a16:creationId xmlns:a16="http://schemas.microsoft.com/office/drawing/2014/main" id="{25A77C9C-7C51-8319-CC0C-77947E0373DB}"/>
              </a:ext>
            </a:extLst>
          </p:cNvPr>
          <p:cNvSpPr/>
          <p:nvPr/>
        </p:nvSpPr>
        <p:spPr>
          <a:xfrm>
            <a:off x="2761954" y="309261"/>
            <a:ext cx="6804277" cy="1066181"/>
          </a:xfrm>
          <a:custGeom>
            <a:avLst/>
            <a:gdLst>
              <a:gd name="connsiteX0" fmla="*/ 0 w 6804277"/>
              <a:gd name="connsiteY0" fmla="*/ 240904 h 1066181"/>
              <a:gd name="connsiteX1" fmla="*/ 240904 w 6804277"/>
              <a:gd name="connsiteY1" fmla="*/ 0 h 1066181"/>
              <a:gd name="connsiteX2" fmla="*/ 936376 w 6804277"/>
              <a:gd name="connsiteY2" fmla="*/ 0 h 1066181"/>
              <a:gd name="connsiteX3" fmla="*/ 1442173 w 6804277"/>
              <a:gd name="connsiteY3" fmla="*/ 0 h 1066181"/>
              <a:gd name="connsiteX4" fmla="*/ 2074420 w 6804277"/>
              <a:gd name="connsiteY4" fmla="*/ 0 h 1066181"/>
              <a:gd name="connsiteX5" fmla="*/ 2643442 w 6804277"/>
              <a:gd name="connsiteY5" fmla="*/ 0 h 1066181"/>
              <a:gd name="connsiteX6" fmla="*/ 3212464 w 6804277"/>
              <a:gd name="connsiteY6" fmla="*/ 0 h 1066181"/>
              <a:gd name="connsiteX7" fmla="*/ 3781487 w 6804277"/>
              <a:gd name="connsiteY7" fmla="*/ 0 h 1066181"/>
              <a:gd name="connsiteX8" fmla="*/ 4413734 w 6804277"/>
              <a:gd name="connsiteY8" fmla="*/ 0 h 1066181"/>
              <a:gd name="connsiteX9" fmla="*/ 5172430 w 6804277"/>
              <a:gd name="connsiteY9" fmla="*/ 0 h 1066181"/>
              <a:gd name="connsiteX10" fmla="*/ 5678227 w 6804277"/>
              <a:gd name="connsiteY10" fmla="*/ 0 h 1066181"/>
              <a:gd name="connsiteX11" fmla="*/ 6563373 w 6804277"/>
              <a:gd name="connsiteY11" fmla="*/ 0 h 1066181"/>
              <a:gd name="connsiteX12" fmla="*/ 6804277 w 6804277"/>
              <a:gd name="connsiteY12" fmla="*/ 240904 h 1066181"/>
              <a:gd name="connsiteX13" fmla="*/ 6804277 w 6804277"/>
              <a:gd name="connsiteY13" fmla="*/ 825277 h 1066181"/>
              <a:gd name="connsiteX14" fmla="*/ 6563373 w 6804277"/>
              <a:gd name="connsiteY14" fmla="*/ 1066181 h 1066181"/>
              <a:gd name="connsiteX15" fmla="*/ 6057575 w 6804277"/>
              <a:gd name="connsiteY15" fmla="*/ 1066181 h 1066181"/>
              <a:gd name="connsiteX16" fmla="*/ 5298879 w 6804277"/>
              <a:gd name="connsiteY16" fmla="*/ 1066181 h 1066181"/>
              <a:gd name="connsiteX17" fmla="*/ 4603408 w 6804277"/>
              <a:gd name="connsiteY17" fmla="*/ 1066181 h 1066181"/>
              <a:gd name="connsiteX18" fmla="*/ 3971161 w 6804277"/>
              <a:gd name="connsiteY18" fmla="*/ 1066181 h 1066181"/>
              <a:gd name="connsiteX19" fmla="*/ 3528588 w 6804277"/>
              <a:gd name="connsiteY19" fmla="*/ 1066181 h 1066181"/>
              <a:gd name="connsiteX20" fmla="*/ 2896341 w 6804277"/>
              <a:gd name="connsiteY20" fmla="*/ 1066181 h 1066181"/>
              <a:gd name="connsiteX21" fmla="*/ 2264094 w 6804277"/>
              <a:gd name="connsiteY21" fmla="*/ 1066181 h 1066181"/>
              <a:gd name="connsiteX22" fmla="*/ 1631847 w 6804277"/>
              <a:gd name="connsiteY22" fmla="*/ 1066181 h 1066181"/>
              <a:gd name="connsiteX23" fmla="*/ 999600 w 6804277"/>
              <a:gd name="connsiteY23" fmla="*/ 1066181 h 1066181"/>
              <a:gd name="connsiteX24" fmla="*/ 240904 w 6804277"/>
              <a:gd name="connsiteY24" fmla="*/ 1066181 h 1066181"/>
              <a:gd name="connsiteX25" fmla="*/ 0 w 6804277"/>
              <a:gd name="connsiteY25" fmla="*/ 825277 h 1066181"/>
              <a:gd name="connsiteX26" fmla="*/ 0 w 6804277"/>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1066181" fill="none" extrusionOk="0">
                <a:moveTo>
                  <a:pt x="0" y="240904"/>
                </a:moveTo>
                <a:cubicBezTo>
                  <a:pt x="-11850" y="122593"/>
                  <a:pt x="115671" y="-20841"/>
                  <a:pt x="240904" y="0"/>
                </a:cubicBezTo>
                <a:cubicBezTo>
                  <a:pt x="395756" y="-17004"/>
                  <a:pt x="603032" y="-32643"/>
                  <a:pt x="936376" y="0"/>
                </a:cubicBezTo>
                <a:cubicBezTo>
                  <a:pt x="1269720" y="32643"/>
                  <a:pt x="1259971" y="-14344"/>
                  <a:pt x="1442173" y="0"/>
                </a:cubicBezTo>
                <a:cubicBezTo>
                  <a:pt x="1624375" y="14344"/>
                  <a:pt x="1945213" y="9081"/>
                  <a:pt x="2074420" y="0"/>
                </a:cubicBezTo>
                <a:cubicBezTo>
                  <a:pt x="2203627" y="-9081"/>
                  <a:pt x="2367834" y="-11569"/>
                  <a:pt x="2643442" y="0"/>
                </a:cubicBezTo>
                <a:cubicBezTo>
                  <a:pt x="2919050" y="11569"/>
                  <a:pt x="2973911" y="8598"/>
                  <a:pt x="3212464" y="0"/>
                </a:cubicBezTo>
                <a:cubicBezTo>
                  <a:pt x="3451017" y="-8598"/>
                  <a:pt x="3500599" y="9440"/>
                  <a:pt x="3781487" y="0"/>
                </a:cubicBezTo>
                <a:cubicBezTo>
                  <a:pt x="4062375" y="-9440"/>
                  <a:pt x="4192724" y="-21322"/>
                  <a:pt x="4413734" y="0"/>
                </a:cubicBezTo>
                <a:cubicBezTo>
                  <a:pt x="4634744" y="21322"/>
                  <a:pt x="5003716" y="36019"/>
                  <a:pt x="5172430" y="0"/>
                </a:cubicBezTo>
                <a:cubicBezTo>
                  <a:pt x="5341144" y="-36019"/>
                  <a:pt x="5468562" y="17315"/>
                  <a:pt x="5678227" y="0"/>
                </a:cubicBezTo>
                <a:cubicBezTo>
                  <a:pt x="5887892" y="-17315"/>
                  <a:pt x="6382513" y="24957"/>
                  <a:pt x="6563373" y="0"/>
                </a:cubicBezTo>
                <a:cubicBezTo>
                  <a:pt x="6697292" y="6932"/>
                  <a:pt x="6789257" y="101225"/>
                  <a:pt x="6804277" y="240904"/>
                </a:cubicBezTo>
                <a:cubicBezTo>
                  <a:pt x="6810232" y="367183"/>
                  <a:pt x="6827213" y="682183"/>
                  <a:pt x="6804277" y="825277"/>
                </a:cubicBezTo>
                <a:cubicBezTo>
                  <a:pt x="6807884" y="969228"/>
                  <a:pt x="6717236" y="1048793"/>
                  <a:pt x="6563373" y="1066181"/>
                </a:cubicBezTo>
                <a:cubicBezTo>
                  <a:pt x="6460471" y="1084946"/>
                  <a:pt x="6308698" y="1069942"/>
                  <a:pt x="6057575" y="1066181"/>
                </a:cubicBezTo>
                <a:cubicBezTo>
                  <a:pt x="5806452" y="1062420"/>
                  <a:pt x="5589688" y="1044692"/>
                  <a:pt x="5298879" y="1066181"/>
                </a:cubicBezTo>
                <a:cubicBezTo>
                  <a:pt x="5008070" y="1087670"/>
                  <a:pt x="4825547" y="1081312"/>
                  <a:pt x="4603408" y="1066181"/>
                </a:cubicBezTo>
                <a:cubicBezTo>
                  <a:pt x="4381269" y="1051050"/>
                  <a:pt x="4103473" y="1076249"/>
                  <a:pt x="3971161" y="1066181"/>
                </a:cubicBezTo>
                <a:cubicBezTo>
                  <a:pt x="3838849" y="1056113"/>
                  <a:pt x="3735888" y="1048054"/>
                  <a:pt x="3528588" y="1066181"/>
                </a:cubicBezTo>
                <a:cubicBezTo>
                  <a:pt x="3321288" y="1084308"/>
                  <a:pt x="3139701" y="1073351"/>
                  <a:pt x="2896341" y="1066181"/>
                </a:cubicBezTo>
                <a:cubicBezTo>
                  <a:pt x="2652981" y="1059011"/>
                  <a:pt x="2419595" y="1089849"/>
                  <a:pt x="2264094" y="1066181"/>
                </a:cubicBezTo>
                <a:cubicBezTo>
                  <a:pt x="2108593" y="1042513"/>
                  <a:pt x="1943995" y="1062198"/>
                  <a:pt x="1631847" y="1066181"/>
                </a:cubicBezTo>
                <a:cubicBezTo>
                  <a:pt x="1319699" y="1070164"/>
                  <a:pt x="1225454" y="1081764"/>
                  <a:pt x="999600" y="1066181"/>
                </a:cubicBezTo>
                <a:cubicBezTo>
                  <a:pt x="773746" y="1050598"/>
                  <a:pt x="560367" y="1040509"/>
                  <a:pt x="240904" y="1066181"/>
                </a:cubicBezTo>
                <a:cubicBezTo>
                  <a:pt x="114402" y="1044941"/>
                  <a:pt x="-18079" y="971985"/>
                  <a:pt x="0" y="825277"/>
                </a:cubicBezTo>
                <a:cubicBezTo>
                  <a:pt x="-16703" y="586977"/>
                  <a:pt x="-16754" y="486910"/>
                  <a:pt x="0" y="240904"/>
                </a:cubicBezTo>
                <a:close/>
              </a:path>
              <a:path w="6804277" h="1066181" stroke="0" extrusionOk="0">
                <a:moveTo>
                  <a:pt x="0" y="240904"/>
                </a:moveTo>
                <a:cubicBezTo>
                  <a:pt x="-3791" y="111835"/>
                  <a:pt x="112738" y="20650"/>
                  <a:pt x="240904" y="0"/>
                </a:cubicBezTo>
                <a:cubicBezTo>
                  <a:pt x="410882" y="23470"/>
                  <a:pt x="518527" y="24822"/>
                  <a:pt x="746702" y="0"/>
                </a:cubicBezTo>
                <a:cubicBezTo>
                  <a:pt x="974877" y="-24822"/>
                  <a:pt x="1102761" y="-10018"/>
                  <a:pt x="1315724" y="0"/>
                </a:cubicBezTo>
                <a:cubicBezTo>
                  <a:pt x="1528687" y="10018"/>
                  <a:pt x="1630830" y="-6190"/>
                  <a:pt x="1758297" y="0"/>
                </a:cubicBezTo>
                <a:cubicBezTo>
                  <a:pt x="1885764" y="6190"/>
                  <a:pt x="2305336" y="12558"/>
                  <a:pt x="2453768" y="0"/>
                </a:cubicBezTo>
                <a:cubicBezTo>
                  <a:pt x="2602200" y="-12558"/>
                  <a:pt x="2748105" y="-649"/>
                  <a:pt x="2896341" y="0"/>
                </a:cubicBezTo>
                <a:cubicBezTo>
                  <a:pt x="3044577" y="649"/>
                  <a:pt x="3243017" y="25956"/>
                  <a:pt x="3528588" y="0"/>
                </a:cubicBezTo>
                <a:cubicBezTo>
                  <a:pt x="3814159" y="-25956"/>
                  <a:pt x="3846755" y="-8444"/>
                  <a:pt x="4034385" y="0"/>
                </a:cubicBezTo>
                <a:cubicBezTo>
                  <a:pt x="4222015" y="8444"/>
                  <a:pt x="4346456" y="-24811"/>
                  <a:pt x="4540183" y="0"/>
                </a:cubicBezTo>
                <a:cubicBezTo>
                  <a:pt x="4733910" y="24811"/>
                  <a:pt x="4878850" y="7408"/>
                  <a:pt x="4982756" y="0"/>
                </a:cubicBezTo>
                <a:cubicBezTo>
                  <a:pt x="5086662" y="-7408"/>
                  <a:pt x="5304742" y="11393"/>
                  <a:pt x="5425329" y="0"/>
                </a:cubicBezTo>
                <a:cubicBezTo>
                  <a:pt x="5545916" y="-11393"/>
                  <a:pt x="5742147" y="-555"/>
                  <a:pt x="5931126" y="0"/>
                </a:cubicBezTo>
                <a:cubicBezTo>
                  <a:pt x="6120105" y="555"/>
                  <a:pt x="6253160" y="27848"/>
                  <a:pt x="6563373" y="0"/>
                </a:cubicBezTo>
                <a:cubicBezTo>
                  <a:pt x="6664984" y="4343"/>
                  <a:pt x="6827938" y="112011"/>
                  <a:pt x="6804277" y="240904"/>
                </a:cubicBezTo>
                <a:cubicBezTo>
                  <a:pt x="6803194" y="426205"/>
                  <a:pt x="6798423" y="675649"/>
                  <a:pt x="6804277" y="825277"/>
                </a:cubicBezTo>
                <a:cubicBezTo>
                  <a:pt x="6792706" y="955217"/>
                  <a:pt x="6725562" y="1067569"/>
                  <a:pt x="6563373" y="1066181"/>
                </a:cubicBezTo>
                <a:cubicBezTo>
                  <a:pt x="6360848" y="1069527"/>
                  <a:pt x="6187069" y="1088519"/>
                  <a:pt x="5867901" y="1066181"/>
                </a:cubicBezTo>
                <a:cubicBezTo>
                  <a:pt x="5548733" y="1043843"/>
                  <a:pt x="5472654" y="1081411"/>
                  <a:pt x="5172430" y="1066181"/>
                </a:cubicBezTo>
                <a:cubicBezTo>
                  <a:pt x="4872206" y="1050951"/>
                  <a:pt x="4859768" y="1081254"/>
                  <a:pt x="4666632" y="1066181"/>
                </a:cubicBezTo>
                <a:cubicBezTo>
                  <a:pt x="4473496" y="1051108"/>
                  <a:pt x="4184740" y="1066107"/>
                  <a:pt x="3907936" y="1066181"/>
                </a:cubicBezTo>
                <a:cubicBezTo>
                  <a:pt x="3631132" y="1066255"/>
                  <a:pt x="3547176" y="1085700"/>
                  <a:pt x="3275689" y="1066181"/>
                </a:cubicBezTo>
                <a:cubicBezTo>
                  <a:pt x="3004202" y="1046662"/>
                  <a:pt x="3003310" y="1050024"/>
                  <a:pt x="2769892" y="1066181"/>
                </a:cubicBezTo>
                <a:cubicBezTo>
                  <a:pt x="2536474" y="1082338"/>
                  <a:pt x="2180705" y="1029550"/>
                  <a:pt x="2011195" y="1066181"/>
                </a:cubicBezTo>
                <a:cubicBezTo>
                  <a:pt x="1841685" y="1102812"/>
                  <a:pt x="1619743" y="1040761"/>
                  <a:pt x="1442173" y="1066181"/>
                </a:cubicBezTo>
                <a:cubicBezTo>
                  <a:pt x="1264603" y="1091601"/>
                  <a:pt x="1023850" y="1080208"/>
                  <a:pt x="873151" y="1066181"/>
                </a:cubicBezTo>
                <a:cubicBezTo>
                  <a:pt x="722452" y="1052154"/>
                  <a:pt x="540001" y="1094587"/>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trước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lớp</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pic>
        <p:nvPicPr>
          <p:cNvPr id="22" name="Picture 21" descr="Icon&#10;&#10;Description automatically generated with medium confidence">
            <a:extLst>
              <a:ext uri="{FF2B5EF4-FFF2-40B4-BE49-F238E27FC236}">
                <a16:creationId xmlns:a16="http://schemas.microsoft.com/office/drawing/2014/main" id="{6BF0E0D0-D88E-D16E-6AC6-7D47EC30B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430" y="4398745"/>
            <a:ext cx="2606185" cy="2273660"/>
          </a:xfrm>
          <a:prstGeom prst="rect">
            <a:avLst/>
          </a:prstGeom>
        </p:spPr>
      </p:pic>
      <p:grpSp>
        <p:nvGrpSpPr>
          <p:cNvPr id="43" name="Group 42">
            <a:extLst>
              <a:ext uri="{FF2B5EF4-FFF2-40B4-BE49-F238E27FC236}">
                <a16:creationId xmlns:a16="http://schemas.microsoft.com/office/drawing/2014/main" id="{916E182E-BF7D-6E50-5148-DB2D8EFD6221}"/>
              </a:ext>
            </a:extLst>
          </p:cNvPr>
          <p:cNvGrpSpPr/>
          <p:nvPr/>
        </p:nvGrpSpPr>
        <p:grpSpPr>
          <a:xfrm>
            <a:off x="3274222" y="3712318"/>
            <a:ext cx="5779742" cy="2614106"/>
            <a:chOff x="6290338" y="3972555"/>
            <a:chExt cx="5779742" cy="2468885"/>
          </a:xfrm>
        </p:grpSpPr>
        <p:sp>
          <p:nvSpPr>
            <p:cNvPr id="45" name="Rectangle: Rounded Corners 44">
              <a:extLst>
                <a:ext uri="{FF2B5EF4-FFF2-40B4-BE49-F238E27FC236}">
                  <a16:creationId xmlns:a16="http://schemas.microsoft.com/office/drawing/2014/main" id="{1C151791-A70F-516F-2E6F-8A5CDDACF37F}"/>
                </a:ext>
              </a:extLst>
            </p:cNvPr>
            <p:cNvSpPr/>
            <p:nvPr/>
          </p:nvSpPr>
          <p:spPr>
            <a:xfrm>
              <a:off x="6290338" y="3972555"/>
              <a:ext cx="5779742" cy="2468885"/>
            </a:xfrm>
            <a:custGeom>
              <a:avLst/>
              <a:gdLst>
                <a:gd name="connsiteX0" fmla="*/ 0 w 5779742"/>
                <a:gd name="connsiteY0" fmla="*/ 498023 h 2468885"/>
                <a:gd name="connsiteX1" fmla="*/ 498023 w 5779742"/>
                <a:gd name="connsiteY1" fmla="*/ 0 h 2468885"/>
                <a:gd name="connsiteX2" fmla="*/ 1181408 w 5779742"/>
                <a:gd name="connsiteY2" fmla="*/ 0 h 2468885"/>
                <a:gd name="connsiteX3" fmla="*/ 1769119 w 5779742"/>
                <a:gd name="connsiteY3" fmla="*/ 0 h 2468885"/>
                <a:gd name="connsiteX4" fmla="*/ 2356831 w 5779742"/>
                <a:gd name="connsiteY4" fmla="*/ 0 h 2468885"/>
                <a:gd name="connsiteX5" fmla="*/ 3088053 w 5779742"/>
                <a:gd name="connsiteY5" fmla="*/ 0 h 2468885"/>
                <a:gd name="connsiteX6" fmla="*/ 3627927 w 5779742"/>
                <a:gd name="connsiteY6" fmla="*/ 0 h 2468885"/>
                <a:gd name="connsiteX7" fmla="*/ 4215638 w 5779742"/>
                <a:gd name="connsiteY7" fmla="*/ 0 h 2468885"/>
                <a:gd name="connsiteX8" fmla="*/ 5281719 w 5779742"/>
                <a:gd name="connsiteY8" fmla="*/ 0 h 2468885"/>
                <a:gd name="connsiteX9" fmla="*/ 5779742 w 5779742"/>
                <a:gd name="connsiteY9" fmla="*/ 498023 h 2468885"/>
                <a:gd name="connsiteX10" fmla="*/ 5779742 w 5779742"/>
                <a:gd name="connsiteY10" fmla="*/ 1003698 h 2468885"/>
                <a:gd name="connsiteX11" fmla="*/ 5779742 w 5779742"/>
                <a:gd name="connsiteY11" fmla="*/ 1494644 h 2468885"/>
                <a:gd name="connsiteX12" fmla="*/ 5779742 w 5779742"/>
                <a:gd name="connsiteY12" fmla="*/ 1970862 h 2468885"/>
                <a:gd name="connsiteX13" fmla="*/ 5281719 w 5779742"/>
                <a:gd name="connsiteY13" fmla="*/ 2468885 h 2468885"/>
                <a:gd name="connsiteX14" fmla="*/ 4598334 w 5779742"/>
                <a:gd name="connsiteY14" fmla="*/ 2468885 h 2468885"/>
                <a:gd name="connsiteX15" fmla="*/ 3914949 w 5779742"/>
                <a:gd name="connsiteY15" fmla="*/ 2468885 h 2468885"/>
                <a:gd name="connsiteX16" fmla="*/ 3183727 w 5779742"/>
                <a:gd name="connsiteY16" fmla="*/ 2468885 h 2468885"/>
                <a:gd name="connsiteX17" fmla="*/ 2500341 w 5779742"/>
                <a:gd name="connsiteY17" fmla="*/ 2468885 h 2468885"/>
                <a:gd name="connsiteX18" fmla="*/ 1864793 w 5779742"/>
                <a:gd name="connsiteY18" fmla="*/ 2468885 h 2468885"/>
                <a:gd name="connsiteX19" fmla="*/ 1229245 w 5779742"/>
                <a:gd name="connsiteY19" fmla="*/ 2468885 h 2468885"/>
                <a:gd name="connsiteX20" fmla="*/ 498023 w 5779742"/>
                <a:gd name="connsiteY20" fmla="*/ 2468885 h 2468885"/>
                <a:gd name="connsiteX21" fmla="*/ 0 w 5779742"/>
                <a:gd name="connsiteY21" fmla="*/ 1970862 h 2468885"/>
                <a:gd name="connsiteX22" fmla="*/ 0 w 5779742"/>
                <a:gd name="connsiteY22" fmla="*/ 1479916 h 2468885"/>
                <a:gd name="connsiteX23" fmla="*/ 0 w 5779742"/>
                <a:gd name="connsiteY23" fmla="*/ 959513 h 2468885"/>
                <a:gd name="connsiteX24" fmla="*/ 0 w 5779742"/>
                <a:gd name="connsiteY24" fmla="*/ 498023 h 24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468885" fill="none" extrusionOk="0">
                  <a:moveTo>
                    <a:pt x="0" y="498023"/>
                  </a:moveTo>
                  <a:cubicBezTo>
                    <a:pt x="-3126" y="213649"/>
                    <a:pt x="257400" y="50401"/>
                    <a:pt x="498023" y="0"/>
                  </a:cubicBezTo>
                  <a:cubicBezTo>
                    <a:pt x="740499" y="30437"/>
                    <a:pt x="890668" y="12273"/>
                    <a:pt x="1181408" y="0"/>
                  </a:cubicBezTo>
                  <a:cubicBezTo>
                    <a:pt x="1472149" y="-12273"/>
                    <a:pt x="1624675" y="25852"/>
                    <a:pt x="1769119" y="0"/>
                  </a:cubicBezTo>
                  <a:cubicBezTo>
                    <a:pt x="1913563" y="-25852"/>
                    <a:pt x="2220301" y="12630"/>
                    <a:pt x="2356831" y="0"/>
                  </a:cubicBezTo>
                  <a:cubicBezTo>
                    <a:pt x="2493361" y="-12630"/>
                    <a:pt x="2824133" y="-17634"/>
                    <a:pt x="3088053" y="0"/>
                  </a:cubicBezTo>
                  <a:cubicBezTo>
                    <a:pt x="3351973" y="17634"/>
                    <a:pt x="3515964" y="3171"/>
                    <a:pt x="3627927" y="0"/>
                  </a:cubicBezTo>
                  <a:cubicBezTo>
                    <a:pt x="3739890" y="-3171"/>
                    <a:pt x="3941867" y="-8991"/>
                    <a:pt x="4215638" y="0"/>
                  </a:cubicBezTo>
                  <a:cubicBezTo>
                    <a:pt x="4489409" y="8991"/>
                    <a:pt x="4965859" y="39952"/>
                    <a:pt x="5281719" y="0"/>
                  </a:cubicBezTo>
                  <a:cubicBezTo>
                    <a:pt x="5560513" y="-58483"/>
                    <a:pt x="5762098" y="156511"/>
                    <a:pt x="5779742" y="498023"/>
                  </a:cubicBezTo>
                  <a:cubicBezTo>
                    <a:pt x="5800662" y="696492"/>
                    <a:pt x="5779404" y="893012"/>
                    <a:pt x="5779742" y="1003698"/>
                  </a:cubicBezTo>
                  <a:cubicBezTo>
                    <a:pt x="5780080" y="1114385"/>
                    <a:pt x="5784631" y="1342778"/>
                    <a:pt x="5779742" y="1494644"/>
                  </a:cubicBezTo>
                  <a:cubicBezTo>
                    <a:pt x="5774853" y="1646510"/>
                    <a:pt x="5794672" y="1738895"/>
                    <a:pt x="5779742" y="1970862"/>
                  </a:cubicBezTo>
                  <a:cubicBezTo>
                    <a:pt x="5794632" y="2243273"/>
                    <a:pt x="5528593" y="2439309"/>
                    <a:pt x="5281719" y="2468885"/>
                  </a:cubicBezTo>
                  <a:cubicBezTo>
                    <a:pt x="4962779" y="2441682"/>
                    <a:pt x="4761629" y="2471016"/>
                    <a:pt x="4598334" y="2468885"/>
                  </a:cubicBezTo>
                  <a:cubicBezTo>
                    <a:pt x="4435039" y="2466754"/>
                    <a:pt x="4081185" y="2484797"/>
                    <a:pt x="3914949" y="2468885"/>
                  </a:cubicBezTo>
                  <a:cubicBezTo>
                    <a:pt x="3748713" y="2452973"/>
                    <a:pt x="3412849" y="2456629"/>
                    <a:pt x="3183727" y="2468885"/>
                  </a:cubicBezTo>
                  <a:cubicBezTo>
                    <a:pt x="2954605" y="2481141"/>
                    <a:pt x="2835629" y="2438602"/>
                    <a:pt x="2500341" y="2468885"/>
                  </a:cubicBezTo>
                  <a:cubicBezTo>
                    <a:pt x="2165053" y="2499168"/>
                    <a:pt x="2182175" y="2487668"/>
                    <a:pt x="1864793" y="2468885"/>
                  </a:cubicBezTo>
                  <a:cubicBezTo>
                    <a:pt x="1547411" y="2450102"/>
                    <a:pt x="1508924" y="2491282"/>
                    <a:pt x="1229245" y="2468885"/>
                  </a:cubicBezTo>
                  <a:cubicBezTo>
                    <a:pt x="949566" y="2446488"/>
                    <a:pt x="786576" y="2470566"/>
                    <a:pt x="498023" y="2468885"/>
                  </a:cubicBezTo>
                  <a:cubicBezTo>
                    <a:pt x="248352" y="2496544"/>
                    <a:pt x="47606" y="2256522"/>
                    <a:pt x="0" y="1970862"/>
                  </a:cubicBezTo>
                  <a:cubicBezTo>
                    <a:pt x="13272" y="1736187"/>
                    <a:pt x="-1203" y="1598991"/>
                    <a:pt x="0" y="1479916"/>
                  </a:cubicBezTo>
                  <a:cubicBezTo>
                    <a:pt x="1203" y="1360841"/>
                    <a:pt x="-8264" y="1197927"/>
                    <a:pt x="0" y="959513"/>
                  </a:cubicBezTo>
                  <a:cubicBezTo>
                    <a:pt x="8264" y="721099"/>
                    <a:pt x="20500" y="629574"/>
                    <a:pt x="0" y="498023"/>
                  </a:cubicBezTo>
                  <a:close/>
                </a:path>
                <a:path w="5779742" h="2468885" stroke="0" extrusionOk="0">
                  <a:moveTo>
                    <a:pt x="0" y="498023"/>
                  </a:moveTo>
                  <a:cubicBezTo>
                    <a:pt x="419" y="235791"/>
                    <a:pt x="251751" y="51425"/>
                    <a:pt x="498023" y="0"/>
                  </a:cubicBezTo>
                  <a:cubicBezTo>
                    <a:pt x="707693" y="-32817"/>
                    <a:pt x="1000756" y="13753"/>
                    <a:pt x="1229245" y="0"/>
                  </a:cubicBezTo>
                  <a:cubicBezTo>
                    <a:pt x="1457734" y="-13753"/>
                    <a:pt x="1612225" y="21276"/>
                    <a:pt x="1816956" y="0"/>
                  </a:cubicBezTo>
                  <a:cubicBezTo>
                    <a:pt x="2021687" y="-21276"/>
                    <a:pt x="2172445" y="7350"/>
                    <a:pt x="2404668" y="0"/>
                  </a:cubicBezTo>
                  <a:cubicBezTo>
                    <a:pt x="2636891" y="-7350"/>
                    <a:pt x="2867273" y="14615"/>
                    <a:pt x="3135890" y="0"/>
                  </a:cubicBezTo>
                  <a:cubicBezTo>
                    <a:pt x="3404507" y="-14615"/>
                    <a:pt x="3637507" y="14455"/>
                    <a:pt x="3771438" y="0"/>
                  </a:cubicBezTo>
                  <a:cubicBezTo>
                    <a:pt x="3905369" y="-14455"/>
                    <a:pt x="4230049" y="30840"/>
                    <a:pt x="4550497" y="0"/>
                  </a:cubicBezTo>
                  <a:cubicBezTo>
                    <a:pt x="4870945" y="-30840"/>
                    <a:pt x="5133563" y="26876"/>
                    <a:pt x="5281719" y="0"/>
                  </a:cubicBezTo>
                  <a:cubicBezTo>
                    <a:pt x="5516130" y="21391"/>
                    <a:pt x="5813450" y="185657"/>
                    <a:pt x="5779742" y="498023"/>
                  </a:cubicBezTo>
                  <a:cubicBezTo>
                    <a:pt x="5777023" y="591927"/>
                    <a:pt x="5801535" y="865875"/>
                    <a:pt x="5779742" y="959513"/>
                  </a:cubicBezTo>
                  <a:cubicBezTo>
                    <a:pt x="5757950" y="1053151"/>
                    <a:pt x="5768600" y="1256644"/>
                    <a:pt x="5779742" y="1479916"/>
                  </a:cubicBezTo>
                  <a:cubicBezTo>
                    <a:pt x="5790884" y="1703188"/>
                    <a:pt x="5782095" y="1769814"/>
                    <a:pt x="5779742" y="1970862"/>
                  </a:cubicBezTo>
                  <a:cubicBezTo>
                    <a:pt x="5780438" y="2236890"/>
                    <a:pt x="5538946" y="2435054"/>
                    <a:pt x="5281719" y="2468885"/>
                  </a:cubicBezTo>
                  <a:cubicBezTo>
                    <a:pt x="5059316" y="2463158"/>
                    <a:pt x="4862840" y="2450620"/>
                    <a:pt x="4741845" y="2468885"/>
                  </a:cubicBezTo>
                  <a:cubicBezTo>
                    <a:pt x="4620850" y="2487150"/>
                    <a:pt x="4120531" y="2455188"/>
                    <a:pt x="3962786" y="2468885"/>
                  </a:cubicBezTo>
                  <a:cubicBezTo>
                    <a:pt x="3805041" y="2482582"/>
                    <a:pt x="3507693" y="2478051"/>
                    <a:pt x="3327237" y="2468885"/>
                  </a:cubicBezTo>
                  <a:cubicBezTo>
                    <a:pt x="3146781" y="2459719"/>
                    <a:pt x="2996421" y="2454022"/>
                    <a:pt x="2691689" y="2468885"/>
                  </a:cubicBezTo>
                  <a:cubicBezTo>
                    <a:pt x="2386957" y="2483748"/>
                    <a:pt x="2188737" y="2498594"/>
                    <a:pt x="1912630" y="2468885"/>
                  </a:cubicBezTo>
                  <a:cubicBezTo>
                    <a:pt x="1636523" y="2439176"/>
                    <a:pt x="1400296" y="2437461"/>
                    <a:pt x="1181408" y="2468885"/>
                  </a:cubicBezTo>
                  <a:cubicBezTo>
                    <a:pt x="962520" y="2500309"/>
                    <a:pt x="703229" y="2444426"/>
                    <a:pt x="498023" y="2468885"/>
                  </a:cubicBezTo>
                  <a:cubicBezTo>
                    <a:pt x="196254" y="2418498"/>
                    <a:pt x="17927" y="2295845"/>
                    <a:pt x="0" y="1970862"/>
                  </a:cubicBezTo>
                  <a:cubicBezTo>
                    <a:pt x="4400" y="1816815"/>
                    <a:pt x="-20117" y="1640613"/>
                    <a:pt x="0" y="1479916"/>
                  </a:cubicBezTo>
                  <a:cubicBezTo>
                    <a:pt x="20117" y="1319219"/>
                    <a:pt x="11731" y="1126959"/>
                    <a:pt x="0" y="1003698"/>
                  </a:cubicBezTo>
                  <a:cubicBezTo>
                    <a:pt x="-11731" y="880437"/>
                    <a:pt x="-2632" y="639951"/>
                    <a:pt x="0" y="49802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7" name="Picture 46">
              <a:extLst>
                <a:ext uri="{FF2B5EF4-FFF2-40B4-BE49-F238E27FC236}">
                  <a16:creationId xmlns:a16="http://schemas.microsoft.com/office/drawing/2014/main" id="{A25A090B-C257-ED71-8169-B52D0D8A4924}"/>
                </a:ext>
              </a:extLst>
            </p:cNvPr>
            <p:cNvPicPr>
              <a:picLocks noChangeAspect="1"/>
            </p:cNvPicPr>
            <p:nvPr/>
          </p:nvPicPr>
          <p:blipFill rotWithShape="1">
            <a:blip r:embed="rId5"/>
            <a:srcRect t="19779"/>
            <a:stretch/>
          </p:blipFill>
          <p:spPr>
            <a:xfrm>
              <a:off x="6763133" y="4101083"/>
              <a:ext cx="5065398" cy="2044342"/>
            </a:xfrm>
            <a:prstGeom prst="rect">
              <a:avLst/>
            </a:prstGeom>
          </p:spPr>
        </p:pic>
      </p:grpSp>
      <p:grpSp>
        <p:nvGrpSpPr>
          <p:cNvPr id="57" name="Group 56">
            <a:extLst>
              <a:ext uri="{FF2B5EF4-FFF2-40B4-BE49-F238E27FC236}">
                <a16:creationId xmlns:a16="http://schemas.microsoft.com/office/drawing/2014/main" id="{42DDF948-5044-56FB-F847-DDE4EB2F0C07}"/>
              </a:ext>
            </a:extLst>
          </p:cNvPr>
          <p:cNvGrpSpPr/>
          <p:nvPr/>
        </p:nvGrpSpPr>
        <p:grpSpPr>
          <a:xfrm>
            <a:off x="4721627" y="1802804"/>
            <a:ext cx="3453517" cy="2157102"/>
            <a:chOff x="2929381" y="2345147"/>
            <a:chExt cx="4360623" cy="1811388"/>
          </a:xfrm>
        </p:grpSpPr>
        <p:pic>
          <p:nvPicPr>
            <p:cNvPr id="58" name="图片 24">
              <a:extLst>
                <a:ext uri="{FF2B5EF4-FFF2-40B4-BE49-F238E27FC236}">
                  <a16:creationId xmlns:a16="http://schemas.microsoft.com/office/drawing/2014/main" id="{00FBA862-6595-F830-3700-379CC11BEE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313884" y="2345147"/>
              <a:ext cx="3342382" cy="1811388"/>
            </a:xfrm>
            <a:prstGeom prst="rect">
              <a:avLst/>
            </a:prstGeom>
          </p:spPr>
        </p:pic>
        <p:sp>
          <p:nvSpPr>
            <p:cNvPr id="59" name="TextBox 58">
              <a:extLst>
                <a:ext uri="{FF2B5EF4-FFF2-40B4-BE49-F238E27FC236}">
                  <a16:creationId xmlns:a16="http://schemas.microsoft.com/office/drawing/2014/main" id="{05E1C253-3B21-6673-1869-728C34825807}"/>
                </a:ext>
              </a:extLst>
            </p:cNvPr>
            <p:cNvSpPr txBox="1"/>
            <p:nvPr/>
          </p:nvSpPr>
          <p:spPr>
            <a:xfrm>
              <a:off x="2929381" y="2640394"/>
              <a:ext cx="4360623" cy="13832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Tiêu</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chí</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đánh</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giá</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Tree>
    <p:extLst>
      <p:ext uri="{BB962C8B-B14F-4D97-AF65-F5344CB8AC3E}">
        <p14:creationId xmlns:p14="http://schemas.microsoft.com/office/powerpoint/2010/main" val="151412236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14:presetBounceEnd="68000">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14:bounceEnd="68000">
                                          <p:cBhvr additive="base">
                                            <p:cTn id="17" dur="1000" fill="hold"/>
                                            <p:tgtEl>
                                              <p:spTgt spid="43"/>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000" fill="hold"/>
                                            <p:tgtEl>
                                              <p:spTgt spid="43"/>
                                            </p:tgtEl>
                                            <p:attrNameLst>
                                              <p:attrName>ppt_x</p:attrName>
                                            </p:attrNameLst>
                                          </p:cBhvr>
                                          <p:tavLst>
                                            <p:tav tm="0">
                                              <p:val>
                                                <p:strVal val="#ppt_x"/>
                                              </p:val>
                                            </p:tav>
                                            <p:tav tm="100000">
                                              <p:val>
                                                <p:strVal val="#ppt_x"/>
                                              </p:val>
                                            </p:tav>
                                          </p:tavLst>
                                        </p:anim>
                                        <p:anim calcmode="lin" valueType="num">
                                          <p:cBhvr additive="base">
                                            <p:cTn id="1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Rectangle: Rounded Corners 9">
            <a:extLst>
              <a:ext uri="{FF2B5EF4-FFF2-40B4-BE49-F238E27FC236}">
                <a16:creationId xmlns:a16="http://schemas.microsoft.com/office/drawing/2014/main" id="{25A77C9C-7C51-8319-CC0C-77947E0373DB}"/>
              </a:ext>
            </a:extLst>
          </p:cNvPr>
          <p:cNvSpPr/>
          <p:nvPr/>
        </p:nvSpPr>
        <p:spPr>
          <a:xfrm>
            <a:off x="2347435" y="418363"/>
            <a:ext cx="7304874" cy="1066181"/>
          </a:xfrm>
          <a:custGeom>
            <a:avLst/>
            <a:gdLst>
              <a:gd name="connsiteX0" fmla="*/ 0 w 7304874"/>
              <a:gd name="connsiteY0" fmla="*/ 240904 h 1066181"/>
              <a:gd name="connsiteX1" fmla="*/ 240904 w 7304874"/>
              <a:gd name="connsiteY1" fmla="*/ 0 h 1066181"/>
              <a:gd name="connsiteX2" fmla="*/ 991441 w 7304874"/>
              <a:gd name="connsiteY2" fmla="*/ 0 h 1066181"/>
              <a:gd name="connsiteX3" fmla="*/ 1537287 w 7304874"/>
              <a:gd name="connsiteY3" fmla="*/ 0 h 1066181"/>
              <a:gd name="connsiteX4" fmla="*/ 2219593 w 7304874"/>
              <a:gd name="connsiteY4" fmla="*/ 0 h 1066181"/>
              <a:gd name="connsiteX5" fmla="*/ 2833669 w 7304874"/>
              <a:gd name="connsiteY5" fmla="*/ 0 h 1066181"/>
              <a:gd name="connsiteX6" fmla="*/ 3447745 w 7304874"/>
              <a:gd name="connsiteY6" fmla="*/ 0 h 1066181"/>
              <a:gd name="connsiteX7" fmla="*/ 4061821 w 7304874"/>
              <a:gd name="connsiteY7" fmla="*/ 0 h 1066181"/>
              <a:gd name="connsiteX8" fmla="*/ 4744128 w 7304874"/>
              <a:gd name="connsiteY8" fmla="*/ 0 h 1066181"/>
              <a:gd name="connsiteX9" fmla="*/ 5562895 w 7304874"/>
              <a:gd name="connsiteY9" fmla="*/ 0 h 1066181"/>
              <a:gd name="connsiteX10" fmla="*/ 6108741 w 7304874"/>
              <a:gd name="connsiteY10" fmla="*/ 0 h 1066181"/>
              <a:gd name="connsiteX11" fmla="*/ 7063970 w 7304874"/>
              <a:gd name="connsiteY11" fmla="*/ 0 h 1066181"/>
              <a:gd name="connsiteX12" fmla="*/ 7304874 w 7304874"/>
              <a:gd name="connsiteY12" fmla="*/ 240904 h 1066181"/>
              <a:gd name="connsiteX13" fmla="*/ 7304874 w 7304874"/>
              <a:gd name="connsiteY13" fmla="*/ 825277 h 1066181"/>
              <a:gd name="connsiteX14" fmla="*/ 7063970 w 7304874"/>
              <a:gd name="connsiteY14" fmla="*/ 1066181 h 1066181"/>
              <a:gd name="connsiteX15" fmla="*/ 6518125 w 7304874"/>
              <a:gd name="connsiteY15" fmla="*/ 1066181 h 1066181"/>
              <a:gd name="connsiteX16" fmla="*/ 5699357 w 7304874"/>
              <a:gd name="connsiteY16" fmla="*/ 1066181 h 1066181"/>
              <a:gd name="connsiteX17" fmla="*/ 4948820 w 7304874"/>
              <a:gd name="connsiteY17" fmla="*/ 1066181 h 1066181"/>
              <a:gd name="connsiteX18" fmla="*/ 4266513 w 7304874"/>
              <a:gd name="connsiteY18" fmla="*/ 1066181 h 1066181"/>
              <a:gd name="connsiteX19" fmla="*/ 3788898 w 7304874"/>
              <a:gd name="connsiteY19" fmla="*/ 1066181 h 1066181"/>
              <a:gd name="connsiteX20" fmla="*/ 3106592 w 7304874"/>
              <a:gd name="connsiteY20" fmla="*/ 1066181 h 1066181"/>
              <a:gd name="connsiteX21" fmla="*/ 2424285 w 7304874"/>
              <a:gd name="connsiteY21" fmla="*/ 1066181 h 1066181"/>
              <a:gd name="connsiteX22" fmla="*/ 1741979 w 7304874"/>
              <a:gd name="connsiteY22" fmla="*/ 1066181 h 1066181"/>
              <a:gd name="connsiteX23" fmla="*/ 1059672 w 7304874"/>
              <a:gd name="connsiteY23" fmla="*/ 1066181 h 1066181"/>
              <a:gd name="connsiteX24" fmla="*/ 240904 w 7304874"/>
              <a:gd name="connsiteY24" fmla="*/ 1066181 h 1066181"/>
              <a:gd name="connsiteX25" fmla="*/ 0 w 7304874"/>
              <a:gd name="connsiteY25" fmla="*/ 825277 h 1066181"/>
              <a:gd name="connsiteX26" fmla="*/ 0 w 7304874"/>
              <a:gd name="connsiteY26" fmla="*/ 240904 h 106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4874" h="1066181" fill="none" extrusionOk="0">
                <a:moveTo>
                  <a:pt x="0" y="240904"/>
                </a:moveTo>
                <a:cubicBezTo>
                  <a:pt x="-11850" y="122593"/>
                  <a:pt x="115671" y="-20841"/>
                  <a:pt x="240904" y="0"/>
                </a:cubicBezTo>
                <a:cubicBezTo>
                  <a:pt x="597778" y="-9935"/>
                  <a:pt x="666400" y="-21879"/>
                  <a:pt x="991441" y="0"/>
                </a:cubicBezTo>
                <a:cubicBezTo>
                  <a:pt x="1316482" y="21879"/>
                  <a:pt x="1325921" y="-4623"/>
                  <a:pt x="1537287" y="0"/>
                </a:cubicBezTo>
                <a:cubicBezTo>
                  <a:pt x="1748653" y="4623"/>
                  <a:pt x="2024911" y="10667"/>
                  <a:pt x="2219593" y="0"/>
                </a:cubicBezTo>
                <a:cubicBezTo>
                  <a:pt x="2414275" y="-10667"/>
                  <a:pt x="2531268" y="-21984"/>
                  <a:pt x="2833669" y="0"/>
                </a:cubicBezTo>
                <a:cubicBezTo>
                  <a:pt x="3136070" y="21984"/>
                  <a:pt x="3187047" y="10366"/>
                  <a:pt x="3447745" y="0"/>
                </a:cubicBezTo>
                <a:cubicBezTo>
                  <a:pt x="3708443" y="-10366"/>
                  <a:pt x="3802225" y="28934"/>
                  <a:pt x="4061821" y="0"/>
                </a:cubicBezTo>
                <a:cubicBezTo>
                  <a:pt x="4321417" y="-28934"/>
                  <a:pt x="4504499" y="-32680"/>
                  <a:pt x="4744128" y="0"/>
                </a:cubicBezTo>
                <a:cubicBezTo>
                  <a:pt x="4983757" y="32680"/>
                  <a:pt x="5378207" y="-16503"/>
                  <a:pt x="5562895" y="0"/>
                </a:cubicBezTo>
                <a:cubicBezTo>
                  <a:pt x="5747583" y="16503"/>
                  <a:pt x="5973441" y="24341"/>
                  <a:pt x="6108741" y="0"/>
                </a:cubicBezTo>
                <a:cubicBezTo>
                  <a:pt x="6244041" y="-24341"/>
                  <a:pt x="6806488" y="16046"/>
                  <a:pt x="7063970" y="0"/>
                </a:cubicBezTo>
                <a:cubicBezTo>
                  <a:pt x="7197889" y="6932"/>
                  <a:pt x="7289854" y="101225"/>
                  <a:pt x="7304874" y="240904"/>
                </a:cubicBezTo>
                <a:cubicBezTo>
                  <a:pt x="7310829" y="367183"/>
                  <a:pt x="7327810" y="682183"/>
                  <a:pt x="7304874" y="825277"/>
                </a:cubicBezTo>
                <a:cubicBezTo>
                  <a:pt x="7308481" y="969228"/>
                  <a:pt x="7217833" y="1048793"/>
                  <a:pt x="7063970" y="1066181"/>
                </a:cubicBezTo>
                <a:cubicBezTo>
                  <a:pt x="6842459" y="1083814"/>
                  <a:pt x="6753564" y="1082430"/>
                  <a:pt x="6518125" y="1066181"/>
                </a:cubicBezTo>
                <a:cubicBezTo>
                  <a:pt x="6282686" y="1049932"/>
                  <a:pt x="6029283" y="1033062"/>
                  <a:pt x="5699357" y="1066181"/>
                </a:cubicBezTo>
                <a:cubicBezTo>
                  <a:pt x="5369431" y="1099300"/>
                  <a:pt x="5109617" y="1094339"/>
                  <a:pt x="4948820" y="1066181"/>
                </a:cubicBezTo>
                <a:cubicBezTo>
                  <a:pt x="4788023" y="1038023"/>
                  <a:pt x="4405923" y="1065271"/>
                  <a:pt x="4266513" y="1066181"/>
                </a:cubicBezTo>
                <a:cubicBezTo>
                  <a:pt x="4127103" y="1067091"/>
                  <a:pt x="3891974" y="1064137"/>
                  <a:pt x="3788898" y="1066181"/>
                </a:cubicBezTo>
                <a:cubicBezTo>
                  <a:pt x="3685823" y="1068225"/>
                  <a:pt x="3413240" y="1099985"/>
                  <a:pt x="3106592" y="1066181"/>
                </a:cubicBezTo>
                <a:cubicBezTo>
                  <a:pt x="2799944" y="1032377"/>
                  <a:pt x="2723615" y="1045275"/>
                  <a:pt x="2424285" y="1066181"/>
                </a:cubicBezTo>
                <a:cubicBezTo>
                  <a:pt x="2124955" y="1087087"/>
                  <a:pt x="2037075" y="1095011"/>
                  <a:pt x="1741979" y="1066181"/>
                </a:cubicBezTo>
                <a:cubicBezTo>
                  <a:pt x="1446883" y="1037351"/>
                  <a:pt x="1257118" y="1070792"/>
                  <a:pt x="1059672" y="1066181"/>
                </a:cubicBezTo>
                <a:cubicBezTo>
                  <a:pt x="862226" y="1061570"/>
                  <a:pt x="512449" y="1093793"/>
                  <a:pt x="240904" y="1066181"/>
                </a:cubicBezTo>
                <a:cubicBezTo>
                  <a:pt x="114402" y="1044941"/>
                  <a:pt x="-18079" y="971985"/>
                  <a:pt x="0" y="825277"/>
                </a:cubicBezTo>
                <a:cubicBezTo>
                  <a:pt x="-16703" y="586977"/>
                  <a:pt x="-16754" y="486910"/>
                  <a:pt x="0" y="240904"/>
                </a:cubicBezTo>
                <a:close/>
              </a:path>
              <a:path w="7304874" h="1066181" stroke="0" extrusionOk="0">
                <a:moveTo>
                  <a:pt x="0" y="240904"/>
                </a:moveTo>
                <a:cubicBezTo>
                  <a:pt x="-3791" y="111835"/>
                  <a:pt x="112738" y="20650"/>
                  <a:pt x="240904" y="0"/>
                </a:cubicBezTo>
                <a:cubicBezTo>
                  <a:pt x="470981" y="-18552"/>
                  <a:pt x="639681" y="7139"/>
                  <a:pt x="786749" y="0"/>
                </a:cubicBezTo>
                <a:cubicBezTo>
                  <a:pt x="933818" y="-7139"/>
                  <a:pt x="1137677" y="7839"/>
                  <a:pt x="1400825" y="0"/>
                </a:cubicBezTo>
                <a:cubicBezTo>
                  <a:pt x="1663973" y="-7839"/>
                  <a:pt x="1640071" y="-308"/>
                  <a:pt x="1878440" y="0"/>
                </a:cubicBezTo>
                <a:cubicBezTo>
                  <a:pt x="2116810" y="308"/>
                  <a:pt x="2448522" y="-4168"/>
                  <a:pt x="2628977" y="0"/>
                </a:cubicBezTo>
                <a:cubicBezTo>
                  <a:pt x="2809432" y="4168"/>
                  <a:pt x="2881462" y="2355"/>
                  <a:pt x="3106592" y="0"/>
                </a:cubicBezTo>
                <a:cubicBezTo>
                  <a:pt x="3331723" y="-2355"/>
                  <a:pt x="3567147" y="28146"/>
                  <a:pt x="3788898" y="0"/>
                </a:cubicBezTo>
                <a:cubicBezTo>
                  <a:pt x="4010649" y="-28146"/>
                  <a:pt x="4090314" y="15412"/>
                  <a:pt x="4334744" y="0"/>
                </a:cubicBezTo>
                <a:cubicBezTo>
                  <a:pt x="4579174" y="-15412"/>
                  <a:pt x="4694525" y="-17838"/>
                  <a:pt x="4880589" y="0"/>
                </a:cubicBezTo>
                <a:cubicBezTo>
                  <a:pt x="5066654" y="17838"/>
                  <a:pt x="5140489" y="-9616"/>
                  <a:pt x="5358204" y="0"/>
                </a:cubicBezTo>
                <a:cubicBezTo>
                  <a:pt x="5575920" y="9616"/>
                  <a:pt x="5615619" y="1956"/>
                  <a:pt x="5835818" y="0"/>
                </a:cubicBezTo>
                <a:cubicBezTo>
                  <a:pt x="6056017" y="-1956"/>
                  <a:pt x="6183166" y="7326"/>
                  <a:pt x="6381663" y="0"/>
                </a:cubicBezTo>
                <a:cubicBezTo>
                  <a:pt x="6580160" y="-7326"/>
                  <a:pt x="6872542" y="-25203"/>
                  <a:pt x="7063970" y="0"/>
                </a:cubicBezTo>
                <a:cubicBezTo>
                  <a:pt x="7165581" y="4343"/>
                  <a:pt x="7328535" y="112011"/>
                  <a:pt x="7304874" y="240904"/>
                </a:cubicBezTo>
                <a:cubicBezTo>
                  <a:pt x="7303791" y="426205"/>
                  <a:pt x="7299020" y="675649"/>
                  <a:pt x="7304874" y="825277"/>
                </a:cubicBezTo>
                <a:cubicBezTo>
                  <a:pt x="7293303" y="955217"/>
                  <a:pt x="7226159" y="1067569"/>
                  <a:pt x="7063970" y="1066181"/>
                </a:cubicBezTo>
                <a:cubicBezTo>
                  <a:pt x="6760928" y="1051698"/>
                  <a:pt x="6601529" y="1033671"/>
                  <a:pt x="6313433" y="1066181"/>
                </a:cubicBezTo>
                <a:cubicBezTo>
                  <a:pt x="6025337" y="1098691"/>
                  <a:pt x="5853534" y="1067842"/>
                  <a:pt x="5562895" y="1066181"/>
                </a:cubicBezTo>
                <a:cubicBezTo>
                  <a:pt x="5272256" y="1064520"/>
                  <a:pt x="5183223" y="1060601"/>
                  <a:pt x="5017050" y="1066181"/>
                </a:cubicBezTo>
                <a:cubicBezTo>
                  <a:pt x="4850878" y="1071761"/>
                  <a:pt x="4525249" y="1098657"/>
                  <a:pt x="4198282" y="1066181"/>
                </a:cubicBezTo>
                <a:cubicBezTo>
                  <a:pt x="3871315" y="1033705"/>
                  <a:pt x="3796614" y="1085490"/>
                  <a:pt x="3515976" y="1066181"/>
                </a:cubicBezTo>
                <a:cubicBezTo>
                  <a:pt x="3235338" y="1046872"/>
                  <a:pt x="3182623" y="1080515"/>
                  <a:pt x="2970130" y="1066181"/>
                </a:cubicBezTo>
                <a:cubicBezTo>
                  <a:pt x="2757637" y="1051847"/>
                  <a:pt x="2360796" y="1061644"/>
                  <a:pt x="2151362" y="1066181"/>
                </a:cubicBezTo>
                <a:cubicBezTo>
                  <a:pt x="1941928" y="1070718"/>
                  <a:pt x="1827834" y="1071737"/>
                  <a:pt x="1537287" y="1066181"/>
                </a:cubicBezTo>
                <a:cubicBezTo>
                  <a:pt x="1246741" y="1060625"/>
                  <a:pt x="1220544" y="1076112"/>
                  <a:pt x="923211" y="1066181"/>
                </a:cubicBezTo>
                <a:cubicBezTo>
                  <a:pt x="625878" y="1056250"/>
                  <a:pt x="566241" y="1067493"/>
                  <a:pt x="240904" y="1066181"/>
                </a:cubicBezTo>
                <a:cubicBezTo>
                  <a:pt x="102679" y="1066889"/>
                  <a:pt x="5950" y="954753"/>
                  <a:pt x="0" y="825277"/>
                </a:cubicBezTo>
                <a:cubicBezTo>
                  <a:pt x="11866" y="602199"/>
                  <a:pt x="-22752" y="408377"/>
                  <a:pt x="0" y="240904"/>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Bình</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chọn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bài</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hay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nhất</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pic>
        <p:nvPicPr>
          <p:cNvPr id="22" name="Picture 21" descr="Icon&#10;&#10;Description automatically generated with medium confidence">
            <a:extLst>
              <a:ext uri="{FF2B5EF4-FFF2-40B4-BE49-F238E27FC236}">
                <a16:creationId xmlns:a16="http://schemas.microsoft.com/office/drawing/2014/main" id="{6BF0E0D0-D88E-D16E-6AC6-7D47EC30B6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7430" y="4398745"/>
            <a:ext cx="2606185" cy="2273660"/>
          </a:xfrm>
          <a:prstGeom prst="rect">
            <a:avLst/>
          </a:prstGeom>
        </p:spPr>
      </p:pic>
      <p:grpSp>
        <p:nvGrpSpPr>
          <p:cNvPr id="57" name="Group 56">
            <a:extLst>
              <a:ext uri="{FF2B5EF4-FFF2-40B4-BE49-F238E27FC236}">
                <a16:creationId xmlns:a16="http://schemas.microsoft.com/office/drawing/2014/main" id="{42DDF948-5044-56FB-F847-DDE4EB2F0C07}"/>
              </a:ext>
            </a:extLst>
          </p:cNvPr>
          <p:cNvGrpSpPr/>
          <p:nvPr/>
        </p:nvGrpSpPr>
        <p:grpSpPr>
          <a:xfrm>
            <a:off x="1055158" y="2185443"/>
            <a:ext cx="3453517" cy="2487111"/>
            <a:chOff x="2971303" y="2297954"/>
            <a:chExt cx="4360623" cy="2088507"/>
          </a:xfrm>
        </p:grpSpPr>
        <p:pic>
          <p:nvPicPr>
            <p:cNvPr id="58" name="图片 24">
              <a:extLst>
                <a:ext uri="{FF2B5EF4-FFF2-40B4-BE49-F238E27FC236}">
                  <a16:creationId xmlns:a16="http://schemas.microsoft.com/office/drawing/2014/main" id="{00FBA862-6595-F830-3700-379CC11BEE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87421" y="2297954"/>
              <a:ext cx="3853724" cy="2088507"/>
            </a:xfrm>
            <a:prstGeom prst="rect">
              <a:avLst/>
            </a:prstGeom>
          </p:spPr>
        </p:pic>
        <p:sp>
          <p:nvSpPr>
            <p:cNvPr id="59" name="TextBox 58">
              <a:extLst>
                <a:ext uri="{FF2B5EF4-FFF2-40B4-BE49-F238E27FC236}">
                  <a16:creationId xmlns:a16="http://schemas.microsoft.com/office/drawing/2014/main" id="{05E1C253-3B21-6673-1869-728C34825807}"/>
                </a:ext>
              </a:extLst>
            </p:cNvPr>
            <p:cNvSpPr txBox="1"/>
            <p:nvPr/>
          </p:nvSpPr>
          <p:spPr>
            <a:xfrm>
              <a:off x="2971303" y="2579782"/>
              <a:ext cx="4360623" cy="11113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Bảng</a:t>
              </a:r>
              <a:endPar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bình</a:t>
              </a:r>
              <a:r>
                <a:rPr kumimoji="0" lang="en-US"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chọn</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Tree>
    <p:controls>
      <mc:AlternateContent xmlns:mc="http://schemas.openxmlformats.org/markup-compatibility/2006">
        <mc:Choice xmlns:v="urn:schemas-microsoft-com:vml" Requires="v">
          <p:control name="TextBox1" r:id="rId1" imgW="5038560" imgH="828720"/>
        </mc:Choice>
        <mc:Fallback>
          <p:control name="TextBox1" r:id="rId1" imgW="5038560" imgH="828720">
            <p:pic>
              <p:nvPicPr>
                <p:cNvPr id="4" name="TextBox1">
                  <a:extLst>
                    <a:ext uri="{FF2B5EF4-FFF2-40B4-BE49-F238E27FC236}">
                      <a16:creationId xmlns:a16="http://schemas.microsoft.com/office/drawing/2014/main" id="{A9AC3DE2-188F-08BC-B929-E7F517858254}"/>
                    </a:ext>
                  </a:extLst>
                </p:cNvPr>
                <p:cNvPicPr>
                  <a:picLocks/>
                </p:cNvPicPr>
                <p:nvPr/>
              </p:nvPicPr>
              <p:blipFill>
                <a:blip r:embed="rId7"/>
                <a:stretch>
                  <a:fillRect/>
                </a:stretch>
              </p:blipFill>
              <p:spPr>
                <a:xfrm>
                  <a:off x="4282796" y="2915741"/>
                  <a:ext cx="5040557" cy="830997"/>
                </a:xfrm>
                <a:prstGeom prst="rect">
                  <a:avLst/>
                </a:prstGeom>
              </p:spPr>
            </p:pic>
          </p:control>
        </mc:Fallback>
      </mc:AlternateContent>
    </p:controls>
    <p:extLst>
      <p:ext uri="{BB962C8B-B14F-4D97-AF65-F5344CB8AC3E}">
        <p14:creationId xmlns:p14="http://schemas.microsoft.com/office/powerpoint/2010/main" val="755417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BD7F68-3B12-5294-C871-E3185609FD5D}"/>
              </a:ext>
            </a:extLst>
          </p:cNvPr>
          <p:cNvSpPr txBox="1"/>
          <p:nvPr/>
        </p:nvSpPr>
        <p:spPr>
          <a:xfrm>
            <a:off x="1641143" y="719005"/>
            <a:ext cx="8553733" cy="1200329"/>
          </a:xfrm>
          <a:prstGeom prst="rect">
            <a:avLst/>
          </a:prstGeom>
          <a:noFill/>
        </p:spPr>
        <p:txBody>
          <a:bodyPr wrap="square">
            <a:spAutoFit/>
          </a:bodyPr>
          <a:lstStyle/>
          <a:p>
            <a:pPr algn="ctr"/>
            <a:r>
              <a:rPr lang="en-US" sz="3600" b="1">
                <a:solidFill>
                  <a:schemeClr val="tx1"/>
                </a:solidFill>
              </a:rPr>
              <a:t>Chia sẻ những điều em thường trao đổi qua điện thoại với người thân theo gợi ý:</a:t>
            </a:r>
          </a:p>
        </p:txBody>
      </p:sp>
      <p:pic>
        <p:nvPicPr>
          <p:cNvPr id="12" name="Picture 11">
            <a:extLst>
              <a:ext uri="{FF2B5EF4-FFF2-40B4-BE49-F238E27FC236}">
                <a16:creationId xmlns:a16="http://schemas.microsoft.com/office/drawing/2014/main" id="{E75B4836-614E-3FFA-21D6-AD18A9AF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27" y="2443356"/>
            <a:ext cx="11404595" cy="1020392"/>
          </a:xfrm>
          <a:prstGeom prst="rect">
            <a:avLst/>
          </a:prstGeom>
        </p:spPr>
      </p:pic>
      <p:sp>
        <p:nvSpPr>
          <p:cNvPr id="16" name="Rounded Rectangle 30">
            <a:extLst>
              <a:ext uri="{FF2B5EF4-FFF2-40B4-BE49-F238E27FC236}">
                <a16:creationId xmlns:a16="http://schemas.microsoft.com/office/drawing/2014/main" id="{2371A55A-3433-DC45-EC35-751D5D2F6FBB}"/>
              </a:ext>
            </a:extLst>
          </p:cNvPr>
          <p:cNvSpPr/>
          <p:nvPr/>
        </p:nvSpPr>
        <p:spPr>
          <a:xfrm>
            <a:off x="667935" y="4452300"/>
            <a:ext cx="2566035" cy="92265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Wingdings" panose="05000000000000000000" charset="0"/>
              <a:buChar char="Ø"/>
            </a:pPr>
            <a:r>
              <a:rPr lang="en-US" sz="2800">
                <a:solidFill>
                  <a:schemeClr val="tx1"/>
                </a:solidFill>
              </a:rPr>
              <a:t>Sức khỏe</a:t>
            </a:r>
          </a:p>
          <a:p>
            <a:pPr marL="457200" indent="-457200" algn="l">
              <a:buFont typeface="Wingdings" panose="05000000000000000000" charset="0"/>
              <a:buChar char="Ø"/>
            </a:pPr>
            <a:r>
              <a:rPr lang="en-US" sz="2800">
                <a:solidFill>
                  <a:schemeClr val="tx1"/>
                </a:solidFill>
              </a:rPr>
              <a:t> Công việc </a:t>
            </a:r>
          </a:p>
        </p:txBody>
      </p:sp>
      <p:sp>
        <p:nvSpPr>
          <p:cNvPr id="18" name="Rounded Rectangle 31">
            <a:extLst>
              <a:ext uri="{FF2B5EF4-FFF2-40B4-BE49-F238E27FC236}">
                <a16:creationId xmlns:a16="http://schemas.microsoft.com/office/drawing/2014/main" id="{4484950A-850A-D973-85E3-294E7095A312}"/>
              </a:ext>
            </a:extLst>
          </p:cNvPr>
          <p:cNvSpPr/>
          <p:nvPr/>
        </p:nvSpPr>
        <p:spPr>
          <a:xfrm>
            <a:off x="4192242" y="3810651"/>
            <a:ext cx="6330182" cy="220595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Wingdings" panose="05000000000000000000" charset="0"/>
              <a:buChar char="Ø"/>
            </a:pPr>
            <a:r>
              <a:rPr lang="en-US" sz="2800">
                <a:solidFill>
                  <a:schemeClr val="tx1"/>
                </a:solidFill>
              </a:rPr>
              <a:t>Sức khỏe của em và gia đình.</a:t>
            </a:r>
          </a:p>
          <a:p>
            <a:pPr marL="457200" indent="-457200" algn="l">
              <a:buFont typeface="Wingdings" panose="05000000000000000000" charset="0"/>
              <a:buChar char="Ø"/>
            </a:pPr>
            <a:r>
              <a:rPr lang="en-US" sz="2800">
                <a:solidFill>
                  <a:schemeClr val="tx1"/>
                </a:solidFill>
              </a:rPr>
              <a:t> Việc học của em</a:t>
            </a:r>
          </a:p>
          <a:p>
            <a:pPr marL="457200" indent="-457200" algn="l">
              <a:buFont typeface="Wingdings" panose="05000000000000000000" charset="0"/>
              <a:buChar char="Ø"/>
            </a:pPr>
            <a:r>
              <a:rPr lang="en-US" sz="2800">
                <a:solidFill>
                  <a:schemeClr val="tx1"/>
                </a:solidFill>
              </a:rPr>
              <a:t> Công việc của bố mẹ</a:t>
            </a:r>
          </a:p>
          <a:p>
            <a:pPr marL="457200" indent="-457200" algn="l">
              <a:buFont typeface="Wingdings" panose="05000000000000000000" charset="0"/>
              <a:buChar char="Ø"/>
            </a:pPr>
            <a:r>
              <a:rPr lang="en-US" sz="2800">
                <a:solidFill>
                  <a:schemeClr val="tx1"/>
                </a:solidFill>
              </a:rPr>
              <a:t>Hoạt động thường ngày</a:t>
            </a:r>
          </a:p>
        </p:txBody>
      </p:sp>
    </p:spTree>
    <p:extLst>
      <p:ext uri="{BB962C8B-B14F-4D97-AF65-F5344CB8AC3E}">
        <p14:creationId xmlns:p14="http://schemas.microsoft.com/office/powerpoint/2010/main" val="4256393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grpSp>
        <p:nvGrpSpPr>
          <p:cNvPr id="3" name="Group 2">
            <a:extLst>
              <a:ext uri="{FF2B5EF4-FFF2-40B4-BE49-F238E27FC236}">
                <a16:creationId xmlns:a16="http://schemas.microsoft.com/office/drawing/2014/main" id="{B1932DF8-C91E-9BF6-B239-12256406C081}"/>
              </a:ext>
            </a:extLst>
          </p:cNvPr>
          <p:cNvGrpSpPr/>
          <p:nvPr/>
        </p:nvGrpSpPr>
        <p:grpSpPr>
          <a:xfrm>
            <a:off x="1864846" y="139460"/>
            <a:ext cx="7979545" cy="6755285"/>
            <a:chOff x="1864846" y="139460"/>
            <a:chExt cx="7979545" cy="6755285"/>
          </a:xfrm>
        </p:grpSpPr>
        <p:pic>
          <p:nvPicPr>
            <p:cNvPr id="18" name="Picture 17" descr="A picture containing text&#10;&#10;Description automatically generated">
              <a:extLst>
                <a:ext uri="{FF2B5EF4-FFF2-40B4-BE49-F238E27FC236}">
                  <a16:creationId xmlns:a16="http://schemas.microsoft.com/office/drawing/2014/main" id="{F0EDE9E7-2B02-A08B-0656-FFA5C6474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846" y="139460"/>
              <a:ext cx="7979545" cy="6755285"/>
            </a:xfrm>
            <a:prstGeom prst="rect">
              <a:avLst/>
            </a:prstGeom>
          </p:spPr>
        </p:pic>
        <p:sp>
          <p:nvSpPr>
            <p:cNvPr id="12" name="TextBox 11">
              <a:extLst>
                <a:ext uri="{FF2B5EF4-FFF2-40B4-BE49-F238E27FC236}">
                  <a16:creationId xmlns:a16="http://schemas.microsoft.com/office/drawing/2014/main" id="{FC0A4671-7090-4759-F769-8FB4B6BAAB03}"/>
                </a:ext>
              </a:extLst>
            </p:cNvPr>
            <p:cNvSpPr txBox="1"/>
            <p:nvPr/>
          </p:nvSpPr>
          <p:spPr>
            <a:xfrm>
              <a:off x="3229803" y="847881"/>
              <a:ext cx="5732394" cy="21698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thông</a:t>
              </a:r>
              <a:r>
                <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5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minh</a:t>
              </a:r>
              <a:r>
                <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5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hơn</a:t>
              </a:r>
              <a:endPar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học</a:t>
              </a:r>
              <a:r>
                <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5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sinh</a:t>
              </a:r>
              <a:endParaRPr kumimoji="0" lang="en-US" sz="45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grpSp>
      <p:sp>
        <p:nvSpPr>
          <p:cNvPr id="14" name="TextBox 13">
            <a:extLst>
              <a:ext uri="{FF2B5EF4-FFF2-40B4-BE49-F238E27FC236}">
                <a16:creationId xmlns:a16="http://schemas.microsoft.com/office/drawing/2014/main" id="{F8D1C33E-03F1-F26A-4626-C5E5F68521B9}"/>
              </a:ext>
            </a:extLst>
          </p:cNvPr>
          <p:cNvSpPr txBox="1"/>
          <p:nvPr/>
        </p:nvSpPr>
        <p:spPr>
          <a:xfrm>
            <a:off x="6689036" y="2932328"/>
            <a:ext cx="261466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lớp</a:t>
            </a:r>
            <a:r>
              <a:rPr kumimoji="0" lang="en-US" sz="7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3</a:t>
            </a:r>
            <a:endParaRPr kumimoji="0" lang="en-US" sz="7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448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61">
                                          <p:stCondLst>
                                            <p:cond delay="0"/>
                                          </p:stCondLst>
                                        </p:cTn>
                                        <p:tgtEl>
                                          <p:spTgt spid="14"/>
                                        </p:tgtEl>
                                      </p:cBhvr>
                                    </p:animEffect>
                                    <p:anim calcmode="lin" valueType="num">
                                      <p:cBhvr>
                                        <p:cTn id="13" dur="820"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29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299" tmFilter="0, 0; 0.125,0.2665; 0.25,0.4; 0.375,0.465; 0.5,0.5;  0.625,0.535; 0.75,0.6; 0.875,0.7335; 1,1">
                                          <p:stCondLst>
                                            <p:cond delay="299"/>
                                          </p:stCondLst>
                                        </p:cTn>
                                        <p:tgtEl>
                                          <p:spTgt spid="14"/>
                                        </p:tgtEl>
                                        <p:attrNameLst>
                                          <p:attrName>ppt_y</p:attrName>
                                        </p:attrNameLst>
                                      </p:cBhvr>
                                      <p:tavLst>
                                        <p:tav tm="0" fmla="#ppt_y-sin(pi*$)/9">
                                          <p:val>
                                            <p:fltVal val="0"/>
                                          </p:val>
                                        </p:tav>
                                        <p:tav tm="100000">
                                          <p:val>
                                            <p:fltVal val="1"/>
                                          </p:val>
                                        </p:tav>
                                      </p:tavLst>
                                    </p:anim>
                                    <p:anim calcmode="lin" valueType="num">
                                      <p:cBhvr>
                                        <p:cTn id="16" dur="149" tmFilter="0, 0; 0.125,0.2665; 0.25,0.4; 0.375,0.465; 0.5,0.5;  0.625,0.535; 0.75,0.6; 0.875,0.7335; 1,1">
                                          <p:stCondLst>
                                            <p:cond delay="596"/>
                                          </p:stCondLst>
                                        </p:cTn>
                                        <p:tgtEl>
                                          <p:spTgt spid="14"/>
                                        </p:tgtEl>
                                        <p:attrNameLst>
                                          <p:attrName>ppt_y</p:attrName>
                                        </p:attrNameLst>
                                      </p:cBhvr>
                                      <p:tavLst>
                                        <p:tav tm="0" fmla="#ppt_y-sin(pi*$)/27">
                                          <p:val>
                                            <p:fltVal val="0"/>
                                          </p:val>
                                        </p:tav>
                                        <p:tav tm="100000">
                                          <p:val>
                                            <p:fltVal val="1"/>
                                          </p:val>
                                        </p:tav>
                                      </p:tavLst>
                                    </p:anim>
                                    <p:anim calcmode="lin" valueType="num">
                                      <p:cBhvr>
                                        <p:cTn id="17" dur="74" tmFilter="0, 0; 0.125,0.2665; 0.25,0.4; 0.375,0.465; 0.5,0.5;  0.625,0.535; 0.75,0.6; 0.875,0.7335; 1,1">
                                          <p:stCondLst>
                                            <p:cond delay="745"/>
                                          </p:stCondLst>
                                        </p:cTn>
                                        <p:tgtEl>
                                          <p:spTgt spid="14"/>
                                        </p:tgtEl>
                                        <p:attrNameLst>
                                          <p:attrName>ppt_y</p:attrName>
                                        </p:attrNameLst>
                                      </p:cBhvr>
                                      <p:tavLst>
                                        <p:tav tm="0" fmla="#ppt_y-sin(pi*$)/81">
                                          <p:val>
                                            <p:fltVal val="0"/>
                                          </p:val>
                                        </p:tav>
                                        <p:tav tm="100000">
                                          <p:val>
                                            <p:fltVal val="1"/>
                                          </p:val>
                                        </p:tav>
                                      </p:tavLst>
                                    </p:anim>
                                    <p:animScale>
                                      <p:cBhvr>
                                        <p:cTn id="18" dur="12">
                                          <p:stCondLst>
                                            <p:cond delay="292"/>
                                          </p:stCondLst>
                                        </p:cTn>
                                        <p:tgtEl>
                                          <p:spTgt spid="14"/>
                                        </p:tgtEl>
                                      </p:cBhvr>
                                      <p:to x="100000" y="60000"/>
                                    </p:animScale>
                                    <p:animScale>
                                      <p:cBhvr>
                                        <p:cTn id="19" dur="75" decel="50000">
                                          <p:stCondLst>
                                            <p:cond delay="304"/>
                                          </p:stCondLst>
                                        </p:cTn>
                                        <p:tgtEl>
                                          <p:spTgt spid="14"/>
                                        </p:tgtEl>
                                      </p:cBhvr>
                                      <p:to x="100000" y="100000"/>
                                    </p:animScale>
                                    <p:animScale>
                                      <p:cBhvr>
                                        <p:cTn id="20" dur="12">
                                          <p:stCondLst>
                                            <p:cond delay="590"/>
                                          </p:stCondLst>
                                        </p:cTn>
                                        <p:tgtEl>
                                          <p:spTgt spid="14"/>
                                        </p:tgtEl>
                                      </p:cBhvr>
                                      <p:to x="100000" y="80000"/>
                                    </p:animScale>
                                    <p:animScale>
                                      <p:cBhvr>
                                        <p:cTn id="21" dur="75" decel="50000">
                                          <p:stCondLst>
                                            <p:cond delay="602"/>
                                          </p:stCondLst>
                                        </p:cTn>
                                        <p:tgtEl>
                                          <p:spTgt spid="14"/>
                                        </p:tgtEl>
                                      </p:cBhvr>
                                      <p:to x="100000" y="100000"/>
                                    </p:animScale>
                                    <p:animScale>
                                      <p:cBhvr>
                                        <p:cTn id="22" dur="12">
                                          <p:stCondLst>
                                            <p:cond delay="739"/>
                                          </p:stCondLst>
                                        </p:cTn>
                                        <p:tgtEl>
                                          <p:spTgt spid="14"/>
                                        </p:tgtEl>
                                      </p:cBhvr>
                                      <p:to x="100000" y="90000"/>
                                    </p:animScale>
                                    <p:animScale>
                                      <p:cBhvr>
                                        <p:cTn id="23" dur="75" decel="50000">
                                          <p:stCondLst>
                                            <p:cond delay="751"/>
                                          </p:stCondLst>
                                        </p:cTn>
                                        <p:tgtEl>
                                          <p:spTgt spid="14"/>
                                        </p:tgtEl>
                                      </p:cBhvr>
                                      <p:to x="100000" y="100000"/>
                                    </p:animScale>
                                    <p:animScale>
                                      <p:cBhvr>
                                        <p:cTn id="24" dur="12">
                                          <p:stCondLst>
                                            <p:cond delay="814"/>
                                          </p:stCondLst>
                                        </p:cTn>
                                        <p:tgtEl>
                                          <p:spTgt spid="14"/>
                                        </p:tgtEl>
                                      </p:cBhvr>
                                      <p:to x="100000" y="95000"/>
                                    </p:animScale>
                                    <p:animScale>
                                      <p:cBhvr>
                                        <p:cTn id="25" dur="75" decel="50000">
                                          <p:stCondLst>
                                            <p:cond delay="825"/>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CEB914D-88FD-0C52-BA48-AAE920DCBA06}"/>
              </a:ext>
            </a:extLst>
          </p:cNvPr>
          <p:cNvSpPr txBox="1"/>
          <p:nvPr/>
        </p:nvSpPr>
        <p:spPr>
          <a:xfrm>
            <a:off x="3099210" y="1876595"/>
            <a:ext cx="6508202" cy="3690241"/>
          </a:xfrm>
          <a:prstGeom prst="rect">
            <a:avLst/>
          </a:prstGeom>
          <a:noFill/>
        </p:spPr>
        <p:txBody>
          <a:bodyPr wrap="square">
            <a:spAutoFit/>
          </a:bodyPr>
          <a:lstStyle/>
          <a:p>
            <a:pPr lvl="0">
              <a:lnSpc>
                <a:spcPct val="150000"/>
              </a:lnSpc>
            </a:pPr>
            <a:r>
              <a:rPr lang="vi-VN" sz="4000">
                <a:solidFill>
                  <a:prstClr val="black"/>
                </a:solidFill>
                <a:latin typeface="Calibri" panose="020F0502020204030204"/>
              </a:rPr>
              <a:t>Quê nội thì xa ngái</a:t>
            </a:r>
          </a:p>
          <a:p>
            <a:pPr lvl="0">
              <a:lnSpc>
                <a:spcPct val="150000"/>
              </a:lnSpc>
            </a:pPr>
            <a:r>
              <a:rPr lang="vi-VN" sz="4000">
                <a:solidFill>
                  <a:prstClr val="black"/>
                </a:solidFill>
                <a:latin typeface="Calibri" panose="020F0502020204030204"/>
              </a:rPr>
              <a:t>Chưa một lần về thăm </a:t>
            </a:r>
          </a:p>
          <a:p>
            <a:pPr lvl="0">
              <a:lnSpc>
                <a:spcPct val="150000"/>
              </a:lnSpc>
            </a:pPr>
            <a:r>
              <a:rPr lang="vi-VN" sz="4000">
                <a:solidFill>
                  <a:prstClr val="black"/>
                </a:solidFill>
                <a:latin typeface="Calibri" panose="020F0502020204030204"/>
              </a:rPr>
              <a:t>Chỉ nghe qua điện thoại </a:t>
            </a:r>
          </a:p>
          <a:p>
            <a:pPr lvl="0">
              <a:lnSpc>
                <a:spcPct val="150000"/>
              </a:lnSpc>
            </a:pPr>
            <a:r>
              <a:rPr lang="vi-VN" sz="4000">
                <a:solidFill>
                  <a:prstClr val="black"/>
                </a:solidFill>
                <a:latin typeface="Calibri" panose="020F0502020204030204"/>
              </a:rPr>
              <a:t>Mà quá chừng nhớ mong</a:t>
            </a:r>
          </a:p>
        </p:txBody>
      </p:sp>
      <p:sp>
        <p:nvSpPr>
          <p:cNvPr id="59" name="Rectangle: Rounded Corners 58">
            <a:extLst>
              <a:ext uri="{FF2B5EF4-FFF2-40B4-BE49-F238E27FC236}">
                <a16:creationId xmlns:a16="http://schemas.microsoft.com/office/drawing/2014/main" id="{47BCF638-28C7-73D5-51B2-5C41F593059D}"/>
              </a:ext>
            </a:extLst>
          </p:cNvPr>
          <p:cNvSpPr/>
          <p:nvPr/>
        </p:nvSpPr>
        <p:spPr>
          <a:xfrm>
            <a:off x="2802237" y="150125"/>
            <a:ext cx="6525917" cy="743421"/>
          </a:xfrm>
          <a:custGeom>
            <a:avLst/>
            <a:gdLst>
              <a:gd name="connsiteX0" fmla="*/ 0 w 6525917"/>
              <a:gd name="connsiteY0" fmla="*/ 167976 h 743421"/>
              <a:gd name="connsiteX1" fmla="*/ 167976 w 6525917"/>
              <a:gd name="connsiteY1" fmla="*/ 0 h 743421"/>
              <a:gd name="connsiteX2" fmla="*/ 855750 w 6525917"/>
              <a:gd name="connsiteY2" fmla="*/ 0 h 743421"/>
              <a:gd name="connsiteX3" fmla="*/ 1543524 w 6525917"/>
              <a:gd name="connsiteY3" fmla="*/ 0 h 743421"/>
              <a:gd name="connsiteX4" fmla="*/ 2045599 w 6525917"/>
              <a:gd name="connsiteY4" fmla="*/ 0 h 743421"/>
              <a:gd name="connsiteX5" fmla="*/ 2547674 w 6525917"/>
              <a:gd name="connsiteY5" fmla="*/ 0 h 743421"/>
              <a:gd name="connsiteX6" fmla="*/ 3111648 w 6525917"/>
              <a:gd name="connsiteY6" fmla="*/ 0 h 743421"/>
              <a:gd name="connsiteX7" fmla="*/ 3799422 w 6525917"/>
              <a:gd name="connsiteY7" fmla="*/ 0 h 743421"/>
              <a:gd name="connsiteX8" fmla="*/ 4425296 w 6525917"/>
              <a:gd name="connsiteY8" fmla="*/ 0 h 743421"/>
              <a:gd name="connsiteX9" fmla="*/ 5051171 w 6525917"/>
              <a:gd name="connsiteY9" fmla="*/ 0 h 743421"/>
              <a:gd name="connsiteX10" fmla="*/ 5677045 w 6525917"/>
              <a:gd name="connsiteY10" fmla="*/ 0 h 743421"/>
              <a:gd name="connsiteX11" fmla="*/ 6357941 w 6525917"/>
              <a:gd name="connsiteY11" fmla="*/ 0 h 743421"/>
              <a:gd name="connsiteX12" fmla="*/ 6525917 w 6525917"/>
              <a:gd name="connsiteY12" fmla="*/ 167976 h 743421"/>
              <a:gd name="connsiteX13" fmla="*/ 6525917 w 6525917"/>
              <a:gd name="connsiteY13" fmla="*/ 575445 h 743421"/>
              <a:gd name="connsiteX14" fmla="*/ 6357941 w 6525917"/>
              <a:gd name="connsiteY14" fmla="*/ 743421 h 743421"/>
              <a:gd name="connsiteX15" fmla="*/ 5732067 w 6525917"/>
              <a:gd name="connsiteY15" fmla="*/ 743421 h 743421"/>
              <a:gd name="connsiteX16" fmla="*/ 4920494 w 6525917"/>
              <a:gd name="connsiteY16" fmla="*/ 743421 h 743421"/>
              <a:gd name="connsiteX17" fmla="*/ 4232720 w 6525917"/>
              <a:gd name="connsiteY17" fmla="*/ 743421 h 743421"/>
              <a:gd name="connsiteX18" fmla="*/ 3606845 w 6525917"/>
              <a:gd name="connsiteY18" fmla="*/ 743421 h 743421"/>
              <a:gd name="connsiteX19" fmla="*/ 2795272 w 6525917"/>
              <a:gd name="connsiteY19" fmla="*/ 743421 h 743421"/>
              <a:gd name="connsiteX20" fmla="*/ 2045599 w 6525917"/>
              <a:gd name="connsiteY20" fmla="*/ 743421 h 743421"/>
              <a:gd name="connsiteX21" fmla="*/ 1357825 w 6525917"/>
              <a:gd name="connsiteY21" fmla="*/ 743421 h 743421"/>
              <a:gd name="connsiteX22" fmla="*/ 855750 w 6525917"/>
              <a:gd name="connsiteY22" fmla="*/ 743421 h 743421"/>
              <a:gd name="connsiteX23" fmla="*/ 167976 w 6525917"/>
              <a:gd name="connsiteY23" fmla="*/ 743421 h 743421"/>
              <a:gd name="connsiteX24" fmla="*/ 0 w 6525917"/>
              <a:gd name="connsiteY24" fmla="*/ 575445 h 743421"/>
              <a:gd name="connsiteX25" fmla="*/ 0 w 6525917"/>
              <a:gd name="connsiteY25" fmla="*/ 167976 h 74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25917" h="743421" fill="none" extrusionOk="0">
                <a:moveTo>
                  <a:pt x="0" y="167976"/>
                </a:moveTo>
                <a:cubicBezTo>
                  <a:pt x="-20913" y="78065"/>
                  <a:pt x="87321" y="-7273"/>
                  <a:pt x="167976" y="0"/>
                </a:cubicBezTo>
                <a:cubicBezTo>
                  <a:pt x="469471" y="13343"/>
                  <a:pt x="604890" y="4512"/>
                  <a:pt x="855750" y="0"/>
                </a:cubicBezTo>
                <a:cubicBezTo>
                  <a:pt x="1106610" y="-4512"/>
                  <a:pt x="1391436" y="-7406"/>
                  <a:pt x="1543524" y="0"/>
                </a:cubicBezTo>
                <a:cubicBezTo>
                  <a:pt x="1695612" y="7406"/>
                  <a:pt x="1897792" y="6227"/>
                  <a:pt x="2045599" y="0"/>
                </a:cubicBezTo>
                <a:cubicBezTo>
                  <a:pt x="2193407" y="-6227"/>
                  <a:pt x="2438578" y="-1749"/>
                  <a:pt x="2547674" y="0"/>
                </a:cubicBezTo>
                <a:cubicBezTo>
                  <a:pt x="2656771" y="1749"/>
                  <a:pt x="2911762" y="17447"/>
                  <a:pt x="3111648" y="0"/>
                </a:cubicBezTo>
                <a:cubicBezTo>
                  <a:pt x="3311534" y="-17447"/>
                  <a:pt x="3583710" y="-2207"/>
                  <a:pt x="3799422" y="0"/>
                </a:cubicBezTo>
                <a:cubicBezTo>
                  <a:pt x="4015134" y="2207"/>
                  <a:pt x="4190540" y="-11902"/>
                  <a:pt x="4425296" y="0"/>
                </a:cubicBezTo>
                <a:cubicBezTo>
                  <a:pt x="4660052" y="11902"/>
                  <a:pt x="4811024" y="-1339"/>
                  <a:pt x="5051171" y="0"/>
                </a:cubicBezTo>
                <a:cubicBezTo>
                  <a:pt x="5291319" y="1339"/>
                  <a:pt x="5486866" y="-9015"/>
                  <a:pt x="5677045" y="0"/>
                </a:cubicBezTo>
                <a:cubicBezTo>
                  <a:pt x="5867224" y="9015"/>
                  <a:pt x="6133319" y="-20477"/>
                  <a:pt x="6357941" y="0"/>
                </a:cubicBezTo>
                <a:cubicBezTo>
                  <a:pt x="6448524" y="-4663"/>
                  <a:pt x="6528869" y="69530"/>
                  <a:pt x="6525917" y="167976"/>
                </a:cubicBezTo>
                <a:cubicBezTo>
                  <a:pt x="6510798" y="293545"/>
                  <a:pt x="6545509" y="387446"/>
                  <a:pt x="6525917" y="575445"/>
                </a:cubicBezTo>
                <a:cubicBezTo>
                  <a:pt x="6526488" y="672761"/>
                  <a:pt x="6436829" y="737292"/>
                  <a:pt x="6357941" y="743421"/>
                </a:cubicBezTo>
                <a:cubicBezTo>
                  <a:pt x="6214487" y="758679"/>
                  <a:pt x="5955516" y="764789"/>
                  <a:pt x="5732067" y="743421"/>
                </a:cubicBezTo>
                <a:cubicBezTo>
                  <a:pt x="5508618" y="722053"/>
                  <a:pt x="5229638" y="709718"/>
                  <a:pt x="4920494" y="743421"/>
                </a:cubicBezTo>
                <a:cubicBezTo>
                  <a:pt x="4611350" y="777124"/>
                  <a:pt x="4474739" y="754957"/>
                  <a:pt x="4232720" y="743421"/>
                </a:cubicBezTo>
                <a:cubicBezTo>
                  <a:pt x="3990701" y="731885"/>
                  <a:pt x="3763424" y="727107"/>
                  <a:pt x="3606845" y="743421"/>
                </a:cubicBezTo>
                <a:cubicBezTo>
                  <a:pt x="3450267" y="759735"/>
                  <a:pt x="3131744" y="721688"/>
                  <a:pt x="2795272" y="743421"/>
                </a:cubicBezTo>
                <a:cubicBezTo>
                  <a:pt x="2458800" y="765154"/>
                  <a:pt x="2280387" y="728726"/>
                  <a:pt x="2045599" y="743421"/>
                </a:cubicBezTo>
                <a:cubicBezTo>
                  <a:pt x="1810811" y="758116"/>
                  <a:pt x="1501246" y="720248"/>
                  <a:pt x="1357825" y="743421"/>
                </a:cubicBezTo>
                <a:cubicBezTo>
                  <a:pt x="1214404" y="766594"/>
                  <a:pt x="1104635" y="765719"/>
                  <a:pt x="855750" y="743421"/>
                </a:cubicBezTo>
                <a:cubicBezTo>
                  <a:pt x="606865" y="721123"/>
                  <a:pt x="322567" y="728178"/>
                  <a:pt x="167976" y="743421"/>
                </a:cubicBezTo>
                <a:cubicBezTo>
                  <a:pt x="78389" y="739341"/>
                  <a:pt x="-11805" y="681315"/>
                  <a:pt x="0" y="575445"/>
                </a:cubicBezTo>
                <a:cubicBezTo>
                  <a:pt x="-2778" y="451332"/>
                  <a:pt x="-1803" y="327181"/>
                  <a:pt x="0" y="167976"/>
                </a:cubicBezTo>
                <a:close/>
              </a:path>
              <a:path w="6525917" h="743421" stroke="0" extrusionOk="0">
                <a:moveTo>
                  <a:pt x="0" y="167976"/>
                </a:moveTo>
                <a:cubicBezTo>
                  <a:pt x="-9812" y="85503"/>
                  <a:pt x="76929" y="7294"/>
                  <a:pt x="167976" y="0"/>
                </a:cubicBezTo>
                <a:cubicBezTo>
                  <a:pt x="295062" y="-14336"/>
                  <a:pt x="508068" y="-21328"/>
                  <a:pt x="731951" y="0"/>
                </a:cubicBezTo>
                <a:cubicBezTo>
                  <a:pt x="955834" y="21328"/>
                  <a:pt x="1060860" y="-28588"/>
                  <a:pt x="1357825" y="0"/>
                </a:cubicBezTo>
                <a:cubicBezTo>
                  <a:pt x="1654790" y="28588"/>
                  <a:pt x="1729821" y="7096"/>
                  <a:pt x="1859900" y="0"/>
                </a:cubicBezTo>
                <a:cubicBezTo>
                  <a:pt x="1989980" y="-7096"/>
                  <a:pt x="2449569" y="-14511"/>
                  <a:pt x="2609573" y="0"/>
                </a:cubicBezTo>
                <a:cubicBezTo>
                  <a:pt x="2769577" y="14511"/>
                  <a:pt x="2876400" y="-21566"/>
                  <a:pt x="3111648" y="0"/>
                </a:cubicBezTo>
                <a:cubicBezTo>
                  <a:pt x="3346896" y="21566"/>
                  <a:pt x="3567065" y="-9486"/>
                  <a:pt x="3799422" y="0"/>
                </a:cubicBezTo>
                <a:cubicBezTo>
                  <a:pt x="4031779" y="9486"/>
                  <a:pt x="4243371" y="-17873"/>
                  <a:pt x="4363397" y="0"/>
                </a:cubicBezTo>
                <a:cubicBezTo>
                  <a:pt x="4483424" y="17873"/>
                  <a:pt x="4752135" y="-13405"/>
                  <a:pt x="4927371" y="0"/>
                </a:cubicBezTo>
                <a:cubicBezTo>
                  <a:pt x="5102607" y="13405"/>
                  <a:pt x="5251468" y="1945"/>
                  <a:pt x="5429446" y="0"/>
                </a:cubicBezTo>
                <a:cubicBezTo>
                  <a:pt x="5607425" y="-1945"/>
                  <a:pt x="6122785" y="-28036"/>
                  <a:pt x="6357941" y="0"/>
                </a:cubicBezTo>
                <a:cubicBezTo>
                  <a:pt x="6453656" y="-2117"/>
                  <a:pt x="6533250" y="84455"/>
                  <a:pt x="6525917" y="167976"/>
                </a:cubicBezTo>
                <a:cubicBezTo>
                  <a:pt x="6535298" y="289258"/>
                  <a:pt x="6539822" y="403410"/>
                  <a:pt x="6525917" y="575445"/>
                </a:cubicBezTo>
                <a:cubicBezTo>
                  <a:pt x="6533836" y="663813"/>
                  <a:pt x="6450062" y="740412"/>
                  <a:pt x="6357941" y="743421"/>
                </a:cubicBezTo>
                <a:cubicBezTo>
                  <a:pt x="6104731" y="721534"/>
                  <a:pt x="6043999" y="761995"/>
                  <a:pt x="5793966" y="743421"/>
                </a:cubicBezTo>
                <a:cubicBezTo>
                  <a:pt x="5543934" y="724847"/>
                  <a:pt x="5357710" y="717626"/>
                  <a:pt x="5229992" y="743421"/>
                </a:cubicBezTo>
                <a:cubicBezTo>
                  <a:pt x="5102274" y="769216"/>
                  <a:pt x="4806221" y="769039"/>
                  <a:pt x="4604118" y="743421"/>
                </a:cubicBezTo>
                <a:cubicBezTo>
                  <a:pt x="4402015" y="717803"/>
                  <a:pt x="4210429" y="721988"/>
                  <a:pt x="3854444" y="743421"/>
                </a:cubicBezTo>
                <a:cubicBezTo>
                  <a:pt x="3498459" y="764854"/>
                  <a:pt x="3514591" y="735781"/>
                  <a:pt x="3290469" y="743421"/>
                </a:cubicBezTo>
                <a:cubicBezTo>
                  <a:pt x="3066347" y="751061"/>
                  <a:pt x="2707694" y="707124"/>
                  <a:pt x="2478896" y="743421"/>
                </a:cubicBezTo>
                <a:cubicBezTo>
                  <a:pt x="2250098" y="779718"/>
                  <a:pt x="2128338" y="723181"/>
                  <a:pt x="1791122" y="743421"/>
                </a:cubicBezTo>
                <a:cubicBezTo>
                  <a:pt x="1453906" y="763661"/>
                  <a:pt x="1412554" y="753599"/>
                  <a:pt x="1227148" y="743421"/>
                </a:cubicBezTo>
                <a:cubicBezTo>
                  <a:pt x="1041742" y="733243"/>
                  <a:pt x="516811" y="758428"/>
                  <a:pt x="167976" y="743421"/>
                </a:cubicBezTo>
                <a:cubicBezTo>
                  <a:pt x="78770" y="737420"/>
                  <a:pt x="1878" y="666150"/>
                  <a:pt x="0" y="575445"/>
                </a:cubicBezTo>
                <a:cubicBezTo>
                  <a:pt x="17625" y="422459"/>
                  <a:pt x="7170" y="277101"/>
                  <a:pt x="0" y="167976"/>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thuộc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lòng</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khổ</a:t>
            </a:r>
            <a:r>
              <a:rPr kumimoji="0" lang="en-US" sz="4000" b="1" i="0" u="none" strike="noStrike" kern="1200" cap="none" spc="0" normalizeH="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62350276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6000">
                                          <p:cBhvr additive="base">
                                            <p:cTn id="7" dur="1000" fill="hold"/>
                                            <p:tgtEl>
                                              <p:spTgt spid="5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xEl>
                                                  <p:pRg st="0" end="0"/>
                                                </p:txEl>
                                              </p:spTgt>
                                            </p:tgtEl>
                                          </p:cBhvr>
                                        </p:animEffect>
                                        <p:set>
                                          <p:cBhvr>
                                            <p:cTn id="13"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xEl>
                                                  <p:pRg st="1" end="1"/>
                                                </p:txEl>
                                              </p:spTgt>
                                            </p:tgtEl>
                                          </p:cBhvr>
                                        </p:animEffect>
                                        <p:set>
                                          <p:cBhvr>
                                            <p:cTn id="18"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xEl>
                                                  <p:pRg st="2" end="2"/>
                                                </p:txEl>
                                              </p:spTgt>
                                            </p:tgtEl>
                                          </p:cBhvr>
                                        </p:animEffect>
                                        <p:set>
                                          <p:cBhvr>
                                            <p:cTn id="23"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xEl>
                                                  <p:pRg st="3" end="3"/>
                                                </p:txEl>
                                              </p:spTgt>
                                            </p:tgtEl>
                                          </p:cBhvr>
                                        </p:animEffect>
                                        <p:set>
                                          <p:cBhvr>
                                            <p:cTn id="28"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xEl>
                                                  <p:pRg st="0" end="0"/>
                                                </p:txEl>
                                              </p:spTgt>
                                            </p:tgtEl>
                                          </p:cBhvr>
                                        </p:animEffect>
                                        <p:set>
                                          <p:cBhvr>
                                            <p:cTn id="13"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xEl>
                                                  <p:pRg st="1" end="1"/>
                                                </p:txEl>
                                              </p:spTgt>
                                            </p:tgtEl>
                                          </p:cBhvr>
                                        </p:animEffect>
                                        <p:set>
                                          <p:cBhvr>
                                            <p:cTn id="18"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xEl>
                                                  <p:pRg st="2" end="2"/>
                                                </p:txEl>
                                              </p:spTgt>
                                            </p:tgtEl>
                                          </p:cBhvr>
                                        </p:animEffect>
                                        <p:set>
                                          <p:cBhvr>
                                            <p:cTn id="23"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xEl>
                                                  <p:pRg st="3" end="3"/>
                                                </p:txEl>
                                              </p:spTgt>
                                            </p:tgtEl>
                                          </p:cBhvr>
                                        </p:animEffect>
                                        <p:set>
                                          <p:cBhvr>
                                            <p:cTn id="28"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CEB914D-88FD-0C52-BA48-AAE920DCBA06}"/>
              </a:ext>
            </a:extLst>
          </p:cNvPr>
          <p:cNvSpPr txBox="1"/>
          <p:nvPr/>
        </p:nvSpPr>
        <p:spPr>
          <a:xfrm>
            <a:off x="779090" y="1973825"/>
            <a:ext cx="6508202" cy="3170099"/>
          </a:xfrm>
          <a:prstGeom prst="rect">
            <a:avLst/>
          </a:prstGeom>
          <a:noFill/>
        </p:spPr>
        <p:txBody>
          <a:bodyPr wrap="square">
            <a:spAutoFit/>
          </a:bodyPr>
          <a:lstStyle/>
          <a:p>
            <a:pPr lvl="0"/>
            <a:r>
              <a:rPr lang="en-US" sz="4000">
                <a:solidFill>
                  <a:prstClr val="black"/>
                </a:solidFill>
              </a:rPr>
              <a:t>Trăm         với nghìn </a:t>
            </a:r>
          </a:p>
          <a:p>
            <a:pPr lvl="0"/>
            <a:r>
              <a:rPr lang="en-US" sz="4000">
                <a:solidFill>
                  <a:prstClr val="black"/>
                </a:solidFill>
              </a:rPr>
              <a:t>Thoắt gần trong gang tấc </a:t>
            </a:r>
          </a:p>
          <a:p>
            <a:pPr lvl="0"/>
            <a:r>
              <a:rPr lang="en-US" sz="4000">
                <a:solidFill>
                  <a:prstClr val="black"/>
                </a:solidFill>
              </a:rPr>
              <a:t>Chuông                    reo giòn </a:t>
            </a:r>
          </a:p>
          <a:p>
            <a:pPr lvl="0"/>
            <a:r>
              <a:rPr lang="en-US" sz="4000">
                <a:solidFill>
                  <a:prstClr val="black"/>
                </a:solidFill>
              </a:rPr>
              <a:t>Những niềm vui bất chợt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2A293C73-C0A6-4A97-AF93-1CA0CC1C4A19}"/>
              </a:ext>
            </a:extLst>
          </p:cNvPr>
          <p:cNvGrpSpPr/>
          <p:nvPr/>
        </p:nvGrpSpPr>
        <p:grpSpPr>
          <a:xfrm>
            <a:off x="6347963" y="1713664"/>
            <a:ext cx="5597603" cy="5079764"/>
            <a:chOff x="6347963" y="1713664"/>
            <a:chExt cx="5597603" cy="5079764"/>
          </a:xfrm>
        </p:grpSpPr>
        <p:pic>
          <p:nvPicPr>
            <p:cNvPr id="58" name="Picture 57" descr="Icon&#10;&#10;Description automatically generated">
              <a:extLst>
                <a:ext uri="{FF2B5EF4-FFF2-40B4-BE49-F238E27FC236}">
                  <a16:creationId xmlns:a16="http://schemas.microsoft.com/office/drawing/2014/main" id="{ED218197-3B89-AA24-EB24-DBEBB1C7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963" y="1713664"/>
              <a:ext cx="5597603" cy="5079764"/>
            </a:xfrm>
            <a:prstGeom prst="rect">
              <a:avLst/>
            </a:prstGeom>
          </p:spPr>
        </p:pic>
        <p:sp>
          <p:nvSpPr>
            <p:cNvPr id="55" name="TextBox 54">
              <a:extLst>
                <a:ext uri="{FF2B5EF4-FFF2-40B4-BE49-F238E27FC236}">
                  <a16:creationId xmlns:a16="http://schemas.microsoft.com/office/drawing/2014/main" id="{2A7A2091-D596-2884-7A52-84427B013E5E}"/>
                </a:ext>
              </a:extLst>
            </p:cNvPr>
            <p:cNvSpPr txBox="1"/>
            <p:nvPr/>
          </p:nvSpPr>
          <p:spPr>
            <a:xfrm>
              <a:off x="7127663" y="2236138"/>
              <a:ext cx="4086476"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Thay</a:t>
              </a:r>
              <a:endPar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hình</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ảnh</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sau</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bằng</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phù</a:t>
              </a:r>
              <a:r>
                <a:rPr kumimoji="0" lang="en-US"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000" b="0"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hợp</a:t>
              </a:r>
              <a:endParaRPr kumimoji="0" lang="vi-VN" sz="4000" b="0"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
        <p:nvSpPr>
          <p:cNvPr id="59" name="Rectangle: Rounded Corners 58">
            <a:extLst>
              <a:ext uri="{FF2B5EF4-FFF2-40B4-BE49-F238E27FC236}">
                <a16:creationId xmlns:a16="http://schemas.microsoft.com/office/drawing/2014/main" id="{47BCF638-28C7-73D5-51B2-5C41F593059D}"/>
              </a:ext>
            </a:extLst>
          </p:cNvPr>
          <p:cNvSpPr/>
          <p:nvPr/>
        </p:nvSpPr>
        <p:spPr>
          <a:xfrm>
            <a:off x="6240959" y="0"/>
            <a:ext cx="5260672" cy="1597552"/>
          </a:xfrm>
          <a:custGeom>
            <a:avLst/>
            <a:gdLst>
              <a:gd name="connsiteX0" fmla="*/ 0 w 5260672"/>
              <a:gd name="connsiteY0" fmla="*/ 360967 h 1597552"/>
              <a:gd name="connsiteX1" fmla="*/ 360967 w 5260672"/>
              <a:gd name="connsiteY1" fmla="*/ 0 h 1597552"/>
              <a:gd name="connsiteX2" fmla="*/ 963971 w 5260672"/>
              <a:gd name="connsiteY2" fmla="*/ 0 h 1597552"/>
              <a:gd name="connsiteX3" fmla="*/ 1521587 w 5260672"/>
              <a:gd name="connsiteY3" fmla="*/ 0 h 1597552"/>
              <a:gd name="connsiteX4" fmla="*/ 2033816 w 5260672"/>
              <a:gd name="connsiteY4" fmla="*/ 0 h 1597552"/>
              <a:gd name="connsiteX5" fmla="*/ 2591433 w 5260672"/>
              <a:gd name="connsiteY5" fmla="*/ 0 h 1597552"/>
              <a:gd name="connsiteX6" fmla="*/ 3239824 w 5260672"/>
              <a:gd name="connsiteY6" fmla="*/ 0 h 1597552"/>
              <a:gd name="connsiteX7" fmla="*/ 3752053 w 5260672"/>
              <a:gd name="connsiteY7" fmla="*/ 0 h 1597552"/>
              <a:gd name="connsiteX8" fmla="*/ 4264282 w 5260672"/>
              <a:gd name="connsiteY8" fmla="*/ 0 h 1597552"/>
              <a:gd name="connsiteX9" fmla="*/ 4899705 w 5260672"/>
              <a:gd name="connsiteY9" fmla="*/ 0 h 1597552"/>
              <a:gd name="connsiteX10" fmla="*/ 5260672 w 5260672"/>
              <a:gd name="connsiteY10" fmla="*/ 360967 h 1597552"/>
              <a:gd name="connsiteX11" fmla="*/ 5260672 w 5260672"/>
              <a:gd name="connsiteY11" fmla="*/ 772507 h 1597552"/>
              <a:gd name="connsiteX12" fmla="*/ 5260672 w 5260672"/>
              <a:gd name="connsiteY12" fmla="*/ 1236585 h 1597552"/>
              <a:gd name="connsiteX13" fmla="*/ 4899705 w 5260672"/>
              <a:gd name="connsiteY13" fmla="*/ 1597552 h 1597552"/>
              <a:gd name="connsiteX14" fmla="*/ 4387476 w 5260672"/>
              <a:gd name="connsiteY14" fmla="*/ 1597552 h 1597552"/>
              <a:gd name="connsiteX15" fmla="*/ 3648310 w 5260672"/>
              <a:gd name="connsiteY15" fmla="*/ 1597552 h 1597552"/>
              <a:gd name="connsiteX16" fmla="*/ 2999919 w 5260672"/>
              <a:gd name="connsiteY16" fmla="*/ 1597552 h 1597552"/>
              <a:gd name="connsiteX17" fmla="*/ 2260753 w 5260672"/>
              <a:gd name="connsiteY17" fmla="*/ 1597552 h 1597552"/>
              <a:gd name="connsiteX18" fmla="*/ 1703137 w 5260672"/>
              <a:gd name="connsiteY18" fmla="*/ 1597552 h 1597552"/>
              <a:gd name="connsiteX19" fmla="*/ 963971 w 5260672"/>
              <a:gd name="connsiteY19" fmla="*/ 1597552 h 1597552"/>
              <a:gd name="connsiteX20" fmla="*/ 360967 w 5260672"/>
              <a:gd name="connsiteY20" fmla="*/ 1597552 h 1597552"/>
              <a:gd name="connsiteX21" fmla="*/ 0 w 5260672"/>
              <a:gd name="connsiteY21" fmla="*/ 1236585 h 1597552"/>
              <a:gd name="connsiteX22" fmla="*/ 0 w 5260672"/>
              <a:gd name="connsiteY22" fmla="*/ 807532 h 1597552"/>
              <a:gd name="connsiteX23" fmla="*/ 0 w 5260672"/>
              <a:gd name="connsiteY23" fmla="*/ 360967 h 159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0672" h="1597552" fill="none" extrusionOk="0">
                <a:moveTo>
                  <a:pt x="0" y="360967"/>
                </a:moveTo>
                <a:cubicBezTo>
                  <a:pt x="6238" y="151109"/>
                  <a:pt x="187815" y="-28826"/>
                  <a:pt x="360967" y="0"/>
                </a:cubicBezTo>
                <a:cubicBezTo>
                  <a:pt x="549050" y="5462"/>
                  <a:pt x="719221" y="9390"/>
                  <a:pt x="963971" y="0"/>
                </a:cubicBezTo>
                <a:cubicBezTo>
                  <a:pt x="1208721" y="-9390"/>
                  <a:pt x="1254627" y="25995"/>
                  <a:pt x="1521587" y="0"/>
                </a:cubicBezTo>
                <a:cubicBezTo>
                  <a:pt x="1788547" y="-25995"/>
                  <a:pt x="1887412" y="19944"/>
                  <a:pt x="2033816" y="0"/>
                </a:cubicBezTo>
                <a:cubicBezTo>
                  <a:pt x="2180220" y="-19944"/>
                  <a:pt x="2387734" y="-19100"/>
                  <a:pt x="2591433" y="0"/>
                </a:cubicBezTo>
                <a:cubicBezTo>
                  <a:pt x="2795132" y="19100"/>
                  <a:pt x="2931806" y="6610"/>
                  <a:pt x="3239824" y="0"/>
                </a:cubicBezTo>
                <a:cubicBezTo>
                  <a:pt x="3547842" y="-6610"/>
                  <a:pt x="3499296" y="15160"/>
                  <a:pt x="3752053" y="0"/>
                </a:cubicBezTo>
                <a:cubicBezTo>
                  <a:pt x="4004810" y="-15160"/>
                  <a:pt x="4068065" y="-17264"/>
                  <a:pt x="4264282" y="0"/>
                </a:cubicBezTo>
                <a:cubicBezTo>
                  <a:pt x="4460499" y="17264"/>
                  <a:pt x="4685708" y="-28552"/>
                  <a:pt x="4899705" y="0"/>
                </a:cubicBezTo>
                <a:cubicBezTo>
                  <a:pt x="5145327" y="-1511"/>
                  <a:pt x="5233599" y="199704"/>
                  <a:pt x="5260672" y="360967"/>
                </a:cubicBezTo>
                <a:cubicBezTo>
                  <a:pt x="5246903" y="503360"/>
                  <a:pt x="5265114" y="642901"/>
                  <a:pt x="5260672" y="772507"/>
                </a:cubicBezTo>
                <a:cubicBezTo>
                  <a:pt x="5256230" y="902113"/>
                  <a:pt x="5237981" y="1011786"/>
                  <a:pt x="5260672" y="1236585"/>
                </a:cubicBezTo>
                <a:cubicBezTo>
                  <a:pt x="5261972" y="1426581"/>
                  <a:pt x="5099240" y="1558948"/>
                  <a:pt x="4899705" y="1597552"/>
                </a:cubicBezTo>
                <a:cubicBezTo>
                  <a:pt x="4652011" y="1609164"/>
                  <a:pt x="4521389" y="1582487"/>
                  <a:pt x="4387476" y="1597552"/>
                </a:cubicBezTo>
                <a:cubicBezTo>
                  <a:pt x="4253563" y="1612617"/>
                  <a:pt x="3993319" y="1576273"/>
                  <a:pt x="3648310" y="1597552"/>
                </a:cubicBezTo>
                <a:cubicBezTo>
                  <a:pt x="3303301" y="1618831"/>
                  <a:pt x="3186940" y="1572758"/>
                  <a:pt x="2999919" y="1597552"/>
                </a:cubicBezTo>
                <a:cubicBezTo>
                  <a:pt x="2812898" y="1622346"/>
                  <a:pt x="2624209" y="1602372"/>
                  <a:pt x="2260753" y="1597552"/>
                </a:cubicBezTo>
                <a:cubicBezTo>
                  <a:pt x="1897297" y="1592732"/>
                  <a:pt x="1816843" y="1593696"/>
                  <a:pt x="1703137" y="1597552"/>
                </a:cubicBezTo>
                <a:cubicBezTo>
                  <a:pt x="1589431" y="1601408"/>
                  <a:pt x="1309225" y="1576406"/>
                  <a:pt x="963971" y="1597552"/>
                </a:cubicBezTo>
                <a:cubicBezTo>
                  <a:pt x="618717" y="1618698"/>
                  <a:pt x="625600" y="1595863"/>
                  <a:pt x="360967" y="1597552"/>
                </a:cubicBezTo>
                <a:cubicBezTo>
                  <a:pt x="128645" y="1570587"/>
                  <a:pt x="20899" y="1443908"/>
                  <a:pt x="0" y="1236585"/>
                </a:cubicBezTo>
                <a:cubicBezTo>
                  <a:pt x="17435" y="1060733"/>
                  <a:pt x="15181" y="923958"/>
                  <a:pt x="0" y="807532"/>
                </a:cubicBezTo>
                <a:cubicBezTo>
                  <a:pt x="-15181" y="691106"/>
                  <a:pt x="-13048" y="508439"/>
                  <a:pt x="0" y="360967"/>
                </a:cubicBezTo>
                <a:close/>
              </a:path>
              <a:path w="5260672" h="1597552" stroke="0" extrusionOk="0">
                <a:moveTo>
                  <a:pt x="0" y="360967"/>
                </a:moveTo>
                <a:cubicBezTo>
                  <a:pt x="-18685" y="181221"/>
                  <a:pt x="168792" y="30379"/>
                  <a:pt x="360967" y="0"/>
                </a:cubicBezTo>
                <a:cubicBezTo>
                  <a:pt x="604897" y="-21601"/>
                  <a:pt x="689044" y="555"/>
                  <a:pt x="918583" y="0"/>
                </a:cubicBezTo>
                <a:cubicBezTo>
                  <a:pt x="1148122" y="-555"/>
                  <a:pt x="1276116" y="22277"/>
                  <a:pt x="1521587" y="0"/>
                </a:cubicBezTo>
                <a:cubicBezTo>
                  <a:pt x="1767058" y="-22277"/>
                  <a:pt x="1919002" y="7993"/>
                  <a:pt x="2033816" y="0"/>
                </a:cubicBezTo>
                <a:cubicBezTo>
                  <a:pt x="2148630" y="-7993"/>
                  <a:pt x="2411168" y="-12344"/>
                  <a:pt x="2727595" y="0"/>
                </a:cubicBezTo>
                <a:cubicBezTo>
                  <a:pt x="3044022" y="12344"/>
                  <a:pt x="3071160" y="13886"/>
                  <a:pt x="3239824" y="0"/>
                </a:cubicBezTo>
                <a:cubicBezTo>
                  <a:pt x="3408488" y="-13886"/>
                  <a:pt x="3744547" y="25069"/>
                  <a:pt x="3888215" y="0"/>
                </a:cubicBezTo>
                <a:cubicBezTo>
                  <a:pt x="4031883" y="-25069"/>
                  <a:pt x="4563980" y="9600"/>
                  <a:pt x="4899705" y="0"/>
                </a:cubicBezTo>
                <a:cubicBezTo>
                  <a:pt x="5081240" y="24257"/>
                  <a:pt x="5253276" y="182179"/>
                  <a:pt x="5260672" y="360967"/>
                </a:cubicBezTo>
                <a:cubicBezTo>
                  <a:pt x="5239578" y="496926"/>
                  <a:pt x="5262992" y="590238"/>
                  <a:pt x="5260672" y="798776"/>
                </a:cubicBezTo>
                <a:cubicBezTo>
                  <a:pt x="5258352" y="1007314"/>
                  <a:pt x="5262649" y="1087936"/>
                  <a:pt x="5260672" y="1236585"/>
                </a:cubicBezTo>
                <a:cubicBezTo>
                  <a:pt x="5259254" y="1394717"/>
                  <a:pt x="5077709" y="1587868"/>
                  <a:pt x="4899705" y="1597552"/>
                </a:cubicBezTo>
                <a:cubicBezTo>
                  <a:pt x="4572275" y="1619465"/>
                  <a:pt x="4545347" y="1586953"/>
                  <a:pt x="4205926" y="1597552"/>
                </a:cubicBezTo>
                <a:cubicBezTo>
                  <a:pt x="3866505" y="1608151"/>
                  <a:pt x="3829847" y="1568850"/>
                  <a:pt x="3602923" y="1597552"/>
                </a:cubicBezTo>
                <a:cubicBezTo>
                  <a:pt x="3375999" y="1626254"/>
                  <a:pt x="3193537" y="1591263"/>
                  <a:pt x="2999919" y="1597552"/>
                </a:cubicBezTo>
                <a:cubicBezTo>
                  <a:pt x="2806301" y="1603841"/>
                  <a:pt x="2691390" y="1586520"/>
                  <a:pt x="2442303" y="1597552"/>
                </a:cubicBezTo>
                <a:cubicBezTo>
                  <a:pt x="2193216" y="1608584"/>
                  <a:pt x="2003874" y="1589447"/>
                  <a:pt x="1839299" y="1597552"/>
                </a:cubicBezTo>
                <a:cubicBezTo>
                  <a:pt x="1674724" y="1605657"/>
                  <a:pt x="1378683" y="1625973"/>
                  <a:pt x="1145520" y="1597552"/>
                </a:cubicBezTo>
                <a:cubicBezTo>
                  <a:pt x="912357" y="1569131"/>
                  <a:pt x="641049" y="1568863"/>
                  <a:pt x="360967" y="1597552"/>
                </a:cubicBezTo>
                <a:cubicBezTo>
                  <a:pt x="167915" y="1608498"/>
                  <a:pt x="21433" y="1463465"/>
                  <a:pt x="0" y="1236585"/>
                </a:cubicBezTo>
                <a:cubicBezTo>
                  <a:pt x="11786" y="1109985"/>
                  <a:pt x="-13720" y="900083"/>
                  <a:pt x="0" y="781264"/>
                </a:cubicBezTo>
                <a:cubicBezTo>
                  <a:pt x="13720" y="662445"/>
                  <a:pt x="-6490" y="541573"/>
                  <a:pt x="0" y="360967"/>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thuộc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lòng</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khổ</a:t>
            </a:r>
            <a:r>
              <a:rPr kumimoji="0" lang="en-US" sz="4000" b="1" i="0" u="none" strike="noStrike" kern="1200" cap="none" spc="0" normalizeH="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thơ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bằng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cách</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
        <p:nvSpPr>
          <p:cNvPr id="63" name="TextBox 62">
            <a:extLst>
              <a:ext uri="{FF2B5EF4-FFF2-40B4-BE49-F238E27FC236}">
                <a16:creationId xmlns:a16="http://schemas.microsoft.com/office/drawing/2014/main" id="{2CDFC6B7-279A-6621-74B5-2CCACB18C4A0}"/>
              </a:ext>
            </a:extLst>
          </p:cNvPr>
          <p:cNvSpPr txBox="1"/>
          <p:nvPr/>
        </p:nvSpPr>
        <p:spPr>
          <a:xfrm>
            <a:off x="1939615" y="1964014"/>
            <a:ext cx="87107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Light" panose="020F0302020204030204"/>
                <a:ea typeface="+mn-ea"/>
                <a:cs typeface="+mn-cs"/>
              </a:rPr>
              <a:t>núi</a:t>
            </a:r>
            <a:endParaRPr kumimoji="0" lang="en-US" sz="4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Light" panose="020F0302020204030204"/>
              <a:ea typeface="+mn-ea"/>
              <a:cs typeface="+mn-cs"/>
            </a:endParaRPr>
          </a:p>
        </p:txBody>
      </p:sp>
      <p:grpSp>
        <p:nvGrpSpPr>
          <p:cNvPr id="3" name="Group 2">
            <a:extLst>
              <a:ext uri="{FF2B5EF4-FFF2-40B4-BE49-F238E27FC236}">
                <a16:creationId xmlns:a16="http://schemas.microsoft.com/office/drawing/2014/main" id="{B0120E4A-32AD-B807-27AE-6DF0854EDD67}"/>
              </a:ext>
            </a:extLst>
          </p:cNvPr>
          <p:cNvGrpSpPr/>
          <p:nvPr/>
        </p:nvGrpSpPr>
        <p:grpSpPr>
          <a:xfrm>
            <a:off x="2024123" y="1917341"/>
            <a:ext cx="702064" cy="702064"/>
            <a:chOff x="2150246" y="1276646"/>
            <a:chExt cx="702064" cy="702064"/>
          </a:xfrm>
        </p:grpSpPr>
        <p:sp>
          <p:nvSpPr>
            <p:cNvPr id="25" name="Oval 24">
              <a:extLst>
                <a:ext uri="{FF2B5EF4-FFF2-40B4-BE49-F238E27FC236}">
                  <a16:creationId xmlns:a16="http://schemas.microsoft.com/office/drawing/2014/main" id="{F095B71A-5820-0BC6-469D-12ECD8CD7276}"/>
                </a:ext>
              </a:extLst>
            </p:cNvPr>
            <p:cNvSpPr/>
            <p:nvPr/>
          </p:nvSpPr>
          <p:spPr>
            <a:xfrm>
              <a:off x="2150246" y="1276646"/>
              <a:ext cx="702064" cy="70206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op 5 ngọn núi hùng vĩ và nguy hiểm nhất trên thế giới">
              <a:extLst>
                <a:ext uri="{FF2B5EF4-FFF2-40B4-BE49-F238E27FC236}">
                  <a16:creationId xmlns:a16="http://schemas.microsoft.com/office/drawing/2014/main" id="{A03D4306-9BEA-1472-A8A9-F7B0F40983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263" y="1300989"/>
              <a:ext cx="676047" cy="662026"/>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5BA95E4-0582-2456-C303-D0E84D4A34DF}"/>
              </a:ext>
            </a:extLst>
          </p:cNvPr>
          <p:cNvGrpSpPr/>
          <p:nvPr/>
        </p:nvGrpSpPr>
        <p:grpSpPr>
          <a:xfrm>
            <a:off x="4975714" y="1966925"/>
            <a:ext cx="716745" cy="702064"/>
            <a:chOff x="5982154" y="2122057"/>
            <a:chExt cx="716745" cy="702064"/>
          </a:xfrm>
        </p:grpSpPr>
        <p:sp>
          <p:nvSpPr>
            <p:cNvPr id="5" name="Oval 4">
              <a:extLst>
                <a:ext uri="{FF2B5EF4-FFF2-40B4-BE49-F238E27FC236}">
                  <a16:creationId xmlns:a16="http://schemas.microsoft.com/office/drawing/2014/main" id="{41B694D8-7167-0C14-221F-81DC60B9ED3D}"/>
                </a:ext>
              </a:extLst>
            </p:cNvPr>
            <p:cNvSpPr/>
            <p:nvPr/>
          </p:nvSpPr>
          <p:spPr>
            <a:xfrm>
              <a:off x="5982154" y="2122057"/>
              <a:ext cx="702064" cy="70206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Những dòng sông ngàn năm văn hiến - Nhịp sống Hà Nội">
              <a:extLst>
                <a:ext uri="{FF2B5EF4-FFF2-40B4-BE49-F238E27FC236}">
                  <a16:creationId xmlns:a16="http://schemas.microsoft.com/office/drawing/2014/main" id="{3B62D84A-8677-F314-39AA-05BB9D253C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835" y="2122057"/>
              <a:ext cx="702064" cy="68217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5F0DA0B1-9977-F47F-BC5B-EDB0BF7C71E0}"/>
              </a:ext>
            </a:extLst>
          </p:cNvPr>
          <p:cNvSpPr txBox="1"/>
          <p:nvPr/>
        </p:nvSpPr>
        <p:spPr>
          <a:xfrm>
            <a:off x="4588144" y="1957002"/>
            <a:ext cx="180809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Light" panose="020F0302020204030204"/>
                <a:ea typeface="+mn-ea"/>
                <a:cs typeface="+mn-cs"/>
              </a:rPr>
              <a:t>sông</a:t>
            </a:r>
            <a:endParaRPr kumimoji="0" lang="en-US" sz="4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2AEE8577-5BDE-6298-5AB8-652C766A35F5}"/>
              </a:ext>
            </a:extLst>
          </p:cNvPr>
          <p:cNvSpPr txBox="1"/>
          <p:nvPr/>
        </p:nvSpPr>
        <p:spPr>
          <a:xfrm>
            <a:off x="2158770" y="3205634"/>
            <a:ext cx="28316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Light" panose="020F0302020204030204"/>
              </a:rPr>
              <a:t>điện thoại</a:t>
            </a:r>
            <a:endParaRPr kumimoji="0" lang="en-US" sz="4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Light" panose="020F0302020204030204"/>
              <a:ea typeface="+mn-ea"/>
              <a:cs typeface="+mn-cs"/>
            </a:endParaRPr>
          </a:p>
        </p:txBody>
      </p:sp>
      <p:pic>
        <p:nvPicPr>
          <p:cNvPr id="1030" name="Picture 6" descr="Điện thoại | Smartphone chính hãng - Giá rẻ, có thu cũ">
            <a:extLst>
              <a:ext uri="{FF2B5EF4-FFF2-40B4-BE49-F238E27FC236}">
                <a16:creationId xmlns:a16="http://schemas.microsoft.com/office/drawing/2014/main" id="{2DFB446D-7994-231F-7E1B-CD6C7558B5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7200" y="3263065"/>
            <a:ext cx="1005991" cy="59161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6130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6000">
                                          <p:cBhvr additive="base">
                                            <p:cTn id="7" dur="1000" fill="hold"/>
                                            <p:tgtEl>
                                              <p:spTgt spid="5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4" presetClass="entr" presetSubtype="10" fill="hold" grpId="1"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randombar(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xit" presetSubtype="10" fill="hold" nodeType="withEffect">
                                      <p:stCondLst>
                                        <p:cond delay="0"/>
                                      </p:stCondLst>
                                      <p:childTnLst>
                                        <p:animEffect transition="out" filter="randombar(horizontal)">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1"/>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4" presetClass="entr" presetSubtype="10" fill="hold" grpId="1"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randombar(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xit" presetSubtype="10" fill="hold" nodeType="withEffect">
                                      <p:stCondLst>
                                        <p:cond delay="0"/>
                                      </p:stCondLst>
                                      <p:childTnLst>
                                        <p:animEffect transition="out" filter="randombar(horizontal)">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1"/>
          <p:bldP spid="8" grpId="0"/>
          <p:bldP spid="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CEB914D-88FD-0C52-BA48-AAE920DCBA06}"/>
              </a:ext>
            </a:extLst>
          </p:cNvPr>
          <p:cNvSpPr txBox="1"/>
          <p:nvPr/>
        </p:nvSpPr>
        <p:spPr>
          <a:xfrm>
            <a:off x="3099210" y="1876595"/>
            <a:ext cx="6508202" cy="3690241"/>
          </a:xfrm>
          <a:prstGeom prst="rect">
            <a:avLst/>
          </a:prstGeom>
          <a:noFill/>
        </p:spPr>
        <p:txBody>
          <a:bodyPr wrap="square">
            <a:spAutoFit/>
          </a:bodyPr>
          <a:lstStyle/>
          <a:p>
            <a:pPr lvl="0">
              <a:lnSpc>
                <a:spcPct val="150000"/>
              </a:lnSpc>
            </a:pPr>
            <a:r>
              <a:rPr lang="vi-VN" sz="4000">
                <a:solidFill>
                  <a:prstClr val="black"/>
                </a:solidFill>
                <a:latin typeface="Calibri" panose="020F0502020204030204"/>
              </a:rPr>
              <a:t>Một hôm, đường dây đứt </a:t>
            </a:r>
          </a:p>
          <a:p>
            <a:pPr lvl="0">
              <a:lnSpc>
                <a:spcPct val="150000"/>
              </a:lnSpc>
            </a:pPr>
            <a:r>
              <a:rPr lang="vi-VN" sz="4000">
                <a:solidFill>
                  <a:prstClr val="black"/>
                </a:solidFill>
                <a:latin typeface="Calibri" panose="020F0502020204030204"/>
              </a:rPr>
              <a:t>Không một hồi chuông reo </a:t>
            </a:r>
          </a:p>
          <a:p>
            <a:pPr lvl="0">
              <a:lnSpc>
                <a:spcPct val="150000"/>
              </a:lnSpc>
            </a:pPr>
            <a:r>
              <a:rPr lang="vi-VN" sz="4000">
                <a:solidFill>
                  <a:prstClr val="black"/>
                </a:solidFill>
                <a:latin typeface="Calibri" panose="020F0502020204030204"/>
              </a:rPr>
              <a:t>Cả nhà cứ nhìn nhau</a:t>
            </a:r>
          </a:p>
          <a:p>
            <a:pPr lvl="0">
              <a:lnSpc>
                <a:spcPct val="150000"/>
              </a:lnSpc>
            </a:pPr>
            <a:r>
              <a:rPr lang="vi-VN" sz="4000">
                <a:solidFill>
                  <a:prstClr val="black"/>
                </a:solidFill>
                <a:latin typeface="Calibri" panose="020F0502020204030204"/>
              </a:rPr>
              <a:t>Như có ai đi vắng… </a:t>
            </a:r>
            <a:endParaRPr kumimoji="0" lang="vi-VN"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47BCF638-28C7-73D5-51B2-5C41F593059D}"/>
              </a:ext>
            </a:extLst>
          </p:cNvPr>
          <p:cNvSpPr/>
          <p:nvPr/>
        </p:nvSpPr>
        <p:spPr>
          <a:xfrm>
            <a:off x="2802237" y="150125"/>
            <a:ext cx="6525917" cy="743421"/>
          </a:xfrm>
          <a:custGeom>
            <a:avLst/>
            <a:gdLst>
              <a:gd name="connsiteX0" fmla="*/ 0 w 6525917"/>
              <a:gd name="connsiteY0" fmla="*/ 167976 h 743421"/>
              <a:gd name="connsiteX1" fmla="*/ 167976 w 6525917"/>
              <a:gd name="connsiteY1" fmla="*/ 0 h 743421"/>
              <a:gd name="connsiteX2" fmla="*/ 855750 w 6525917"/>
              <a:gd name="connsiteY2" fmla="*/ 0 h 743421"/>
              <a:gd name="connsiteX3" fmla="*/ 1543524 w 6525917"/>
              <a:gd name="connsiteY3" fmla="*/ 0 h 743421"/>
              <a:gd name="connsiteX4" fmla="*/ 2045599 w 6525917"/>
              <a:gd name="connsiteY4" fmla="*/ 0 h 743421"/>
              <a:gd name="connsiteX5" fmla="*/ 2547674 w 6525917"/>
              <a:gd name="connsiteY5" fmla="*/ 0 h 743421"/>
              <a:gd name="connsiteX6" fmla="*/ 3111648 w 6525917"/>
              <a:gd name="connsiteY6" fmla="*/ 0 h 743421"/>
              <a:gd name="connsiteX7" fmla="*/ 3799422 w 6525917"/>
              <a:gd name="connsiteY7" fmla="*/ 0 h 743421"/>
              <a:gd name="connsiteX8" fmla="*/ 4425296 w 6525917"/>
              <a:gd name="connsiteY8" fmla="*/ 0 h 743421"/>
              <a:gd name="connsiteX9" fmla="*/ 5051171 w 6525917"/>
              <a:gd name="connsiteY9" fmla="*/ 0 h 743421"/>
              <a:gd name="connsiteX10" fmla="*/ 5677045 w 6525917"/>
              <a:gd name="connsiteY10" fmla="*/ 0 h 743421"/>
              <a:gd name="connsiteX11" fmla="*/ 6357941 w 6525917"/>
              <a:gd name="connsiteY11" fmla="*/ 0 h 743421"/>
              <a:gd name="connsiteX12" fmla="*/ 6525917 w 6525917"/>
              <a:gd name="connsiteY12" fmla="*/ 167976 h 743421"/>
              <a:gd name="connsiteX13" fmla="*/ 6525917 w 6525917"/>
              <a:gd name="connsiteY13" fmla="*/ 575445 h 743421"/>
              <a:gd name="connsiteX14" fmla="*/ 6357941 w 6525917"/>
              <a:gd name="connsiteY14" fmla="*/ 743421 h 743421"/>
              <a:gd name="connsiteX15" fmla="*/ 5732067 w 6525917"/>
              <a:gd name="connsiteY15" fmla="*/ 743421 h 743421"/>
              <a:gd name="connsiteX16" fmla="*/ 4920494 w 6525917"/>
              <a:gd name="connsiteY16" fmla="*/ 743421 h 743421"/>
              <a:gd name="connsiteX17" fmla="*/ 4232720 w 6525917"/>
              <a:gd name="connsiteY17" fmla="*/ 743421 h 743421"/>
              <a:gd name="connsiteX18" fmla="*/ 3606845 w 6525917"/>
              <a:gd name="connsiteY18" fmla="*/ 743421 h 743421"/>
              <a:gd name="connsiteX19" fmla="*/ 2795272 w 6525917"/>
              <a:gd name="connsiteY19" fmla="*/ 743421 h 743421"/>
              <a:gd name="connsiteX20" fmla="*/ 2045599 w 6525917"/>
              <a:gd name="connsiteY20" fmla="*/ 743421 h 743421"/>
              <a:gd name="connsiteX21" fmla="*/ 1357825 w 6525917"/>
              <a:gd name="connsiteY21" fmla="*/ 743421 h 743421"/>
              <a:gd name="connsiteX22" fmla="*/ 855750 w 6525917"/>
              <a:gd name="connsiteY22" fmla="*/ 743421 h 743421"/>
              <a:gd name="connsiteX23" fmla="*/ 167976 w 6525917"/>
              <a:gd name="connsiteY23" fmla="*/ 743421 h 743421"/>
              <a:gd name="connsiteX24" fmla="*/ 0 w 6525917"/>
              <a:gd name="connsiteY24" fmla="*/ 575445 h 743421"/>
              <a:gd name="connsiteX25" fmla="*/ 0 w 6525917"/>
              <a:gd name="connsiteY25" fmla="*/ 167976 h 74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25917" h="743421" fill="none" extrusionOk="0">
                <a:moveTo>
                  <a:pt x="0" y="167976"/>
                </a:moveTo>
                <a:cubicBezTo>
                  <a:pt x="-20913" y="78065"/>
                  <a:pt x="87321" y="-7273"/>
                  <a:pt x="167976" y="0"/>
                </a:cubicBezTo>
                <a:cubicBezTo>
                  <a:pt x="469471" y="13343"/>
                  <a:pt x="604890" y="4512"/>
                  <a:pt x="855750" y="0"/>
                </a:cubicBezTo>
                <a:cubicBezTo>
                  <a:pt x="1106610" y="-4512"/>
                  <a:pt x="1391436" y="-7406"/>
                  <a:pt x="1543524" y="0"/>
                </a:cubicBezTo>
                <a:cubicBezTo>
                  <a:pt x="1695612" y="7406"/>
                  <a:pt x="1897792" y="6227"/>
                  <a:pt x="2045599" y="0"/>
                </a:cubicBezTo>
                <a:cubicBezTo>
                  <a:pt x="2193407" y="-6227"/>
                  <a:pt x="2438578" y="-1749"/>
                  <a:pt x="2547674" y="0"/>
                </a:cubicBezTo>
                <a:cubicBezTo>
                  <a:pt x="2656771" y="1749"/>
                  <a:pt x="2911762" y="17447"/>
                  <a:pt x="3111648" y="0"/>
                </a:cubicBezTo>
                <a:cubicBezTo>
                  <a:pt x="3311534" y="-17447"/>
                  <a:pt x="3583710" y="-2207"/>
                  <a:pt x="3799422" y="0"/>
                </a:cubicBezTo>
                <a:cubicBezTo>
                  <a:pt x="4015134" y="2207"/>
                  <a:pt x="4190540" y="-11902"/>
                  <a:pt x="4425296" y="0"/>
                </a:cubicBezTo>
                <a:cubicBezTo>
                  <a:pt x="4660052" y="11902"/>
                  <a:pt x="4811024" y="-1339"/>
                  <a:pt x="5051171" y="0"/>
                </a:cubicBezTo>
                <a:cubicBezTo>
                  <a:pt x="5291319" y="1339"/>
                  <a:pt x="5486866" y="-9015"/>
                  <a:pt x="5677045" y="0"/>
                </a:cubicBezTo>
                <a:cubicBezTo>
                  <a:pt x="5867224" y="9015"/>
                  <a:pt x="6133319" y="-20477"/>
                  <a:pt x="6357941" y="0"/>
                </a:cubicBezTo>
                <a:cubicBezTo>
                  <a:pt x="6448524" y="-4663"/>
                  <a:pt x="6528869" y="69530"/>
                  <a:pt x="6525917" y="167976"/>
                </a:cubicBezTo>
                <a:cubicBezTo>
                  <a:pt x="6510798" y="293545"/>
                  <a:pt x="6545509" y="387446"/>
                  <a:pt x="6525917" y="575445"/>
                </a:cubicBezTo>
                <a:cubicBezTo>
                  <a:pt x="6526488" y="672761"/>
                  <a:pt x="6436829" y="737292"/>
                  <a:pt x="6357941" y="743421"/>
                </a:cubicBezTo>
                <a:cubicBezTo>
                  <a:pt x="6214487" y="758679"/>
                  <a:pt x="5955516" y="764789"/>
                  <a:pt x="5732067" y="743421"/>
                </a:cubicBezTo>
                <a:cubicBezTo>
                  <a:pt x="5508618" y="722053"/>
                  <a:pt x="5229638" y="709718"/>
                  <a:pt x="4920494" y="743421"/>
                </a:cubicBezTo>
                <a:cubicBezTo>
                  <a:pt x="4611350" y="777124"/>
                  <a:pt x="4474739" y="754957"/>
                  <a:pt x="4232720" y="743421"/>
                </a:cubicBezTo>
                <a:cubicBezTo>
                  <a:pt x="3990701" y="731885"/>
                  <a:pt x="3763424" y="727107"/>
                  <a:pt x="3606845" y="743421"/>
                </a:cubicBezTo>
                <a:cubicBezTo>
                  <a:pt x="3450267" y="759735"/>
                  <a:pt x="3131744" y="721688"/>
                  <a:pt x="2795272" y="743421"/>
                </a:cubicBezTo>
                <a:cubicBezTo>
                  <a:pt x="2458800" y="765154"/>
                  <a:pt x="2280387" y="728726"/>
                  <a:pt x="2045599" y="743421"/>
                </a:cubicBezTo>
                <a:cubicBezTo>
                  <a:pt x="1810811" y="758116"/>
                  <a:pt x="1501246" y="720248"/>
                  <a:pt x="1357825" y="743421"/>
                </a:cubicBezTo>
                <a:cubicBezTo>
                  <a:pt x="1214404" y="766594"/>
                  <a:pt x="1104635" y="765719"/>
                  <a:pt x="855750" y="743421"/>
                </a:cubicBezTo>
                <a:cubicBezTo>
                  <a:pt x="606865" y="721123"/>
                  <a:pt x="322567" y="728178"/>
                  <a:pt x="167976" y="743421"/>
                </a:cubicBezTo>
                <a:cubicBezTo>
                  <a:pt x="78389" y="739341"/>
                  <a:pt x="-11805" y="681315"/>
                  <a:pt x="0" y="575445"/>
                </a:cubicBezTo>
                <a:cubicBezTo>
                  <a:pt x="-2778" y="451332"/>
                  <a:pt x="-1803" y="327181"/>
                  <a:pt x="0" y="167976"/>
                </a:cubicBezTo>
                <a:close/>
              </a:path>
              <a:path w="6525917" h="743421" stroke="0" extrusionOk="0">
                <a:moveTo>
                  <a:pt x="0" y="167976"/>
                </a:moveTo>
                <a:cubicBezTo>
                  <a:pt x="-9812" y="85503"/>
                  <a:pt x="76929" y="7294"/>
                  <a:pt x="167976" y="0"/>
                </a:cubicBezTo>
                <a:cubicBezTo>
                  <a:pt x="295062" y="-14336"/>
                  <a:pt x="508068" y="-21328"/>
                  <a:pt x="731951" y="0"/>
                </a:cubicBezTo>
                <a:cubicBezTo>
                  <a:pt x="955834" y="21328"/>
                  <a:pt x="1060860" y="-28588"/>
                  <a:pt x="1357825" y="0"/>
                </a:cubicBezTo>
                <a:cubicBezTo>
                  <a:pt x="1654790" y="28588"/>
                  <a:pt x="1729821" y="7096"/>
                  <a:pt x="1859900" y="0"/>
                </a:cubicBezTo>
                <a:cubicBezTo>
                  <a:pt x="1989980" y="-7096"/>
                  <a:pt x="2449569" y="-14511"/>
                  <a:pt x="2609573" y="0"/>
                </a:cubicBezTo>
                <a:cubicBezTo>
                  <a:pt x="2769577" y="14511"/>
                  <a:pt x="2876400" y="-21566"/>
                  <a:pt x="3111648" y="0"/>
                </a:cubicBezTo>
                <a:cubicBezTo>
                  <a:pt x="3346896" y="21566"/>
                  <a:pt x="3567065" y="-9486"/>
                  <a:pt x="3799422" y="0"/>
                </a:cubicBezTo>
                <a:cubicBezTo>
                  <a:pt x="4031779" y="9486"/>
                  <a:pt x="4243371" y="-17873"/>
                  <a:pt x="4363397" y="0"/>
                </a:cubicBezTo>
                <a:cubicBezTo>
                  <a:pt x="4483424" y="17873"/>
                  <a:pt x="4752135" y="-13405"/>
                  <a:pt x="4927371" y="0"/>
                </a:cubicBezTo>
                <a:cubicBezTo>
                  <a:pt x="5102607" y="13405"/>
                  <a:pt x="5251468" y="1945"/>
                  <a:pt x="5429446" y="0"/>
                </a:cubicBezTo>
                <a:cubicBezTo>
                  <a:pt x="5607425" y="-1945"/>
                  <a:pt x="6122785" y="-28036"/>
                  <a:pt x="6357941" y="0"/>
                </a:cubicBezTo>
                <a:cubicBezTo>
                  <a:pt x="6453656" y="-2117"/>
                  <a:pt x="6533250" y="84455"/>
                  <a:pt x="6525917" y="167976"/>
                </a:cubicBezTo>
                <a:cubicBezTo>
                  <a:pt x="6535298" y="289258"/>
                  <a:pt x="6539822" y="403410"/>
                  <a:pt x="6525917" y="575445"/>
                </a:cubicBezTo>
                <a:cubicBezTo>
                  <a:pt x="6533836" y="663813"/>
                  <a:pt x="6450062" y="740412"/>
                  <a:pt x="6357941" y="743421"/>
                </a:cubicBezTo>
                <a:cubicBezTo>
                  <a:pt x="6104731" y="721534"/>
                  <a:pt x="6043999" y="761995"/>
                  <a:pt x="5793966" y="743421"/>
                </a:cubicBezTo>
                <a:cubicBezTo>
                  <a:pt x="5543934" y="724847"/>
                  <a:pt x="5357710" y="717626"/>
                  <a:pt x="5229992" y="743421"/>
                </a:cubicBezTo>
                <a:cubicBezTo>
                  <a:pt x="5102274" y="769216"/>
                  <a:pt x="4806221" y="769039"/>
                  <a:pt x="4604118" y="743421"/>
                </a:cubicBezTo>
                <a:cubicBezTo>
                  <a:pt x="4402015" y="717803"/>
                  <a:pt x="4210429" y="721988"/>
                  <a:pt x="3854444" y="743421"/>
                </a:cubicBezTo>
                <a:cubicBezTo>
                  <a:pt x="3498459" y="764854"/>
                  <a:pt x="3514591" y="735781"/>
                  <a:pt x="3290469" y="743421"/>
                </a:cubicBezTo>
                <a:cubicBezTo>
                  <a:pt x="3066347" y="751061"/>
                  <a:pt x="2707694" y="707124"/>
                  <a:pt x="2478896" y="743421"/>
                </a:cubicBezTo>
                <a:cubicBezTo>
                  <a:pt x="2250098" y="779718"/>
                  <a:pt x="2128338" y="723181"/>
                  <a:pt x="1791122" y="743421"/>
                </a:cubicBezTo>
                <a:cubicBezTo>
                  <a:pt x="1453906" y="763661"/>
                  <a:pt x="1412554" y="753599"/>
                  <a:pt x="1227148" y="743421"/>
                </a:cubicBezTo>
                <a:cubicBezTo>
                  <a:pt x="1041742" y="733243"/>
                  <a:pt x="516811" y="758428"/>
                  <a:pt x="167976" y="743421"/>
                </a:cubicBezTo>
                <a:cubicBezTo>
                  <a:pt x="78770" y="737420"/>
                  <a:pt x="1878" y="666150"/>
                  <a:pt x="0" y="575445"/>
                </a:cubicBezTo>
                <a:cubicBezTo>
                  <a:pt x="17625" y="422459"/>
                  <a:pt x="7170" y="277101"/>
                  <a:pt x="0" y="167976"/>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Học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thuộc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lòng</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khổ thơ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5818035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6000">
                                          <p:cBhvr additive="base">
                                            <p:cTn id="7" dur="1000" fill="hold"/>
                                            <p:tgtEl>
                                              <p:spTgt spid="5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xEl>
                                                  <p:pRg st="0" end="0"/>
                                                </p:txEl>
                                              </p:spTgt>
                                            </p:tgtEl>
                                          </p:cBhvr>
                                        </p:animEffect>
                                        <p:set>
                                          <p:cBhvr>
                                            <p:cTn id="13"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xEl>
                                                  <p:pRg st="1" end="1"/>
                                                </p:txEl>
                                              </p:spTgt>
                                            </p:tgtEl>
                                          </p:cBhvr>
                                        </p:animEffect>
                                        <p:set>
                                          <p:cBhvr>
                                            <p:cTn id="18"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xEl>
                                                  <p:pRg st="2" end="2"/>
                                                </p:txEl>
                                              </p:spTgt>
                                            </p:tgtEl>
                                          </p:cBhvr>
                                        </p:animEffect>
                                        <p:set>
                                          <p:cBhvr>
                                            <p:cTn id="23"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xEl>
                                                  <p:pRg st="3" end="3"/>
                                                </p:txEl>
                                              </p:spTgt>
                                            </p:tgtEl>
                                          </p:cBhvr>
                                        </p:animEffect>
                                        <p:set>
                                          <p:cBhvr>
                                            <p:cTn id="28"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xEl>
                                                  <p:pRg st="0" end="0"/>
                                                </p:txEl>
                                              </p:spTgt>
                                            </p:tgtEl>
                                          </p:cBhvr>
                                        </p:animEffect>
                                        <p:set>
                                          <p:cBhvr>
                                            <p:cTn id="13"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xEl>
                                                  <p:pRg st="1" end="1"/>
                                                </p:txEl>
                                              </p:spTgt>
                                            </p:tgtEl>
                                          </p:cBhvr>
                                        </p:animEffect>
                                        <p:set>
                                          <p:cBhvr>
                                            <p:cTn id="18"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xEl>
                                                  <p:pRg st="2" end="2"/>
                                                </p:txEl>
                                              </p:spTgt>
                                            </p:tgtEl>
                                          </p:cBhvr>
                                        </p:animEffect>
                                        <p:set>
                                          <p:cBhvr>
                                            <p:cTn id="23"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xEl>
                                                  <p:pRg st="3" end="3"/>
                                                </p:txEl>
                                              </p:spTgt>
                                            </p:tgtEl>
                                          </p:cBhvr>
                                        </p:animEffect>
                                        <p:set>
                                          <p:cBhvr>
                                            <p:cTn id="28"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852E225A-2C0B-2516-5035-67BB47FF3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60"/>
            <a:ext cx="12192000" cy="6857143"/>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7CC09C85-7351-1AC1-8B2D-A35868614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321" y="-660326"/>
            <a:ext cx="9214225" cy="4129132"/>
          </a:xfrm>
          <a:prstGeom prst="rect">
            <a:avLst/>
          </a:prstGeom>
        </p:spPr>
      </p:pic>
      <p:sp>
        <p:nvSpPr>
          <p:cNvPr id="16" name="TextBox 15">
            <a:extLst>
              <a:ext uri="{FF2B5EF4-FFF2-40B4-BE49-F238E27FC236}">
                <a16:creationId xmlns:a16="http://schemas.microsoft.com/office/drawing/2014/main" id="{410403D6-DCD2-C404-9B4D-783FBA4C246E}"/>
              </a:ext>
            </a:extLst>
          </p:cNvPr>
          <p:cNvSpPr txBox="1"/>
          <p:nvPr/>
        </p:nvSpPr>
        <p:spPr>
          <a:xfrm>
            <a:off x="3915641" y="1479214"/>
            <a:ext cx="703757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Đọc</a:t>
            </a:r>
            <a:r>
              <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a:t>
            </a: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mở</a:t>
            </a:r>
            <a:r>
              <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a:t>
            </a: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rộng</a:t>
            </a:r>
            <a:endPar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1627015361"/>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EF897893-F0BE-843E-0191-14C7F9031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9" name="Group 8">
            <a:extLst>
              <a:ext uri="{FF2B5EF4-FFF2-40B4-BE49-F238E27FC236}">
                <a16:creationId xmlns:a16="http://schemas.microsoft.com/office/drawing/2014/main" id="{665F6B46-4CC1-226C-53CC-FD48C9851590}"/>
              </a:ext>
            </a:extLst>
          </p:cNvPr>
          <p:cNvGrpSpPr/>
          <p:nvPr/>
        </p:nvGrpSpPr>
        <p:grpSpPr>
          <a:xfrm>
            <a:off x="420515" y="2323986"/>
            <a:ext cx="3453517" cy="2125563"/>
            <a:chOff x="736036" y="1149874"/>
            <a:chExt cx="3453517" cy="2125563"/>
          </a:xfrm>
        </p:grpSpPr>
        <p:grpSp>
          <p:nvGrpSpPr>
            <p:cNvPr id="3" name="Graphic 12">
              <a:extLst>
                <a:ext uri="{FF2B5EF4-FFF2-40B4-BE49-F238E27FC236}">
                  <a16:creationId xmlns:a16="http://schemas.microsoft.com/office/drawing/2014/main" id="{DE3B76B1-1BE6-272E-0466-78B88E3E9F3C}"/>
                </a:ext>
              </a:extLst>
            </p:cNvPr>
            <p:cNvGrpSpPr/>
            <p:nvPr/>
          </p:nvGrpSpPr>
          <p:grpSpPr>
            <a:xfrm>
              <a:off x="991918" y="1149874"/>
              <a:ext cx="3197635" cy="2125563"/>
              <a:chOff x="3665215" y="980369"/>
              <a:chExt cx="4686676" cy="2814110"/>
            </a:xfrm>
          </p:grpSpPr>
          <p:sp>
            <p:nvSpPr>
              <p:cNvPr id="4" name="Freeform: Shape 3">
                <a:extLst>
                  <a:ext uri="{FF2B5EF4-FFF2-40B4-BE49-F238E27FC236}">
                    <a16:creationId xmlns:a16="http://schemas.microsoft.com/office/drawing/2014/main" id="{628FB4FF-7A1B-D731-0236-9AE88C26E278}"/>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E0D6EC7C-A5EB-4DFB-F35F-ADF1C6F7BB55}"/>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44A323AA-9605-80C7-BF37-F6AC20FF6D2F}"/>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401DEADC-8CD2-C324-6F56-B1AE97D79ABC}"/>
                </a:ext>
              </a:extLst>
            </p:cNvPr>
            <p:cNvSpPr txBox="1"/>
            <p:nvPr/>
          </p:nvSpPr>
          <p:spPr>
            <a:xfrm>
              <a:off x="736036" y="1781769"/>
              <a:ext cx="3453517"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Tác</a:t>
              </a:r>
              <a:r>
                <a:rPr kumimoji="0" lang="en-US" sz="5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50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giả</a:t>
              </a:r>
              <a:endParaRPr kumimoji="0" lang="vi-VN" sz="5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17" name="Group 16">
            <a:extLst>
              <a:ext uri="{FF2B5EF4-FFF2-40B4-BE49-F238E27FC236}">
                <a16:creationId xmlns:a16="http://schemas.microsoft.com/office/drawing/2014/main" id="{E44DBEEE-C30C-4700-E24B-B3FF16B501F8}"/>
              </a:ext>
            </a:extLst>
          </p:cNvPr>
          <p:cNvGrpSpPr/>
          <p:nvPr/>
        </p:nvGrpSpPr>
        <p:grpSpPr>
          <a:xfrm>
            <a:off x="7912080" y="2260478"/>
            <a:ext cx="3728476" cy="2294794"/>
            <a:chOff x="934066" y="1149874"/>
            <a:chExt cx="3453517" cy="2125563"/>
          </a:xfrm>
        </p:grpSpPr>
        <p:grpSp>
          <p:nvGrpSpPr>
            <p:cNvPr id="18" name="Graphic 12">
              <a:extLst>
                <a:ext uri="{FF2B5EF4-FFF2-40B4-BE49-F238E27FC236}">
                  <a16:creationId xmlns:a16="http://schemas.microsoft.com/office/drawing/2014/main" id="{3314693C-3B51-9F8C-4C22-DAD95F31B293}"/>
                </a:ext>
              </a:extLst>
            </p:cNvPr>
            <p:cNvGrpSpPr/>
            <p:nvPr/>
          </p:nvGrpSpPr>
          <p:grpSpPr>
            <a:xfrm>
              <a:off x="991918" y="1149874"/>
              <a:ext cx="3197635" cy="2125563"/>
              <a:chOff x="3665215" y="980369"/>
              <a:chExt cx="4686676" cy="2814110"/>
            </a:xfrm>
          </p:grpSpPr>
          <p:sp>
            <p:nvSpPr>
              <p:cNvPr id="20" name="Freeform: Shape 19">
                <a:extLst>
                  <a:ext uri="{FF2B5EF4-FFF2-40B4-BE49-F238E27FC236}">
                    <a16:creationId xmlns:a16="http://schemas.microsoft.com/office/drawing/2014/main" id="{980949FF-BA4E-BA18-7471-0AC418258ADB}"/>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5503799-A2B4-0821-B1D0-28BADC406886}"/>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57820C8-A3F4-5080-327A-4B173169D10F}"/>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62B5AA6B-4018-3521-E370-DEFD5B7F1434}"/>
                </a:ext>
              </a:extLst>
            </p:cNvPr>
            <p:cNvSpPr txBox="1"/>
            <p:nvPr/>
          </p:nvSpPr>
          <p:spPr>
            <a:xfrm>
              <a:off x="934066" y="1413995"/>
              <a:ext cx="3453517" cy="15109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Từ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dùng hay</a:t>
              </a:r>
              <a:endParaRPr kumimoji="0" lang="vi-VN" sz="5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33" name="Group 32">
            <a:extLst>
              <a:ext uri="{FF2B5EF4-FFF2-40B4-BE49-F238E27FC236}">
                <a16:creationId xmlns:a16="http://schemas.microsoft.com/office/drawing/2014/main" id="{D7B5868A-E38F-6D97-3E41-7426DAF94616}"/>
              </a:ext>
            </a:extLst>
          </p:cNvPr>
          <p:cNvGrpSpPr/>
          <p:nvPr/>
        </p:nvGrpSpPr>
        <p:grpSpPr>
          <a:xfrm>
            <a:off x="12404045" y="2514083"/>
            <a:ext cx="5521333" cy="3763979"/>
            <a:chOff x="2959085" y="2506996"/>
            <a:chExt cx="5521333" cy="3763979"/>
          </a:xfrm>
        </p:grpSpPr>
        <p:pic>
          <p:nvPicPr>
            <p:cNvPr id="30" name="Picture 29" descr="A picture containing yellow, orange&#10;&#10;Description automatically generated">
              <a:extLst>
                <a:ext uri="{FF2B5EF4-FFF2-40B4-BE49-F238E27FC236}">
                  <a16:creationId xmlns:a16="http://schemas.microsoft.com/office/drawing/2014/main" id="{59D5788D-6EA2-81FA-DFBA-861E0853D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085" y="2506996"/>
              <a:ext cx="5521333" cy="3763979"/>
            </a:xfrm>
            <a:prstGeom prst="rect">
              <a:avLst/>
            </a:prstGeom>
          </p:spPr>
        </p:pic>
        <p:sp>
          <p:nvSpPr>
            <p:cNvPr id="32" name="TextBox 31">
              <a:extLst>
                <a:ext uri="{FF2B5EF4-FFF2-40B4-BE49-F238E27FC236}">
                  <a16:creationId xmlns:a16="http://schemas.microsoft.com/office/drawing/2014/main" id="{CCD8480C-EF7D-0588-08AB-8D87005AA435}"/>
                </a:ext>
              </a:extLst>
            </p:cNvPr>
            <p:cNvSpPr txBox="1"/>
            <p:nvPr/>
          </p:nvSpPr>
          <p:spPr>
            <a:xfrm>
              <a:off x="4283622" y="3711530"/>
              <a:ext cx="3728476"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00" cap="none" spc="0" normalizeH="0" baseline="0" noProof="0" dirty="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Tên</a:t>
              </a:r>
              <a:r>
                <a:rPr kumimoji="0" lang="en-US" sz="50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5000" b="1" i="0" u="none" strike="noStrike" kern="100" cap="none" spc="0" normalizeH="0" baseline="0" noProof="0" err="1">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bài</a:t>
              </a:r>
              <a:r>
                <a:rPr kumimoji="0" lang="en-US" sz="5000" b="1" i="0" u="none" strike="noStrike" kern="1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 văn</a:t>
              </a:r>
              <a:endParaRPr kumimoji="0" lang="vi-VN" sz="50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11" name="Group 10">
            <a:extLst>
              <a:ext uri="{FF2B5EF4-FFF2-40B4-BE49-F238E27FC236}">
                <a16:creationId xmlns:a16="http://schemas.microsoft.com/office/drawing/2014/main" id="{AA70A4BF-5A2B-EED8-57F2-197410A31CBD}"/>
              </a:ext>
            </a:extLst>
          </p:cNvPr>
          <p:cNvGrpSpPr/>
          <p:nvPr/>
        </p:nvGrpSpPr>
        <p:grpSpPr>
          <a:xfrm>
            <a:off x="-25874" y="4540232"/>
            <a:ext cx="3453517" cy="2125563"/>
            <a:chOff x="934066" y="1149874"/>
            <a:chExt cx="3453517" cy="2125563"/>
          </a:xfrm>
        </p:grpSpPr>
        <p:grpSp>
          <p:nvGrpSpPr>
            <p:cNvPr id="12" name="Graphic 12">
              <a:extLst>
                <a:ext uri="{FF2B5EF4-FFF2-40B4-BE49-F238E27FC236}">
                  <a16:creationId xmlns:a16="http://schemas.microsoft.com/office/drawing/2014/main" id="{100B506B-2FC5-0587-C55A-BA388DE63444}"/>
                </a:ext>
              </a:extLst>
            </p:cNvPr>
            <p:cNvGrpSpPr/>
            <p:nvPr/>
          </p:nvGrpSpPr>
          <p:grpSpPr>
            <a:xfrm>
              <a:off x="991918" y="1149874"/>
              <a:ext cx="3197635" cy="2125563"/>
              <a:chOff x="3665215" y="980369"/>
              <a:chExt cx="4686676" cy="2814110"/>
            </a:xfrm>
          </p:grpSpPr>
          <p:sp>
            <p:nvSpPr>
              <p:cNvPr id="14" name="Freeform: Shape 13">
                <a:extLst>
                  <a:ext uri="{FF2B5EF4-FFF2-40B4-BE49-F238E27FC236}">
                    <a16:creationId xmlns:a16="http://schemas.microsoft.com/office/drawing/2014/main" id="{7AA601CC-60BC-4E49-0199-C246969D4895}"/>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862622D-4EDD-E780-E5E9-1AF424C27D4E}"/>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24A318-F02A-4121-88F1-35725B1D399B}"/>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620C50E-2D24-8154-9DB1-0AC2D88A1438}"/>
                </a:ext>
              </a:extLst>
            </p:cNvPr>
            <p:cNvSpPr txBox="1"/>
            <p:nvPr/>
          </p:nvSpPr>
          <p:spPr>
            <a:xfrm>
              <a:off x="934066" y="1450810"/>
              <a:ext cx="345351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Hình ảnh đẹp</a:t>
              </a:r>
              <a:endParaRPr kumimoji="0" lang="vi-VN" sz="5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
        <p:nvSpPr>
          <p:cNvPr id="2" name="Rectangle: Rounded Corners 1">
            <a:extLst>
              <a:ext uri="{FF2B5EF4-FFF2-40B4-BE49-F238E27FC236}">
                <a16:creationId xmlns:a16="http://schemas.microsoft.com/office/drawing/2014/main" id="{A9DCBC48-C7A3-2134-28F1-CE90892E4C59}"/>
              </a:ext>
            </a:extLst>
          </p:cNvPr>
          <p:cNvSpPr/>
          <p:nvPr/>
        </p:nvSpPr>
        <p:spPr>
          <a:xfrm>
            <a:off x="1209906" y="248191"/>
            <a:ext cx="10090022" cy="891397"/>
          </a:xfrm>
          <a:custGeom>
            <a:avLst/>
            <a:gdLst>
              <a:gd name="connsiteX0" fmla="*/ 0 w 10090022"/>
              <a:gd name="connsiteY0" fmla="*/ 201411 h 891397"/>
              <a:gd name="connsiteX1" fmla="*/ 201411 w 10090022"/>
              <a:gd name="connsiteY1" fmla="*/ 0 h 891397"/>
              <a:gd name="connsiteX2" fmla="*/ 796482 w 10090022"/>
              <a:gd name="connsiteY2" fmla="*/ 0 h 891397"/>
              <a:gd name="connsiteX3" fmla="*/ 1294681 w 10090022"/>
              <a:gd name="connsiteY3" fmla="*/ 0 h 891397"/>
              <a:gd name="connsiteX4" fmla="*/ 2180368 w 10090022"/>
              <a:gd name="connsiteY4" fmla="*/ 0 h 891397"/>
              <a:gd name="connsiteX5" fmla="*/ 2872310 w 10090022"/>
              <a:gd name="connsiteY5" fmla="*/ 0 h 891397"/>
              <a:gd name="connsiteX6" fmla="*/ 3467381 w 10090022"/>
              <a:gd name="connsiteY6" fmla="*/ 0 h 891397"/>
              <a:gd name="connsiteX7" fmla="*/ 4353068 w 10090022"/>
              <a:gd name="connsiteY7" fmla="*/ 0 h 891397"/>
              <a:gd name="connsiteX8" fmla="*/ 5141883 w 10090022"/>
              <a:gd name="connsiteY8" fmla="*/ 0 h 891397"/>
              <a:gd name="connsiteX9" fmla="*/ 5833826 w 10090022"/>
              <a:gd name="connsiteY9" fmla="*/ 0 h 891397"/>
              <a:gd name="connsiteX10" fmla="*/ 6235153 w 10090022"/>
              <a:gd name="connsiteY10" fmla="*/ 0 h 891397"/>
              <a:gd name="connsiteX11" fmla="*/ 6927096 w 10090022"/>
              <a:gd name="connsiteY11" fmla="*/ 0 h 891397"/>
              <a:gd name="connsiteX12" fmla="*/ 7619038 w 10090022"/>
              <a:gd name="connsiteY12" fmla="*/ 0 h 891397"/>
              <a:gd name="connsiteX13" fmla="*/ 8310981 w 10090022"/>
              <a:gd name="connsiteY13" fmla="*/ 0 h 891397"/>
              <a:gd name="connsiteX14" fmla="*/ 9002924 w 10090022"/>
              <a:gd name="connsiteY14" fmla="*/ 0 h 891397"/>
              <a:gd name="connsiteX15" fmla="*/ 9888611 w 10090022"/>
              <a:gd name="connsiteY15" fmla="*/ 0 h 891397"/>
              <a:gd name="connsiteX16" fmla="*/ 10090022 w 10090022"/>
              <a:gd name="connsiteY16" fmla="*/ 201411 h 891397"/>
              <a:gd name="connsiteX17" fmla="*/ 10090022 w 10090022"/>
              <a:gd name="connsiteY17" fmla="*/ 689986 h 891397"/>
              <a:gd name="connsiteX18" fmla="*/ 9888611 w 10090022"/>
              <a:gd name="connsiteY18" fmla="*/ 891397 h 891397"/>
              <a:gd name="connsiteX19" fmla="*/ 9196668 w 10090022"/>
              <a:gd name="connsiteY19" fmla="*/ 891397 h 891397"/>
              <a:gd name="connsiteX20" fmla="*/ 8407853 w 10090022"/>
              <a:gd name="connsiteY20" fmla="*/ 891397 h 891397"/>
              <a:gd name="connsiteX21" fmla="*/ 7522166 w 10090022"/>
              <a:gd name="connsiteY21" fmla="*/ 891397 h 891397"/>
              <a:gd name="connsiteX22" fmla="*/ 6733352 w 10090022"/>
              <a:gd name="connsiteY22" fmla="*/ 891397 h 891397"/>
              <a:gd name="connsiteX23" fmla="*/ 5847665 w 10090022"/>
              <a:gd name="connsiteY23" fmla="*/ 891397 h 891397"/>
              <a:gd name="connsiteX24" fmla="*/ 5155722 w 10090022"/>
              <a:gd name="connsiteY24" fmla="*/ 891397 h 891397"/>
              <a:gd name="connsiteX25" fmla="*/ 4560651 w 10090022"/>
              <a:gd name="connsiteY25" fmla="*/ 891397 h 891397"/>
              <a:gd name="connsiteX26" fmla="*/ 3771836 w 10090022"/>
              <a:gd name="connsiteY26" fmla="*/ 891397 h 891397"/>
              <a:gd name="connsiteX27" fmla="*/ 2886149 w 10090022"/>
              <a:gd name="connsiteY27" fmla="*/ 891397 h 891397"/>
              <a:gd name="connsiteX28" fmla="*/ 2000462 w 10090022"/>
              <a:gd name="connsiteY28" fmla="*/ 891397 h 891397"/>
              <a:gd name="connsiteX29" fmla="*/ 1308520 w 10090022"/>
              <a:gd name="connsiteY29" fmla="*/ 891397 h 891397"/>
              <a:gd name="connsiteX30" fmla="*/ 201411 w 10090022"/>
              <a:gd name="connsiteY30" fmla="*/ 891397 h 891397"/>
              <a:gd name="connsiteX31" fmla="*/ 0 w 10090022"/>
              <a:gd name="connsiteY31" fmla="*/ 689986 h 891397"/>
              <a:gd name="connsiteX32" fmla="*/ 0 w 10090022"/>
              <a:gd name="connsiteY32" fmla="*/ 201411 h 89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0022" h="891397" fill="none" extrusionOk="0">
                <a:moveTo>
                  <a:pt x="0" y="201411"/>
                </a:moveTo>
                <a:cubicBezTo>
                  <a:pt x="-3930" y="89299"/>
                  <a:pt x="103001" y="13276"/>
                  <a:pt x="201411" y="0"/>
                </a:cubicBezTo>
                <a:cubicBezTo>
                  <a:pt x="468802" y="-19270"/>
                  <a:pt x="636337" y="-12946"/>
                  <a:pt x="796482" y="0"/>
                </a:cubicBezTo>
                <a:cubicBezTo>
                  <a:pt x="956627" y="12946"/>
                  <a:pt x="1085692" y="-5622"/>
                  <a:pt x="1294681" y="0"/>
                </a:cubicBezTo>
                <a:cubicBezTo>
                  <a:pt x="1503670" y="5622"/>
                  <a:pt x="1801795" y="-29911"/>
                  <a:pt x="2180368" y="0"/>
                </a:cubicBezTo>
                <a:cubicBezTo>
                  <a:pt x="2558941" y="29911"/>
                  <a:pt x="2602086" y="-5006"/>
                  <a:pt x="2872310" y="0"/>
                </a:cubicBezTo>
                <a:cubicBezTo>
                  <a:pt x="3142534" y="5006"/>
                  <a:pt x="3332821" y="-27756"/>
                  <a:pt x="3467381" y="0"/>
                </a:cubicBezTo>
                <a:cubicBezTo>
                  <a:pt x="3601941" y="27756"/>
                  <a:pt x="3958328" y="36327"/>
                  <a:pt x="4353068" y="0"/>
                </a:cubicBezTo>
                <a:cubicBezTo>
                  <a:pt x="4747808" y="-36327"/>
                  <a:pt x="4959420" y="-16401"/>
                  <a:pt x="5141883" y="0"/>
                </a:cubicBezTo>
                <a:cubicBezTo>
                  <a:pt x="5324346" y="16401"/>
                  <a:pt x="5685722" y="33335"/>
                  <a:pt x="5833826" y="0"/>
                </a:cubicBezTo>
                <a:cubicBezTo>
                  <a:pt x="5981930" y="-33335"/>
                  <a:pt x="6081311" y="-4030"/>
                  <a:pt x="6235153" y="0"/>
                </a:cubicBezTo>
                <a:cubicBezTo>
                  <a:pt x="6388995" y="4030"/>
                  <a:pt x="6702196" y="-12963"/>
                  <a:pt x="6927096" y="0"/>
                </a:cubicBezTo>
                <a:cubicBezTo>
                  <a:pt x="7151996" y="12963"/>
                  <a:pt x="7452878" y="-33967"/>
                  <a:pt x="7619038" y="0"/>
                </a:cubicBezTo>
                <a:cubicBezTo>
                  <a:pt x="7785198" y="33967"/>
                  <a:pt x="7989024" y="12012"/>
                  <a:pt x="8310981" y="0"/>
                </a:cubicBezTo>
                <a:cubicBezTo>
                  <a:pt x="8632938" y="-12012"/>
                  <a:pt x="8837416" y="15448"/>
                  <a:pt x="9002924" y="0"/>
                </a:cubicBezTo>
                <a:cubicBezTo>
                  <a:pt x="9168432" y="-15448"/>
                  <a:pt x="9647160" y="22418"/>
                  <a:pt x="9888611" y="0"/>
                </a:cubicBezTo>
                <a:cubicBezTo>
                  <a:pt x="10005688" y="-18954"/>
                  <a:pt x="10074033" y="102255"/>
                  <a:pt x="10090022" y="201411"/>
                </a:cubicBezTo>
                <a:cubicBezTo>
                  <a:pt x="10111553" y="359805"/>
                  <a:pt x="10092082" y="489824"/>
                  <a:pt x="10090022" y="689986"/>
                </a:cubicBezTo>
                <a:cubicBezTo>
                  <a:pt x="10083216" y="786899"/>
                  <a:pt x="9986520" y="895460"/>
                  <a:pt x="9888611" y="891397"/>
                </a:cubicBezTo>
                <a:cubicBezTo>
                  <a:pt x="9704468" y="918238"/>
                  <a:pt x="9432366" y="882850"/>
                  <a:pt x="9196668" y="891397"/>
                </a:cubicBezTo>
                <a:cubicBezTo>
                  <a:pt x="8960970" y="899944"/>
                  <a:pt x="8800369" y="929005"/>
                  <a:pt x="8407853" y="891397"/>
                </a:cubicBezTo>
                <a:cubicBezTo>
                  <a:pt x="8015338" y="853789"/>
                  <a:pt x="7755645" y="854694"/>
                  <a:pt x="7522166" y="891397"/>
                </a:cubicBezTo>
                <a:cubicBezTo>
                  <a:pt x="7288687" y="928100"/>
                  <a:pt x="6912466" y="924512"/>
                  <a:pt x="6733352" y="891397"/>
                </a:cubicBezTo>
                <a:cubicBezTo>
                  <a:pt x="6554238" y="858282"/>
                  <a:pt x="6098324" y="888290"/>
                  <a:pt x="5847665" y="891397"/>
                </a:cubicBezTo>
                <a:cubicBezTo>
                  <a:pt x="5597006" y="894504"/>
                  <a:pt x="5498112" y="915459"/>
                  <a:pt x="5155722" y="891397"/>
                </a:cubicBezTo>
                <a:cubicBezTo>
                  <a:pt x="4813332" y="867335"/>
                  <a:pt x="4855601" y="874701"/>
                  <a:pt x="4560651" y="891397"/>
                </a:cubicBezTo>
                <a:cubicBezTo>
                  <a:pt x="4265701" y="908093"/>
                  <a:pt x="4077012" y="922296"/>
                  <a:pt x="3771836" y="891397"/>
                </a:cubicBezTo>
                <a:cubicBezTo>
                  <a:pt x="3466660" y="860498"/>
                  <a:pt x="3274315" y="890098"/>
                  <a:pt x="2886149" y="891397"/>
                </a:cubicBezTo>
                <a:cubicBezTo>
                  <a:pt x="2497983" y="892696"/>
                  <a:pt x="2391272" y="919875"/>
                  <a:pt x="2000462" y="891397"/>
                </a:cubicBezTo>
                <a:cubicBezTo>
                  <a:pt x="1609652" y="862919"/>
                  <a:pt x="1457995" y="862052"/>
                  <a:pt x="1308520" y="891397"/>
                </a:cubicBezTo>
                <a:cubicBezTo>
                  <a:pt x="1159045" y="920742"/>
                  <a:pt x="686556" y="879940"/>
                  <a:pt x="201411" y="891397"/>
                </a:cubicBezTo>
                <a:cubicBezTo>
                  <a:pt x="93898" y="900026"/>
                  <a:pt x="-1476" y="809894"/>
                  <a:pt x="0" y="689986"/>
                </a:cubicBezTo>
                <a:cubicBezTo>
                  <a:pt x="-21513" y="473993"/>
                  <a:pt x="-18006" y="410778"/>
                  <a:pt x="0" y="201411"/>
                </a:cubicBezTo>
                <a:close/>
              </a:path>
              <a:path w="10090022" h="891397" stroke="0" extrusionOk="0">
                <a:moveTo>
                  <a:pt x="0" y="201411"/>
                </a:moveTo>
                <a:cubicBezTo>
                  <a:pt x="-12794" y="103603"/>
                  <a:pt x="90826" y="2754"/>
                  <a:pt x="201411" y="0"/>
                </a:cubicBezTo>
                <a:cubicBezTo>
                  <a:pt x="447473" y="17100"/>
                  <a:pt x="578374" y="-2125"/>
                  <a:pt x="699610" y="0"/>
                </a:cubicBezTo>
                <a:cubicBezTo>
                  <a:pt x="820846" y="2125"/>
                  <a:pt x="1165403" y="19898"/>
                  <a:pt x="1294681" y="0"/>
                </a:cubicBezTo>
                <a:cubicBezTo>
                  <a:pt x="1423959" y="-19898"/>
                  <a:pt x="1532792" y="-18548"/>
                  <a:pt x="1696008" y="0"/>
                </a:cubicBezTo>
                <a:cubicBezTo>
                  <a:pt x="1859224" y="18548"/>
                  <a:pt x="2172950" y="-33410"/>
                  <a:pt x="2484822" y="0"/>
                </a:cubicBezTo>
                <a:cubicBezTo>
                  <a:pt x="2796694" y="33410"/>
                  <a:pt x="2698377" y="-1709"/>
                  <a:pt x="2886149" y="0"/>
                </a:cubicBezTo>
                <a:cubicBezTo>
                  <a:pt x="3073921" y="1709"/>
                  <a:pt x="3372569" y="911"/>
                  <a:pt x="3578092" y="0"/>
                </a:cubicBezTo>
                <a:cubicBezTo>
                  <a:pt x="3783615" y="-911"/>
                  <a:pt x="3843077" y="-21418"/>
                  <a:pt x="4076291" y="0"/>
                </a:cubicBezTo>
                <a:cubicBezTo>
                  <a:pt x="4309505" y="21418"/>
                  <a:pt x="4448357" y="16482"/>
                  <a:pt x="4574490" y="0"/>
                </a:cubicBezTo>
                <a:cubicBezTo>
                  <a:pt x="4700623" y="-16482"/>
                  <a:pt x="4860890" y="-15072"/>
                  <a:pt x="4975817" y="0"/>
                </a:cubicBezTo>
                <a:cubicBezTo>
                  <a:pt x="5090744" y="15072"/>
                  <a:pt x="5206058" y="16106"/>
                  <a:pt x="5377144" y="0"/>
                </a:cubicBezTo>
                <a:cubicBezTo>
                  <a:pt x="5548230" y="-16106"/>
                  <a:pt x="5689260" y="8033"/>
                  <a:pt x="5875342" y="0"/>
                </a:cubicBezTo>
                <a:cubicBezTo>
                  <a:pt x="6061424" y="-8033"/>
                  <a:pt x="6329100" y="9194"/>
                  <a:pt x="6470413" y="0"/>
                </a:cubicBezTo>
                <a:cubicBezTo>
                  <a:pt x="6611726" y="-9194"/>
                  <a:pt x="6945681" y="33910"/>
                  <a:pt x="7259228" y="0"/>
                </a:cubicBezTo>
                <a:cubicBezTo>
                  <a:pt x="7572776" y="-33910"/>
                  <a:pt x="7740639" y="9541"/>
                  <a:pt x="7951171" y="0"/>
                </a:cubicBezTo>
                <a:cubicBezTo>
                  <a:pt x="8161703" y="-9541"/>
                  <a:pt x="8306025" y="23425"/>
                  <a:pt x="8546242" y="0"/>
                </a:cubicBezTo>
                <a:cubicBezTo>
                  <a:pt x="8786459" y="-23425"/>
                  <a:pt x="8880487" y="7746"/>
                  <a:pt x="9141313" y="0"/>
                </a:cubicBezTo>
                <a:cubicBezTo>
                  <a:pt x="9402139" y="-7746"/>
                  <a:pt x="9521297" y="-36785"/>
                  <a:pt x="9888611" y="0"/>
                </a:cubicBezTo>
                <a:cubicBezTo>
                  <a:pt x="9983522" y="7779"/>
                  <a:pt x="10090507" y="86964"/>
                  <a:pt x="10090022" y="201411"/>
                </a:cubicBezTo>
                <a:cubicBezTo>
                  <a:pt x="10101023" y="335756"/>
                  <a:pt x="10072422" y="458455"/>
                  <a:pt x="10090022" y="689986"/>
                </a:cubicBezTo>
                <a:cubicBezTo>
                  <a:pt x="10096573" y="812594"/>
                  <a:pt x="10003883" y="896580"/>
                  <a:pt x="9888611" y="891397"/>
                </a:cubicBezTo>
                <a:cubicBezTo>
                  <a:pt x="9565841" y="895759"/>
                  <a:pt x="9410902" y="879740"/>
                  <a:pt x="9002924" y="891397"/>
                </a:cubicBezTo>
                <a:cubicBezTo>
                  <a:pt x="8594946" y="903054"/>
                  <a:pt x="8478347" y="893476"/>
                  <a:pt x="8117237" y="891397"/>
                </a:cubicBezTo>
                <a:cubicBezTo>
                  <a:pt x="7756127" y="889318"/>
                  <a:pt x="7699020" y="878002"/>
                  <a:pt x="7522166" y="891397"/>
                </a:cubicBezTo>
                <a:cubicBezTo>
                  <a:pt x="7345312" y="904792"/>
                  <a:pt x="7047001" y="874871"/>
                  <a:pt x="6927096" y="891397"/>
                </a:cubicBezTo>
                <a:cubicBezTo>
                  <a:pt x="6807191" y="907924"/>
                  <a:pt x="6521226" y="915980"/>
                  <a:pt x="6332025" y="891397"/>
                </a:cubicBezTo>
                <a:cubicBezTo>
                  <a:pt x="6142824" y="866814"/>
                  <a:pt x="6032667" y="915519"/>
                  <a:pt x="5833826" y="891397"/>
                </a:cubicBezTo>
                <a:cubicBezTo>
                  <a:pt x="5634985" y="867275"/>
                  <a:pt x="5632983" y="897039"/>
                  <a:pt x="5432499" y="891397"/>
                </a:cubicBezTo>
                <a:cubicBezTo>
                  <a:pt x="5232015" y="885755"/>
                  <a:pt x="5162740" y="907992"/>
                  <a:pt x="4934300" y="891397"/>
                </a:cubicBezTo>
                <a:cubicBezTo>
                  <a:pt x="4705860" y="874802"/>
                  <a:pt x="4571023" y="900249"/>
                  <a:pt x="4242357" y="891397"/>
                </a:cubicBezTo>
                <a:cubicBezTo>
                  <a:pt x="3913691" y="882545"/>
                  <a:pt x="3928551" y="887059"/>
                  <a:pt x="3841030" y="891397"/>
                </a:cubicBezTo>
                <a:cubicBezTo>
                  <a:pt x="3753509" y="895735"/>
                  <a:pt x="3552655" y="883809"/>
                  <a:pt x="3439704" y="891397"/>
                </a:cubicBezTo>
                <a:cubicBezTo>
                  <a:pt x="3326753" y="898985"/>
                  <a:pt x="3059073" y="891934"/>
                  <a:pt x="2941505" y="891397"/>
                </a:cubicBezTo>
                <a:cubicBezTo>
                  <a:pt x="2823937" y="890860"/>
                  <a:pt x="2453933" y="874607"/>
                  <a:pt x="2249562" y="891397"/>
                </a:cubicBezTo>
                <a:cubicBezTo>
                  <a:pt x="2045191" y="908187"/>
                  <a:pt x="1825480" y="885463"/>
                  <a:pt x="1654491" y="891397"/>
                </a:cubicBezTo>
                <a:cubicBezTo>
                  <a:pt x="1483502" y="897331"/>
                  <a:pt x="1297106" y="873697"/>
                  <a:pt x="1059420" y="891397"/>
                </a:cubicBezTo>
                <a:cubicBezTo>
                  <a:pt x="821734" y="909097"/>
                  <a:pt x="418115" y="922984"/>
                  <a:pt x="201411" y="891397"/>
                </a:cubicBezTo>
                <a:cubicBezTo>
                  <a:pt x="92092" y="877596"/>
                  <a:pt x="76" y="784741"/>
                  <a:pt x="0" y="689986"/>
                </a:cubicBezTo>
                <a:cubicBezTo>
                  <a:pt x="16678" y="509412"/>
                  <a:pt x="-12325" y="432448"/>
                  <a:pt x="0" y="20141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5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5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một</a:t>
            </a:r>
            <a:r>
              <a:rPr kumimoji="0" lang="en-US" sz="5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5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bài</a:t>
            </a:r>
            <a:r>
              <a:rPr kumimoji="0" lang="en-US" sz="5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văn </a:t>
            </a:r>
            <a:r>
              <a:rPr kumimoji="0" lang="en-US" sz="5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về</a:t>
            </a:r>
            <a:r>
              <a:rPr kumimoji="0" lang="en-US" sz="5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gia đình</a:t>
            </a:r>
            <a:endParaRPr kumimoji="0" lang="en-US" sz="5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
        <p:nvSpPr>
          <p:cNvPr id="29" name="Rectangle: Rounded Corners 28">
            <a:extLst>
              <a:ext uri="{FF2B5EF4-FFF2-40B4-BE49-F238E27FC236}">
                <a16:creationId xmlns:a16="http://schemas.microsoft.com/office/drawing/2014/main" id="{37EF84E7-A7CA-7299-9947-39EB9FC0927E}"/>
              </a:ext>
            </a:extLst>
          </p:cNvPr>
          <p:cNvSpPr/>
          <p:nvPr/>
        </p:nvSpPr>
        <p:spPr>
          <a:xfrm>
            <a:off x="753409" y="1367940"/>
            <a:ext cx="11003016" cy="786230"/>
          </a:xfrm>
          <a:custGeom>
            <a:avLst/>
            <a:gdLst>
              <a:gd name="connsiteX0" fmla="*/ 0 w 11003016"/>
              <a:gd name="connsiteY0" fmla="*/ 274308 h 786230"/>
              <a:gd name="connsiteX1" fmla="*/ 274308 w 11003016"/>
              <a:gd name="connsiteY1" fmla="*/ 0 h 786230"/>
              <a:gd name="connsiteX2" fmla="*/ 1180356 w 11003016"/>
              <a:gd name="connsiteY2" fmla="*/ 0 h 786230"/>
              <a:gd name="connsiteX3" fmla="*/ 1772772 w 11003016"/>
              <a:gd name="connsiteY3" fmla="*/ 0 h 786230"/>
              <a:gd name="connsiteX4" fmla="*/ 2678820 w 11003016"/>
              <a:gd name="connsiteY4" fmla="*/ 0 h 786230"/>
              <a:gd name="connsiteX5" fmla="*/ 3480324 w 11003016"/>
              <a:gd name="connsiteY5" fmla="*/ 0 h 786230"/>
              <a:gd name="connsiteX6" fmla="*/ 4177284 w 11003016"/>
              <a:gd name="connsiteY6" fmla="*/ 0 h 786230"/>
              <a:gd name="connsiteX7" fmla="*/ 4560612 w 11003016"/>
              <a:gd name="connsiteY7" fmla="*/ 0 h 786230"/>
              <a:gd name="connsiteX8" fmla="*/ 5257572 w 11003016"/>
              <a:gd name="connsiteY8" fmla="*/ 0 h 786230"/>
              <a:gd name="connsiteX9" fmla="*/ 5954532 w 11003016"/>
              <a:gd name="connsiteY9" fmla="*/ 0 h 786230"/>
              <a:gd name="connsiteX10" fmla="*/ 6651492 w 11003016"/>
              <a:gd name="connsiteY10" fmla="*/ 0 h 786230"/>
              <a:gd name="connsiteX11" fmla="*/ 7348452 w 11003016"/>
              <a:gd name="connsiteY11" fmla="*/ 0 h 786230"/>
              <a:gd name="connsiteX12" fmla="*/ 8149956 w 11003016"/>
              <a:gd name="connsiteY12" fmla="*/ 0 h 786230"/>
              <a:gd name="connsiteX13" fmla="*/ 8742372 w 11003016"/>
              <a:gd name="connsiteY13" fmla="*/ 0 h 786230"/>
              <a:gd name="connsiteX14" fmla="*/ 9439332 w 11003016"/>
              <a:gd name="connsiteY14" fmla="*/ 0 h 786230"/>
              <a:gd name="connsiteX15" fmla="*/ 9927204 w 11003016"/>
              <a:gd name="connsiteY15" fmla="*/ 0 h 786230"/>
              <a:gd name="connsiteX16" fmla="*/ 10728708 w 11003016"/>
              <a:gd name="connsiteY16" fmla="*/ 0 h 786230"/>
              <a:gd name="connsiteX17" fmla="*/ 11003016 w 11003016"/>
              <a:gd name="connsiteY17" fmla="*/ 274308 h 786230"/>
              <a:gd name="connsiteX18" fmla="*/ 11003016 w 11003016"/>
              <a:gd name="connsiteY18" fmla="*/ 511922 h 786230"/>
              <a:gd name="connsiteX19" fmla="*/ 10728708 w 11003016"/>
              <a:gd name="connsiteY19" fmla="*/ 786230 h 786230"/>
              <a:gd name="connsiteX20" fmla="*/ 9927204 w 11003016"/>
              <a:gd name="connsiteY20" fmla="*/ 786230 h 786230"/>
              <a:gd name="connsiteX21" fmla="*/ 9230244 w 11003016"/>
              <a:gd name="connsiteY21" fmla="*/ 786230 h 786230"/>
              <a:gd name="connsiteX22" fmla="*/ 8637828 w 11003016"/>
              <a:gd name="connsiteY22" fmla="*/ 786230 h 786230"/>
              <a:gd name="connsiteX23" fmla="*/ 7836324 w 11003016"/>
              <a:gd name="connsiteY23" fmla="*/ 786230 h 786230"/>
              <a:gd name="connsiteX24" fmla="*/ 6930276 w 11003016"/>
              <a:gd name="connsiteY24" fmla="*/ 786230 h 786230"/>
              <a:gd name="connsiteX25" fmla="*/ 6024228 w 11003016"/>
              <a:gd name="connsiteY25" fmla="*/ 786230 h 786230"/>
              <a:gd name="connsiteX26" fmla="*/ 5327268 w 11003016"/>
              <a:gd name="connsiteY26" fmla="*/ 786230 h 786230"/>
              <a:gd name="connsiteX27" fmla="*/ 4630308 w 11003016"/>
              <a:gd name="connsiteY27" fmla="*/ 786230 h 786230"/>
              <a:gd name="connsiteX28" fmla="*/ 3724260 w 11003016"/>
              <a:gd name="connsiteY28" fmla="*/ 786230 h 786230"/>
              <a:gd name="connsiteX29" fmla="*/ 3027300 w 11003016"/>
              <a:gd name="connsiteY29" fmla="*/ 786230 h 786230"/>
              <a:gd name="connsiteX30" fmla="*/ 2330340 w 11003016"/>
              <a:gd name="connsiteY30" fmla="*/ 786230 h 786230"/>
              <a:gd name="connsiteX31" fmla="*/ 1737924 w 11003016"/>
              <a:gd name="connsiteY31" fmla="*/ 786230 h 786230"/>
              <a:gd name="connsiteX32" fmla="*/ 936420 w 11003016"/>
              <a:gd name="connsiteY32" fmla="*/ 786230 h 786230"/>
              <a:gd name="connsiteX33" fmla="*/ 274308 w 11003016"/>
              <a:gd name="connsiteY33" fmla="*/ 786230 h 786230"/>
              <a:gd name="connsiteX34" fmla="*/ 0 w 11003016"/>
              <a:gd name="connsiteY34" fmla="*/ 511922 h 786230"/>
              <a:gd name="connsiteX35" fmla="*/ 0 w 11003016"/>
              <a:gd name="connsiteY35" fmla="*/ 274308 h 7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03016" h="786230" fill="none" extrusionOk="0">
                <a:moveTo>
                  <a:pt x="0" y="274308"/>
                </a:moveTo>
                <a:cubicBezTo>
                  <a:pt x="10297" y="125744"/>
                  <a:pt x="133615" y="-17654"/>
                  <a:pt x="274308" y="0"/>
                </a:cubicBezTo>
                <a:cubicBezTo>
                  <a:pt x="635497" y="-30112"/>
                  <a:pt x="833717" y="18466"/>
                  <a:pt x="1180356" y="0"/>
                </a:cubicBezTo>
                <a:cubicBezTo>
                  <a:pt x="1526995" y="-18466"/>
                  <a:pt x="1629867" y="12678"/>
                  <a:pt x="1772772" y="0"/>
                </a:cubicBezTo>
                <a:cubicBezTo>
                  <a:pt x="1915677" y="-12678"/>
                  <a:pt x="2364505" y="-29885"/>
                  <a:pt x="2678820" y="0"/>
                </a:cubicBezTo>
                <a:cubicBezTo>
                  <a:pt x="2993135" y="29885"/>
                  <a:pt x="3218063" y="10893"/>
                  <a:pt x="3480324" y="0"/>
                </a:cubicBezTo>
                <a:cubicBezTo>
                  <a:pt x="3742585" y="-10893"/>
                  <a:pt x="3905904" y="-33566"/>
                  <a:pt x="4177284" y="0"/>
                </a:cubicBezTo>
                <a:cubicBezTo>
                  <a:pt x="4448664" y="33566"/>
                  <a:pt x="4425774" y="8531"/>
                  <a:pt x="4560612" y="0"/>
                </a:cubicBezTo>
                <a:cubicBezTo>
                  <a:pt x="4695450" y="-8531"/>
                  <a:pt x="5104311" y="9467"/>
                  <a:pt x="5257572" y="0"/>
                </a:cubicBezTo>
                <a:cubicBezTo>
                  <a:pt x="5410833" y="-9467"/>
                  <a:pt x="5709292" y="-23505"/>
                  <a:pt x="5954532" y="0"/>
                </a:cubicBezTo>
                <a:cubicBezTo>
                  <a:pt x="6199772" y="23505"/>
                  <a:pt x="6382580" y="-13274"/>
                  <a:pt x="6651492" y="0"/>
                </a:cubicBezTo>
                <a:cubicBezTo>
                  <a:pt x="6920404" y="13274"/>
                  <a:pt x="7149958" y="-15697"/>
                  <a:pt x="7348452" y="0"/>
                </a:cubicBezTo>
                <a:cubicBezTo>
                  <a:pt x="7546946" y="15697"/>
                  <a:pt x="7788847" y="261"/>
                  <a:pt x="8149956" y="0"/>
                </a:cubicBezTo>
                <a:cubicBezTo>
                  <a:pt x="8511065" y="-261"/>
                  <a:pt x="8584077" y="13963"/>
                  <a:pt x="8742372" y="0"/>
                </a:cubicBezTo>
                <a:cubicBezTo>
                  <a:pt x="8900667" y="-13963"/>
                  <a:pt x="9193480" y="3971"/>
                  <a:pt x="9439332" y="0"/>
                </a:cubicBezTo>
                <a:cubicBezTo>
                  <a:pt x="9685184" y="-3971"/>
                  <a:pt x="9696867" y="-7893"/>
                  <a:pt x="9927204" y="0"/>
                </a:cubicBezTo>
                <a:cubicBezTo>
                  <a:pt x="10157541" y="7893"/>
                  <a:pt x="10407828" y="33036"/>
                  <a:pt x="10728708" y="0"/>
                </a:cubicBezTo>
                <a:cubicBezTo>
                  <a:pt x="10863859" y="19040"/>
                  <a:pt x="11029547" y="103676"/>
                  <a:pt x="11003016" y="274308"/>
                </a:cubicBezTo>
                <a:cubicBezTo>
                  <a:pt x="11009938" y="345996"/>
                  <a:pt x="11013480" y="412069"/>
                  <a:pt x="11003016" y="511922"/>
                </a:cubicBezTo>
                <a:cubicBezTo>
                  <a:pt x="10985485" y="672013"/>
                  <a:pt x="10900315" y="772595"/>
                  <a:pt x="10728708" y="786230"/>
                </a:cubicBezTo>
                <a:cubicBezTo>
                  <a:pt x="10483190" y="781859"/>
                  <a:pt x="10185939" y="797922"/>
                  <a:pt x="9927204" y="786230"/>
                </a:cubicBezTo>
                <a:cubicBezTo>
                  <a:pt x="9668469" y="774538"/>
                  <a:pt x="9413674" y="805940"/>
                  <a:pt x="9230244" y="786230"/>
                </a:cubicBezTo>
                <a:cubicBezTo>
                  <a:pt x="9046814" y="766520"/>
                  <a:pt x="8852765" y="777523"/>
                  <a:pt x="8637828" y="786230"/>
                </a:cubicBezTo>
                <a:cubicBezTo>
                  <a:pt x="8422891" y="794937"/>
                  <a:pt x="8006102" y="812545"/>
                  <a:pt x="7836324" y="786230"/>
                </a:cubicBezTo>
                <a:cubicBezTo>
                  <a:pt x="7666546" y="759915"/>
                  <a:pt x="7314454" y="830221"/>
                  <a:pt x="6930276" y="786230"/>
                </a:cubicBezTo>
                <a:cubicBezTo>
                  <a:pt x="6546098" y="742239"/>
                  <a:pt x="6362239" y="790745"/>
                  <a:pt x="6024228" y="786230"/>
                </a:cubicBezTo>
                <a:cubicBezTo>
                  <a:pt x="5686217" y="781715"/>
                  <a:pt x="5609610" y="758721"/>
                  <a:pt x="5327268" y="786230"/>
                </a:cubicBezTo>
                <a:cubicBezTo>
                  <a:pt x="5044926" y="813739"/>
                  <a:pt x="4825922" y="811749"/>
                  <a:pt x="4630308" y="786230"/>
                </a:cubicBezTo>
                <a:cubicBezTo>
                  <a:pt x="4434694" y="760711"/>
                  <a:pt x="4110591" y="820044"/>
                  <a:pt x="3724260" y="786230"/>
                </a:cubicBezTo>
                <a:cubicBezTo>
                  <a:pt x="3337929" y="752416"/>
                  <a:pt x="3189839" y="784211"/>
                  <a:pt x="3027300" y="786230"/>
                </a:cubicBezTo>
                <a:cubicBezTo>
                  <a:pt x="2864761" y="788249"/>
                  <a:pt x="2542952" y="793101"/>
                  <a:pt x="2330340" y="786230"/>
                </a:cubicBezTo>
                <a:cubicBezTo>
                  <a:pt x="2117728" y="779359"/>
                  <a:pt x="1858383" y="778820"/>
                  <a:pt x="1737924" y="786230"/>
                </a:cubicBezTo>
                <a:cubicBezTo>
                  <a:pt x="1617465" y="793640"/>
                  <a:pt x="1320878" y="770741"/>
                  <a:pt x="936420" y="786230"/>
                </a:cubicBezTo>
                <a:cubicBezTo>
                  <a:pt x="551962" y="801719"/>
                  <a:pt x="485294" y="760324"/>
                  <a:pt x="274308" y="786230"/>
                </a:cubicBezTo>
                <a:cubicBezTo>
                  <a:pt x="116694" y="784525"/>
                  <a:pt x="-4266" y="665338"/>
                  <a:pt x="0" y="511922"/>
                </a:cubicBezTo>
                <a:cubicBezTo>
                  <a:pt x="-8724" y="402216"/>
                  <a:pt x="9794" y="366888"/>
                  <a:pt x="0" y="274308"/>
                </a:cubicBezTo>
                <a:close/>
              </a:path>
              <a:path w="11003016" h="786230" stroke="0" extrusionOk="0">
                <a:moveTo>
                  <a:pt x="0" y="274308"/>
                </a:moveTo>
                <a:cubicBezTo>
                  <a:pt x="-12383" y="135809"/>
                  <a:pt x="125669" y="12084"/>
                  <a:pt x="274308" y="0"/>
                </a:cubicBezTo>
                <a:cubicBezTo>
                  <a:pt x="446554" y="861"/>
                  <a:pt x="570381" y="-2246"/>
                  <a:pt x="762180" y="0"/>
                </a:cubicBezTo>
                <a:cubicBezTo>
                  <a:pt x="953979" y="2246"/>
                  <a:pt x="1189996" y="15200"/>
                  <a:pt x="1354596" y="0"/>
                </a:cubicBezTo>
                <a:cubicBezTo>
                  <a:pt x="1519196" y="-15200"/>
                  <a:pt x="1632007" y="18144"/>
                  <a:pt x="1737924" y="0"/>
                </a:cubicBezTo>
                <a:cubicBezTo>
                  <a:pt x="1843841" y="-18144"/>
                  <a:pt x="2300895" y="-8972"/>
                  <a:pt x="2539428" y="0"/>
                </a:cubicBezTo>
                <a:cubicBezTo>
                  <a:pt x="2777961" y="8972"/>
                  <a:pt x="2838081" y="11559"/>
                  <a:pt x="2922756" y="0"/>
                </a:cubicBezTo>
                <a:cubicBezTo>
                  <a:pt x="3007431" y="-11559"/>
                  <a:pt x="3367756" y="-4894"/>
                  <a:pt x="3619716" y="0"/>
                </a:cubicBezTo>
                <a:cubicBezTo>
                  <a:pt x="3871676" y="4894"/>
                  <a:pt x="4006475" y="-16459"/>
                  <a:pt x="4107588" y="0"/>
                </a:cubicBezTo>
                <a:cubicBezTo>
                  <a:pt x="4208701" y="16459"/>
                  <a:pt x="4360702" y="-4764"/>
                  <a:pt x="4595460" y="0"/>
                </a:cubicBezTo>
                <a:cubicBezTo>
                  <a:pt x="4830218" y="4764"/>
                  <a:pt x="4898040" y="-18956"/>
                  <a:pt x="4978788" y="0"/>
                </a:cubicBezTo>
                <a:cubicBezTo>
                  <a:pt x="5059536" y="18956"/>
                  <a:pt x="5266801" y="-18947"/>
                  <a:pt x="5362116" y="0"/>
                </a:cubicBezTo>
                <a:cubicBezTo>
                  <a:pt x="5457431" y="18947"/>
                  <a:pt x="5626556" y="7888"/>
                  <a:pt x="5849988" y="0"/>
                </a:cubicBezTo>
                <a:cubicBezTo>
                  <a:pt x="6073420" y="-7888"/>
                  <a:pt x="6254042" y="-19641"/>
                  <a:pt x="6442404" y="0"/>
                </a:cubicBezTo>
                <a:cubicBezTo>
                  <a:pt x="6630766" y="19641"/>
                  <a:pt x="6885822" y="23349"/>
                  <a:pt x="7243908" y="0"/>
                </a:cubicBezTo>
                <a:cubicBezTo>
                  <a:pt x="7601994" y="-23349"/>
                  <a:pt x="7653743" y="3751"/>
                  <a:pt x="7940868" y="0"/>
                </a:cubicBezTo>
                <a:cubicBezTo>
                  <a:pt x="8227993" y="-3751"/>
                  <a:pt x="8364638" y="14015"/>
                  <a:pt x="8533284" y="0"/>
                </a:cubicBezTo>
                <a:cubicBezTo>
                  <a:pt x="8701930" y="-14015"/>
                  <a:pt x="8893165" y="-25615"/>
                  <a:pt x="9125700" y="0"/>
                </a:cubicBezTo>
                <a:cubicBezTo>
                  <a:pt x="9358235" y="25615"/>
                  <a:pt x="9479449" y="3264"/>
                  <a:pt x="9613572" y="0"/>
                </a:cubicBezTo>
                <a:cubicBezTo>
                  <a:pt x="9747695" y="-3264"/>
                  <a:pt x="10447684" y="-32056"/>
                  <a:pt x="10728708" y="0"/>
                </a:cubicBezTo>
                <a:cubicBezTo>
                  <a:pt x="10870909" y="5040"/>
                  <a:pt x="11015359" y="122025"/>
                  <a:pt x="11003016" y="274308"/>
                </a:cubicBezTo>
                <a:cubicBezTo>
                  <a:pt x="11005649" y="330062"/>
                  <a:pt x="10991269" y="430897"/>
                  <a:pt x="11003016" y="511922"/>
                </a:cubicBezTo>
                <a:cubicBezTo>
                  <a:pt x="10992049" y="670625"/>
                  <a:pt x="10875805" y="784894"/>
                  <a:pt x="10728708" y="786230"/>
                </a:cubicBezTo>
                <a:cubicBezTo>
                  <a:pt x="10463036" y="774117"/>
                  <a:pt x="10373102" y="778751"/>
                  <a:pt x="10031748" y="786230"/>
                </a:cubicBezTo>
                <a:cubicBezTo>
                  <a:pt x="9690394" y="793709"/>
                  <a:pt x="9578281" y="764543"/>
                  <a:pt x="9439332" y="786230"/>
                </a:cubicBezTo>
                <a:cubicBezTo>
                  <a:pt x="9300383" y="807917"/>
                  <a:pt x="8991146" y="785231"/>
                  <a:pt x="8846916" y="786230"/>
                </a:cubicBezTo>
                <a:cubicBezTo>
                  <a:pt x="8702686" y="787229"/>
                  <a:pt x="8450499" y="769447"/>
                  <a:pt x="8254500" y="786230"/>
                </a:cubicBezTo>
                <a:cubicBezTo>
                  <a:pt x="8058501" y="803013"/>
                  <a:pt x="7866966" y="763819"/>
                  <a:pt x="7766628" y="786230"/>
                </a:cubicBezTo>
                <a:cubicBezTo>
                  <a:pt x="7666290" y="808641"/>
                  <a:pt x="7574259" y="805085"/>
                  <a:pt x="7383300" y="786230"/>
                </a:cubicBezTo>
                <a:cubicBezTo>
                  <a:pt x="7192341" y="767375"/>
                  <a:pt x="7070980" y="785973"/>
                  <a:pt x="6895428" y="786230"/>
                </a:cubicBezTo>
                <a:cubicBezTo>
                  <a:pt x="6719876" y="786487"/>
                  <a:pt x="6478456" y="788344"/>
                  <a:pt x="6198468" y="786230"/>
                </a:cubicBezTo>
                <a:cubicBezTo>
                  <a:pt x="5918480" y="784116"/>
                  <a:pt x="5904759" y="774237"/>
                  <a:pt x="5815140" y="786230"/>
                </a:cubicBezTo>
                <a:cubicBezTo>
                  <a:pt x="5725521" y="798223"/>
                  <a:pt x="5579512" y="788698"/>
                  <a:pt x="5431812" y="786230"/>
                </a:cubicBezTo>
                <a:cubicBezTo>
                  <a:pt x="5284112" y="783762"/>
                  <a:pt x="5072838" y="769486"/>
                  <a:pt x="4943940" y="786230"/>
                </a:cubicBezTo>
                <a:cubicBezTo>
                  <a:pt x="4815042" y="802974"/>
                  <a:pt x="4477370" y="785892"/>
                  <a:pt x="4246980" y="786230"/>
                </a:cubicBezTo>
                <a:cubicBezTo>
                  <a:pt x="4016590" y="786568"/>
                  <a:pt x="3933511" y="774309"/>
                  <a:pt x="3654564" y="786230"/>
                </a:cubicBezTo>
                <a:cubicBezTo>
                  <a:pt x="3375617" y="798151"/>
                  <a:pt x="3271966" y="815802"/>
                  <a:pt x="3062148" y="786230"/>
                </a:cubicBezTo>
                <a:cubicBezTo>
                  <a:pt x="2852330" y="756658"/>
                  <a:pt x="2620751" y="800327"/>
                  <a:pt x="2469732" y="786230"/>
                </a:cubicBezTo>
                <a:cubicBezTo>
                  <a:pt x="2318713" y="772133"/>
                  <a:pt x="2084657" y="758192"/>
                  <a:pt x="1772772" y="786230"/>
                </a:cubicBezTo>
                <a:cubicBezTo>
                  <a:pt x="1460887" y="814268"/>
                  <a:pt x="1156167" y="801912"/>
                  <a:pt x="866724" y="786230"/>
                </a:cubicBezTo>
                <a:cubicBezTo>
                  <a:pt x="577281" y="770548"/>
                  <a:pt x="403711" y="797161"/>
                  <a:pt x="274308" y="786230"/>
                </a:cubicBezTo>
                <a:cubicBezTo>
                  <a:pt x="112056" y="783832"/>
                  <a:pt x="7651" y="671337"/>
                  <a:pt x="0" y="511922"/>
                </a:cubicBezTo>
                <a:cubicBezTo>
                  <a:pt x="-6536" y="442389"/>
                  <a:pt x="-9189" y="338487"/>
                  <a:pt x="0" y="274308"/>
                </a:cubicBezTo>
                <a:close/>
              </a:path>
            </a:pathLst>
          </a:custGeom>
          <a:solidFill>
            <a:schemeClr val="accent5">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348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Viết</a:t>
            </a: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vào</a:t>
            </a: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Phiếu</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đọc</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sách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err="1">
                <a:ln>
                  <a:noFill/>
                </a:ln>
                <a:solidFill>
                  <a:srgbClr val="4472C4">
                    <a:lumMod val="50000"/>
                  </a:srgbClr>
                </a:solidFill>
                <a:effectLst/>
                <a:uLnTx/>
                <a:uFillTx/>
                <a:latin typeface="Calibri" panose="020F0502020204030204"/>
                <a:ea typeface="+mn-ea"/>
                <a:cs typeface="+mn-cs"/>
              </a:rPr>
              <a:t>những</a:t>
            </a:r>
            <a:r>
              <a:rPr kumimoji="0" lang="en-US" sz="40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nội</a:t>
            </a:r>
            <a:r>
              <a:rPr kumimoji="0" lang="en-US" sz="4000" b="1" i="0" u="none" strike="noStrike" kern="1200" cap="none" spc="0" normalizeH="0" noProof="0">
                <a:ln>
                  <a:noFill/>
                </a:ln>
                <a:solidFill>
                  <a:srgbClr val="4472C4">
                    <a:lumMod val="50000"/>
                  </a:srgbClr>
                </a:solidFill>
                <a:effectLst/>
                <a:uLnTx/>
                <a:uFillTx/>
                <a:latin typeface="Calibri" panose="020F0502020204030204"/>
                <a:ea typeface="+mn-ea"/>
                <a:cs typeface="+mn-cs"/>
              </a:rPr>
              <a:t> dung em thích</a:t>
            </a:r>
            <a:endPar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41D284A-5C96-8C3E-17FC-977ADD7E8BB8}"/>
              </a:ext>
            </a:extLst>
          </p:cNvPr>
          <p:cNvGrpSpPr/>
          <p:nvPr/>
        </p:nvGrpSpPr>
        <p:grpSpPr>
          <a:xfrm>
            <a:off x="9503420" y="4764218"/>
            <a:ext cx="2920288" cy="1797372"/>
            <a:chOff x="960369" y="1149874"/>
            <a:chExt cx="3453517" cy="2125563"/>
          </a:xfrm>
        </p:grpSpPr>
        <p:grpSp>
          <p:nvGrpSpPr>
            <p:cNvPr id="31" name="Graphic 12">
              <a:extLst>
                <a:ext uri="{FF2B5EF4-FFF2-40B4-BE49-F238E27FC236}">
                  <a16:creationId xmlns:a16="http://schemas.microsoft.com/office/drawing/2014/main" id="{83C4EDD6-D315-A90D-2D4B-42B807C90007}"/>
                </a:ext>
              </a:extLst>
            </p:cNvPr>
            <p:cNvGrpSpPr/>
            <p:nvPr/>
          </p:nvGrpSpPr>
          <p:grpSpPr>
            <a:xfrm>
              <a:off x="991918" y="1149874"/>
              <a:ext cx="3197635" cy="2125563"/>
              <a:chOff x="3665215" y="980369"/>
              <a:chExt cx="4686676" cy="2814110"/>
            </a:xfrm>
          </p:grpSpPr>
          <p:sp>
            <p:nvSpPr>
              <p:cNvPr id="35" name="Freeform: Shape 34">
                <a:extLst>
                  <a:ext uri="{FF2B5EF4-FFF2-40B4-BE49-F238E27FC236}">
                    <a16:creationId xmlns:a16="http://schemas.microsoft.com/office/drawing/2014/main" id="{D89A2FC4-970B-A3C2-E565-17B88E672C8F}"/>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4BD9895-899C-26B6-876D-109A02AFFC2E}"/>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079971A-37CF-DAF7-C424-EE88EF8150A5}"/>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C8AF4E3F-8208-F880-76A9-87146D16273A}"/>
                </a:ext>
              </a:extLst>
            </p:cNvPr>
            <p:cNvSpPr txBox="1"/>
            <p:nvPr/>
          </p:nvSpPr>
          <p:spPr>
            <a:xfrm>
              <a:off x="960369" y="1378053"/>
              <a:ext cx="3453517" cy="15650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chỉ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tình cảm</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grpSp>
        <p:nvGrpSpPr>
          <p:cNvPr id="23" name="Group 22">
            <a:extLst>
              <a:ext uri="{FF2B5EF4-FFF2-40B4-BE49-F238E27FC236}">
                <a16:creationId xmlns:a16="http://schemas.microsoft.com/office/drawing/2014/main" id="{88125ABF-1E6B-4669-46CE-E3859A5212D6}"/>
              </a:ext>
            </a:extLst>
          </p:cNvPr>
          <p:cNvGrpSpPr/>
          <p:nvPr/>
        </p:nvGrpSpPr>
        <p:grpSpPr>
          <a:xfrm>
            <a:off x="6741974" y="4840422"/>
            <a:ext cx="2920288" cy="1797371"/>
            <a:chOff x="847178" y="1149874"/>
            <a:chExt cx="3453517" cy="2125563"/>
          </a:xfrm>
        </p:grpSpPr>
        <p:grpSp>
          <p:nvGrpSpPr>
            <p:cNvPr id="24" name="Graphic 12">
              <a:extLst>
                <a:ext uri="{FF2B5EF4-FFF2-40B4-BE49-F238E27FC236}">
                  <a16:creationId xmlns:a16="http://schemas.microsoft.com/office/drawing/2014/main" id="{6EE5CF4B-AC53-7468-F47E-0DC4F1F10BED}"/>
                </a:ext>
              </a:extLst>
            </p:cNvPr>
            <p:cNvGrpSpPr/>
            <p:nvPr/>
          </p:nvGrpSpPr>
          <p:grpSpPr>
            <a:xfrm>
              <a:off x="991918" y="1149874"/>
              <a:ext cx="3197635" cy="2125563"/>
              <a:chOff x="3665215" y="980369"/>
              <a:chExt cx="4686676" cy="2814110"/>
            </a:xfrm>
          </p:grpSpPr>
          <p:sp>
            <p:nvSpPr>
              <p:cNvPr id="26" name="Freeform: Shape 25">
                <a:extLst>
                  <a:ext uri="{FF2B5EF4-FFF2-40B4-BE49-F238E27FC236}">
                    <a16:creationId xmlns:a16="http://schemas.microsoft.com/office/drawing/2014/main" id="{2A9CCF13-303A-4990-ECC1-57F2A0367892}"/>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B9935DFC-E877-2FCD-E8EC-99F99012E8BE}"/>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7B0A5FB-523A-4F15-540F-9EF66B76798D}"/>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39A94EB7-8717-2C1C-7939-E79BDAB05A7E}"/>
                </a:ext>
              </a:extLst>
            </p:cNvPr>
            <p:cNvSpPr txBox="1"/>
            <p:nvPr/>
          </p:nvSpPr>
          <p:spPr>
            <a:xfrm>
              <a:off x="847178" y="1448518"/>
              <a:ext cx="3453517" cy="15650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chỉ hoạt động</a:t>
              </a:r>
              <a:endParaRPr kumimoji="0" lang="vi-VN" sz="4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spTree>
    <p:extLst>
      <p:ext uri="{BB962C8B-B14F-4D97-AF65-F5344CB8AC3E}">
        <p14:creationId xmlns:p14="http://schemas.microsoft.com/office/powerpoint/2010/main" val="62739494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08333E-7 -2.22222E-6 L -0.80208 0.04074 " pathEditMode="relative" rAng="0" ptsTypes="AA">
                                          <p:cBhvr>
                                            <p:cTn id="18" dur="900" fill="hold"/>
                                            <p:tgtEl>
                                              <p:spTgt spid="33"/>
                                            </p:tgtEl>
                                            <p:attrNameLst>
                                              <p:attrName>ppt_x</p:attrName>
                                              <p:attrName>ppt_y</p:attrName>
                                            </p:attrNameLst>
                                          </p:cBhvr>
                                          <p:rCtr x="-40104" y="2037"/>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08333E-7 -2.22222E-6 L -0.80208 0.04074 " pathEditMode="relative" rAng="0" ptsTypes="AA">
                                          <p:cBhvr>
                                            <p:cTn id="18" dur="900" fill="hold"/>
                                            <p:tgtEl>
                                              <p:spTgt spid="33"/>
                                            </p:tgtEl>
                                            <p:attrNameLst>
                                              <p:attrName>ppt_x</p:attrName>
                                              <p:attrName>ppt_y</p:attrName>
                                            </p:attrNameLst>
                                          </p:cBhvr>
                                          <p:rCtr x="-40104" y="2037"/>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rot="19500000">
            <a:off x="1632585" y="1354455"/>
            <a:ext cx="169354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Bài mẫu</a:t>
            </a:r>
          </a:p>
        </p:txBody>
      </p:sp>
      <p:sp>
        <p:nvSpPr>
          <p:cNvPr id="3" name="Rounded Rectangle 2"/>
          <p:cNvSpPr/>
          <p:nvPr/>
        </p:nvSpPr>
        <p:spPr>
          <a:xfrm>
            <a:off x="3036570" y="2115820"/>
            <a:ext cx="6511290" cy="2949575"/>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Box 3"/>
          <p:cNvSpPr txBox="1"/>
          <p:nvPr/>
        </p:nvSpPr>
        <p:spPr>
          <a:xfrm>
            <a:off x="3340100" y="2363470"/>
            <a:ext cx="5932805" cy="2553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Tên bài văn:</a:t>
            </a:r>
            <a:r>
              <a:rPr kumimoji="0" lang="en-US" sz="3200" b="0" i="0" u="none" strike="noStrike" kern="1200" cap="none" spc="0" normalizeH="0" baseline="0" noProof="0">
                <a:ln>
                  <a:noFill/>
                </a:ln>
                <a:solidFill>
                  <a:prstClr val="black"/>
                </a:solidFill>
                <a:effectLst/>
                <a:uLnTx/>
                <a:uFillTx/>
                <a:latin typeface="Calibri"/>
                <a:ea typeface="+mn-ea"/>
                <a:cs typeface="+mn-cs"/>
              </a:rPr>
              <a:t> Trong lòng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Tác giả:</a:t>
            </a:r>
            <a:r>
              <a:rPr kumimoji="0" lang="en-US" sz="3200" b="0" i="0" u="none" strike="noStrike" kern="1200" cap="none" spc="0" normalizeH="0" baseline="0" noProof="0">
                <a:ln>
                  <a:noFill/>
                </a:ln>
                <a:solidFill>
                  <a:prstClr val="black"/>
                </a:solidFill>
                <a:effectLst/>
                <a:uLnTx/>
                <a:uFillTx/>
                <a:latin typeface="Calibri"/>
                <a:ea typeface="+mn-ea"/>
                <a:cs typeface="+mn-cs"/>
              </a:rPr>
              <a:t> Nguyên 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Hình ảnh đẹp:</a:t>
            </a:r>
            <a:r>
              <a:rPr kumimoji="0" lang="en-US" sz="3200" b="0" i="0" u="none" strike="noStrike" kern="1200" cap="none" spc="0" normalizeH="0" baseline="0" noProof="0">
                <a:ln>
                  <a:noFill/>
                </a:ln>
                <a:solidFill>
                  <a:prstClr val="black"/>
                </a:solidFill>
                <a:effectLst/>
                <a:uLnTx/>
                <a:uFillTx/>
                <a:latin typeface="Calibri"/>
                <a:ea typeface="+mn-ea"/>
                <a:cs typeface="+mn-cs"/>
              </a:rPr>
              <a:t> cậu bé Hồng nép trong lòng mẹ đầy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a:ea typeface="+mn-ea"/>
                <a:cs typeface="+mn-cs"/>
              </a:rPr>
              <a:t>Từ ngữ hay:</a:t>
            </a:r>
            <a:r>
              <a:rPr kumimoji="0" lang="en-US" sz="3200" b="0" i="0" u="none" strike="noStrike" kern="1200" cap="none" spc="0" normalizeH="0" baseline="0" noProof="0">
                <a:ln>
                  <a:noFill/>
                </a:ln>
                <a:solidFill>
                  <a:prstClr val="black"/>
                </a:solidFill>
                <a:effectLst/>
                <a:uLnTx/>
                <a:uFillTx/>
                <a:latin typeface="Calibri"/>
                <a:ea typeface="+mn-ea"/>
                <a:cs typeface="+mn-cs"/>
              </a:rPr>
              <a:t> vội vã, bối rối, lập cập.</a:t>
            </a:r>
          </a:p>
        </p:txBody>
      </p:sp>
    </p:spTree>
    <p:extLst>
      <p:ext uri="{BB962C8B-B14F-4D97-AF65-F5344CB8AC3E}">
        <p14:creationId xmlns:p14="http://schemas.microsoft.com/office/powerpoint/2010/main" val="192326445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6BF0E0D0-D88E-D16E-6AC6-7D47EC30B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017" y="3277602"/>
            <a:ext cx="3940002" cy="3437294"/>
          </a:xfrm>
          <a:prstGeom prst="rect">
            <a:avLst/>
          </a:prstGeom>
        </p:spPr>
      </p:pic>
      <p:grpSp>
        <p:nvGrpSpPr>
          <p:cNvPr id="12" name="Group 11">
            <a:extLst>
              <a:ext uri="{FF2B5EF4-FFF2-40B4-BE49-F238E27FC236}">
                <a16:creationId xmlns:a16="http://schemas.microsoft.com/office/drawing/2014/main" id="{5C313330-5998-5973-447E-CE15820F709D}"/>
              </a:ext>
            </a:extLst>
          </p:cNvPr>
          <p:cNvGrpSpPr/>
          <p:nvPr/>
        </p:nvGrpSpPr>
        <p:grpSpPr>
          <a:xfrm>
            <a:off x="257925" y="382291"/>
            <a:ext cx="3909093" cy="2752207"/>
            <a:chOff x="106975" y="428534"/>
            <a:chExt cx="3909093" cy="2752207"/>
          </a:xfrm>
        </p:grpSpPr>
        <p:pic>
          <p:nvPicPr>
            <p:cNvPr id="7" name="Picture 6" descr="A picture containing text, window, table, console table&#10;&#10;Description automatically generated">
              <a:extLst>
                <a:ext uri="{FF2B5EF4-FFF2-40B4-BE49-F238E27FC236}">
                  <a16:creationId xmlns:a16="http://schemas.microsoft.com/office/drawing/2014/main" id="{C6BFC7AC-AA4B-301A-3981-5286244E7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671" y="428534"/>
              <a:ext cx="3617740" cy="2752207"/>
            </a:xfrm>
            <a:prstGeom prst="rect">
              <a:avLst/>
            </a:prstGeom>
          </p:spPr>
        </p:pic>
        <p:sp>
          <p:nvSpPr>
            <p:cNvPr id="9" name="TextBox 8">
              <a:extLst>
                <a:ext uri="{FF2B5EF4-FFF2-40B4-BE49-F238E27FC236}">
                  <a16:creationId xmlns:a16="http://schemas.microsoft.com/office/drawing/2014/main" id="{9ECA488D-FDDD-3739-5907-503C65605F5F}"/>
                </a:ext>
              </a:extLst>
            </p:cNvPr>
            <p:cNvSpPr txBox="1"/>
            <p:nvPr/>
          </p:nvSpPr>
          <p:spPr>
            <a:xfrm>
              <a:off x="106975" y="835141"/>
              <a:ext cx="3909093"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Cùng</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chia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sẻ</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grpSp>
      <p:sp>
        <p:nvSpPr>
          <p:cNvPr id="3" name="Rectangle: Rounded Corners 2">
            <a:extLst>
              <a:ext uri="{FF2B5EF4-FFF2-40B4-BE49-F238E27FC236}">
                <a16:creationId xmlns:a16="http://schemas.microsoft.com/office/drawing/2014/main" id="{2C62D670-73B5-936F-7803-1E8C4150E804}"/>
              </a:ext>
            </a:extLst>
          </p:cNvPr>
          <p:cNvSpPr/>
          <p:nvPr/>
        </p:nvSpPr>
        <p:spPr>
          <a:xfrm>
            <a:off x="4424943" y="788898"/>
            <a:ext cx="7129670" cy="2162477"/>
          </a:xfrm>
          <a:custGeom>
            <a:avLst/>
            <a:gdLst>
              <a:gd name="connsiteX0" fmla="*/ 0 w 7129670"/>
              <a:gd name="connsiteY0" fmla="*/ 754467 h 2162477"/>
              <a:gd name="connsiteX1" fmla="*/ 754467 w 7129670"/>
              <a:gd name="connsiteY1" fmla="*/ 0 h 2162477"/>
              <a:gd name="connsiteX2" fmla="*/ 1378993 w 7129670"/>
              <a:gd name="connsiteY2" fmla="*/ 0 h 2162477"/>
              <a:gd name="connsiteX3" fmla="*/ 2003519 w 7129670"/>
              <a:gd name="connsiteY3" fmla="*/ 0 h 2162477"/>
              <a:gd name="connsiteX4" fmla="*/ 2459424 w 7129670"/>
              <a:gd name="connsiteY4" fmla="*/ 0 h 2162477"/>
              <a:gd name="connsiteX5" fmla="*/ 2915328 w 7129670"/>
              <a:gd name="connsiteY5" fmla="*/ 0 h 2162477"/>
              <a:gd name="connsiteX6" fmla="*/ 3427439 w 7129670"/>
              <a:gd name="connsiteY6" fmla="*/ 0 h 2162477"/>
              <a:gd name="connsiteX7" fmla="*/ 4051965 w 7129670"/>
              <a:gd name="connsiteY7" fmla="*/ 0 h 2162477"/>
              <a:gd name="connsiteX8" fmla="*/ 4620284 w 7129670"/>
              <a:gd name="connsiteY8" fmla="*/ 0 h 2162477"/>
              <a:gd name="connsiteX9" fmla="*/ 5188603 w 7129670"/>
              <a:gd name="connsiteY9" fmla="*/ 0 h 2162477"/>
              <a:gd name="connsiteX10" fmla="*/ 5756922 w 7129670"/>
              <a:gd name="connsiteY10" fmla="*/ 0 h 2162477"/>
              <a:gd name="connsiteX11" fmla="*/ 6375203 w 7129670"/>
              <a:gd name="connsiteY11" fmla="*/ 0 h 2162477"/>
              <a:gd name="connsiteX12" fmla="*/ 7129670 w 7129670"/>
              <a:gd name="connsiteY12" fmla="*/ 754467 h 2162477"/>
              <a:gd name="connsiteX13" fmla="*/ 7129670 w 7129670"/>
              <a:gd name="connsiteY13" fmla="*/ 1408010 h 2162477"/>
              <a:gd name="connsiteX14" fmla="*/ 6375203 w 7129670"/>
              <a:gd name="connsiteY14" fmla="*/ 2162477 h 2162477"/>
              <a:gd name="connsiteX15" fmla="*/ 5806884 w 7129670"/>
              <a:gd name="connsiteY15" fmla="*/ 2162477 h 2162477"/>
              <a:gd name="connsiteX16" fmla="*/ 5069943 w 7129670"/>
              <a:gd name="connsiteY16" fmla="*/ 2162477 h 2162477"/>
              <a:gd name="connsiteX17" fmla="*/ 4445417 w 7129670"/>
              <a:gd name="connsiteY17" fmla="*/ 2162477 h 2162477"/>
              <a:gd name="connsiteX18" fmla="*/ 3877098 w 7129670"/>
              <a:gd name="connsiteY18" fmla="*/ 2162477 h 2162477"/>
              <a:gd name="connsiteX19" fmla="*/ 3140157 w 7129670"/>
              <a:gd name="connsiteY19" fmla="*/ 2162477 h 2162477"/>
              <a:gd name="connsiteX20" fmla="*/ 2459424 w 7129670"/>
              <a:gd name="connsiteY20" fmla="*/ 2162477 h 2162477"/>
              <a:gd name="connsiteX21" fmla="*/ 1834897 w 7129670"/>
              <a:gd name="connsiteY21" fmla="*/ 2162477 h 2162477"/>
              <a:gd name="connsiteX22" fmla="*/ 1378993 w 7129670"/>
              <a:gd name="connsiteY22" fmla="*/ 2162477 h 2162477"/>
              <a:gd name="connsiteX23" fmla="*/ 754467 w 7129670"/>
              <a:gd name="connsiteY23" fmla="*/ 2162477 h 2162477"/>
              <a:gd name="connsiteX24" fmla="*/ 0 w 7129670"/>
              <a:gd name="connsiteY24" fmla="*/ 1408010 h 2162477"/>
              <a:gd name="connsiteX25" fmla="*/ 0 w 7129670"/>
              <a:gd name="connsiteY25" fmla="*/ 754467 h 216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29670" h="2162477" fill="none" extrusionOk="0">
                <a:moveTo>
                  <a:pt x="0" y="754467"/>
                </a:moveTo>
                <a:cubicBezTo>
                  <a:pt x="-26801" y="341451"/>
                  <a:pt x="346846" y="-5439"/>
                  <a:pt x="754467" y="0"/>
                </a:cubicBezTo>
                <a:cubicBezTo>
                  <a:pt x="934584" y="4965"/>
                  <a:pt x="1246991" y="26802"/>
                  <a:pt x="1378993" y="0"/>
                </a:cubicBezTo>
                <a:cubicBezTo>
                  <a:pt x="1510995" y="-26802"/>
                  <a:pt x="1752566" y="4890"/>
                  <a:pt x="2003519" y="0"/>
                </a:cubicBezTo>
                <a:cubicBezTo>
                  <a:pt x="2254472" y="-4890"/>
                  <a:pt x="2285141" y="-4518"/>
                  <a:pt x="2459424" y="0"/>
                </a:cubicBezTo>
                <a:cubicBezTo>
                  <a:pt x="2633708" y="4518"/>
                  <a:pt x="2706425" y="18469"/>
                  <a:pt x="2915328" y="0"/>
                </a:cubicBezTo>
                <a:cubicBezTo>
                  <a:pt x="3124231" y="-18469"/>
                  <a:pt x="3256145" y="-8699"/>
                  <a:pt x="3427439" y="0"/>
                </a:cubicBezTo>
                <a:cubicBezTo>
                  <a:pt x="3598733" y="8699"/>
                  <a:pt x="3781661" y="-21541"/>
                  <a:pt x="4051965" y="0"/>
                </a:cubicBezTo>
                <a:cubicBezTo>
                  <a:pt x="4322269" y="21541"/>
                  <a:pt x="4414969" y="-10511"/>
                  <a:pt x="4620284" y="0"/>
                </a:cubicBezTo>
                <a:cubicBezTo>
                  <a:pt x="4825599" y="10511"/>
                  <a:pt x="5029603" y="-1681"/>
                  <a:pt x="5188603" y="0"/>
                </a:cubicBezTo>
                <a:cubicBezTo>
                  <a:pt x="5347603" y="1681"/>
                  <a:pt x="5643190" y="17818"/>
                  <a:pt x="5756922" y="0"/>
                </a:cubicBezTo>
                <a:cubicBezTo>
                  <a:pt x="5870654" y="-17818"/>
                  <a:pt x="6202284" y="-23674"/>
                  <a:pt x="6375203" y="0"/>
                </a:cubicBezTo>
                <a:cubicBezTo>
                  <a:pt x="6754407" y="-79868"/>
                  <a:pt x="7174380" y="251839"/>
                  <a:pt x="7129670" y="754467"/>
                </a:cubicBezTo>
                <a:cubicBezTo>
                  <a:pt x="7149650" y="910578"/>
                  <a:pt x="7123586" y="1254717"/>
                  <a:pt x="7129670" y="1408010"/>
                </a:cubicBezTo>
                <a:cubicBezTo>
                  <a:pt x="7141122" y="1915825"/>
                  <a:pt x="6748938" y="2143518"/>
                  <a:pt x="6375203" y="2162477"/>
                </a:cubicBezTo>
                <a:cubicBezTo>
                  <a:pt x="6226495" y="2144347"/>
                  <a:pt x="6051093" y="2145159"/>
                  <a:pt x="5806884" y="2162477"/>
                </a:cubicBezTo>
                <a:cubicBezTo>
                  <a:pt x="5562675" y="2179795"/>
                  <a:pt x="5341473" y="2144799"/>
                  <a:pt x="5069943" y="2162477"/>
                </a:cubicBezTo>
                <a:cubicBezTo>
                  <a:pt x="4798413" y="2180155"/>
                  <a:pt x="4727502" y="2139089"/>
                  <a:pt x="4445417" y="2162477"/>
                </a:cubicBezTo>
                <a:cubicBezTo>
                  <a:pt x="4163332" y="2185865"/>
                  <a:pt x="4052831" y="2154633"/>
                  <a:pt x="3877098" y="2162477"/>
                </a:cubicBezTo>
                <a:cubicBezTo>
                  <a:pt x="3701365" y="2170321"/>
                  <a:pt x="3390789" y="2132427"/>
                  <a:pt x="3140157" y="2162477"/>
                </a:cubicBezTo>
                <a:cubicBezTo>
                  <a:pt x="2889525" y="2192527"/>
                  <a:pt x="2724147" y="2162534"/>
                  <a:pt x="2459424" y="2162477"/>
                </a:cubicBezTo>
                <a:cubicBezTo>
                  <a:pt x="2194701" y="2162420"/>
                  <a:pt x="2014959" y="2172394"/>
                  <a:pt x="1834897" y="2162477"/>
                </a:cubicBezTo>
                <a:cubicBezTo>
                  <a:pt x="1654835" y="2152560"/>
                  <a:pt x="1587021" y="2147005"/>
                  <a:pt x="1378993" y="2162477"/>
                </a:cubicBezTo>
                <a:cubicBezTo>
                  <a:pt x="1170965" y="2177949"/>
                  <a:pt x="1055948" y="2187308"/>
                  <a:pt x="754467" y="2162477"/>
                </a:cubicBezTo>
                <a:cubicBezTo>
                  <a:pt x="401625" y="2080679"/>
                  <a:pt x="-7679" y="1833211"/>
                  <a:pt x="0" y="1408010"/>
                </a:cubicBezTo>
                <a:cubicBezTo>
                  <a:pt x="24935" y="1178691"/>
                  <a:pt x="9401" y="906077"/>
                  <a:pt x="0" y="754467"/>
                </a:cubicBezTo>
                <a:close/>
              </a:path>
              <a:path w="7129670" h="2162477" stroke="0" extrusionOk="0">
                <a:moveTo>
                  <a:pt x="0" y="754467"/>
                </a:moveTo>
                <a:cubicBezTo>
                  <a:pt x="-40988" y="380805"/>
                  <a:pt x="357380" y="82885"/>
                  <a:pt x="754467" y="0"/>
                </a:cubicBezTo>
                <a:cubicBezTo>
                  <a:pt x="879373" y="16675"/>
                  <a:pt x="1126385" y="10386"/>
                  <a:pt x="1266579" y="0"/>
                </a:cubicBezTo>
                <a:cubicBezTo>
                  <a:pt x="1406773" y="-10386"/>
                  <a:pt x="1672078" y="-17115"/>
                  <a:pt x="1834897" y="0"/>
                </a:cubicBezTo>
                <a:cubicBezTo>
                  <a:pt x="1997716" y="17115"/>
                  <a:pt x="2180529" y="-18279"/>
                  <a:pt x="2290802" y="0"/>
                </a:cubicBezTo>
                <a:cubicBezTo>
                  <a:pt x="2401076" y="18279"/>
                  <a:pt x="2771916" y="7498"/>
                  <a:pt x="2971535" y="0"/>
                </a:cubicBezTo>
                <a:cubicBezTo>
                  <a:pt x="3171154" y="-7498"/>
                  <a:pt x="3326709" y="18241"/>
                  <a:pt x="3427439" y="0"/>
                </a:cubicBezTo>
                <a:cubicBezTo>
                  <a:pt x="3528169" y="-18241"/>
                  <a:pt x="3880203" y="-26"/>
                  <a:pt x="4051965" y="0"/>
                </a:cubicBezTo>
                <a:cubicBezTo>
                  <a:pt x="4223727" y="26"/>
                  <a:pt x="4427766" y="11086"/>
                  <a:pt x="4564077" y="0"/>
                </a:cubicBezTo>
                <a:cubicBezTo>
                  <a:pt x="4700388" y="-11086"/>
                  <a:pt x="4949366" y="21118"/>
                  <a:pt x="5076188" y="0"/>
                </a:cubicBezTo>
                <a:cubicBezTo>
                  <a:pt x="5203010" y="-21118"/>
                  <a:pt x="5351360" y="-13464"/>
                  <a:pt x="5532093" y="0"/>
                </a:cubicBezTo>
                <a:cubicBezTo>
                  <a:pt x="5712827" y="13464"/>
                  <a:pt x="6051422" y="22312"/>
                  <a:pt x="6375203" y="0"/>
                </a:cubicBezTo>
                <a:cubicBezTo>
                  <a:pt x="6813631" y="-15638"/>
                  <a:pt x="7148965" y="362125"/>
                  <a:pt x="7129670" y="754467"/>
                </a:cubicBezTo>
                <a:cubicBezTo>
                  <a:pt x="7107417" y="1038070"/>
                  <a:pt x="7139497" y="1170590"/>
                  <a:pt x="7129670" y="1408010"/>
                </a:cubicBezTo>
                <a:cubicBezTo>
                  <a:pt x="7176229" y="1798804"/>
                  <a:pt x="6775395" y="2086175"/>
                  <a:pt x="6375203" y="2162477"/>
                </a:cubicBezTo>
                <a:cubicBezTo>
                  <a:pt x="6188415" y="2167713"/>
                  <a:pt x="6088336" y="2154086"/>
                  <a:pt x="5863091" y="2162477"/>
                </a:cubicBezTo>
                <a:cubicBezTo>
                  <a:pt x="5637846" y="2170868"/>
                  <a:pt x="5537360" y="2152866"/>
                  <a:pt x="5350980" y="2162477"/>
                </a:cubicBezTo>
                <a:cubicBezTo>
                  <a:pt x="5164600" y="2172088"/>
                  <a:pt x="5037718" y="2148176"/>
                  <a:pt x="4782661" y="2162477"/>
                </a:cubicBezTo>
                <a:cubicBezTo>
                  <a:pt x="4527604" y="2176778"/>
                  <a:pt x="4398012" y="2166811"/>
                  <a:pt x="4101928" y="2162477"/>
                </a:cubicBezTo>
                <a:cubicBezTo>
                  <a:pt x="3805844" y="2158143"/>
                  <a:pt x="3754494" y="2142854"/>
                  <a:pt x="3589816" y="2162477"/>
                </a:cubicBezTo>
                <a:cubicBezTo>
                  <a:pt x="3425138" y="2182100"/>
                  <a:pt x="3188429" y="2173242"/>
                  <a:pt x="2852875" y="2162477"/>
                </a:cubicBezTo>
                <a:cubicBezTo>
                  <a:pt x="2517321" y="2151712"/>
                  <a:pt x="2355694" y="2193545"/>
                  <a:pt x="2228349" y="2162477"/>
                </a:cubicBezTo>
                <a:cubicBezTo>
                  <a:pt x="2101004" y="2131409"/>
                  <a:pt x="1844621" y="2147861"/>
                  <a:pt x="1716237" y="2162477"/>
                </a:cubicBezTo>
                <a:cubicBezTo>
                  <a:pt x="1587853" y="2177093"/>
                  <a:pt x="1072531" y="2188996"/>
                  <a:pt x="754467" y="2162477"/>
                </a:cubicBezTo>
                <a:cubicBezTo>
                  <a:pt x="390521" y="2073707"/>
                  <a:pt x="62196" y="1756275"/>
                  <a:pt x="0" y="1408010"/>
                </a:cubicBezTo>
                <a:cubicBezTo>
                  <a:pt x="16714" y="1144489"/>
                  <a:pt x="8322" y="925583"/>
                  <a:pt x="0" y="754467"/>
                </a:cubicBezTo>
                <a:close/>
              </a:path>
            </a:pathLst>
          </a:custGeom>
          <a:solidFill>
            <a:schemeClr val="accent5">
              <a:lumMod val="20000"/>
              <a:lumOff val="80000"/>
            </a:schemeClr>
          </a:solidFill>
          <a:ln w="38100">
            <a:solidFill>
              <a:schemeClr val="accent5">
                <a:lumMod val="50000"/>
              </a:schemeClr>
            </a:solidFill>
            <a:extLst>
              <a:ext uri="{C807C97D-BFC1-408E-A445-0C87EB9F89A2}">
                <ask:lineSketchStyleProps xmlns:ask="http://schemas.microsoft.com/office/drawing/2018/sketchyshapes" sd="2475911327">
                  <a:prstGeom prst="roundRect">
                    <a:avLst>
                      <a:gd name="adj" fmla="val 348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srgbClr val="4472C4">
                    <a:lumMod val="50000"/>
                  </a:srgbClr>
                </a:solidFill>
              </a:rPr>
              <a:t>b. Trao đổi với bạn về 2 – 3 từ ngữ dùng hay trong bài văn.</a:t>
            </a:r>
            <a:endPar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179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2ED31F8-5004-4F12-9E1A-D14554EDD74F}"/>
              </a:ext>
            </a:extLst>
          </p:cNvPr>
          <p:cNvSpPr/>
          <p:nvPr/>
        </p:nvSpPr>
        <p:spPr>
          <a:xfrm>
            <a:off x="292100" y="199390"/>
            <a:ext cx="11336655" cy="1870075"/>
          </a:xfrm>
          <a:custGeom>
            <a:avLst/>
            <a:gdLst>
              <a:gd name="connsiteX0" fmla="*/ 831065 w 10528376"/>
              <a:gd name="connsiteY0" fmla="*/ 0 h 1541992"/>
              <a:gd name="connsiteX1" fmla="*/ 847531 w 10528376"/>
              <a:gd name="connsiteY1" fmla="*/ 0 h 1541992"/>
              <a:gd name="connsiteX2" fmla="*/ 10528376 w 10528376"/>
              <a:gd name="connsiteY2" fmla="*/ 0 h 1541992"/>
              <a:gd name="connsiteX3" fmla="*/ 10528376 w 10528376"/>
              <a:gd name="connsiteY3" fmla="*/ 1541991 h 1541992"/>
              <a:gd name="connsiteX4" fmla="*/ 847553 w 10528376"/>
              <a:gd name="connsiteY4" fmla="*/ 1541991 h 1541992"/>
              <a:gd name="connsiteX5" fmla="*/ 847531 w 10528376"/>
              <a:gd name="connsiteY5" fmla="*/ 1541992 h 1541992"/>
              <a:gd name="connsiteX6" fmla="*/ 847509 w 10528376"/>
              <a:gd name="connsiteY6" fmla="*/ 1541991 h 1541992"/>
              <a:gd name="connsiteX7" fmla="*/ 831065 w 10528376"/>
              <a:gd name="connsiteY7" fmla="*/ 1541991 h 1541992"/>
              <a:gd name="connsiteX8" fmla="*/ 831065 w 10528376"/>
              <a:gd name="connsiteY8" fmla="*/ 1541236 h 1541992"/>
              <a:gd name="connsiteX9" fmla="*/ 760876 w 10528376"/>
              <a:gd name="connsiteY9" fmla="*/ 1538011 h 1541992"/>
              <a:gd name="connsiteX10" fmla="*/ 0 w 10528376"/>
              <a:gd name="connsiteY10" fmla="*/ 770996 h 1541992"/>
              <a:gd name="connsiteX11" fmla="*/ 760876 w 10528376"/>
              <a:gd name="connsiteY11" fmla="*/ 3981 h 1541992"/>
              <a:gd name="connsiteX12" fmla="*/ 831065 w 10528376"/>
              <a:gd name="connsiteY12" fmla="*/ 756 h 15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376" h="1541992">
                <a:moveTo>
                  <a:pt x="831065" y="0"/>
                </a:moveTo>
                <a:lnTo>
                  <a:pt x="847531" y="0"/>
                </a:lnTo>
                <a:lnTo>
                  <a:pt x="10528376" y="0"/>
                </a:lnTo>
                <a:lnTo>
                  <a:pt x="10528376" y="1541991"/>
                </a:lnTo>
                <a:lnTo>
                  <a:pt x="847553" y="1541991"/>
                </a:lnTo>
                <a:lnTo>
                  <a:pt x="847531" y="1541992"/>
                </a:lnTo>
                <a:lnTo>
                  <a:pt x="847509" y="1541991"/>
                </a:lnTo>
                <a:lnTo>
                  <a:pt x="831065" y="1541991"/>
                </a:lnTo>
                <a:lnTo>
                  <a:pt x="831065" y="1541236"/>
                </a:lnTo>
                <a:lnTo>
                  <a:pt x="760876" y="1538011"/>
                </a:lnTo>
                <a:cubicBezTo>
                  <a:pt x="333504" y="1498529"/>
                  <a:pt x="0" y="1170192"/>
                  <a:pt x="0" y="770996"/>
                </a:cubicBezTo>
                <a:cubicBezTo>
                  <a:pt x="0" y="371800"/>
                  <a:pt x="333504" y="43463"/>
                  <a:pt x="760876" y="3981"/>
                </a:cubicBezTo>
                <a:lnTo>
                  <a:pt x="831065" y="756"/>
                </a:lnTo>
                <a:close/>
              </a:path>
            </a:pathLst>
          </a:custGeom>
          <a:solidFill>
            <a:schemeClr val="bg1"/>
          </a:solid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EA730CB4-0316-4A89-AD0D-C8736D2302AE}"/>
              </a:ext>
            </a:extLst>
          </p:cNvPr>
          <p:cNvGrpSpPr/>
          <p:nvPr/>
        </p:nvGrpSpPr>
        <p:grpSpPr>
          <a:xfrm>
            <a:off x="291803" y="199419"/>
            <a:ext cx="11020425" cy="1870075"/>
            <a:chOff x="1702498" y="259291"/>
            <a:chExt cx="10277551" cy="1870075"/>
          </a:xfrm>
        </p:grpSpPr>
        <p:sp>
          <p:nvSpPr>
            <p:cNvPr id="21" name="TextBox 20">
              <a:extLst>
                <a:ext uri="{FF2B5EF4-FFF2-40B4-BE49-F238E27FC236}">
                  <a16:creationId xmlns:a16="http://schemas.microsoft.com/office/drawing/2014/main" id="{50F6A371-AF60-48E1-A37C-BECE9CD3D9FF}"/>
                </a:ext>
              </a:extLst>
            </p:cNvPr>
            <p:cNvSpPr txBox="1"/>
            <p:nvPr/>
          </p:nvSpPr>
          <p:spPr>
            <a:xfrm>
              <a:off x="4049960" y="409786"/>
              <a:ext cx="793008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 Em hãy tìm 2- 3 từ ngữ hay được sử dụng trong bài đọc và chia sẻ với bạn về ý nghĩa và vai trò của từ ngữ ấy.</a:t>
              </a:r>
            </a:p>
          </p:txBody>
        </p:sp>
        <p:pic>
          <p:nvPicPr>
            <p:cNvPr id="22" name="Picture 21">
              <a:extLst>
                <a:ext uri="{FF2B5EF4-FFF2-40B4-BE49-F238E27FC236}">
                  <a16:creationId xmlns:a16="http://schemas.microsoft.com/office/drawing/2014/main" id="{F049ACD6-97F1-4A71-9E73-8575CC705F5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02498" y="259291"/>
              <a:ext cx="2153815" cy="1870075"/>
            </a:xfrm>
            <a:prstGeom prst="ellipse">
              <a:avLst/>
            </a:prstGeom>
            <a:ln w="12700">
              <a:solidFill>
                <a:schemeClr val="accent1"/>
              </a:solidFill>
            </a:ln>
            <a:effectLst/>
          </p:spPr>
        </p:pic>
      </p:grpSp>
      <p:pic>
        <p:nvPicPr>
          <p:cNvPr id="23" name="Content Placeholder 24" descr="z3550433610403_d2d2f8627c155ca0dc056e9d2fab8200-removebg-preview (1)">
            <a:extLst>
              <a:ext uri="{FF2B5EF4-FFF2-40B4-BE49-F238E27FC236}">
                <a16:creationId xmlns:a16="http://schemas.microsoft.com/office/drawing/2014/main" id="{8C8AA9AC-1E64-41FB-A1D6-A9F4223A5780}"/>
              </a:ext>
            </a:extLst>
          </p:cNvPr>
          <p:cNvPicPr>
            <a:picLocks noChangeAspect="1"/>
          </p:cNvPicPr>
          <p:nvPr/>
        </p:nvPicPr>
        <p:blipFill>
          <a:blip r:embed="rId5"/>
          <a:stretch>
            <a:fillRect/>
          </a:stretch>
        </p:blipFill>
        <p:spPr>
          <a:xfrm>
            <a:off x="8678863" y="3978275"/>
            <a:ext cx="3513137" cy="2976563"/>
          </a:xfrm>
          <a:prstGeom prst="rect">
            <a:avLst/>
          </a:prstGeom>
        </p:spPr>
      </p:pic>
      <p:sp>
        <p:nvSpPr>
          <p:cNvPr id="24" name="Double Wave 23">
            <a:extLst>
              <a:ext uri="{FF2B5EF4-FFF2-40B4-BE49-F238E27FC236}">
                <a16:creationId xmlns:a16="http://schemas.microsoft.com/office/drawing/2014/main" id="{A6A0CB25-58DD-4DB3-8D66-28451BA8BC5B}"/>
              </a:ext>
            </a:extLst>
          </p:cNvPr>
          <p:cNvSpPr/>
          <p:nvPr/>
        </p:nvSpPr>
        <p:spPr>
          <a:xfrm>
            <a:off x="678815" y="2426335"/>
            <a:ext cx="2556510" cy="9550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solidFill>
                    <a:srgbClr val="FF0066"/>
                  </a:solidFill>
                </a:ln>
                <a:solidFill>
                  <a:srgbClr val="FF0000"/>
                </a:solidFill>
                <a:effectLst/>
                <a:uLnTx/>
                <a:uFillTx/>
                <a:latin typeface="Calibri"/>
                <a:ea typeface="+mn-ea"/>
                <a:cs typeface="+mn-cs"/>
                <a:sym typeface="+mn-ea"/>
              </a:rPr>
              <a:t>vội</a:t>
            </a:r>
            <a:r>
              <a:rPr kumimoji="0" lang="en-US" sz="3200" b="0" i="0" u="none" strike="noStrike" kern="1200" cap="none" spc="0" normalizeH="0" baseline="0" noProof="0">
                <a:ln>
                  <a:solidFill>
                    <a:sysClr val="windowText" lastClr="000000"/>
                  </a:solidFill>
                </a:ln>
                <a:solidFill>
                  <a:srgbClr val="FF0000"/>
                </a:solidFill>
                <a:effectLst/>
                <a:uLnTx/>
                <a:uFillTx/>
                <a:latin typeface="Calibri"/>
                <a:ea typeface="+mn-ea"/>
                <a:cs typeface="+mn-cs"/>
                <a:sym typeface="+mn-ea"/>
              </a:rPr>
              <a:t> </a:t>
            </a:r>
            <a:r>
              <a:rPr kumimoji="0" lang="en-US" sz="3200" b="0" i="0" u="none" strike="noStrike" kern="1200" cap="none" spc="0" normalizeH="0" baseline="0" noProof="0">
                <a:ln>
                  <a:solidFill>
                    <a:srgbClr val="FF0066"/>
                  </a:solidFill>
                </a:ln>
                <a:solidFill>
                  <a:srgbClr val="FF0000"/>
                </a:solidFill>
                <a:effectLst/>
                <a:uLnTx/>
                <a:uFillTx/>
                <a:latin typeface="Calibri"/>
                <a:ea typeface="+mn-ea"/>
                <a:cs typeface="+mn-cs"/>
                <a:sym typeface="+mn-ea"/>
              </a:rPr>
              <a:t>vã</a:t>
            </a:r>
          </a:p>
        </p:txBody>
      </p:sp>
      <p:sp>
        <p:nvSpPr>
          <p:cNvPr id="26" name="Double Wave 25">
            <a:extLst>
              <a:ext uri="{FF2B5EF4-FFF2-40B4-BE49-F238E27FC236}">
                <a16:creationId xmlns:a16="http://schemas.microsoft.com/office/drawing/2014/main" id="{1E552AC4-2053-4F17-BE8C-3E45AB4E75F3}"/>
              </a:ext>
            </a:extLst>
          </p:cNvPr>
          <p:cNvSpPr/>
          <p:nvPr/>
        </p:nvSpPr>
        <p:spPr>
          <a:xfrm>
            <a:off x="5271770" y="2307590"/>
            <a:ext cx="2556510" cy="9550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solidFill>
                    <a:srgbClr val="FF0066"/>
                  </a:solidFill>
                </a:ln>
                <a:solidFill>
                  <a:srgbClr val="FF0000"/>
                </a:solidFill>
                <a:effectLst/>
                <a:uLnTx/>
                <a:uFillTx/>
                <a:latin typeface="Calibri"/>
                <a:ea typeface="+mn-ea"/>
                <a:cs typeface="+mn-cs"/>
                <a:sym typeface="+mn-ea"/>
              </a:rPr>
              <a:t>bối rối</a:t>
            </a:r>
          </a:p>
        </p:txBody>
      </p:sp>
      <p:sp>
        <p:nvSpPr>
          <p:cNvPr id="27" name="Double Wave 26">
            <a:extLst>
              <a:ext uri="{FF2B5EF4-FFF2-40B4-BE49-F238E27FC236}">
                <a16:creationId xmlns:a16="http://schemas.microsoft.com/office/drawing/2014/main" id="{60C676CA-7D70-44D1-87A7-88FEFCCD0E87}"/>
              </a:ext>
            </a:extLst>
          </p:cNvPr>
          <p:cNvSpPr/>
          <p:nvPr/>
        </p:nvSpPr>
        <p:spPr>
          <a:xfrm>
            <a:off x="9227185" y="2307590"/>
            <a:ext cx="2556510" cy="9550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solidFill>
                    <a:srgbClr val="FF0066"/>
                  </a:solidFill>
                </a:ln>
                <a:solidFill>
                  <a:srgbClr val="FF0000"/>
                </a:solidFill>
                <a:effectLst/>
                <a:uLnTx/>
                <a:uFillTx/>
                <a:latin typeface="Calibri"/>
                <a:ea typeface="+mn-ea"/>
                <a:cs typeface="+mn-cs"/>
                <a:sym typeface="+mn-ea"/>
              </a:rPr>
              <a:t> lập cập</a:t>
            </a:r>
          </a:p>
        </p:txBody>
      </p:sp>
      <p:sp>
        <p:nvSpPr>
          <p:cNvPr id="28" name="Rounded Rectangle 7">
            <a:extLst>
              <a:ext uri="{FF2B5EF4-FFF2-40B4-BE49-F238E27FC236}">
                <a16:creationId xmlns:a16="http://schemas.microsoft.com/office/drawing/2014/main" id="{A4FB6B28-5C36-4AF4-9BE1-96B484E5F293}"/>
              </a:ext>
            </a:extLst>
          </p:cNvPr>
          <p:cNvSpPr/>
          <p:nvPr/>
        </p:nvSpPr>
        <p:spPr>
          <a:xfrm>
            <a:off x="79375" y="3500755"/>
            <a:ext cx="4145915" cy="33578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Tỏ ra rất vội, muốn tranh thủ thời gian đến mức tối đa để cho kịp.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Từ này miêu tả hành động của bạn nhỏ khi gặp mẹ đã vội vã chạy đến với mẹ vì bạn đã mong chờ giây phút này quá lâu rồi.</a:t>
            </a:r>
          </a:p>
        </p:txBody>
      </p:sp>
      <p:sp>
        <p:nvSpPr>
          <p:cNvPr id="29" name="Rounded Rectangle 8">
            <a:extLst>
              <a:ext uri="{FF2B5EF4-FFF2-40B4-BE49-F238E27FC236}">
                <a16:creationId xmlns:a16="http://schemas.microsoft.com/office/drawing/2014/main" id="{23D7CBDF-DC56-4A13-8071-82815EFFC52C}"/>
              </a:ext>
            </a:extLst>
          </p:cNvPr>
          <p:cNvSpPr/>
          <p:nvPr/>
        </p:nvSpPr>
        <p:spPr>
          <a:xfrm>
            <a:off x="4364355" y="3500755"/>
            <a:ext cx="4145915" cy="28143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Lúng túng, mất bình tĩnh, không biết nên xử trí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Từ ngữ này nhấn mạnh tâm trạng của bạn nhỏ khi gặp lại mẹ.</a:t>
            </a:r>
          </a:p>
        </p:txBody>
      </p:sp>
      <p:sp>
        <p:nvSpPr>
          <p:cNvPr id="30" name="Rounded Rectangle 9">
            <a:extLst>
              <a:ext uri="{FF2B5EF4-FFF2-40B4-BE49-F238E27FC236}">
                <a16:creationId xmlns:a16="http://schemas.microsoft.com/office/drawing/2014/main" id="{91C06372-7D1B-4A05-9755-A658C53510C3}"/>
              </a:ext>
            </a:extLst>
          </p:cNvPr>
          <p:cNvSpPr/>
          <p:nvPr/>
        </p:nvSpPr>
        <p:spPr>
          <a:xfrm>
            <a:off x="8649335" y="3500755"/>
            <a:ext cx="3561080" cy="33578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Vội vã một cách khó nhọc, vì mất bình tĩnh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a:ea typeface="+mn-ea"/>
                <a:cs typeface="+mn-cs"/>
              </a:rPr>
              <a:t>Từ ngữ này tô đậm hơn nữa tâm trạng và hành động của bạn nhỏ, bạn nhỏ vô cùng vội vã và bối rối khi gặp lại mẹ.</a:t>
            </a:r>
          </a:p>
        </p:txBody>
      </p:sp>
    </p:spTree>
    <p:extLst>
      <p:ext uri="{BB962C8B-B14F-4D97-AF65-F5344CB8AC3E}">
        <p14:creationId xmlns:p14="http://schemas.microsoft.com/office/powerpoint/2010/main" val="43652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4" grpId="0" animBg="1"/>
      <p:bldP spid="26" grpId="0" bldLvl="0" animBg="1"/>
      <p:bldP spid="27" grpId="0" bldLvl="0" animBg="1"/>
      <p:bldP spid="28" grpId="0" animBg="1"/>
      <p:bldP spid="29" grpId="0" bldLvl="0" animBg="1"/>
      <p:bldP spid="30"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852E225A-2C0B-2516-5035-67BB47FF3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60"/>
            <a:ext cx="12192000" cy="6857143"/>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7CC09C85-7351-1AC1-8B2D-A35868614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321" y="-660326"/>
            <a:ext cx="9214225" cy="4129132"/>
          </a:xfrm>
          <a:prstGeom prst="rect">
            <a:avLst/>
          </a:prstGeom>
        </p:spPr>
      </p:pic>
      <p:sp>
        <p:nvSpPr>
          <p:cNvPr id="16" name="TextBox 15">
            <a:extLst>
              <a:ext uri="{FF2B5EF4-FFF2-40B4-BE49-F238E27FC236}">
                <a16:creationId xmlns:a16="http://schemas.microsoft.com/office/drawing/2014/main" id="{410403D6-DCD2-C404-9B4D-783FBA4C246E}"/>
              </a:ext>
            </a:extLst>
          </p:cNvPr>
          <p:cNvSpPr txBox="1"/>
          <p:nvPr/>
        </p:nvSpPr>
        <p:spPr>
          <a:xfrm>
            <a:off x="3915641" y="1479214"/>
            <a:ext cx="703757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CỦNG</a:t>
            </a:r>
            <a:r>
              <a:rPr kumimoji="0" lang="en-US" sz="7000" b="1" i="0" u="none" strike="noStrike" kern="1200" cap="none" spc="0" normalizeH="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CỐ</a:t>
            </a:r>
            <a:endPar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121833595"/>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ê Thị Yến Nhi" descr="Diagram&#10;&#10;Description automatically generated with low confidence">
            <a:extLst>
              <a:ext uri="{FF2B5EF4-FFF2-40B4-BE49-F238E27FC236}">
                <a16:creationId xmlns:a16="http://schemas.microsoft.com/office/drawing/2014/main" id="{2DCD6F4E-428C-2829-ACAE-6AF5672BC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0"/>
            <a:ext cx="12192000" cy="6857143"/>
          </a:xfrm>
          <a:prstGeom prst="rect">
            <a:avLst/>
          </a:prstGeom>
        </p:spPr>
      </p:pic>
      <p:sp>
        <p:nvSpPr>
          <p:cNvPr id="5" name="Rectangle: Rounded Corners 4">
            <a:extLst>
              <a:ext uri="{FF2B5EF4-FFF2-40B4-BE49-F238E27FC236}">
                <a16:creationId xmlns:a16="http://schemas.microsoft.com/office/drawing/2014/main" id="{2C47B647-84B1-2C90-47DD-C8290AF0CBEF}"/>
              </a:ext>
            </a:extLst>
          </p:cNvPr>
          <p:cNvSpPr/>
          <p:nvPr/>
        </p:nvSpPr>
        <p:spPr>
          <a:xfrm>
            <a:off x="1532196" y="959900"/>
            <a:ext cx="8949106" cy="4307840"/>
          </a:xfrm>
          <a:custGeom>
            <a:avLst/>
            <a:gdLst>
              <a:gd name="connsiteX0" fmla="*/ 0 w 8949106"/>
              <a:gd name="connsiteY0" fmla="*/ 717988 h 4307840"/>
              <a:gd name="connsiteX1" fmla="*/ 717988 w 8949106"/>
              <a:gd name="connsiteY1" fmla="*/ 0 h 4307840"/>
              <a:gd name="connsiteX2" fmla="*/ 1371052 w 8949106"/>
              <a:gd name="connsiteY2" fmla="*/ 0 h 4307840"/>
              <a:gd name="connsiteX3" fmla="*/ 2099248 w 8949106"/>
              <a:gd name="connsiteY3" fmla="*/ 0 h 4307840"/>
              <a:gd name="connsiteX4" fmla="*/ 2451787 w 8949106"/>
              <a:gd name="connsiteY4" fmla="*/ 0 h 4307840"/>
              <a:gd name="connsiteX5" fmla="*/ 2954589 w 8949106"/>
              <a:gd name="connsiteY5" fmla="*/ 0 h 4307840"/>
              <a:gd name="connsiteX6" fmla="*/ 3607653 w 8949106"/>
              <a:gd name="connsiteY6" fmla="*/ 0 h 4307840"/>
              <a:gd name="connsiteX7" fmla="*/ 3960193 w 8949106"/>
              <a:gd name="connsiteY7" fmla="*/ 0 h 4307840"/>
              <a:gd name="connsiteX8" fmla="*/ 4462994 w 8949106"/>
              <a:gd name="connsiteY8" fmla="*/ 0 h 4307840"/>
              <a:gd name="connsiteX9" fmla="*/ 4815534 w 8949106"/>
              <a:gd name="connsiteY9" fmla="*/ 0 h 4307840"/>
              <a:gd name="connsiteX10" fmla="*/ 5243204 w 8949106"/>
              <a:gd name="connsiteY10" fmla="*/ 0 h 4307840"/>
              <a:gd name="connsiteX11" fmla="*/ 5670874 w 8949106"/>
              <a:gd name="connsiteY11" fmla="*/ 0 h 4307840"/>
              <a:gd name="connsiteX12" fmla="*/ 6098545 w 8949106"/>
              <a:gd name="connsiteY12" fmla="*/ 0 h 4307840"/>
              <a:gd name="connsiteX13" fmla="*/ 6526215 w 8949106"/>
              <a:gd name="connsiteY13" fmla="*/ 0 h 4307840"/>
              <a:gd name="connsiteX14" fmla="*/ 6953886 w 8949106"/>
              <a:gd name="connsiteY14" fmla="*/ 0 h 4307840"/>
              <a:gd name="connsiteX15" fmla="*/ 7381556 w 8949106"/>
              <a:gd name="connsiteY15" fmla="*/ 0 h 4307840"/>
              <a:gd name="connsiteX16" fmla="*/ 8231118 w 8949106"/>
              <a:gd name="connsiteY16" fmla="*/ 0 h 4307840"/>
              <a:gd name="connsiteX17" fmla="*/ 8949106 w 8949106"/>
              <a:gd name="connsiteY17" fmla="*/ 717988 h 4307840"/>
              <a:gd name="connsiteX18" fmla="*/ 8949106 w 8949106"/>
              <a:gd name="connsiteY18" fmla="*/ 1349798 h 4307840"/>
              <a:gd name="connsiteX19" fmla="*/ 8949106 w 8949106"/>
              <a:gd name="connsiteY19" fmla="*/ 1981608 h 4307840"/>
              <a:gd name="connsiteX20" fmla="*/ 8949106 w 8949106"/>
              <a:gd name="connsiteY20" fmla="*/ 2613418 h 4307840"/>
              <a:gd name="connsiteX21" fmla="*/ 8949106 w 8949106"/>
              <a:gd name="connsiteY21" fmla="*/ 3589852 h 4307840"/>
              <a:gd name="connsiteX22" fmla="*/ 8231118 w 8949106"/>
              <a:gd name="connsiteY22" fmla="*/ 4307840 h 4307840"/>
              <a:gd name="connsiteX23" fmla="*/ 7578054 w 8949106"/>
              <a:gd name="connsiteY23" fmla="*/ 4307840 h 4307840"/>
              <a:gd name="connsiteX24" fmla="*/ 6924989 w 8949106"/>
              <a:gd name="connsiteY24" fmla="*/ 4307840 h 4307840"/>
              <a:gd name="connsiteX25" fmla="*/ 6422187 w 8949106"/>
              <a:gd name="connsiteY25" fmla="*/ 4307840 h 4307840"/>
              <a:gd name="connsiteX26" fmla="*/ 5769123 w 8949106"/>
              <a:gd name="connsiteY26" fmla="*/ 4307840 h 4307840"/>
              <a:gd name="connsiteX27" fmla="*/ 5191190 w 8949106"/>
              <a:gd name="connsiteY27" fmla="*/ 4307840 h 4307840"/>
              <a:gd name="connsiteX28" fmla="*/ 4763520 w 8949106"/>
              <a:gd name="connsiteY28" fmla="*/ 4307840 h 4307840"/>
              <a:gd name="connsiteX29" fmla="*/ 4410980 w 8949106"/>
              <a:gd name="connsiteY29" fmla="*/ 4307840 h 4307840"/>
              <a:gd name="connsiteX30" fmla="*/ 3908179 w 8949106"/>
              <a:gd name="connsiteY30" fmla="*/ 4307840 h 4307840"/>
              <a:gd name="connsiteX31" fmla="*/ 3405377 w 8949106"/>
              <a:gd name="connsiteY31" fmla="*/ 4307840 h 4307840"/>
              <a:gd name="connsiteX32" fmla="*/ 2677181 w 8949106"/>
              <a:gd name="connsiteY32" fmla="*/ 4307840 h 4307840"/>
              <a:gd name="connsiteX33" fmla="*/ 2249511 w 8949106"/>
              <a:gd name="connsiteY33" fmla="*/ 4307840 h 4307840"/>
              <a:gd name="connsiteX34" fmla="*/ 1671578 w 8949106"/>
              <a:gd name="connsiteY34" fmla="*/ 4307840 h 4307840"/>
              <a:gd name="connsiteX35" fmla="*/ 717988 w 8949106"/>
              <a:gd name="connsiteY35" fmla="*/ 4307840 h 4307840"/>
              <a:gd name="connsiteX36" fmla="*/ 0 w 8949106"/>
              <a:gd name="connsiteY36" fmla="*/ 3589852 h 4307840"/>
              <a:gd name="connsiteX37" fmla="*/ 0 w 8949106"/>
              <a:gd name="connsiteY37" fmla="*/ 3044198 h 4307840"/>
              <a:gd name="connsiteX38" fmla="*/ 0 w 8949106"/>
              <a:gd name="connsiteY38" fmla="*/ 2555981 h 4307840"/>
              <a:gd name="connsiteX39" fmla="*/ 0 w 8949106"/>
              <a:gd name="connsiteY39" fmla="*/ 2039045 h 4307840"/>
              <a:gd name="connsiteX40" fmla="*/ 0 w 8949106"/>
              <a:gd name="connsiteY40" fmla="*/ 1522110 h 4307840"/>
              <a:gd name="connsiteX41" fmla="*/ 0 w 8949106"/>
              <a:gd name="connsiteY41" fmla="*/ 717988 h 430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307840" fill="none" extrusionOk="0">
                <a:moveTo>
                  <a:pt x="0" y="717988"/>
                </a:moveTo>
                <a:cubicBezTo>
                  <a:pt x="18363" y="302556"/>
                  <a:pt x="333471" y="-41112"/>
                  <a:pt x="717988" y="0"/>
                </a:cubicBezTo>
                <a:cubicBezTo>
                  <a:pt x="857687" y="-20983"/>
                  <a:pt x="1196625" y="56026"/>
                  <a:pt x="1371052" y="0"/>
                </a:cubicBezTo>
                <a:cubicBezTo>
                  <a:pt x="1545479" y="-56026"/>
                  <a:pt x="1830962" y="2067"/>
                  <a:pt x="2099248" y="0"/>
                </a:cubicBezTo>
                <a:cubicBezTo>
                  <a:pt x="2367534" y="-2067"/>
                  <a:pt x="2335942" y="41701"/>
                  <a:pt x="2451787" y="0"/>
                </a:cubicBezTo>
                <a:cubicBezTo>
                  <a:pt x="2567632" y="-41701"/>
                  <a:pt x="2804128" y="25740"/>
                  <a:pt x="2954589" y="0"/>
                </a:cubicBezTo>
                <a:cubicBezTo>
                  <a:pt x="3105050" y="-25740"/>
                  <a:pt x="3384318" y="64139"/>
                  <a:pt x="3607653" y="0"/>
                </a:cubicBezTo>
                <a:cubicBezTo>
                  <a:pt x="3830988" y="-64139"/>
                  <a:pt x="3792164" y="3457"/>
                  <a:pt x="3960193" y="0"/>
                </a:cubicBezTo>
                <a:cubicBezTo>
                  <a:pt x="4128222" y="-3457"/>
                  <a:pt x="4251233" y="4393"/>
                  <a:pt x="4462994" y="0"/>
                </a:cubicBezTo>
                <a:cubicBezTo>
                  <a:pt x="4674755" y="-4393"/>
                  <a:pt x="4672801" y="40972"/>
                  <a:pt x="4815534" y="0"/>
                </a:cubicBezTo>
                <a:cubicBezTo>
                  <a:pt x="4958267" y="-40972"/>
                  <a:pt x="5033695" y="47176"/>
                  <a:pt x="5243204" y="0"/>
                </a:cubicBezTo>
                <a:cubicBezTo>
                  <a:pt x="5452713" y="-47176"/>
                  <a:pt x="5458508" y="29905"/>
                  <a:pt x="5670874" y="0"/>
                </a:cubicBezTo>
                <a:cubicBezTo>
                  <a:pt x="5883240" y="-29905"/>
                  <a:pt x="5967872" y="40046"/>
                  <a:pt x="6098545" y="0"/>
                </a:cubicBezTo>
                <a:cubicBezTo>
                  <a:pt x="6229218" y="-40046"/>
                  <a:pt x="6407628" y="1725"/>
                  <a:pt x="6526215" y="0"/>
                </a:cubicBezTo>
                <a:cubicBezTo>
                  <a:pt x="6644802" y="-1725"/>
                  <a:pt x="6820466" y="12858"/>
                  <a:pt x="6953886" y="0"/>
                </a:cubicBezTo>
                <a:cubicBezTo>
                  <a:pt x="7087306" y="-12858"/>
                  <a:pt x="7257386" y="27832"/>
                  <a:pt x="7381556" y="0"/>
                </a:cubicBezTo>
                <a:cubicBezTo>
                  <a:pt x="7505726" y="-27832"/>
                  <a:pt x="7924582" y="13418"/>
                  <a:pt x="8231118" y="0"/>
                </a:cubicBezTo>
                <a:cubicBezTo>
                  <a:pt x="8620787" y="-46823"/>
                  <a:pt x="8853568" y="285615"/>
                  <a:pt x="8949106" y="717988"/>
                </a:cubicBezTo>
                <a:cubicBezTo>
                  <a:pt x="8966334" y="992615"/>
                  <a:pt x="8901784" y="1136581"/>
                  <a:pt x="8949106" y="1349798"/>
                </a:cubicBezTo>
                <a:cubicBezTo>
                  <a:pt x="8996428" y="1563015"/>
                  <a:pt x="8928169" y="1684359"/>
                  <a:pt x="8949106" y="1981608"/>
                </a:cubicBezTo>
                <a:cubicBezTo>
                  <a:pt x="8970043" y="2278857"/>
                  <a:pt x="8881714" y="2305993"/>
                  <a:pt x="8949106" y="2613418"/>
                </a:cubicBezTo>
                <a:cubicBezTo>
                  <a:pt x="9016498" y="2920843"/>
                  <a:pt x="8909132" y="3241671"/>
                  <a:pt x="8949106" y="3589852"/>
                </a:cubicBezTo>
                <a:cubicBezTo>
                  <a:pt x="8944777" y="4011729"/>
                  <a:pt x="8555768" y="4256450"/>
                  <a:pt x="8231118" y="4307840"/>
                </a:cubicBezTo>
                <a:cubicBezTo>
                  <a:pt x="7985288" y="4316758"/>
                  <a:pt x="7718272" y="4298367"/>
                  <a:pt x="7578054" y="4307840"/>
                </a:cubicBezTo>
                <a:cubicBezTo>
                  <a:pt x="7437836" y="4317313"/>
                  <a:pt x="7077664" y="4272054"/>
                  <a:pt x="6924989" y="4307840"/>
                </a:cubicBezTo>
                <a:cubicBezTo>
                  <a:pt x="6772315" y="4343626"/>
                  <a:pt x="6611520" y="4273146"/>
                  <a:pt x="6422187" y="4307840"/>
                </a:cubicBezTo>
                <a:cubicBezTo>
                  <a:pt x="6232854" y="4342534"/>
                  <a:pt x="5955958" y="4252293"/>
                  <a:pt x="5769123" y="4307840"/>
                </a:cubicBezTo>
                <a:cubicBezTo>
                  <a:pt x="5582288" y="4363387"/>
                  <a:pt x="5331530" y="4253365"/>
                  <a:pt x="5191190" y="4307840"/>
                </a:cubicBezTo>
                <a:cubicBezTo>
                  <a:pt x="5050850" y="4362315"/>
                  <a:pt x="4857412" y="4304307"/>
                  <a:pt x="4763520" y="4307840"/>
                </a:cubicBezTo>
                <a:cubicBezTo>
                  <a:pt x="4669628" y="4311373"/>
                  <a:pt x="4542308" y="4285839"/>
                  <a:pt x="4410980" y="4307840"/>
                </a:cubicBezTo>
                <a:cubicBezTo>
                  <a:pt x="4279652" y="4329841"/>
                  <a:pt x="4085724" y="4278930"/>
                  <a:pt x="3908179" y="4307840"/>
                </a:cubicBezTo>
                <a:cubicBezTo>
                  <a:pt x="3730634" y="4336750"/>
                  <a:pt x="3564713" y="4260076"/>
                  <a:pt x="3405377" y="4307840"/>
                </a:cubicBezTo>
                <a:cubicBezTo>
                  <a:pt x="3246041" y="4355604"/>
                  <a:pt x="2845673" y="4241457"/>
                  <a:pt x="2677181" y="4307840"/>
                </a:cubicBezTo>
                <a:cubicBezTo>
                  <a:pt x="2508689" y="4374223"/>
                  <a:pt x="2407294" y="4305294"/>
                  <a:pt x="2249511" y="4307840"/>
                </a:cubicBezTo>
                <a:cubicBezTo>
                  <a:pt x="2091728" y="4310386"/>
                  <a:pt x="1940315" y="4305962"/>
                  <a:pt x="1671578" y="4307840"/>
                </a:cubicBezTo>
                <a:cubicBezTo>
                  <a:pt x="1402841" y="4309718"/>
                  <a:pt x="960193" y="4290049"/>
                  <a:pt x="717988" y="4307840"/>
                </a:cubicBezTo>
                <a:cubicBezTo>
                  <a:pt x="329734" y="4319833"/>
                  <a:pt x="47257" y="3955539"/>
                  <a:pt x="0" y="3589852"/>
                </a:cubicBezTo>
                <a:cubicBezTo>
                  <a:pt x="-51666" y="3445768"/>
                  <a:pt x="47327" y="3175069"/>
                  <a:pt x="0" y="3044198"/>
                </a:cubicBezTo>
                <a:cubicBezTo>
                  <a:pt x="-47327" y="2913327"/>
                  <a:pt x="19009" y="2776598"/>
                  <a:pt x="0" y="2555981"/>
                </a:cubicBezTo>
                <a:cubicBezTo>
                  <a:pt x="-19009" y="2335364"/>
                  <a:pt x="18570" y="2270146"/>
                  <a:pt x="0" y="2039045"/>
                </a:cubicBezTo>
                <a:cubicBezTo>
                  <a:pt x="-18570" y="1807944"/>
                  <a:pt x="49553" y="1769255"/>
                  <a:pt x="0" y="1522110"/>
                </a:cubicBezTo>
                <a:cubicBezTo>
                  <a:pt x="-49553" y="1274966"/>
                  <a:pt x="35068" y="1074356"/>
                  <a:pt x="0" y="717988"/>
                </a:cubicBezTo>
                <a:close/>
              </a:path>
              <a:path w="8949106" h="4307840" stroke="0" extrusionOk="0">
                <a:moveTo>
                  <a:pt x="0" y="717988"/>
                </a:moveTo>
                <a:cubicBezTo>
                  <a:pt x="10910" y="299682"/>
                  <a:pt x="358410" y="100156"/>
                  <a:pt x="717988" y="0"/>
                </a:cubicBezTo>
                <a:cubicBezTo>
                  <a:pt x="1044552" y="-70045"/>
                  <a:pt x="1139894" y="23299"/>
                  <a:pt x="1446184" y="0"/>
                </a:cubicBezTo>
                <a:cubicBezTo>
                  <a:pt x="1752474" y="-23299"/>
                  <a:pt x="1706487" y="15952"/>
                  <a:pt x="1948985" y="0"/>
                </a:cubicBezTo>
                <a:cubicBezTo>
                  <a:pt x="2191483" y="-15952"/>
                  <a:pt x="2320597" y="67433"/>
                  <a:pt x="2602050" y="0"/>
                </a:cubicBezTo>
                <a:cubicBezTo>
                  <a:pt x="2883504" y="-67433"/>
                  <a:pt x="3004956" y="43235"/>
                  <a:pt x="3255114" y="0"/>
                </a:cubicBezTo>
                <a:cubicBezTo>
                  <a:pt x="3505272" y="-43235"/>
                  <a:pt x="3662106" y="58307"/>
                  <a:pt x="3833047" y="0"/>
                </a:cubicBezTo>
                <a:cubicBezTo>
                  <a:pt x="4003988" y="-58307"/>
                  <a:pt x="4268090" y="2355"/>
                  <a:pt x="4561243" y="0"/>
                </a:cubicBezTo>
                <a:cubicBezTo>
                  <a:pt x="4854396" y="-2355"/>
                  <a:pt x="4757873" y="18690"/>
                  <a:pt x="4913782" y="0"/>
                </a:cubicBezTo>
                <a:cubicBezTo>
                  <a:pt x="5069691" y="-18690"/>
                  <a:pt x="5399511" y="48440"/>
                  <a:pt x="5566847" y="0"/>
                </a:cubicBezTo>
                <a:cubicBezTo>
                  <a:pt x="5734183" y="-48440"/>
                  <a:pt x="5943289" y="71638"/>
                  <a:pt x="6295042" y="0"/>
                </a:cubicBezTo>
                <a:cubicBezTo>
                  <a:pt x="6646795" y="-71638"/>
                  <a:pt x="6867759" y="69793"/>
                  <a:pt x="7023238" y="0"/>
                </a:cubicBezTo>
                <a:cubicBezTo>
                  <a:pt x="7178717" y="-69793"/>
                  <a:pt x="7836401" y="3179"/>
                  <a:pt x="8231118" y="0"/>
                </a:cubicBezTo>
                <a:cubicBezTo>
                  <a:pt x="8698254" y="7205"/>
                  <a:pt x="8939846" y="332118"/>
                  <a:pt x="8949106" y="717988"/>
                </a:cubicBezTo>
                <a:cubicBezTo>
                  <a:pt x="8969433" y="961882"/>
                  <a:pt x="8923337" y="1076036"/>
                  <a:pt x="8949106" y="1263642"/>
                </a:cubicBezTo>
                <a:cubicBezTo>
                  <a:pt x="8974875" y="1451248"/>
                  <a:pt x="8938631" y="1592688"/>
                  <a:pt x="8949106" y="1866734"/>
                </a:cubicBezTo>
                <a:cubicBezTo>
                  <a:pt x="8959581" y="2140780"/>
                  <a:pt x="8916936" y="2154013"/>
                  <a:pt x="8949106" y="2354950"/>
                </a:cubicBezTo>
                <a:cubicBezTo>
                  <a:pt x="8981276" y="2555887"/>
                  <a:pt x="8917706" y="2667567"/>
                  <a:pt x="8949106" y="2871886"/>
                </a:cubicBezTo>
                <a:cubicBezTo>
                  <a:pt x="8980506" y="3076205"/>
                  <a:pt x="8865150" y="3358070"/>
                  <a:pt x="8949106" y="3589852"/>
                </a:cubicBezTo>
                <a:cubicBezTo>
                  <a:pt x="8897890" y="3957348"/>
                  <a:pt x="8644328" y="4339887"/>
                  <a:pt x="8231118" y="4307840"/>
                </a:cubicBezTo>
                <a:cubicBezTo>
                  <a:pt x="8027544" y="4331393"/>
                  <a:pt x="7944192" y="4259324"/>
                  <a:pt x="7803448" y="4307840"/>
                </a:cubicBezTo>
                <a:cubicBezTo>
                  <a:pt x="7662704" y="4356356"/>
                  <a:pt x="7360096" y="4264021"/>
                  <a:pt x="7075252" y="4307840"/>
                </a:cubicBezTo>
                <a:cubicBezTo>
                  <a:pt x="6790408" y="4351659"/>
                  <a:pt x="6686421" y="4286544"/>
                  <a:pt x="6572450" y="4307840"/>
                </a:cubicBezTo>
                <a:cubicBezTo>
                  <a:pt x="6458479" y="4329136"/>
                  <a:pt x="6262094" y="4306307"/>
                  <a:pt x="5994517" y="4307840"/>
                </a:cubicBezTo>
                <a:cubicBezTo>
                  <a:pt x="5726940" y="4309373"/>
                  <a:pt x="5686104" y="4288240"/>
                  <a:pt x="5566847" y="4307840"/>
                </a:cubicBezTo>
                <a:cubicBezTo>
                  <a:pt x="5447590" y="4327440"/>
                  <a:pt x="5151944" y="4293837"/>
                  <a:pt x="4913782" y="4307840"/>
                </a:cubicBezTo>
                <a:cubicBezTo>
                  <a:pt x="4675621" y="4321843"/>
                  <a:pt x="4587586" y="4293844"/>
                  <a:pt x="4410980" y="4307840"/>
                </a:cubicBezTo>
                <a:cubicBezTo>
                  <a:pt x="4234374" y="4321836"/>
                  <a:pt x="3872360" y="4265197"/>
                  <a:pt x="3682785" y="4307840"/>
                </a:cubicBezTo>
                <a:cubicBezTo>
                  <a:pt x="3493211" y="4350483"/>
                  <a:pt x="3365363" y="4260606"/>
                  <a:pt x="3104852" y="4307840"/>
                </a:cubicBezTo>
                <a:cubicBezTo>
                  <a:pt x="2844341" y="4355074"/>
                  <a:pt x="2647482" y="4242416"/>
                  <a:pt x="2376656" y="4307840"/>
                </a:cubicBezTo>
                <a:cubicBezTo>
                  <a:pt x="2105830" y="4373264"/>
                  <a:pt x="2195061" y="4275384"/>
                  <a:pt x="2024117" y="4307840"/>
                </a:cubicBezTo>
                <a:cubicBezTo>
                  <a:pt x="1853173" y="4340296"/>
                  <a:pt x="1564948" y="4296515"/>
                  <a:pt x="1295921" y="4307840"/>
                </a:cubicBezTo>
                <a:cubicBezTo>
                  <a:pt x="1026894" y="4319165"/>
                  <a:pt x="1000840" y="4285586"/>
                  <a:pt x="717988" y="4307840"/>
                </a:cubicBezTo>
                <a:cubicBezTo>
                  <a:pt x="244080" y="4324936"/>
                  <a:pt x="17040" y="3997333"/>
                  <a:pt x="0" y="3589852"/>
                </a:cubicBezTo>
                <a:cubicBezTo>
                  <a:pt x="-31352" y="3346753"/>
                  <a:pt x="18816" y="3135124"/>
                  <a:pt x="0" y="2986761"/>
                </a:cubicBezTo>
                <a:cubicBezTo>
                  <a:pt x="-18816" y="2838398"/>
                  <a:pt x="39127" y="2640385"/>
                  <a:pt x="0" y="2469825"/>
                </a:cubicBezTo>
                <a:cubicBezTo>
                  <a:pt x="-39127" y="2299265"/>
                  <a:pt x="41877" y="2009536"/>
                  <a:pt x="0" y="1866734"/>
                </a:cubicBezTo>
                <a:cubicBezTo>
                  <a:pt x="-41877" y="1723932"/>
                  <a:pt x="21186" y="1457911"/>
                  <a:pt x="0" y="1349798"/>
                </a:cubicBezTo>
                <a:cubicBezTo>
                  <a:pt x="-21186" y="1241685"/>
                  <a:pt x="58531" y="962892"/>
                  <a:pt x="0" y="717988"/>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6" name="TextBox 5">
            <a:extLst>
              <a:ext uri="{FF2B5EF4-FFF2-40B4-BE49-F238E27FC236}">
                <a16:creationId xmlns:a16="http://schemas.microsoft.com/office/drawing/2014/main" id="{D32A5253-F902-F889-D439-011D830CD483}"/>
              </a:ext>
            </a:extLst>
          </p:cNvPr>
          <p:cNvSpPr txBox="1"/>
          <p:nvPr/>
        </p:nvSpPr>
        <p:spPr>
          <a:xfrm>
            <a:off x="3500226" y="2241376"/>
            <a:ext cx="608647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prstClr val="black">
                      <a:lumMod val="65000"/>
                      <a:lumOff val="35000"/>
                    </a:prstClr>
                  </a:solidFill>
                  <a:prstDash val="solid"/>
                </a:ln>
                <a:solidFill>
                  <a:srgbClr val="FF0000"/>
                </a:solidFill>
                <a:effectLst>
                  <a:outerShdw dist="38100" dir="2700000" algn="tl" rotWithShape="0">
                    <a:srgbClr val="002060"/>
                  </a:outerShdw>
                </a:effectLst>
                <a:uLnTx/>
                <a:uFillTx/>
                <a:latin typeface="#9Slide05 SVNClementine" panose="020F0502020204030203" pitchFamily="34" charset="0"/>
                <a:ea typeface="+mn-ea"/>
                <a:cs typeface="+mn-cs"/>
              </a:rPr>
              <a:t>Mái ấm gia đình</a:t>
            </a:r>
            <a:endParaRPr kumimoji="0" lang="en-US" sz="6600" b="1" i="0" u="none" strike="noStrike" kern="1200" cap="none" spc="0" normalizeH="0" baseline="0" noProof="0" dirty="0">
              <a:ln w="6600">
                <a:solidFill>
                  <a:prstClr val="black">
                    <a:lumMod val="65000"/>
                    <a:lumOff val="35000"/>
                  </a:prstClr>
                </a:solidFill>
                <a:prstDash val="solid"/>
              </a:ln>
              <a:solidFill>
                <a:srgbClr val="FF0000"/>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sp>
        <p:nvSpPr>
          <p:cNvPr id="7" name="TextBox 6">
            <a:extLst>
              <a:ext uri="{FF2B5EF4-FFF2-40B4-BE49-F238E27FC236}">
                <a16:creationId xmlns:a16="http://schemas.microsoft.com/office/drawing/2014/main" id="{312912B7-CEBE-DC40-4E59-BA011C1EB8F5}"/>
              </a:ext>
            </a:extLst>
          </p:cNvPr>
          <p:cNvSpPr txBox="1"/>
          <p:nvPr/>
        </p:nvSpPr>
        <p:spPr>
          <a:xfrm>
            <a:off x="1838276" y="991562"/>
            <a:ext cx="843593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latin typeface="Calibri Light"/>
                <a:ea typeface="+mn-ea"/>
                <a:cs typeface="+mn-cs"/>
              </a:rPr>
              <a:t>Thứ</a:t>
            </a:r>
            <a:r>
              <a:rPr kumimoji="0" lang="en-US" sz="3500" b="1" i="0" u="none" strike="noStrike" kern="1200" cap="none" spc="0" normalizeH="0" baseline="0" noProof="0" dirty="0">
                <a:ln w="0"/>
                <a:solidFill>
                  <a:prstClr val="black"/>
                </a:solidFill>
                <a:effectLst/>
                <a:uLnTx/>
                <a:uFillTx/>
                <a:latin typeface="Calibri Light"/>
                <a:ea typeface="+mn-ea"/>
                <a:cs typeface="+mn-cs"/>
              </a:rPr>
              <a:t> …….. </a:t>
            </a:r>
            <a:r>
              <a:rPr kumimoji="0" lang="en-US" sz="3500" b="1" i="0" u="none" strike="noStrike" kern="1200" cap="none" spc="0" normalizeH="0" baseline="0" noProof="0" dirty="0" err="1">
                <a:ln w="0"/>
                <a:solidFill>
                  <a:prstClr val="black"/>
                </a:solidFill>
                <a:effectLst/>
                <a:uLnTx/>
                <a:uFillTx/>
                <a:latin typeface="Calibri Light"/>
                <a:ea typeface="+mn-ea"/>
                <a:cs typeface="+mn-cs"/>
              </a:rPr>
              <a:t>ngày</a:t>
            </a:r>
            <a:r>
              <a:rPr kumimoji="0" lang="en-US" sz="3500" b="1" i="0" u="none" strike="noStrike" kern="1200" cap="none" spc="0" normalizeH="0" baseline="0" noProof="0" dirty="0">
                <a:ln w="0"/>
                <a:solidFill>
                  <a:prstClr val="black"/>
                </a:solidFill>
                <a:effectLst/>
                <a:uLnTx/>
                <a:uFillTx/>
                <a:latin typeface="Calibri Light"/>
                <a:ea typeface="+mn-ea"/>
                <a:cs typeface="+mn-cs"/>
              </a:rPr>
              <a:t> ....... </a:t>
            </a:r>
            <a:r>
              <a:rPr kumimoji="0" lang="en-US" sz="3500" b="1" i="0" u="none" strike="noStrike" kern="1200" cap="none" spc="0" normalizeH="0" baseline="0" noProof="0" dirty="0" err="1">
                <a:ln w="0"/>
                <a:solidFill>
                  <a:prstClr val="black"/>
                </a:solidFill>
                <a:effectLst/>
                <a:uLnTx/>
                <a:uFillTx/>
                <a:latin typeface="Calibri Light"/>
                <a:ea typeface="+mn-ea"/>
                <a:cs typeface="+mn-cs"/>
              </a:rPr>
              <a:t>tháng</a:t>
            </a:r>
            <a:r>
              <a:rPr kumimoji="0" lang="en-US" sz="3500" b="1" i="0" u="none" strike="noStrike" kern="1200" cap="none" spc="0" normalizeH="0" baseline="0" noProof="0" dirty="0">
                <a:ln w="0"/>
                <a:solidFill>
                  <a:prstClr val="black"/>
                </a:solidFill>
                <a:effectLst/>
                <a:uLnTx/>
                <a:uFillTx/>
                <a:latin typeface="Calibri Light"/>
                <a:ea typeface="+mn-ea"/>
                <a:cs typeface="+mn-cs"/>
              </a:rPr>
              <a:t>….</a:t>
            </a:r>
            <a:r>
              <a:rPr kumimoji="0" lang="en-US" sz="3500" b="1" i="0" u="none" strike="noStrike" kern="1200" cap="none" spc="0" normalizeH="0" baseline="0" noProof="0" dirty="0" err="1">
                <a:ln w="0"/>
                <a:solidFill>
                  <a:prstClr val="black"/>
                </a:solidFill>
                <a:effectLst/>
                <a:uLnTx/>
                <a:uFillTx/>
                <a:latin typeface="Calibri Light"/>
                <a:ea typeface="+mn-ea"/>
                <a:cs typeface="+mn-cs"/>
              </a:rPr>
              <a:t>năm</a:t>
            </a:r>
            <a:r>
              <a:rPr kumimoji="0" lang="en-US" sz="3500" b="1" i="0" u="none" strike="noStrike" kern="1200" cap="none" spc="0" normalizeH="0" baseline="0" noProof="0" dirty="0">
                <a:ln w="0"/>
                <a:solidFill>
                  <a:prstClr val="black"/>
                </a:solidFill>
                <a:effectLst/>
                <a:uLnTx/>
                <a:uFillTx/>
                <a:latin typeface="Calibri Light"/>
                <a:ea typeface="+mn-ea"/>
                <a:cs typeface="+mn-cs"/>
              </a:rPr>
              <a:t>.....</a:t>
            </a:r>
            <a:endParaRPr kumimoji="0" lang="en-US" sz="35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8" name="TextBox 7">
            <a:extLst>
              <a:ext uri="{FF2B5EF4-FFF2-40B4-BE49-F238E27FC236}">
                <a16:creationId xmlns:a16="http://schemas.microsoft.com/office/drawing/2014/main" id="{CAE1B2D2-182F-F574-5A9A-7E34F66B2697}"/>
              </a:ext>
            </a:extLst>
          </p:cNvPr>
          <p:cNvSpPr txBox="1"/>
          <p:nvPr/>
        </p:nvSpPr>
        <p:spPr>
          <a:xfrm>
            <a:off x="2327328" y="2521826"/>
            <a:ext cx="176047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Chủ</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Đề</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t>
            </a:r>
          </a:p>
        </p:txBody>
      </p:sp>
      <p:sp>
        <p:nvSpPr>
          <p:cNvPr id="9" name="TextBox 8">
            <a:extLst>
              <a:ext uri="{FF2B5EF4-FFF2-40B4-BE49-F238E27FC236}">
                <a16:creationId xmlns:a16="http://schemas.microsoft.com/office/drawing/2014/main" id="{2DC43CB5-E661-E4B2-9C2D-DFB76FB51CCD}"/>
              </a:ext>
            </a:extLst>
          </p:cNvPr>
          <p:cNvSpPr txBox="1"/>
          <p:nvPr/>
        </p:nvSpPr>
        <p:spPr>
          <a:xfrm>
            <a:off x="4235486" y="3425482"/>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Bài</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3 - </a:t>
            </a:r>
            <a:r>
              <a:rPr kumimoji="0" lang="en-US" sz="3600" b="0" i="0" u="none" strike="noStrike" kern="1200" cap="none" spc="0" normalizeH="0" baseline="0" noProof="0" err="1">
                <a:ln w="0"/>
                <a:solidFill>
                  <a:prstClr val="black"/>
                </a:solidFill>
                <a:effectLst>
                  <a:outerShdw blurRad="38100" dist="19050" dir="2700000" algn="tl" rotWithShape="0">
                    <a:prstClr val="black">
                      <a:alpha val="40000"/>
                    </a:prstClr>
                  </a:outerShdw>
                </a:effectLst>
                <a:uLnTx/>
                <a:uFillTx/>
                <a:latin typeface="Calibri"/>
                <a:ea typeface="+mn-ea"/>
                <a:cs typeface="+mn-cs"/>
              </a:rPr>
              <a:t>Tiết</a:t>
            </a:r>
            <a:r>
              <a:rPr kumimoji="0" lang="en-US"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 1 + 2</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12" name="TextBox 11">
            <a:extLst>
              <a:ext uri="{FF2B5EF4-FFF2-40B4-BE49-F238E27FC236}">
                <a16:creationId xmlns:a16="http://schemas.microsoft.com/office/drawing/2014/main" id="{6F26FDF8-6147-8738-8E66-0A06736AC966}"/>
              </a:ext>
            </a:extLst>
          </p:cNvPr>
          <p:cNvSpPr txBox="1"/>
          <p:nvPr/>
        </p:nvSpPr>
        <p:spPr>
          <a:xfrm>
            <a:off x="4362021" y="1571191"/>
            <a:ext cx="33884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Tiếng</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Việt</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sp>
        <p:nvSpPr>
          <p:cNvPr id="15" name="TextBox 14">
            <a:extLst>
              <a:ext uri="{FF2B5EF4-FFF2-40B4-BE49-F238E27FC236}">
                <a16:creationId xmlns:a16="http://schemas.microsoft.com/office/drawing/2014/main" id="{C2C20D3F-BEFA-176B-E9DE-5AFCBAA77F67}"/>
              </a:ext>
            </a:extLst>
          </p:cNvPr>
          <p:cNvSpPr txBox="1"/>
          <p:nvPr/>
        </p:nvSpPr>
        <p:spPr>
          <a:xfrm>
            <a:off x="2327328" y="3946466"/>
            <a:ext cx="78457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NHƯ CÓ AI ĐI VẮNG</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spTree>
    <p:extLst>
      <p:ext uri="{BB962C8B-B14F-4D97-AF65-F5344CB8AC3E}">
        <p14:creationId xmlns:p14="http://schemas.microsoft.com/office/powerpoint/2010/main" val="3474068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xEl>
                                              <p:pRg st="0" end="0"/>
                                            </p:txEl>
                                          </p:spTgt>
                                        </p:tgtEl>
                                      </p:cBhvr>
                                    </p:animEffect>
                                  </p:childTnLst>
                                </p:cTn>
                              </p:par>
                            </p:childTnLst>
                          </p:cTn>
                        </p:par>
                        <p:par>
                          <p:cTn id="28" fill="hold">
                            <p:stCondLst>
                              <p:cond delay="25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5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P spid="9" grpId="0"/>
      <p:bldP spid="12"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 y="0"/>
            <a:ext cx="12285305" cy="6858000"/>
          </a:xfrm>
          <a:prstGeom prst="rect">
            <a:avLst/>
          </a:prstGeom>
        </p:spPr>
      </p:pic>
      <p:sp>
        <p:nvSpPr>
          <p:cNvPr id="5" name="WordArt 21"/>
          <p:cNvSpPr>
            <a:spLocks noChangeArrowheads="1" noChangeShapeType="1" noTextEdit="1"/>
          </p:cNvSpPr>
          <p:nvPr/>
        </p:nvSpPr>
        <p:spPr bwMode="auto">
          <a:xfrm>
            <a:off x="2194644" y="-143825"/>
            <a:ext cx="8162587" cy="3355975"/>
          </a:xfrm>
          <a:prstGeom prst="rect">
            <a:avLst/>
          </a:prstGeom>
        </p:spPr>
        <p:txBody>
          <a:bodyPr wrap="none" fromWordArt="1">
            <a:prstTxWarp prst="textDeflate">
              <a:avLst>
                <a:gd name="adj" fmla="val 26227"/>
              </a:avLst>
            </a:prstTxWarp>
          </a:bodyPr>
          <a:lstStyle/>
          <a:p>
            <a:pPr algn="ctr"/>
            <a:r>
              <a:rPr lang="vi-VN" sz="3000" b="1" kern="10">
                <a:ln w="9525" cap="rnd">
                  <a:solidFill>
                    <a:srgbClr val="00FF00"/>
                  </a:solidFill>
                  <a:prstDash val="sysDot"/>
                  <a:round/>
                </a:ln>
                <a:latin typeface="Times New Roman" panose="02020603050405020304" pitchFamily="18" charset="0"/>
                <a:cs typeface="Times New Roman" panose="02020603050405020304" pitchFamily="18" charset="0"/>
              </a:rPr>
              <a:t>Trò chơi trồng cây</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noaction"/>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a:fillRect/>
          </a:stretch>
        </p:blipFill>
        <p:spPr>
          <a:xfrm>
            <a:off x="523922" y="217578"/>
            <a:ext cx="11144249" cy="1729626"/>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a:fillRect/>
          </a:stretch>
        </p:blipFill>
        <p:spPr>
          <a:xfrm>
            <a:off x="846514" y="4144543"/>
            <a:ext cx="1802802" cy="2133492"/>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a:fillRect/>
          </a:stretch>
        </p:blipFill>
        <p:spPr>
          <a:xfrm>
            <a:off x="6721041" y="1539321"/>
            <a:ext cx="975113" cy="1155414"/>
          </a:xfrm>
          <a:prstGeom prst="rect">
            <a:avLst/>
          </a:prstGeom>
        </p:spPr>
      </p:pic>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a:fillRect/>
          </a:stretch>
        </p:blipFill>
        <p:spPr>
          <a:xfrm>
            <a:off x="4971321" y="1186444"/>
            <a:ext cx="928690" cy="1522307"/>
          </a:xfrm>
          <a:prstGeom prst="rect">
            <a:avLst/>
          </a:prstGeom>
        </p:spPr>
      </p:pic>
      <p:pic>
        <p:nvPicPr>
          <p:cNvPr id="9" name="Picture 8"/>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1269847" y="2676965"/>
            <a:ext cx="1578769" cy="769337"/>
          </a:xfrm>
          <a:prstGeom prst="rect">
            <a:avLst/>
          </a:prstGeom>
        </p:spPr>
      </p:pic>
      <p:pic>
        <p:nvPicPr>
          <p:cNvPr id="10" name="Picture 9"/>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a:fillRect/>
          </a:stretch>
        </p:blipFill>
        <p:spPr>
          <a:xfrm>
            <a:off x="3802258" y="3991188"/>
            <a:ext cx="1783236" cy="2302868"/>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6732" b="98409" l="6120" r="93758">
                        <a14:foregroundMark x1="39290" y1="81763" x2="38923" y2="84578"/>
                        <a14:foregroundMark x1="29009" y1="83109" x2="28886" y2="84578"/>
                        <a14:foregroundMark x1="41710" y1="56294" x2="27051" y2="77622"/>
                        <a14:foregroundMark x1="46976" y1="65677" x2="48777" y2="69806"/>
                        <a14:backgroundMark x1="41616" y1="54345" x2="41616" y2="54957"/>
                        <a14:backgroundMark x1="33415" y1="79315" x2="33293" y2="79927"/>
                        <a14:backgroundMark x1="33537" y1="81273" x2="33170" y2="81885"/>
                        <a14:backgroundMark x1="26071" y1="37454" x2="26805" y2="37087"/>
                        <a14:backgroundMark x1="40392" y1="46634" x2="40636" y2="47124"/>
                        <a14:backgroundMark x1="66340" y1="49327" x2="66340" y2="49327"/>
                        <a14:backgroundMark x1="56181" y1="82987" x2="55692" y2="84088"/>
                        <a14:backgroundMark x1="55202" y1="76989" x2="55814" y2="77111"/>
                        <a14:backgroundMark x1="54625" y1="77098" x2="78360" y2="86713"/>
                        <a14:backgroundMark x1="60209" y1="86189" x2="68761" y2="87238"/>
                        <a14:backgroundMark x1="81675" y1="75350" x2="81675" y2="81119"/>
                        <a14:backgroundMark x1="16754" y1="87238" x2="20768" y2="91783"/>
                        <a14:backgroundMark x1="50087" y1="85664" x2="50087" y2="93007"/>
                        <a14:backgroundMark x1="64221" y1="80000" x2="68340" y2="93935"/>
                        <a14:backgroundMark x1="50708" y1="85419" x2="53024" y2="95742"/>
                        <a14:backgroundMark x1="24196" y1="86710" x2="25997" y2="93032"/>
                        <a14:backgroundMark x1="52124" y1="81806" x2="42214" y2="93032"/>
                        <a14:backgroundMark x1="74003" y1="76516" x2="80309" y2="86452"/>
                      </a14:backgroundRemoval>
                    </a14:imgEffect>
                  </a14:imgLayer>
                </a14:imgProps>
              </a:ext>
              <a:ext uri="{28A0092B-C50C-407E-A947-70E740481C1C}">
                <a14:useLocalDpi xmlns:a14="http://schemas.microsoft.com/office/drawing/2010/main" val="0"/>
              </a:ext>
            </a:extLst>
          </a:blip>
          <a:srcRect l="6448" t="5015" r="6844" b="3942"/>
          <a:stretch>
            <a:fillRect/>
          </a:stretch>
        </p:blipFill>
        <p:spPr>
          <a:xfrm>
            <a:off x="6907359" y="3308381"/>
            <a:ext cx="3410004" cy="2937787"/>
          </a:xfrm>
          <a:prstGeom prst="rect">
            <a:avLst/>
          </a:prstGeom>
        </p:spPr>
      </p:pic>
      <p:pic>
        <p:nvPicPr>
          <p:cNvPr id="12" name="Picture 11"/>
          <p:cNvPicPr>
            <a:picLocks noChangeAspect="1"/>
          </p:cNvPicPr>
          <p:nvPr/>
        </p:nvPicPr>
        <p:blipFill>
          <a:blip r:embed="rId16" cstate="print">
            <a:extLst>
              <a:ext uri="{BEBA8EAE-BF5A-486C-A8C5-ECC9F3942E4B}">
                <a14:imgProps xmlns:a14="http://schemas.microsoft.com/office/drawing/2010/main">
                  <a14:imgLayer r:embed="rId17">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8612338" y="1992633"/>
            <a:ext cx="2254349" cy="1977779"/>
          </a:xfrm>
          <a:prstGeom prst="rect">
            <a:avLst/>
          </a:prstGeom>
        </p:spPr>
      </p:pic>
      <p:pic>
        <p:nvPicPr>
          <p:cNvPr id="14" name="Picture 13"/>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a:fillRect/>
          </a:stretch>
        </p:blipFill>
        <p:spPr>
          <a:xfrm>
            <a:off x="10557518" y="1842844"/>
            <a:ext cx="1110653" cy="1747677"/>
          </a:xfrm>
          <a:prstGeom prst="rect">
            <a:avLst/>
          </a:prstGeom>
        </p:spPr>
      </p:pic>
      <p:pic>
        <p:nvPicPr>
          <p:cNvPr id="15" name="Picture 14"/>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a:fillRect/>
          </a:stretch>
        </p:blipFill>
        <p:spPr>
          <a:xfrm flipH="1">
            <a:off x="641033" y="1661778"/>
            <a:ext cx="1173420" cy="1520994"/>
          </a:xfrm>
          <a:prstGeom prst="rect">
            <a:avLst/>
          </a:prstGeom>
        </p:spPr>
      </p:pic>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a:fillRect/>
          </a:stretch>
        </p:blipFill>
        <p:spPr>
          <a:xfrm flipH="1">
            <a:off x="2495238" y="1773671"/>
            <a:ext cx="1307021" cy="1441948"/>
          </a:xfrm>
          <a:prstGeom prst="rect">
            <a:avLst/>
          </a:prstGeom>
        </p:spPr>
      </p:pic>
      <p:sp>
        <p:nvSpPr>
          <p:cNvPr id="20" name="Cloud 19"/>
          <p:cNvSpPr/>
          <p:nvPr/>
        </p:nvSpPr>
        <p:spPr>
          <a:xfrm>
            <a:off x="1956965" y="200010"/>
            <a:ext cx="1076551" cy="37468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endParaRPr lang="en-US" sz="2065">
              <a:solidFill>
                <a:prstClr val="white"/>
              </a:solidFill>
            </a:endParaRPr>
          </a:p>
        </p:txBody>
      </p:sp>
      <p:sp>
        <p:nvSpPr>
          <p:cNvPr id="21" name="Cloud 20"/>
          <p:cNvSpPr/>
          <p:nvPr/>
        </p:nvSpPr>
        <p:spPr>
          <a:xfrm>
            <a:off x="8504983" y="574678"/>
            <a:ext cx="731789" cy="18734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endParaRPr lang="en-US" sz="2065">
              <a:solidFill>
                <a:prstClr val="white"/>
              </a:solidFill>
            </a:endParaRPr>
          </a:p>
        </p:txBody>
      </p:sp>
      <p:sp>
        <p:nvSpPr>
          <p:cNvPr id="22" name="Cloud 21"/>
          <p:cNvSpPr/>
          <p:nvPr/>
        </p:nvSpPr>
        <p:spPr>
          <a:xfrm>
            <a:off x="9903648" y="574665"/>
            <a:ext cx="1037634" cy="30804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endParaRPr lang="en-US" sz="2065">
              <a:solidFill>
                <a:prstClr val="white"/>
              </a:solidFill>
            </a:endParaRPr>
          </a:p>
        </p:txBody>
      </p:sp>
      <p:pic>
        <p:nvPicPr>
          <p:cNvPr id="23" name="Picture 22"/>
          <p:cNvPicPr>
            <a:picLocks noChangeAspect="1"/>
          </p:cNvPicPr>
          <p:nvPr/>
        </p:nvPicPr>
        <p:blipFill rotWithShape="1">
          <a:blip r:embed="rId24">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Removal>
                    </a14:imgEffect>
                  </a14:imgLayer>
                </a14:imgProps>
              </a:ext>
              <a:ext uri="{28A0092B-C50C-407E-A947-70E740481C1C}">
                <a14:useLocalDpi xmlns:a14="http://schemas.microsoft.com/office/drawing/2010/main" val="0"/>
              </a:ext>
            </a:extLst>
          </a:blip>
          <a:srcRect t="6549" r="18485"/>
          <a:stretch>
            <a:fillRect/>
          </a:stretch>
        </p:blipFill>
        <p:spPr>
          <a:xfrm flipH="1">
            <a:off x="8751812" y="4384562"/>
            <a:ext cx="2766458" cy="2255860"/>
          </a:xfrm>
          <a:prstGeom prst="rect">
            <a:avLst/>
          </a:prstGeom>
        </p:spPr>
      </p:pic>
      <p:pic>
        <p:nvPicPr>
          <p:cNvPr id="24" name="Picture 23"/>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2495237" y="5580701"/>
            <a:ext cx="1530843" cy="745983"/>
          </a:xfrm>
          <a:prstGeom prst="rect">
            <a:avLst/>
          </a:prstGeom>
        </p:spPr>
      </p:pic>
      <p:pic>
        <p:nvPicPr>
          <p:cNvPr id="25" name="Picture 24"/>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5585520" y="2372348"/>
            <a:ext cx="1250088" cy="609171"/>
          </a:xfrm>
          <a:prstGeom prst="rect">
            <a:avLst/>
          </a:prstGeom>
        </p:spPr>
      </p:pic>
      <p:pic>
        <p:nvPicPr>
          <p:cNvPr id="26" name="Picture 25"/>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9773176" y="3393804"/>
            <a:ext cx="1168079" cy="569207"/>
          </a:xfrm>
          <a:prstGeom prst="rect">
            <a:avLst/>
          </a:prstGeom>
        </p:spPr>
      </p:pic>
      <p:sp>
        <p:nvSpPr>
          <p:cNvPr id="28" name="Oval 27">
            <a:hlinkClick r:id="rId25" action="ppaction://hlinksldjump"/>
          </p:cNvPr>
          <p:cNvSpPr/>
          <p:nvPr/>
        </p:nvSpPr>
        <p:spPr>
          <a:xfrm>
            <a:off x="1847550" y="3308375"/>
            <a:ext cx="502232"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r>
              <a:rPr lang="en-US" sz="3940" b="1" dirty="0">
                <a:solidFill>
                  <a:prstClr val="white"/>
                </a:solidFill>
                <a:latin typeface="Times New Roman" panose="02020603050405020304" pitchFamily="18" charset="0"/>
                <a:cs typeface="Times New Roman" panose="02020603050405020304" pitchFamily="18" charset="0"/>
              </a:rPr>
              <a:t>1</a:t>
            </a:r>
          </a:p>
        </p:txBody>
      </p:sp>
      <p:sp>
        <p:nvSpPr>
          <p:cNvPr id="29" name="Oval 28">
            <a:hlinkClick r:id="rId26" action="ppaction://hlinksldjump"/>
          </p:cNvPr>
          <p:cNvSpPr/>
          <p:nvPr/>
        </p:nvSpPr>
        <p:spPr>
          <a:xfrm>
            <a:off x="10190779" y="3826974"/>
            <a:ext cx="502232"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r>
              <a:rPr lang="en-US" sz="3940" b="1">
                <a:solidFill>
                  <a:prstClr val="white"/>
                </a:solidFill>
                <a:latin typeface="Times New Roman" panose="02020603050405020304" pitchFamily="18" charset="0"/>
                <a:cs typeface="Times New Roman" panose="02020603050405020304" pitchFamily="18" charset="0"/>
              </a:rPr>
              <a:t>3</a:t>
            </a:r>
            <a:endParaRPr lang="en-US" sz="3940" b="1" dirty="0">
              <a:solidFill>
                <a:prstClr val="white"/>
              </a:solidFill>
              <a:latin typeface="Times New Roman" panose="02020603050405020304" pitchFamily="18" charset="0"/>
              <a:cs typeface="Times New Roman" panose="02020603050405020304" pitchFamily="18" charset="0"/>
            </a:endParaRPr>
          </a:p>
        </p:txBody>
      </p:sp>
      <p:sp>
        <p:nvSpPr>
          <p:cNvPr id="32" name="Oval 31">
            <a:hlinkClick r:id="rId27" action="ppaction://hlinksldjump"/>
          </p:cNvPr>
          <p:cNvSpPr/>
          <p:nvPr/>
        </p:nvSpPr>
        <p:spPr>
          <a:xfrm>
            <a:off x="5844883" y="2968376"/>
            <a:ext cx="502232"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0328" tIns="50158" rIns="100328" bIns="50158" rtlCol="0" anchor="ctr"/>
          <a:lstStyle/>
          <a:p>
            <a:pPr algn="ctr" defTabSz="1003300"/>
            <a:r>
              <a:rPr lang="en-US" sz="3940" b="1" dirty="0">
                <a:solidFill>
                  <a:prstClr val="white"/>
                </a:solidFill>
                <a:latin typeface="Times New Roman" panose="02020603050405020304" pitchFamily="18" charset="0"/>
                <a:cs typeface="Times New Roman" panose="02020603050405020304" pitchFamily="18" charset="0"/>
              </a:rPr>
              <a:t>2</a:t>
            </a:r>
          </a:p>
        </p:txBody>
      </p:sp>
      <p:pic>
        <p:nvPicPr>
          <p:cNvPr id="33" name="Picture 32"/>
          <p:cNvPicPr>
            <a:picLocks noChangeAspect="1"/>
          </p:cNvPicPr>
          <p:nvPr/>
        </p:nvPicPr>
        <p:blipFill rotWithShape="1">
          <a:blip r:embed="rId28">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119174" y="3817373"/>
            <a:ext cx="1890398" cy="2303805"/>
          </a:xfrm>
          <a:prstGeom prst="rect">
            <a:avLst/>
          </a:prstGeom>
        </p:spPr>
      </p:pic>
      <p:pic>
        <p:nvPicPr>
          <p:cNvPr id="34" name="Picture 33"/>
          <p:cNvPicPr>
            <a:picLocks noChangeAspect="1"/>
          </p:cNvPicPr>
          <p:nvPr/>
        </p:nvPicPr>
        <p:blipFill rotWithShape="1">
          <a:blip r:embed="rId28">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8338450" y="4081654"/>
            <a:ext cx="1796591" cy="2189484"/>
          </a:xfrm>
          <a:prstGeom prst="rect">
            <a:avLst/>
          </a:prstGeom>
        </p:spPr>
      </p:pic>
      <p:pic>
        <p:nvPicPr>
          <p:cNvPr id="35" name="Picture 34"/>
          <p:cNvPicPr>
            <a:picLocks noChangeAspect="1"/>
          </p:cNvPicPr>
          <p:nvPr/>
        </p:nvPicPr>
        <p:blipFill rotWithShape="1">
          <a:blip r:embed="rId28">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9704137" y="2142012"/>
            <a:ext cx="1306151" cy="1591792"/>
          </a:xfrm>
          <a:prstGeom prst="rect">
            <a:avLst/>
          </a:prstGeom>
        </p:spPr>
      </p:pic>
      <p:pic>
        <p:nvPicPr>
          <p:cNvPr id="36" name="Picture 35"/>
          <p:cNvPicPr>
            <a:picLocks noChangeAspect="1"/>
          </p:cNvPicPr>
          <p:nvPr/>
        </p:nvPicPr>
        <p:blipFill rotWithShape="1">
          <a:blip r:embed="rId28">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5609169" y="1186444"/>
            <a:ext cx="1202799" cy="1465835"/>
          </a:xfrm>
          <a:prstGeom prst="rect">
            <a:avLst/>
          </a:prstGeom>
        </p:spPr>
      </p:pic>
      <p:pic>
        <p:nvPicPr>
          <p:cNvPr id="37" name="Picture 36"/>
          <p:cNvPicPr>
            <a:picLocks noChangeAspect="1"/>
          </p:cNvPicPr>
          <p:nvPr/>
        </p:nvPicPr>
        <p:blipFill rotWithShape="1">
          <a:blip r:embed="rId28">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1269848" y="1295686"/>
            <a:ext cx="1530889" cy="1865676"/>
          </a:xfrm>
          <a:prstGeom prst="rect">
            <a:avLst/>
          </a:prstGeom>
        </p:spPr>
      </p:pic>
      <p:pic>
        <p:nvPicPr>
          <p:cNvPr id="39" name="Picture 38"/>
          <p:cNvPicPr>
            <a:picLocks noChangeAspect="1"/>
          </p:cNvPicPr>
          <p:nvPr/>
        </p:nvPicPr>
        <p:blipFill>
          <a:blip r:embed="rId29"/>
          <a:stretch>
            <a:fillRect/>
          </a:stretch>
        </p:blipFill>
        <p:spPr>
          <a:xfrm>
            <a:off x="3214423" y="1679212"/>
            <a:ext cx="501579" cy="254916"/>
          </a:xfrm>
          <a:prstGeom prst="rect">
            <a:avLst/>
          </a:prstGeom>
        </p:spPr>
      </p:pic>
      <p:pic>
        <p:nvPicPr>
          <p:cNvPr id="40" name="Picture 39"/>
          <p:cNvPicPr>
            <a:picLocks noChangeAspect="1"/>
          </p:cNvPicPr>
          <p:nvPr/>
        </p:nvPicPr>
        <p:blipFill>
          <a:blip r:embed="rId29"/>
          <a:stretch>
            <a:fillRect/>
          </a:stretch>
        </p:blipFill>
        <p:spPr>
          <a:xfrm>
            <a:off x="8612362" y="1620717"/>
            <a:ext cx="731789" cy="371915"/>
          </a:xfrm>
          <a:prstGeom prst="rect">
            <a:avLst/>
          </a:prstGeom>
        </p:spPr>
      </p:pic>
      <p:sp>
        <p:nvSpPr>
          <p:cNvPr id="38" name="Arrow: Right 37">
            <a:hlinkClick r:id="rId30" action="ppaction://hlinksldjump"/>
          </p:cNvPr>
          <p:cNvSpPr/>
          <p:nvPr/>
        </p:nvSpPr>
        <p:spPr>
          <a:xfrm>
            <a:off x="11081348" y="6112042"/>
            <a:ext cx="1110652" cy="516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5"/>
                                        </p:tgtEl>
                                        <p:attrNameLst>
                                          <p:attrName>r</p:attrName>
                                        </p:attrNameLst>
                                      </p:cBhvr>
                                    </p:animRot>
                                    <p:animRot by="-240000">
                                      <p:cBhvr>
                                        <p:cTn id="7" dur="750" fill="hold">
                                          <p:stCondLst>
                                            <p:cond delay="750"/>
                                          </p:stCondLst>
                                        </p:cTn>
                                        <p:tgtEl>
                                          <p:spTgt spid="15"/>
                                        </p:tgtEl>
                                        <p:attrNameLst>
                                          <p:attrName>r</p:attrName>
                                        </p:attrNameLst>
                                      </p:cBhvr>
                                    </p:animRot>
                                    <p:animRot by="240000">
                                      <p:cBhvr>
                                        <p:cTn id="8" dur="750" fill="hold">
                                          <p:stCondLst>
                                            <p:cond delay="1500"/>
                                          </p:stCondLst>
                                        </p:cTn>
                                        <p:tgtEl>
                                          <p:spTgt spid="15"/>
                                        </p:tgtEl>
                                        <p:attrNameLst>
                                          <p:attrName>r</p:attrName>
                                        </p:attrNameLst>
                                      </p:cBhvr>
                                    </p:animRot>
                                    <p:animRot by="-240000">
                                      <p:cBhvr>
                                        <p:cTn id="9" dur="750" fill="hold">
                                          <p:stCondLst>
                                            <p:cond delay="2250"/>
                                          </p:stCondLst>
                                        </p:cTn>
                                        <p:tgtEl>
                                          <p:spTgt spid="15"/>
                                        </p:tgtEl>
                                        <p:attrNameLst>
                                          <p:attrName>r</p:attrName>
                                        </p:attrNameLst>
                                      </p:cBhvr>
                                    </p:animRot>
                                    <p:animRot by="120000">
                                      <p:cBhvr>
                                        <p:cTn id="10" dur="750" fill="hold">
                                          <p:stCondLst>
                                            <p:cond delay="30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2"/>
                                        </p:tgtEl>
                                        <p:attrNameLst>
                                          <p:attrName>r</p:attrName>
                                        </p:attrNameLst>
                                      </p:cBhvr>
                                    </p:animRot>
                                    <p:animRot by="-240000">
                                      <p:cBhvr>
                                        <p:cTn id="13" dur="750" fill="hold">
                                          <p:stCondLst>
                                            <p:cond delay="750"/>
                                          </p:stCondLst>
                                        </p:cTn>
                                        <p:tgtEl>
                                          <p:spTgt spid="12"/>
                                        </p:tgtEl>
                                        <p:attrNameLst>
                                          <p:attrName>r</p:attrName>
                                        </p:attrNameLst>
                                      </p:cBhvr>
                                    </p:animRot>
                                    <p:animRot by="240000">
                                      <p:cBhvr>
                                        <p:cTn id="14" dur="750" fill="hold">
                                          <p:stCondLst>
                                            <p:cond delay="1500"/>
                                          </p:stCondLst>
                                        </p:cTn>
                                        <p:tgtEl>
                                          <p:spTgt spid="12"/>
                                        </p:tgtEl>
                                        <p:attrNameLst>
                                          <p:attrName>r</p:attrName>
                                        </p:attrNameLst>
                                      </p:cBhvr>
                                    </p:animRot>
                                    <p:animRot by="-240000">
                                      <p:cBhvr>
                                        <p:cTn id="15" dur="750" fill="hold">
                                          <p:stCondLst>
                                            <p:cond delay="2250"/>
                                          </p:stCondLst>
                                        </p:cTn>
                                        <p:tgtEl>
                                          <p:spTgt spid="12"/>
                                        </p:tgtEl>
                                        <p:attrNameLst>
                                          <p:attrName>r</p:attrName>
                                        </p:attrNameLst>
                                      </p:cBhvr>
                                    </p:animRot>
                                    <p:animRot by="120000">
                                      <p:cBhvr>
                                        <p:cTn id="16" dur="750" fill="hold">
                                          <p:stCondLst>
                                            <p:cond delay="30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1"/>
                                        </p:tgtEl>
                                        <p:attrNameLst>
                                          <p:attrName>r</p:attrName>
                                        </p:attrNameLst>
                                      </p:cBhvr>
                                    </p:animRot>
                                    <p:animRot by="-240000">
                                      <p:cBhvr>
                                        <p:cTn id="19" dur="750" fill="hold">
                                          <p:stCondLst>
                                            <p:cond delay="750"/>
                                          </p:stCondLst>
                                        </p:cTn>
                                        <p:tgtEl>
                                          <p:spTgt spid="11"/>
                                        </p:tgtEl>
                                        <p:attrNameLst>
                                          <p:attrName>r</p:attrName>
                                        </p:attrNameLst>
                                      </p:cBhvr>
                                    </p:animRot>
                                    <p:animRot by="240000">
                                      <p:cBhvr>
                                        <p:cTn id="20" dur="750" fill="hold">
                                          <p:stCondLst>
                                            <p:cond delay="1500"/>
                                          </p:stCondLst>
                                        </p:cTn>
                                        <p:tgtEl>
                                          <p:spTgt spid="11"/>
                                        </p:tgtEl>
                                        <p:attrNameLst>
                                          <p:attrName>r</p:attrName>
                                        </p:attrNameLst>
                                      </p:cBhvr>
                                    </p:animRot>
                                    <p:animRot by="-240000">
                                      <p:cBhvr>
                                        <p:cTn id="21" dur="750" fill="hold">
                                          <p:stCondLst>
                                            <p:cond delay="2250"/>
                                          </p:stCondLst>
                                        </p:cTn>
                                        <p:tgtEl>
                                          <p:spTgt spid="11"/>
                                        </p:tgtEl>
                                        <p:attrNameLst>
                                          <p:attrName>r</p:attrName>
                                        </p:attrNameLst>
                                      </p:cBhvr>
                                    </p:animRot>
                                    <p:animRot by="120000">
                                      <p:cBhvr>
                                        <p:cTn id="22" dur="750" fill="hold">
                                          <p:stCondLst>
                                            <p:cond delay="30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childTnLst>
                    </p:cTn>
                  </p:par>
                </p:childTnLst>
              </p:cTn>
              <p:nextCondLst>
                <p:cond evt="onClick" delay="0">
                  <p:tgtEl>
                    <p:spTgt spid="25"/>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childTnLst>
                    </p:cTn>
                  </p:par>
                </p:childTnLst>
              </p:cTn>
              <p:nextCondLst>
                <p:cond evt="onClick" delay="0">
                  <p:tgtEl>
                    <p:spTgt spid="26"/>
                  </p:tgtEl>
                </p:cond>
              </p:nextCondLst>
            </p:seq>
            <p:seq concurrent="1" nextAc="seek">
              <p:cTn id="53" restart="whenNotActive" fill="hold" evtFilter="cancelBubble" nodeType="interactiveSeq">
                <p:stCondLst>
                  <p:cond evt="onClick" delay="0">
                    <p:tgtEl>
                      <p:spTgt spid="23"/>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childTnLst>
              </p:cTn>
              <p:nextCondLst>
                <p:cond evt="onClick" delay="0">
                  <p:tgtEl>
                    <p:spTgt spid="2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ounded Rectangle 2">
            <a:extLst>
              <a:ext uri="{FF2B5EF4-FFF2-40B4-BE49-F238E27FC236}">
                <a16:creationId xmlns:a16="http://schemas.microsoft.com/office/drawing/2014/main" id="{6DA76C52-5113-4DD0-8ACB-ABB3E5F835C4}"/>
              </a:ext>
            </a:extLst>
          </p:cNvPr>
          <p:cNvSpPr/>
          <p:nvPr/>
        </p:nvSpPr>
        <p:spPr>
          <a:xfrm>
            <a:off x="1152251" y="1465962"/>
            <a:ext cx="9550860" cy="75886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Bạn nhỏ kể về điều gì trong khổ thơ đầu?</a:t>
            </a:r>
            <a:endParaRPr lang="vi-VN" sz="3600" b="1" dirty="0">
              <a:solidFill>
                <a:srgbClr val="C00000"/>
              </a:solidFill>
              <a:latin typeface="Times New Roman" panose="02020603050405020304" pitchFamily="18" charset="0"/>
              <a:cs typeface="Times New Roman" panose="02020603050405020304" pitchFamily="18" charset="0"/>
            </a:endParaRPr>
          </a:p>
        </p:txBody>
      </p:sp>
      <p:sp>
        <p:nvSpPr>
          <p:cNvPr id="7" name="Rounded Rectangle 2">
            <a:extLst>
              <a:ext uri="{FF2B5EF4-FFF2-40B4-BE49-F238E27FC236}">
                <a16:creationId xmlns:a16="http://schemas.microsoft.com/office/drawing/2014/main" id="{A20EC523-5B50-40AA-B033-B694FAEBA760}"/>
              </a:ext>
            </a:extLst>
          </p:cNvPr>
          <p:cNvSpPr/>
          <p:nvPr/>
        </p:nvSpPr>
        <p:spPr>
          <a:xfrm>
            <a:off x="1152251" y="3021914"/>
            <a:ext cx="9704753" cy="2169518"/>
          </a:xfrm>
          <a:prstGeom prst="roundRect">
            <a:avLst/>
          </a:prstGeom>
          <a:solidFill>
            <a:srgbClr val="92D050"/>
          </a:solidFill>
          <a:ln w="12700" cap="flat" cmpd="sng" algn="ctr">
            <a:solidFill>
              <a:srgbClr val="FF0000"/>
            </a:solidFill>
            <a:prstDash val="solid"/>
            <a:miter lim="800000"/>
          </a:ln>
          <a:effectLst/>
        </p:spPr>
        <p:txBody>
          <a:bodyPr rtlCol="0" anchor="ctr"/>
          <a:lstStyle/>
          <a:p>
            <a:pPr algn="ct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 Không thấy ông nội nhưng bạn nghe được tiếng ông nội trong ống nghe, đỡ nhớ ông nội hơn.</a:t>
            </a:r>
          </a:p>
        </p:txBody>
      </p:sp>
      <p:sp>
        <p:nvSpPr>
          <p:cNvPr id="8" name="Arrow: Right 7">
            <a:hlinkClick r:id="rId3" action="ppaction://hlinksldjump"/>
            <a:extLst>
              <a:ext uri="{FF2B5EF4-FFF2-40B4-BE49-F238E27FC236}">
                <a16:creationId xmlns:a16="http://schemas.microsoft.com/office/drawing/2014/main" id="{4F9DF90B-0DAC-4C44-B68C-EC900F98979E}"/>
              </a:ext>
            </a:extLst>
          </p:cNvPr>
          <p:cNvSpPr/>
          <p:nvPr/>
        </p:nvSpPr>
        <p:spPr>
          <a:xfrm flipH="1">
            <a:off x="10799545" y="6112042"/>
            <a:ext cx="1029402" cy="516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86641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2">
            <a:extLst>
              <a:ext uri="{FF2B5EF4-FFF2-40B4-BE49-F238E27FC236}">
                <a16:creationId xmlns:a16="http://schemas.microsoft.com/office/drawing/2014/main" id="{B5D7EE15-7D1F-4018-B1EB-CA1D6E863857}"/>
              </a:ext>
            </a:extLst>
          </p:cNvPr>
          <p:cNvSpPr/>
          <p:nvPr/>
        </p:nvSpPr>
        <p:spPr>
          <a:xfrm>
            <a:off x="959873" y="1369699"/>
            <a:ext cx="9764174" cy="123651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03605"/>
            <a:r>
              <a:rPr lang="en-US" sz="3600" b="1" kern="0" dirty="0" err="1">
                <a:solidFill>
                  <a:srgbClr val="C00000"/>
                </a:solidFill>
                <a:latin typeface="Times New Roman" panose="02020603050405020304" pitchFamily="18" charset="0"/>
                <a:cs typeface="Times New Roman" panose="02020603050405020304" pitchFamily="18" charset="0"/>
              </a:rPr>
              <a:t>Những dòng thơ nào trong bài diễn tả tình cảm của bạn nhỏ với ông nội?</a:t>
            </a:r>
          </a:p>
        </p:txBody>
      </p:sp>
      <p:sp>
        <p:nvSpPr>
          <p:cNvPr id="10" name="Rounded Rectangle 2">
            <a:extLst>
              <a:ext uri="{FF2B5EF4-FFF2-40B4-BE49-F238E27FC236}">
                <a16:creationId xmlns:a16="http://schemas.microsoft.com/office/drawing/2014/main" id="{9174DECB-566B-4F50-A115-E7DC7259BE48}"/>
              </a:ext>
            </a:extLst>
          </p:cNvPr>
          <p:cNvSpPr/>
          <p:nvPr/>
        </p:nvSpPr>
        <p:spPr>
          <a:xfrm>
            <a:off x="959873" y="3228955"/>
            <a:ext cx="9615950" cy="2385047"/>
          </a:xfrm>
          <a:prstGeom prst="roundRect">
            <a:avLst/>
          </a:prstGeom>
          <a:solidFill>
            <a:srgbClr val="92D050"/>
          </a:solidFill>
          <a:ln w="12700" cap="flat" cmpd="sng" algn="ctr">
            <a:solidFill>
              <a:srgbClr val="FF0000"/>
            </a:solidFill>
            <a:prstDash val="solid"/>
            <a:miter lim="800000"/>
          </a:ln>
          <a:effectLst/>
        </p:spPr>
        <p:txBody>
          <a:bodyPr rtlCol="0" anchor="ctr"/>
          <a:lstStyle/>
          <a:p>
            <a:pPr algn="ctr"/>
            <a:r>
              <a:rPr lang="en-US" sz="36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"Đỡ nhớ ông biết mấy</a:t>
            </a:r>
          </a:p>
          <a:p>
            <a:pPr algn="ctr"/>
            <a:r>
              <a:rPr lang="en-US" sz="36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Mà quá chừng nhớ mong”</a:t>
            </a:r>
          </a:p>
          <a:p>
            <a:pPr algn="ctr"/>
            <a:r>
              <a:rPr lang="en-US" sz="36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“Chuông điện thoại reo giòn</a:t>
            </a:r>
          </a:p>
          <a:p>
            <a:pPr algn="ctr"/>
            <a:r>
              <a:rPr lang="en-US" sz="36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Bỗng niềm vui bất chợt"</a:t>
            </a:r>
          </a:p>
        </p:txBody>
      </p:sp>
      <p:sp>
        <p:nvSpPr>
          <p:cNvPr id="11" name="Arrow: Right 10">
            <a:hlinkClick r:id="rId3" action="ppaction://hlinksldjump"/>
            <a:extLst>
              <a:ext uri="{FF2B5EF4-FFF2-40B4-BE49-F238E27FC236}">
                <a16:creationId xmlns:a16="http://schemas.microsoft.com/office/drawing/2014/main" id="{13BEAA1A-C3E7-4A4A-AC3A-35B2D965397F}"/>
              </a:ext>
            </a:extLst>
          </p:cNvPr>
          <p:cNvSpPr/>
          <p:nvPr/>
        </p:nvSpPr>
        <p:spPr>
          <a:xfrm flipH="1">
            <a:off x="10524680" y="5882541"/>
            <a:ext cx="1029402" cy="51671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245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E854F155-CD8B-AC89-D565-C427A636F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5" name="Rectangle: Rounded Corners 14">
            <a:extLst>
              <a:ext uri="{FF2B5EF4-FFF2-40B4-BE49-F238E27FC236}">
                <a16:creationId xmlns:a16="http://schemas.microsoft.com/office/drawing/2014/main" id="{FD8EFA71-9F3E-5EFB-B9E5-E9D7B73CA050}"/>
              </a:ext>
            </a:extLst>
          </p:cNvPr>
          <p:cNvSpPr/>
          <p:nvPr/>
        </p:nvSpPr>
        <p:spPr>
          <a:xfrm>
            <a:off x="184826" y="357809"/>
            <a:ext cx="11760740" cy="6192077"/>
          </a:xfrm>
          <a:custGeom>
            <a:avLst/>
            <a:gdLst>
              <a:gd name="connsiteX0" fmla="*/ 0 w 11760740"/>
              <a:gd name="connsiteY0" fmla="*/ 1032033 h 6192077"/>
              <a:gd name="connsiteX1" fmla="*/ 1032033 w 11760740"/>
              <a:gd name="connsiteY1" fmla="*/ 0 h 6192077"/>
              <a:gd name="connsiteX2" fmla="*/ 1796359 w 11760740"/>
              <a:gd name="connsiteY2" fmla="*/ 0 h 6192077"/>
              <a:gd name="connsiteX3" fmla="*/ 2172818 w 11760740"/>
              <a:gd name="connsiteY3" fmla="*/ 0 h 6192077"/>
              <a:gd name="connsiteX4" fmla="*/ 2549277 w 11760740"/>
              <a:gd name="connsiteY4" fmla="*/ 0 h 6192077"/>
              <a:gd name="connsiteX5" fmla="*/ 3216637 w 11760740"/>
              <a:gd name="connsiteY5" fmla="*/ 0 h 6192077"/>
              <a:gd name="connsiteX6" fmla="*/ 3690062 w 11760740"/>
              <a:gd name="connsiteY6" fmla="*/ 0 h 6192077"/>
              <a:gd name="connsiteX7" fmla="*/ 4066522 w 11760740"/>
              <a:gd name="connsiteY7" fmla="*/ 0 h 6192077"/>
              <a:gd name="connsiteX8" fmla="*/ 4830848 w 11760740"/>
              <a:gd name="connsiteY8" fmla="*/ 0 h 6192077"/>
              <a:gd name="connsiteX9" fmla="*/ 5595174 w 11760740"/>
              <a:gd name="connsiteY9" fmla="*/ 0 h 6192077"/>
              <a:gd name="connsiteX10" fmla="*/ 6359500 w 11760740"/>
              <a:gd name="connsiteY10" fmla="*/ 0 h 6192077"/>
              <a:gd name="connsiteX11" fmla="*/ 6638992 w 11760740"/>
              <a:gd name="connsiteY11" fmla="*/ 0 h 6192077"/>
              <a:gd name="connsiteX12" fmla="*/ 7112418 w 11760740"/>
              <a:gd name="connsiteY12" fmla="*/ 0 h 6192077"/>
              <a:gd name="connsiteX13" fmla="*/ 7682811 w 11760740"/>
              <a:gd name="connsiteY13" fmla="*/ 0 h 6192077"/>
              <a:gd name="connsiteX14" fmla="*/ 8059270 w 11760740"/>
              <a:gd name="connsiteY14" fmla="*/ 0 h 6192077"/>
              <a:gd name="connsiteX15" fmla="*/ 8726629 w 11760740"/>
              <a:gd name="connsiteY15" fmla="*/ 0 h 6192077"/>
              <a:gd name="connsiteX16" fmla="*/ 9200055 w 11760740"/>
              <a:gd name="connsiteY16" fmla="*/ 0 h 6192077"/>
              <a:gd name="connsiteX17" fmla="*/ 9867414 w 11760740"/>
              <a:gd name="connsiteY17" fmla="*/ 0 h 6192077"/>
              <a:gd name="connsiteX18" fmla="*/ 10728707 w 11760740"/>
              <a:gd name="connsiteY18" fmla="*/ 0 h 6192077"/>
              <a:gd name="connsiteX19" fmla="*/ 11760740 w 11760740"/>
              <a:gd name="connsiteY19" fmla="*/ 1032033 h 6192077"/>
              <a:gd name="connsiteX20" fmla="*/ 11760740 w 11760740"/>
              <a:gd name="connsiteY20" fmla="*/ 1497909 h 6192077"/>
              <a:gd name="connsiteX21" fmla="*/ 11760740 w 11760740"/>
              <a:gd name="connsiteY21" fmla="*/ 2046344 h 6192077"/>
              <a:gd name="connsiteX22" fmla="*/ 11760740 w 11760740"/>
              <a:gd name="connsiteY22" fmla="*/ 2718620 h 6192077"/>
              <a:gd name="connsiteX23" fmla="*/ 11760740 w 11760740"/>
              <a:gd name="connsiteY23" fmla="*/ 3225776 h 6192077"/>
              <a:gd name="connsiteX24" fmla="*/ 11760740 w 11760740"/>
              <a:gd name="connsiteY24" fmla="*/ 3815492 h 6192077"/>
              <a:gd name="connsiteX25" fmla="*/ 11760740 w 11760740"/>
              <a:gd name="connsiteY25" fmla="*/ 4446488 h 6192077"/>
              <a:gd name="connsiteX26" fmla="*/ 11760740 w 11760740"/>
              <a:gd name="connsiteY26" fmla="*/ 5160044 h 6192077"/>
              <a:gd name="connsiteX27" fmla="*/ 10728707 w 11760740"/>
              <a:gd name="connsiteY27" fmla="*/ 6192077 h 6192077"/>
              <a:gd name="connsiteX28" fmla="*/ 10255281 w 11760740"/>
              <a:gd name="connsiteY28" fmla="*/ 6192077 h 6192077"/>
              <a:gd name="connsiteX29" fmla="*/ 9878822 w 11760740"/>
              <a:gd name="connsiteY29" fmla="*/ 6192077 h 6192077"/>
              <a:gd name="connsiteX30" fmla="*/ 9502363 w 11760740"/>
              <a:gd name="connsiteY30" fmla="*/ 6192077 h 6192077"/>
              <a:gd name="connsiteX31" fmla="*/ 9028937 w 11760740"/>
              <a:gd name="connsiteY31" fmla="*/ 6192077 h 6192077"/>
              <a:gd name="connsiteX32" fmla="*/ 8749445 w 11760740"/>
              <a:gd name="connsiteY32" fmla="*/ 6192077 h 6192077"/>
              <a:gd name="connsiteX33" fmla="*/ 8082085 w 11760740"/>
              <a:gd name="connsiteY33" fmla="*/ 6192077 h 6192077"/>
              <a:gd name="connsiteX34" fmla="*/ 7414726 w 11760740"/>
              <a:gd name="connsiteY34" fmla="*/ 6192077 h 6192077"/>
              <a:gd name="connsiteX35" fmla="*/ 7038267 w 11760740"/>
              <a:gd name="connsiteY35" fmla="*/ 6192077 h 6192077"/>
              <a:gd name="connsiteX36" fmla="*/ 6564841 w 11760740"/>
              <a:gd name="connsiteY36" fmla="*/ 6192077 h 6192077"/>
              <a:gd name="connsiteX37" fmla="*/ 6188382 w 11760740"/>
              <a:gd name="connsiteY37" fmla="*/ 6192077 h 6192077"/>
              <a:gd name="connsiteX38" fmla="*/ 5617989 w 11760740"/>
              <a:gd name="connsiteY38" fmla="*/ 6192077 h 6192077"/>
              <a:gd name="connsiteX39" fmla="*/ 4950630 w 11760740"/>
              <a:gd name="connsiteY39" fmla="*/ 6192077 h 6192077"/>
              <a:gd name="connsiteX40" fmla="*/ 4283271 w 11760740"/>
              <a:gd name="connsiteY40" fmla="*/ 6192077 h 6192077"/>
              <a:gd name="connsiteX41" fmla="*/ 3809845 w 11760740"/>
              <a:gd name="connsiteY41" fmla="*/ 6192077 h 6192077"/>
              <a:gd name="connsiteX42" fmla="*/ 3530353 w 11760740"/>
              <a:gd name="connsiteY42" fmla="*/ 6192077 h 6192077"/>
              <a:gd name="connsiteX43" fmla="*/ 2862993 w 11760740"/>
              <a:gd name="connsiteY43" fmla="*/ 6192077 h 6192077"/>
              <a:gd name="connsiteX44" fmla="*/ 2389567 w 11760740"/>
              <a:gd name="connsiteY44" fmla="*/ 6192077 h 6192077"/>
              <a:gd name="connsiteX45" fmla="*/ 1722208 w 11760740"/>
              <a:gd name="connsiteY45" fmla="*/ 6192077 h 6192077"/>
              <a:gd name="connsiteX46" fmla="*/ 1032033 w 11760740"/>
              <a:gd name="connsiteY46" fmla="*/ 6192077 h 6192077"/>
              <a:gd name="connsiteX47" fmla="*/ 0 w 11760740"/>
              <a:gd name="connsiteY47" fmla="*/ 5160044 h 6192077"/>
              <a:gd name="connsiteX48" fmla="*/ 0 w 11760740"/>
              <a:gd name="connsiteY48" fmla="*/ 4487768 h 6192077"/>
              <a:gd name="connsiteX49" fmla="*/ 0 w 11760740"/>
              <a:gd name="connsiteY49" fmla="*/ 4021892 h 6192077"/>
              <a:gd name="connsiteX50" fmla="*/ 0 w 11760740"/>
              <a:gd name="connsiteY50" fmla="*/ 3514737 h 6192077"/>
              <a:gd name="connsiteX51" fmla="*/ 0 w 11760740"/>
              <a:gd name="connsiteY51" fmla="*/ 2925021 h 6192077"/>
              <a:gd name="connsiteX52" fmla="*/ 0 w 11760740"/>
              <a:gd name="connsiteY52" fmla="*/ 2459145 h 6192077"/>
              <a:gd name="connsiteX53" fmla="*/ 0 w 11760740"/>
              <a:gd name="connsiteY53" fmla="*/ 1828149 h 6192077"/>
              <a:gd name="connsiteX54" fmla="*/ 0 w 11760740"/>
              <a:gd name="connsiteY54" fmla="*/ 1032033 h 61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0740" h="6192077" fill="none" extrusionOk="0">
                <a:moveTo>
                  <a:pt x="0" y="1032033"/>
                </a:moveTo>
                <a:cubicBezTo>
                  <a:pt x="-80021" y="348872"/>
                  <a:pt x="592532" y="-12446"/>
                  <a:pt x="1032033" y="0"/>
                </a:cubicBezTo>
                <a:cubicBezTo>
                  <a:pt x="1336394" y="-9547"/>
                  <a:pt x="1637620" y="34327"/>
                  <a:pt x="1796359" y="0"/>
                </a:cubicBezTo>
                <a:cubicBezTo>
                  <a:pt x="1955098" y="-34327"/>
                  <a:pt x="2052434" y="621"/>
                  <a:pt x="2172818" y="0"/>
                </a:cubicBezTo>
                <a:cubicBezTo>
                  <a:pt x="2293202" y="-621"/>
                  <a:pt x="2440815" y="29412"/>
                  <a:pt x="2549277" y="0"/>
                </a:cubicBezTo>
                <a:cubicBezTo>
                  <a:pt x="2657739" y="-29412"/>
                  <a:pt x="3013873" y="59203"/>
                  <a:pt x="3216637" y="0"/>
                </a:cubicBezTo>
                <a:cubicBezTo>
                  <a:pt x="3419401" y="-59203"/>
                  <a:pt x="3534631" y="28922"/>
                  <a:pt x="3690062" y="0"/>
                </a:cubicBezTo>
                <a:cubicBezTo>
                  <a:pt x="3845494" y="-28922"/>
                  <a:pt x="3934944" y="20566"/>
                  <a:pt x="4066522" y="0"/>
                </a:cubicBezTo>
                <a:cubicBezTo>
                  <a:pt x="4198100" y="-20566"/>
                  <a:pt x="4668573" y="42728"/>
                  <a:pt x="4830848" y="0"/>
                </a:cubicBezTo>
                <a:cubicBezTo>
                  <a:pt x="4993123" y="-42728"/>
                  <a:pt x="5255761" y="71572"/>
                  <a:pt x="5595174" y="0"/>
                </a:cubicBezTo>
                <a:cubicBezTo>
                  <a:pt x="5934587" y="-71572"/>
                  <a:pt x="6118039" y="80524"/>
                  <a:pt x="6359500" y="0"/>
                </a:cubicBezTo>
                <a:cubicBezTo>
                  <a:pt x="6600961" y="-80524"/>
                  <a:pt x="6562705" y="30841"/>
                  <a:pt x="6638992" y="0"/>
                </a:cubicBezTo>
                <a:cubicBezTo>
                  <a:pt x="6715279" y="-30841"/>
                  <a:pt x="6905758" y="52468"/>
                  <a:pt x="7112418" y="0"/>
                </a:cubicBezTo>
                <a:cubicBezTo>
                  <a:pt x="7319078" y="-52468"/>
                  <a:pt x="7496243" y="59702"/>
                  <a:pt x="7682811" y="0"/>
                </a:cubicBezTo>
                <a:cubicBezTo>
                  <a:pt x="7869379" y="-59702"/>
                  <a:pt x="7951446" y="15027"/>
                  <a:pt x="8059270" y="0"/>
                </a:cubicBezTo>
                <a:cubicBezTo>
                  <a:pt x="8167094" y="-15027"/>
                  <a:pt x="8399729" y="38332"/>
                  <a:pt x="8726629" y="0"/>
                </a:cubicBezTo>
                <a:cubicBezTo>
                  <a:pt x="9053529" y="-38332"/>
                  <a:pt x="9054754" y="3143"/>
                  <a:pt x="9200055" y="0"/>
                </a:cubicBezTo>
                <a:cubicBezTo>
                  <a:pt x="9345356" y="-3143"/>
                  <a:pt x="9560831" y="40929"/>
                  <a:pt x="9867414" y="0"/>
                </a:cubicBezTo>
                <a:cubicBezTo>
                  <a:pt x="10173997" y="-40929"/>
                  <a:pt x="10549228" y="33130"/>
                  <a:pt x="10728707" y="0"/>
                </a:cubicBezTo>
                <a:cubicBezTo>
                  <a:pt x="11247781" y="-2906"/>
                  <a:pt x="11661301" y="495655"/>
                  <a:pt x="11760740" y="1032033"/>
                </a:cubicBezTo>
                <a:cubicBezTo>
                  <a:pt x="11811001" y="1206403"/>
                  <a:pt x="11710291" y="1332106"/>
                  <a:pt x="11760740" y="1497909"/>
                </a:cubicBezTo>
                <a:cubicBezTo>
                  <a:pt x="11811189" y="1663712"/>
                  <a:pt x="11719115" y="1820375"/>
                  <a:pt x="11760740" y="2046344"/>
                </a:cubicBezTo>
                <a:cubicBezTo>
                  <a:pt x="11802365" y="2272314"/>
                  <a:pt x="11706902" y="2441524"/>
                  <a:pt x="11760740" y="2718620"/>
                </a:cubicBezTo>
                <a:cubicBezTo>
                  <a:pt x="11814578" y="2995716"/>
                  <a:pt x="11737559" y="3105293"/>
                  <a:pt x="11760740" y="3225776"/>
                </a:cubicBezTo>
                <a:cubicBezTo>
                  <a:pt x="11783921" y="3346259"/>
                  <a:pt x="11740153" y="3591101"/>
                  <a:pt x="11760740" y="3815492"/>
                </a:cubicBezTo>
                <a:cubicBezTo>
                  <a:pt x="11781327" y="4039883"/>
                  <a:pt x="11754581" y="4218597"/>
                  <a:pt x="11760740" y="4446488"/>
                </a:cubicBezTo>
                <a:cubicBezTo>
                  <a:pt x="11766899" y="4674379"/>
                  <a:pt x="11678676" y="4858977"/>
                  <a:pt x="11760740" y="5160044"/>
                </a:cubicBezTo>
                <a:cubicBezTo>
                  <a:pt x="11836793" y="5710347"/>
                  <a:pt x="11297608" y="6257112"/>
                  <a:pt x="10728707" y="6192077"/>
                </a:cubicBezTo>
                <a:cubicBezTo>
                  <a:pt x="10575586" y="6245467"/>
                  <a:pt x="10408484" y="6154968"/>
                  <a:pt x="10255281" y="6192077"/>
                </a:cubicBezTo>
                <a:cubicBezTo>
                  <a:pt x="10102078" y="6229186"/>
                  <a:pt x="9987181" y="6169978"/>
                  <a:pt x="9878822" y="6192077"/>
                </a:cubicBezTo>
                <a:cubicBezTo>
                  <a:pt x="9770463" y="6214176"/>
                  <a:pt x="9585991" y="6168681"/>
                  <a:pt x="9502363" y="6192077"/>
                </a:cubicBezTo>
                <a:cubicBezTo>
                  <a:pt x="9418735" y="6215473"/>
                  <a:pt x="9203335" y="6153197"/>
                  <a:pt x="9028937" y="6192077"/>
                </a:cubicBezTo>
                <a:cubicBezTo>
                  <a:pt x="8854539" y="6230957"/>
                  <a:pt x="8884434" y="6171571"/>
                  <a:pt x="8749445" y="6192077"/>
                </a:cubicBezTo>
                <a:cubicBezTo>
                  <a:pt x="8614456" y="6212583"/>
                  <a:pt x="8226956" y="6172540"/>
                  <a:pt x="8082085" y="6192077"/>
                </a:cubicBezTo>
                <a:cubicBezTo>
                  <a:pt x="7937214" y="6211614"/>
                  <a:pt x="7707857" y="6121435"/>
                  <a:pt x="7414726" y="6192077"/>
                </a:cubicBezTo>
                <a:cubicBezTo>
                  <a:pt x="7121595" y="6262719"/>
                  <a:pt x="7133455" y="6167376"/>
                  <a:pt x="7038267" y="6192077"/>
                </a:cubicBezTo>
                <a:cubicBezTo>
                  <a:pt x="6943079" y="6216778"/>
                  <a:pt x="6718731" y="6151449"/>
                  <a:pt x="6564841" y="6192077"/>
                </a:cubicBezTo>
                <a:cubicBezTo>
                  <a:pt x="6410951" y="6232705"/>
                  <a:pt x="6318197" y="6189375"/>
                  <a:pt x="6188382" y="6192077"/>
                </a:cubicBezTo>
                <a:cubicBezTo>
                  <a:pt x="6058567" y="6194779"/>
                  <a:pt x="5795607" y="6175124"/>
                  <a:pt x="5617989" y="6192077"/>
                </a:cubicBezTo>
                <a:cubicBezTo>
                  <a:pt x="5440371" y="6209030"/>
                  <a:pt x="5179163" y="6163500"/>
                  <a:pt x="4950630" y="6192077"/>
                </a:cubicBezTo>
                <a:cubicBezTo>
                  <a:pt x="4722097" y="6220654"/>
                  <a:pt x="4598749" y="6135778"/>
                  <a:pt x="4283271" y="6192077"/>
                </a:cubicBezTo>
                <a:cubicBezTo>
                  <a:pt x="3967793" y="6248376"/>
                  <a:pt x="4044225" y="6143079"/>
                  <a:pt x="3809845" y="6192077"/>
                </a:cubicBezTo>
                <a:cubicBezTo>
                  <a:pt x="3575465" y="6241075"/>
                  <a:pt x="3641462" y="6160881"/>
                  <a:pt x="3530353" y="6192077"/>
                </a:cubicBezTo>
                <a:cubicBezTo>
                  <a:pt x="3419244" y="6223273"/>
                  <a:pt x="3164247" y="6136612"/>
                  <a:pt x="2862993" y="6192077"/>
                </a:cubicBezTo>
                <a:cubicBezTo>
                  <a:pt x="2561739" y="6247542"/>
                  <a:pt x="2488774" y="6168000"/>
                  <a:pt x="2389567" y="6192077"/>
                </a:cubicBezTo>
                <a:cubicBezTo>
                  <a:pt x="2290360" y="6216154"/>
                  <a:pt x="1973799" y="6163501"/>
                  <a:pt x="1722208" y="6192077"/>
                </a:cubicBezTo>
                <a:cubicBezTo>
                  <a:pt x="1470617" y="6220653"/>
                  <a:pt x="1219908" y="6152478"/>
                  <a:pt x="1032033" y="6192077"/>
                </a:cubicBezTo>
                <a:cubicBezTo>
                  <a:pt x="522746" y="6037849"/>
                  <a:pt x="-2778" y="5624591"/>
                  <a:pt x="0" y="5160044"/>
                </a:cubicBezTo>
                <a:cubicBezTo>
                  <a:pt x="-37712" y="4925990"/>
                  <a:pt x="67743" y="4802313"/>
                  <a:pt x="0" y="4487768"/>
                </a:cubicBezTo>
                <a:cubicBezTo>
                  <a:pt x="-67743" y="4173223"/>
                  <a:pt x="23551" y="4247465"/>
                  <a:pt x="0" y="4021892"/>
                </a:cubicBezTo>
                <a:cubicBezTo>
                  <a:pt x="-23551" y="3796319"/>
                  <a:pt x="59682" y="3678106"/>
                  <a:pt x="0" y="3514737"/>
                </a:cubicBezTo>
                <a:cubicBezTo>
                  <a:pt x="-59682" y="3351368"/>
                  <a:pt x="27424" y="3196830"/>
                  <a:pt x="0" y="2925021"/>
                </a:cubicBezTo>
                <a:cubicBezTo>
                  <a:pt x="-27424" y="2653212"/>
                  <a:pt x="35007" y="2654204"/>
                  <a:pt x="0" y="2459145"/>
                </a:cubicBezTo>
                <a:cubicBezTo>
                  <a:pt x="-35007" y="2264086"/>
                  <a:pt x="27346" y="2028146"/>
                  <a:pt x="0" y="1828149"/>
                </a:cubicBezTo>
                <a:cubicBezTo>
                  <a:pt x="-27346" y="1628152"/>
                  <a:pt x="28502" y="1404911"/>
                  <a:pt x="0" y="1032033"/>
                </a:cubicBezTo>
                <a:close/>
              </a:path>
              <a:path w="11760740" h="6192077" stroke="0" extrusionOk="0">
                <a:moveTo>
                  <a:pt x="0" y="1032033"/>
                </a:moveTo>
                <a:cubicBezTo>
                  <a:pt x="21907" y="418340"/>
                  <a:pt x="514013" y="140808"/>
                  <a:pt x="1032033" y="0"/>
                </a:cubicBezTo>
                <a:cubicBezTo>
                  <a:pt x="1267635" y="-70262"/>
                  <a:pt x="1480795" y="68566"/>
                  <a:pt x="1796359" y="0"/>
                </a:cubicBezTo>
                <a:cubicBezTo>
                  <a:pt x="2111923" y="-68566"/>
                  <a:pt x="2125554" y="54703"/>
                  <a:pt x="2269785" y="0"/>
                </a:cubicBezTo>
                <a:cubicBezTo>
                  <a:pt x="2414016" y="-54703"/>
                  <a:pt x="2797966" y="76351"/>
                  <a:pt x="2937144" y="0"/>
                </a:cubicBezTo>
                <a:cubicBezTo>
                  <a:pt x="3076322" y="-76351"/>
                  <a:pt x="3470020" y="24746"/>
                  <a:pt x="3604504" y="0"/>
                </a:cubicBezTo>
                <a:cubicBezTo>
                  <a:pt x="3738988" y="-24746"/>
                  <a:pt x="4054177" y="3883"/>
                  <a:pt x="4174896" y="0"/>
                </a:cubicBezTo>
                <a:cubicBezTo>
                  <a:pt x="4295615" y="-3883"/>
                  <a:pt x="4645133" y="75356"/>
                  <a:pt x="4939222" y="0"/>
                </a:cubicBezTo>
                <a:cubicBezTo>
                  <a:pt x="5233311" y="-75356"/>
                  <a:pt x="5107015" y="589"/>
                  <a:pt x="5218715" y="0"/>
                </a:cubicBezTo>
                <a:cubicBezTo>
                  <a:pt x="5330415" y="-589"/>
                  <a:pt x="5556013" y="76271"/>
                  <a:pt x="5886074" y="0"/>
                </a:cubicBezTo>
                <a:cubicBezTo>
                  <a:pt x="6216135" y="-76271"/>
                  <a:pt x="6306182" y="3940"/>
                  <a:pt x="6650400" y="0"/>
                </a:cubicBezTo>
                <a:cubicBezTo>
                  <a:pt x="6994618" y="-3940"/>
                  <a:pt x="7047514" y="20887"/>
                  <a:pt x="7414726" y="0"/>
                </a:cubicBezTo>
                <a:cubicBezTo>
                  <a:pt x="7781938" y="-20887"/>
                  <a:pt x="7926636" y="47305"/>
                  <a:pt x="8179052" y="0"/>
                </a:cubicBezTo>
                <a:cubicBezTo>
                  <a:pt x="8431468" y="-47305"/>
                  <a:pt x="8461045" y="8167"/>
                  <a:pt x="8652478" y="0"/>
                </a:cubicBezTo>
                <a:cubicBezTo>
                  <a:pt x="8843911" y="-8167"/>
                  <a:pt x="9029193" y="11598"/>
                  <a:pt x="9125904" y="0"/>
                </a:cubicBezTo>
                <a:cubicBezTo>
                  <a:pt x="9222615" y="-11598"/>
                  <a:pt x="9426753" y="49866"/>
                  <a:pt x="9599330" y="0"/>
                </a:cubicBezTo>
                <a:cubicBezTo>
                  <a:pt x="9771907" y="-49866"/>
                  <a:pt x="10257441" y="35610"/>
                  <a:pt x="10728707" y="0"/>
                </a:cubicBezTo>
                <a:cubicBezTo>
                  <a:pt x="11281742" y="8947"/>
                  <a:pt x="11677312" y="368314"/>
                  <a:pt x="11760740" y="1032033"/>
                </a:cubicBezTo>
                <a:cubicBezTo>
                  <a:pt x="11820566" y="1236616"/>
                  <a:pt x="11755253" y="1510096"/>
                  <a:pt x="11760740" y="1663029"/>
                </a:cubicBezTo>
                <a:cubicBezTo>
                  <a:pt x="11766227" y="1815962"/>
                  <a:pt x="11704746" y="1974907"/>
                  <a:pt x="11760740" y="2211465"/>
                </a:cubicBezTo>
                <a:cubicBezTo>
                  <a:pt x="11816734" y="2448023"/>
                  <a:pt x="11749138" y="2464022"/>
                  <a:pt x="11760740" y="2677340"/>
                </a:cubicBezTo>
                <a:cubicBezTo>
                  <a:pt x="11772342" y="2890658"/>
                  <a:pt x="11719082" y="3024983"/>
                  <a:pt x="11760740" y="3308336"/>
                </a:cubicBezTo>
                <a:cubicBezTo>
                  <a:pt x="11802398" y="3591689"/>
                  <a:pt x="11751321" y="3661005"/>
                  <a:pt x="11760740" y="3980612"/>
                </a:cubicBezTo>
                <a:cubicBezTo>
                  <a:pt x="11770159" y="4300219"/>
                  <a:pt x="11700607" y="4272301"/>
                  <a:pt x="11760740" y="4529048"/>
                </a:cubicBezTo>
                <a:cubicBezTo>
                  <a:pt x="11820873" y="4785795"/>
                  <a:pt x="11687919" y="4922441"/>
                  <a:pt x="11760740" y="5160044"/>
                </a:cubicBezTo>
                <a:cubicBezTo>
                  <a:pt x="11912584" y="5784400"/>
                  <a:pt x="11445482" y="6235014"/>
                  <a:pt x="10728707" y="6192077"/>
                </a:cubicBezTo>
                <a:cubicBezTo>
                  <a:pt x="10566320" y="6226731"/>
                  <a:pt x="10211072" y="6184998"/>
                  <a:pt x="9964381" y="6192077"/>
                </a:cubicBezTo>
                <a:cubicBezTo>
                  <a:pt x="9717690" y="6199156"/>
                  <a:pt x="9406322" y="6177726"/>
                  <a:pt x="9200055" y="6192077"/>
                </a:cubicBezTo>
                <a:cubicBezTo>
                  <a:pt x="8993788" y="6206428"/>
                  <a:pt x="8765846" y="6181941"/>
                  <a:pt x="8629662" y="6192077"/>
                </a:cubicBezTo>
                <a:cubicBezTo>
                  <a:pt x="8493478" y="6202213"/>
                  <a:pt x="8077777" y="6170351"/>
                  <a:pt x="7865336" y="6192077"/>
                </a:cubicBezTo>
                <a:cubicBezTo>
                  <a:pt x="7652895" y="6213803"/>
                  <a:pt x="7706757" y="6175656"/>
                  <a:pt x="7585844" y="6192077"/>
                </a:cubicBezTo>
                <a:cubicBezTo>
                  <a:pt x="7464931" y="6208498"/>
                  <a:pt x="7026103" y="6188856"/>
                  <a:pt x="6821518" y="6192077"/>
                </a:cubicBezTo>
                <a:cubicBezTo>
                  <a:pt x="6616933" y="6195298"/>
                  <a:pt x="6234650" y="6140315"/>
                  <a:pt x="6057192" y="6192077"/>
                </a:cubicBezTo>
                <a:cubicBezTo>
                  <a:pt x="5879734" y="6243839"/>
                  <a:pt x="5807136" y="6154628"/>
                  <a:pt x="5680733" y="6192077"/>
                </a:cubicBezTo>
                <a:cubicBezTo>
                  <a:pt x="5554330" y="6229526"/>
                  <a:pt x="5364344" y="6188529"/>
                  <a:pt x="5207307" y="6192077"/>
                </a:cubicBezTo>
                <a:cubicBezTo>
                  <a:pt x="5050270" y="6195625"/>
                  <a:pt x="4954940" y="6158352"/>
                  <a:pt x="4830848" y="6192077"/>
                </a:cubicBezTo>
                <a:cubicBezTo>
                  <a:pt x="4706756" y="6225802"/>
                  <a:pt x="4531122" y="6189815"/>
                  <a:pt x="4454389" y="6192077"/>
                </a:cubicBezTo>
                <a:cubicBezTo>
                  <a:pt x="4377656" y="6194339"/>
                  <a:pt x="4084671" y="6140275"/>
                  <a:pt x="3787029" y="6192077"/>
                </a:cubicBezTo>
                <a:cubicBezTo>
                  <a:pt x="3489387" y="6243879"/>
                  <a:pt x="3523601" y="6187755"/>
                  <a:pt x="3410570" y="6192077"/>
                </a:cubicBezTo>
                <a:cubicBezTo>
                  <a:pt x="3297539" y="6196399"/>
                  <a:pt x="3080938" y="6171384"/>
                  <a:pt x="2937144" y="6192077"/>
                </a:cubicBezTo>
                <a:cubicBezTo>
                  <a:pt x="2793350" y="6212770"/>
                  <a:pt x="2541576" y="6188607"/>
                  <a:pt x="2269785" y="6192077"/>
                </a:cubicBezTo>
                <a:cubicBezTo>
                  <a:pt x="1997994" y="6195547"/>
                  <a:pt x="1518007" y="6078146"/>
                  <a:pt x="1032033" y="6192077"/>
                </a:cubicBezTo>
                <a:cubicBezTo>
                  <a:pt x="480182" y="6183807"/>
                  <a:pt x="-77879" y="5621835"/>
                  <a:pt x="0" y="5160044"/>
                </a:cubicBezTo>
                <a:cubicBezTo>
                  <a:pt x="-6372" y="4956652"/>
                  <a:pt x="27595" y="4805751"/>
                  <a:pt x="0" y="4694168"/>
                </a:cubicBezTo>
                <a:cubicBezTo>
                  <a:pt x="-27595" y="4582585"/>
                  <a:pt x="39309" y="4299777"/>
                  <a:pt x="0" y="4145733"/>
                </a:cubicBezTo>
                <a:cubicBezTo>
                  <a:pt x="-39309" y="3991689"/>
                  <a:pt x="22880" y="3803576"/>
                  <a:pt x="0" y="3514737"/>
                </a:cubicBezTo>
                <a:cubicBezTo>
                  <a:pt x="-22880" y="3225898"/>
                  <a:pt x="36654" y="3232907"/>
                  <a:pt x="0" y="3048861"/>
                </a:cubicBezTo>
                <a:cubicBezTo>
                  <a:pt x="-36654" y="2864815"/>
                  <a:pt x="57989" y="2625279"/>
                  <a:pt x="0" y="2500425"/>
                </a:cubicBezTo>
                <a:cubicBezTo>
                  <a:pt x="-57989" y="2375571"/>
                  <a:pt x="51391" y="2217132"/>
                  <a:pt x="0" y="2034550"/>
                </a:cubicBezTo>
                <a:cubicBezTo>
                  <a:pt x="-51391" y="1851969"/>
                  <a:pt x="29843" y="1501304"/>
                  <a:pt x="0" y="103203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 name="Arrow: Right 12">
            <a:hlinkClick r:id="rId3" action="ppaction://hlinksldjump"/>
            <a:extLst>
              <a:ext uri="{FF2B5EF4-FFF2-40B4-BE49-F238E27FC236}">
                <a16:creationId xmlns:a16="http://schemas.microsoft.com/office/drawing/2014/main" id="{B968C4B1-BD9B-4E11-8133-BA2EFD4D622F}"/>
              </a:ext>
            </a:extLst>
          </p:cNvPr>
          <p:cNvSpPr/>
          <p:nvPr/>
        </p:nvSpPr>
        <p:spPr>
          <a:xfrm flipH="1">
            <a:off x="10799545" y="6112042"/>
            <a:ext cx="1029402" cy="516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ounded Rectangle 2">
            <a:extLst>
              <a:ext uri="{FF2B5EF4-FFF2-40B4-BE49-F238E27FC236}">
                <a16:creationId xmlns:a16="http://schemas.microsoft.com/office/drawing/2014/main" id="{797D53D1-688B-48B3-9266-76FD5E745002}"/>
              </a:ext>
            </a:extLst>
          </p:cNvPr>
          <p:cNvSpPr/>
          <p:nvPr/>
        </p:nvSpPr>
        <p:spPr>
          <a:xfrm>
            <a:off x="1914728" y="1872994"/>
            <a:ext cx="8567184" cy="75886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dung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thơ</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gì</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2">
            <a:extLst>
              <a:ext uri="{FF2B5EF4-FFF2-40B4-BE49-F238E27FC236}">
                <a16:creationId xmlns:a16="http://schemas.microsoft.com/office/drawing/2014/main" id="{BE7D3578-0B1F-488E-8A4F-B95F8A5233A1}"/>
              </a:ext>
            </a:extLst>
          </p:cNvPr>
          <p:cNvSpPr/>
          <p:nvPr/>
        </p:nvSpPr>
        <p:spPr>
          <a:xfrm>
            <a:off x="1914525" y="3128645"/>
            <a:ext cx="8567420" cy="1965960"/>
          </a:xfrm>
          <a:prstGeom prst="roundRect">
            <a:avLst/>
          </a:prstGeom>
          <a:solidFill>
            <a:srgbClr val="92D05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Tình cảm ông cháu, niềm vui, niềm hạnh phúc khi trò chuyện qua điện thoại, nỗi buồn khi đường dây điện thoại bị hỏng.</a:t>
            </a:r>
          </a:p>
        </p:txBody>
      </p:sp>
    </p:spTree>
    <p:extLst>
      <p:ext uri="{BB962C8B-B14F-4D97-AF65-F5344CB8AC3E}">
        <p14:creationId xmlns:p14="http://schemas.microsoft.com/office/powerpoint/2010/main" val="553170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26630BFE-A5C6-7C00-663D-4AD994A98F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2D4D8CA8-29E6-24DB-EB39-3FA989EAD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937" y="-594264"/>
            <a:ext cx="7692887" cy="3447381"/>
          </a:xfrm>
          <a:prstGeom prst="rect">
            <a:avLst/>
          </a:prstGeom>
        </p:spPr>
      </p:pic>
      <p:sp>
        <p:nvSpPr>
          <p:cNvPr id="4" name="TextBox 3">
            <a:extLst>
              <a:ext uri="{FF2B5EF4-FFF2-40B4-BE49-F238E27FC236}">
                <a16:creationId xmlns:a16="http://schemas.microsoft.com/office/drawing/2014/main" id="{7B96E8DC-DA4E-07DE-FB69-B2946DC94576}"/>
              </a:ext>
            </a:extLst>
          </p:cNvPr>
          <p:cNvSpPr txBox="1"/>
          <p:nvPr/>
        </p:nvSpPr>
        <p:spPr>
          <a:xfrm>
            <a:off x="4255700" y="1129426"/>
            <a:ext cx="649335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Dặn</a:t>
            </a:r>
            <a:r>
              <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 </a:t>
            </a:r>
            <a:r>
              <a:rPr kumimoji="0" lang="en-US" sz="7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dò</a:t>
            </a:r>
            <a:endParaRPr kumimoji="0" lang="en-US" sz="7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endParaRPr>
          </a:p>
        </p:txBody>
      </p:sp>
      <p:grpSp>
        <p:nvGrpSpPr>
          <p:cNvPr id="6" name="Group 5">
            <a:extLst>
              <a:ext uri="{FF2B5EF4-FFF2-40B4-BE49-F238E27FC236}">
                <a16:creationId xmlns:a16="http://schemas.microsoft.com/office/drawing/2014/main" id="{4CB2A9B1-125C-0085-1714-B590EE493DEE}"/>
              </a:ext>
            </a:extLst>
          </p:cNvPr>
          <p:cNvGrpSpPr/>
          <p:nvPr/>
        </p:nvGrpSpPr>
        <p:grpSpPr>
          <a:xfrm>
            <a:off x="2543793" y="2853117"/>
            <a:ext cx="3850754" cy="1700807"/>
            <a:chOff x="2132467" y="2501311"/>
            <a:chExt cx="3850754" cy="1700807"/>
          </a:xfrm>
        </p:grpSpPr>
        <p:grpSp>
          <p:nvGrpSpPr>
            <p:cNvPr id="7" name="Group 6">
              <a:extLst>
                <a:ext uri="{FF2B5EF4-FFF2-40B4-BE49-F238E27FC236}">
                  <a16:creationId xmlns:a16="http://schemas.microsoft.com/office/drawing/2014/main"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DB0C49E-A0A6-BD41-26C4-C6D067F43A46}"/>
                  </a:ext>
                </a:extLst>
              </p:cNvPr>
              <p:cNvPicPr>
                <a:picLocks noChangeAspect="1"/>
              </p:cNvPicPr>
              <p:nvPr/>
            </p:nvPicPr>
            <p:blipFill>
              <a:blip r:embed="rId4"/>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id="{54D48A23-F6B6-A049-959E-6A5071E175F8}"/>
                </a:ext>
              </a:extLst>
            </p:cNvPr>
            <p:cNvSpPr txBox="1"/>
            <p:nvPr/>
          </p:nvSpPr>
          <p:spPr>
            <a:xfrm>
              <a:off x="2494060" y="3146917"/>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id="{18E5E50F-965F-92D0-DA53-DCF1B79D2DEF}"/>
              </a:ext>
            </a:extLst>
          </p:cNvPr>
          <p:cNvGrpSpPr/>
          <p:nvPr/>
        </p:nvGrpSpPr>
        <p:grpSpPr>
          <a:xfrm>
            <a:off x="2571693" y="4692899"/>
            <a:ext cx="3850754" cy="1700807"/>
            <a:chOff x="2132467" y="2501311"/>
            <a:chExt cx="3850754" cy="1700807"/>
          </a:xfrm>
        </p:grpSpPr>
        <p:grpSp>
          <p:nvGrpSpPr>
            <p:cNvPr id="12" name="Group 11">
              <a:extLst>
                <a:ext uri="{FF2B5EF4-FFF2-40B4-BE49-F238E27FC236}">
                  <a16:creationId xmlns:a16="http://schemas.microsoft.com/office/drawing/2014/main"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9CB8F046-BBB7-1F1D-9F0A-23D587A04850}"/>
                  </a:ext>
                </a:extLst>
              </p:cNvPr>
              <p:cNvPicPr>
                <a:picLocks noChangeAspect="1"/>
              </p:cNvPicPr>
              <p:nvPr/>
            </p:nvPicPr>
            <p:blipFill>
              <a:blip r:embed="rId4"/>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id="{89C15137-E08C-CA36-0A3B-202C2B0E50EC}"/>
                </a:ext>
              </a:extLst>
            </p:cNvPr>
            <p:cNvSpPr txBox="1"/>
            <p:nvPr/>
          </p:nvSpPr>
          <p:spPr>
            <a:xfrm>
              <a:off x="2494060" y="3146917"/>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id="{EF9E67A7-ECAD-1A03-0701-78F8FBD5B560}"/>
              </a:ext>
            </a:extLst>
          </p:cNvPr>
          <p:cNvGrpSpPr/>
          <p:nvPr/>
        </p:nvGrpSpPr>
        <p:grpSpPr>
          <a:xfrm>
            <a:off x="7215017" y="2853117"/>
            <a:ext cx="3850754" cy="1700807"/>
            <a:chOff x="2132467" y="2501311"/>
            <a:chExt cx="3850754" cy="1700807"/>
          </a:xfrm>
        </p:grpSpPr>
        <p:grpSp>
          <p:nvGrpSpPr>
            <p:cNvPr id="17" name="Group 16">
              <a:extLst>
                <a:ext uri="{FF2B5EF4-FFF2-40B4-BE49-F238E27FC236}">
                  <a16:creationId xmlns:a16="http://schemas.microsoft.com/office/drawing/2014/main"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AB80626-BE42-A200-4FAA-9222BDEA1F36}"/>
                  </a:ext>
                </a:extLst>
              </p:cNvPr>
              <p:cNvPicPr>
                <a:picLocks noChangeAspect="1"/>
              </p:cNvPicPr>
              <p:nvPr/>
            </p:nvPicPr>
            <p:blipFill>
              <a:blip r:embed="rId4"/>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id="{816B12D1-DB21-484B-832C-967779519E3F}"/>
                </a:ext>
              </a:extLst>
            </p:cNvPr>
            <p:cNvSpPr txBox="1"/>
            <p:nvPr/>
          </p:nvSpPr>
          <p:spPr>
            <a:xfrm>
              <a:off x="2494060" y="3146917"/>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id="{8EFB8249-5384-1C92-3082-E1EC0F31A3F3}"/>
              </a:ext>
            </a:extLst>
          </p:cNvPr>
          <p:cNvGrpSpPr/>
          <p:nvPr/>
        </p:nvGrpSpPr>
        <p:grpSpPr>
          <a:xfrm>
            <a:off x="7303992" y="4662405"/>
            <a:ext cx="3850754" cy="1700807"/>
            <a:chOff x="2132467" y="2501311"/>
            <a:chExt cx="3850754" cy="1700807"/>
          </a:xfrm>
        </p:grpSpPr>
        <p:grpSp>
          <p:nvGrpSpPr>
            <p:cNvPr id="22" name="Group 21">
              <a:extLst>
                <a:ext uri="{FF2B5EF4-FFF2-40B4-BE49-F238E27FC236}">
                  <a16:creationId xmlns:a16="http://schemas.microsoft.com/office/drawing/2014/main"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3918F1A-EDB9-41D7-95B7-8D41EAF9B09B}"/>
                  </a:ext>
                </a:extLst>
              </p:cNvPr>
              <p:cNvPicPr>
                <a:picLocks noChangeAspect="1"/>
              </p:cNvPicPr>
              <p:nvPr/>
            </p:nvPicPr>
            <p:blipFill>
              <a:blip r:embed="rId4"/>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id="{D5DDDCC8-C2A2-0FF5-FCC8-7D219F6AE0C8}"/>
                </a:ext>
              </a:extLst>
            </p:cNvPr>
            <p:cNvSpPr txBox="1"/>
            <p:nvPr/>
          </p:nvSpPr>
          <p:spPr>
            <a:xfrm>
              <a:off x="2494060" y="3146917"/>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grpSp>
    </p:spTree>
    <p:extLst>
      <p:ext uri="{BB962C8B-B14F-4D97-AF65-F5344CB8AC3E}">
        <p14:creationId xmlns:p14="http://schemas.microsoft.com/office/powerpoint/2010/main" val="38515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9ACDCF13-03B5-F344-E167-19C6160FF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58"/>
            <a:ext cx="12192000" cy="6857143"/>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1761991" y="458076"/>
            <a:ext cx="8213453" cy="5459725"/>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2746305" y="1626708"/>
            <a:ext cx="642296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HẸN GẶP LẠI</a:t>
            </a:r>
          </a:p>
        </p:txBody>
      </p:sp>
    </p:spTree>
    <p:extLst>
      <p:ext uri="{BB962C8B-B14F-4D97-AF65-F5344CB8AC3E}">
        <p14:creationId xmlns:p14="http://schemas.microsoft.com/office/powerpoint/2010/main" val="1046978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BD7F68-3B12-5294-C871-E3185609FD5D}"/>
              </a:ext>
            </a:extLst>
          </p:cNvPr>
          <p:cNvSpPr txBox="1"/>
          <p:nvPr/>
        </p:nvSpPr>
        <p:spPr>
          <a:xfrm>
            <a:off x="1641143" y="719005"/>
            <a:ext cx="85537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QUAN SÁT</a:t>
            </a:r>
            <a:r>
              <a:rPr kumimoji="0" lang="en-US" sz="3600" b="1" i="0" u="none" strike="noStrike" kern="1200" cap="none" spc="0" normalizeH="0" noProof="0">
                <a:ln>
                  <a:noFill/>
                </a:ln>
                <a:solidFill>
                  <a:prstClr val="black"/>
                </a:solidFill>
                <a:effectLst/>
                <a:uLnTx/>
                <a:uFillTx/>
                <a:latin typeface="Calibri" panose="020F0502020204030204"/>
                <a:ea typeface="+mn-ea"/>
                <a:cs typeface="+mn-cs"/>
              </a:rPr>
              <a:t> TRANH VẼ GÌ?</a:t>
            </a:r>
            <a:endParaRPr kumimoji="0" lang="en-US"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5B3A523-2DEC-ADC4-66E7-2BC24C6EF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20" y="1873626"/>
            <a:ext cx="4272895" cy="4382457"/>
          </a:xfrm>
          <a:prstGeom prst="rect">
            <a:avLst/>
          </a:prstGeom>
        </p:spPr>
      </p:pic>
      <p:pic>
        <p:nvPicPr>
          <p:cNvPr id="8" name="Picture 7">
            <a:extLst>
              <a:ext uri="{FF2B5EF4-FFF2-40B4-BE49-F238E27FC236}">
                <a16:creationId xmlns:a16="http://schemas.microsoft.com/office/drawing/2014/main" id="{FB0BB629-1481-5952-08E8-591E2BC87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849" y="1756795"/>
            <a:ext cx="5234171" cy="4499288"/>
          </a:xfrm>
          <a:prstGeom prst="rect">
            <a:avLst/>
          </a:prstGeom>
        </p:spPr>
      </p:pic>
    </p:spTree>
    <p:extLst>
      <p:ext uri="{BB962C8B-B14F-4D97-AF65-F5344CB8AC3E}">
        <p14:creationId xmlns:p14="http://schemas.microsoft.com/office/powerpoint/2010/main" val="326275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7129D1A9-02DC-305D-ACE5-C0DBC52B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3" name="任意多边形: 形状 12"/>
          <p:cNvSpPr/>
          <p:nvPr/>
        </p:nvSpPr>
        <p:spPr>
          <a:xfrm>
            <a:off x="3420467" y="1219725"/>
            <a:ext cx="5651864" cy="4255657"/>
          </a:xfrm>
          <a:custGeom>
            <a:avLst/>
            <a:gdLst>
              <a:gd name="connsiteX0" fmla="*/ 220104 w 4238898"/>
              <a:gd name="connsiteY0" fmla="*/ 2176475 h 3191743"/>
              <a:gd name="connsiteX1" fmla="*/ 442526 w 4238898"/>
              <a:gd name="connsiteY1" fmla="*/ 14042 h 3191743"/>
              <a:gd name="connsiteX2" fmla="*/ 4198980 w 4238898"/>
              <a:gd name="connsiteY2" fmla="*/ 1336215 h 3191743"/>
              <a:gd name="connsiteX3" fmla="*/ 2296040 w 4238898"/>
              <a:gd name="connsiteY3" fmla="*/ 3140302 h 3191743"/>
              <a:gd name="connsiteX4" fmla="*/ 318959 w 4238898"/>
              <a:gd name="connsiteY4" fmla="*/ 2522464 h 319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898" h="3191743">
                <a:moveTo>
                  <a:pt x="220104" y="2176475"/>
                </a:moveTo>
                <a:cubicBezTo>
                  <a:pt x="-258" y="1165280"/>
                  <a:pt x="-220620" y="154085"/>
                  <a:pt x="442526" y="14042"/>
                </a:cubicBezTo>
                <a:cubicBezTo>
                  <a:pt x="1105672" y="-126001"/>
                  <a:pt x="3890061" y="815172"/>
                  <a:pt x="4198980" y="1336215"/>
                </a:cubicBezTo>
                <a:cubicBezTo>
                  <a:pt x="4507899" y="1857258"/>
                  <a:pt x="2942710" y="2942594"/>
                  <a:pt x="2296040" y="3140302"/>
                </a:cubicBezTo>
                <a:cubicBezTo>
                  <a:pt x="1649370" y="3338010"/>
                  <a:pt x="984164" y="2930237"/>
                  <a:pt x="318959" y="252246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Calibri" panose="020F0502020204030204"/>
              <a:ea typeface="SimSun" panose="02010600030101010101" pitchFamily="2" charset="-122"/>
            </a:endParaRPr>
          </a:p>
        </p:txBody>
      </p:sp>
      <p:pic>
        <p:nvPicPr>
          <p:cNvPr id="3" name="Picture 2" descr="A picture containing graphical user interface&#10;&#10;Description automatically generated">
            <a:extLst>
              <a:ext uri="{FF2B5EF4-FFF2-40B4-BE49-F238E27FC236}">
                <a16:creationId xmlns:a16="http://schemas.microsoft.com/office/drawing/2014/main" id="{A98B6450-52DF-6F43-26BC-A8E904ABF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7991" y="-610428"/>
            <a:ext cx="7692887" cy="3447381"/>
          </a:xfrm>
          <a:prstGeom prst="rect">
            <a:avLst/>
          </a:prstGeom>
        </p:spPr>
      </p:pic>
      <p:sp>
        <p:nvSpPr>
          <p:cNvPr id="4" name="TextBox 3">
            <a:extLst>
              <a:ext uri="{FF2B5EF4-FFF2-40B4-BE49-F238E27FC236}">
                <a16:creationId xmlns:a16="http://schemas.microsoft.com/office/drawing/2014/main" id="{80A5D99D-684E-1650-0A81-EEACCF702DAE}"/>
              </a:ext>
            </a:extLst>
          </p:cNvPr>
          <p:cNvSpPr txBox="1"/>
          <p:nvPr/>
        </p:nvSpPr>
        <p:spPr>
          <a:xfrm>
            <a:off x="4213013" y="590184"/>
            <a:ext cx="6442842" cy="2246769"/>
          </a:xfrm>
          <a:prstGeom prst="rect">
            <a:avLst/>
          </a:prstGeom>
          <a:noFill/>
        </p:spPr>
        <p:txBody>
          <a:bodyPr wrap="square" rtlCol="0">
            <a:spAutoFit/>
          </a:bodyPr>
          <a:lstStyle/>
          <a:p>
            <a:pPr algn="ctr"/>
            <a:r>
              <a:rPr lang="en-US" sz="7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Luyện</a:t>
            </a:r>
            <a:r>
              <a:rPr lang="en-US" sz="7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7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đọc</a:t>
            </a:r>
            <a:r>
              <a:rPr lang="en-US" sz="7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7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thành</a:t>
            </a:r>
            <a:r>
              <a:rPr lang="en-US" sz="7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7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tiếng</a:t>
            </a:r>
            <a:endParaRPr lang="en-US" sz="7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D31EC92-37A2-8203-3222-C73040E14A64}"/>
              </a:ext>
            </a:extLst>
          </p:cNvPr>
          <p:cNvGrpSpPr/>
          <p:nvPr/>
        </p:nvGrpSpPr>
        <p:grpSpPr>
          <a:xfrm>
            <a:off x="113271" y="2912669"/>
            <a:ext cx="3860030" cy="3318094"/>
            <a:chOff x="693066" y="657558"/>
            <a:chExt cx="3860030" cy="3318094"/>
          </a:xfrm>
        </p:grpSpPr>
        <p:sp>
          <p:nvSpPr>
            <p:cNvPr id="7" name="Rectangle: Rounded Corners 6">
              <a:extLst>
                <a:ext uri="{FF2B5EF4-FFF2-40B4-BE49-F238E27FC236}">
                  <a16:creationId xmlns:a16="http://schemas.microsoft.com/office/drawing/2014/main" id="{11ECC8A2-9D79-3E4D-AD53-6656247FC58D}"/>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a:p>
              <a:pPr algn="ctr"/>
              <a:r>
                <a:rPr lang="en-US" sz="4800" b="1" dirty="0" err="1">
                  <a:solidFill>
                    <a:srgbClr val="FF0000"/>
                  </a:solidFill>
                  <a:latin typeface="UTM Duepuntozero" panose="02040603050506020204" pitchFamily="18" charset="0"/>
                </a:rPr>
                <a:t>Mắt</a:t>
              </a:r>
              <a:r>
                <a:rPr lang="en-US" sz="4800" b="1" dirty="0">
                  <a:solidFill>
                    <a:srgbClr val="FF0000"/>
                  </a:solidFill>
                  <a:latin typeface="UTM Duepuntozero" panose="02040603050506020204" pitchFamily="18" charset="0"/>
                </a:rPr>
                <a:t> </a:t>
              </a:r>
              <a:r>
                <a:rPr lang="en-US" sz="4800" b="1" dirty="0" err="1">
                  <a:solidFill>
                    <a:srgbClr val="FF0000"/>
                  </a:solidFill>
                  <a:latin typeface="UTM Duepuntozero" panose="02040603050506020204" pitchFamily="18" charset="0"/>
                </a:rPr>
                <a:t>dõi</a:t>
              </a:r>
              <a:endParaRPr lang="en-US" sz="4800" b="1" dirty="0">
                <a:solidFill>
                  <a:srgbClr val="FF0000"/>
                </a:solidFill>
                <a:latin typeface="UTM Duepuntozero" panose="02040603050506020204" pitchFamily="18" charset="0"/>
              </a:endParaRPr>
            </a:p>
          </p:txBody>
        </p:sp>
        <p:grpSp>
          <p:nvGrpSpPr>
            <p:cNvPr id="9" name="Group 8">
              <a:extLst>
                <a:ext uri="{FF2B5EF4-FFF2-40B4-BE49-F238E27FC236}">
                  <a16:creationId xmlns:a16="http://schemas.microsoft.com/office/drawing/2014/main" id="{A63BCD9F-1EFF-82F5-5622-CDAF9ABA5BB1}"/>
                </a:ext>
              </a:extLst>
            </p:cNvPr>
            <p:cNvGrpSpPr/>
            <p:nvPr/>
          </p:nvGrpSpPr>
          <p:grpSpPr>
            <a:xfrm>
              <a:off x="1457700" y="657558"/>
              <a:ext cx="2478196" cy="2312379"/>
              <a:chOff x="1457700" y="657558"/>
              <a:chExt cx="2478196" cy="2312379"/>
            </a:xfrm>
          </p:grpSpPr>
          <p:sp>
            <p:nvSpPr>
              <p:cNvPr id="10" name="Rectangle: Rounded Corners 9">
                <a:extLst>
                  <a:ext uri="{FF2B5EF4-FFF2-40B4-BE49-F238E27FC236}">
                    <a16:creationId xmlns:a16="http://schemas.microsoft.com/office/drawing/2014/main" id="{D187E6E7-11DA-53C6-AEFE-A874EAD0CDA8}"/>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p:txBody>
          </p:sp>
          <p:pic>
            <p:nvPicPr>
              <p:cNvPr id="11" name="Picture 10" descr="A picture containing shape&#10;&#10;Description automatically generated">
                <a:extLst>
                  <a:ext uri="{FF2B5EF4-FFF2-40B4-BE49-F238E27FC236}">
                    <a16:creationId xmlns:a16="http://schemas.microsoft.com/office/drawing/2014/main" id="{B52F6A60-9E97-B7F6-0E06-8215C4637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grpSp>
      <p:grpSp>
        <p:nvGrpSpPr>
          <p:cNvPr id="12" name="Group 11">
            <a:extLst>
              <a:ext uri="{FF2B5EF4-FFF2-40B4-BE49-F238E27FC236}">
                <a16:creationId xmlns:a16="http://schemas.microsoft.com/office/drawing/2014/main" id="{648950D0-FED0-8B86-4BC5-F5065F9EDFD4}"/>
              </a:ext>
            </a:extLst>
          </p:cNvPr>
          <p:cNvGrpSpPr/>
          <p:nvPr/>
        </p:nvGrpSpPr>
        <p:grpSpPr>
          <a:xfrm>
            <a:off x="4072299" y="1551796"/>
            <a:ext cx="3860030" cy="3318094"/>
            <a:chOff x="3984768" y="31333"/>
            <a:chExt cx="3860030" cy="3318094"/>
          </a:xfrm>
        </p:grpSpPr>
        <p:grpSp>
          <p:nvGrpSpPr>
            <p:cNvPr id="13" name="Group 12">
              <a:extLst>
                <a:ext uri="{FF2B5EF4-FFF2-40B4-BE49-F238E27FC236}">
                  <a16:creationId xmlns:a16="http://schemas.microsoft.com/office/drawing/2014/main" id="{370B9F64-8358-A2BE-650C-136103F95D1B}"/>
                </a:ext>
              </a:extLst>
            </p:cNvPr>
            <p:cNvGrpSpPr/>
            <p:nvPr/>
          </p:nvGrpSpPr>
          <p:grpSpPr>
            <a:xfrm>
              <a:off x="3984768" y="31333"/>
              <a:ext cx="3860030" cy="3318094"/>
              <a:chOff x="693066" y="657558"/>
              <a:chExt cx="3860030" cy="3318094"/>
            </a:xfrm>
          </p:grpSpPr>
          <p:sp>
            <p:nvSpPr>
              <p:cNvPr id="15" name="Rectangle: Rounded Corners 14">
                <a:extLst>
                  <a:ext uri="{FF2B5EF4-FFF2-40B4-BE49-F238E27FC236}">
                    <a16:creationId xmlns:a16="http://schemas.microsoft.com/office/drawing/2014/main" id="{A9BF67C5-62DD-0456-21E7-81DA06632BDC}"/>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a:p>
                <a:pPr algn="ctr"/>
                <a:r>
                  <a:rPr lang="en-US" sz="4800" b="1" dirty="0">
                    <a:solidFill>
                      <a:srgbClr val="FF0000"/>
                    </a:solidFill>
                    <a:latin typeface="UTM Duepuntozero" panose="02040603050506020204" pitchFamily="18" charset="0"/>
                  </a:rPr>
                  <a:t>Tai </a:t>
                </a:r>
                <a:r>
                  <a:rPr lang="en-US" sz="4800" b="1" dirty="0" err="1">
                    <a:solidFill>
                      <a:srgbClr val="FF0000"/>
                    </a:solidFill>
                    <a:latin typeface="UTM Duepuntozero" panose="02040603050506020204" pitchFamily="18" charset="0"/>
                  </a:rPr>
                  <a:t>nghe</a:t>
                </a:r>
                <a:endParaRPr lang="en-US" sz="4800" b="1" dirty="0">
                  <a:solidFill>
                    <a:srgbClr val="FF0000"/>
                  </a:solidFill>
                  <a:latin typeface="UTM Duepuntozero" panose="02040603050506020204" pitchFamily="18" charset="0"/>
                </a:endParaRPr>
              </a:p>
            </p:txBody>
          </p:sp>
          <p:sp>
            <p:nvSpPr>
              <p:cNvPr id="16" name="Rectangle: Rounded Corners 15">
                <a:extLst>
                  <a:ext uri="{FF2B5EF4-FFF2-40B4-BE49-F238E27FC236}">
                    <a16:creationId xmlns:a16="http://schemas.microsoft.com/office/drawing/2014/main" id="{F3CA7122-E7A1-F64C-3156-FC064ED5D63D}"/>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p:txBody>
          </p:sp>
        </p:grpSp>
        <p:pic>
          <p:nvPicPr>
            <p:cNvPr id="14" name="Picture 13">
              <a:extLst>
                <a:ext uri="{FF2B5EF4-FFF2-40B4-BE49-F238E27FC236}">
                  <a16:creationId xmlns:a16="http://schemas.microsoft.com/office/drawing/2014/main" id="{D23AEE6F-4642-1ED0-1D8A-027146DF562A}"/>
                </a:ext>
              </a:extLst>
            </p:cNvPr>
            <p:cNvPicPr>
              <a:picLocks noChangeAspect="1"/>
            </p:cNvPicPr>
            <p:nvPr/>
          </p:nvPicPr>
          <p:blipFill>
            <a:blip r:embed="rId4"/>
            <a:stretch>
              <a:fillRect/>
            </a:stretch>
          </p:blipFill>
          <p:spPr>
            <a:xfrm>
              <a:off x="5155989" y="399065"/>
              <a:ext cx="1665021" cy="1665021"/>
            </a:xfrm>
            <a:prstGeom prst="rect">
              <a:avLst/>
            </a:prstGeom>
          </p:spPr>
        </p:pic>
      </p:grpSp>
      <p:grpSp>
        <p:nvGrpSpPr>
          <p:cNvPr id="17" name="Group 16">
            <a:extLst>
              <a:ext uri="{FF2B5EF4-FFF2-40B4-BE49-F238E27FC236}">
                <a16:creationId xmlns:a16="http://schemas.microsoft.com/office/drawing/2014/main" id="{0AD67A4C-BBD9-E1C4-372E-02F1D84A10F7}"/>
              </a:ext>
            </a:extLst>
          </p:cNvPr>
          <p:cNvGrpSpPr/>
          <p:nvPr/>
        </p:nvGrpSpPr>
        <p:grpSpPr>
          <a:xfrm>
            <a:off x="8031327" y="3017799"/>
            <a:ext cx="3860030" cy="3318094"/>
            <a:chOff x="7482364" y="2696050"/>
            <a:chExt cx="3860030" cy="3318094"/>
          </a:xfrm>
        </p:grpSpPr>
        <p:grpSp>
          <p:nvGrpSpPr>
            <p:cNvPr id="18" name="Group 17">
              <a:extLst>
                <a:ext uri="{FF2B5EF4-FFF2-40B4-BE49-F238E27FC236}">
                  <a16:creationId xmlns:a16="http://schemas.microsoft.com/office/drawing/2014/main" id="{9D01E5BE-25EE-31BC-87D7-FC7C18A5C61B}"/>
                </a:ext>
              </a:extLst>
            </p:cNvPr>
            <p:cNvGrpSpPr/>
            <p:nvPr/>
          </p:nvGrpSpPr>
          <p:grpSpPr>
            <a:xfrm>
              <a:off x="7482364" y="2696050"/>
              <a:ext cx="3860030" cy="3318094"/>
              <a:chOff x="693066" y="657558"/>
              <a:chExt cx="3860030" cy="3318094"/>
            </a:xfrm>
          </p:grpSpPr>
          <p:sp>
            <p:nvSpPr>
              <p:cNvPr id="20" name="Rectangle: Rounded Corners 19">
                <a:extLst>
                  <a:ext uri="{FF2B5EF4-FFF2-40B4-BE49-F238E27FC236}">
                    <a16:creationId xmlns:a16="http://schemas.microsoft.com/office/drawing/2014/main" id="{4B821F7E-B1B9-9A46-38BD-814085D9D393}"/>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a:p>
                <a:pPr algn="ctr"/>
                <a:r>
                  <a:rPr lang="en-US" sz="4800" b="1" dirty="0">
                    <a:solidFill>
                      <a:srgbClr val="FF0000"/>
                    </a:solidFill>
                    <a:latin typeface="UTM Duepuntozero" panose="02040603050506020204" pitchFamily="18" charset="0"/>
                  </a:rPr>
                  <a:t>Tay </a:t>
                </a:r>
                <a:r>
                  <a:rPr lang="en-US" sz="4800" b="1" dirty="0" err="1">
                    <a:solidFill>
                      <a:srgbClr val="FF0000"/>
                    </a:solidFill>
                    <a:latin typeface="UTM Duepuntozero" panose="02040603050506020204" pitchFamily="18" charset="0"/>
                  </a:rPr>
                  <a:t>dò</a:t>
                </a:r>
                <a:endParaRPr lang="en-US" sz="4800" b="1" dirty="0">
                  <a:solidFill>
                    <a:srgbClr val="FF0000"/>
                  </a:solidFill>
                  <a:latin typeface="UTM Duepuntozero" panose="02040603050506020204" pitchFamily="18" charset="0"/>
                </a:endParaRPr>
              </a:p>
            </p:txBody>
          </p:sp>
          <p:sp>
            <p:nvSpPr>
              <p:cNvPr id="21" name="Rectangle: Rounded Corners 20">
                <a:extLst>
                  <a:ext uri="{FF2B5EF4-FFF2-40B4-BE49-F238E27FC236}">
                    <a16:creationId xmlns:a16="http://schemas.microsoft.com/office/drawing/2014/main" id="{433B65F3-F8CD-15CA-49A6-3E9D5C1154B2}"/>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002060"/>
                  </a:solidFill>
                  <a:latin typeface="UTM Duepuntozero" panose="02040603050506020204" pitchFamily="18" charset="0"/>
                </a:endParaRPr>
              </a:p>
            </p:txBody>
          </p:sp>
        </p:grpSp>
        <p:pic>
          <p:nvPicPr>
            <p:cNvPr id="19" name="Picture 18" descr="Graphical user interface&#10;&#10;Description automatically generated with low confidence">
              <a:extLst>
                <a:ext uri="{FF2B5EF4-FFF2-40B4-BE49-F238E27FC236}">
                  <a16:creationId xmlns:a16="http://schemas.microsoft.com/office/drawing/2014/main" id="{108FD348-8D88-E3A8-2DBC-D5D72D33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grpSp>
        <p:nvGrpSpPr>
          <p:cNvPr id="22" name="Group 21">
            <a:extLst>
              <a:ext uri="{FF2B5EF4-FFF2-40B4-BE49-F238E27FC236}">
                <a16:creationId xmlns:a16="http://schemas.microsoft.com/office/drawing/2014/main" id="{D5B34098-6045-354F-904B-0B139DBDDE0C}"/>
              </a:ext>
            </a:extLst>
          </p:cNvPr>
          <p:cNvGrpSpPr/>
          <p:nvPr/>
        </p:nvGrpSpPr>
        <p:grpSpPr>
          <a:xfrm>
            <a:off x="3785822" y="272324"/>
            <a:ext cx="4620356" cy="1169551"/>
            <a:chOff x="-716245" y="1869863"/>
            <a:chExt cx="7265378" cy="3933103"/>
          </a:xfrm>
        </p:grpSpPr>
        <p:sp>
          <p:nvSpPr>
            <p:cNvPr id="23" name="TextBox 22">
              <a:extLst>
                <a:ext uri="{FF2B5EF4-FFF2-40B4-BE49-F238E27FC236}">
                  <a16:creationId xmlns:a16="http://schemas.microsoft.com/office/drawing/2014/main" id="{0A176FC1-F74A-00B4-92D0-5574FDB74184}"/>
                </a:ext>
              </a:extLst>
            </p:cNvPr>
            <p:cNvSpPr txBox="1"/>
            <p:nvPr/>
          </p:nvSpPr>
          <p:spPr>
            <a:xfrm>
              <a:off x="-716245" y="1869863"/>
              <a:ext cx="7265378" cy="3933103"/>
            </a:xfrm>
            <a:prstGeom prst="rect">
              <a:avLst/>
            </a:prstGeom>
            <a:noFill/>
          </p:spPr>
          <p:txBody>
            <a:bodyPr wrap="square">
              <a:spAutoFit/>
            </a:bodyPr>
            <a:lstStyle/>
            <a:p>
              <a:pPr algn="ctr"/>
              <a:r>
                <a:rPr lang="en-US" sz="7000" b="1" dirty="0">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ĐỌC NẪU</a:t>
              </a:r>
            </a:p>
          </p:txBody>
        </p:sp>
        <p:sp>
          <p:nvSpPr>
            <p:cNvPr id="24" name="TextBox 23">
              <a:extLst>
                <a:ext uri="{FF2B5EF4-FFF2-40B4-BE49-F238E27FC236}">
                  <a16:creationId xmlns:a16="http://schemas.microsoft.com/office/drawing/2014/main" id="{51E0F37B-31D1-7C48-DCEA-63A28F0FB19A}"/>
                </a:ext>
              </a:extLst>
            </p:cNvPr>
            <p:cNvSpPr txBox="1"/>
            <p:nvPr/>
          </p:nvSpPr>
          <p:spPr>
            <a:xfrm>
              <a:off x="-716245" y="1869863"/>
              <a:ext cx="7265377" cy="3933103"/>
            </a:xfrm>
            <a:prstGeom prst="rect">
              <a:avLst/>
            </a:prstGeom>
            <a:noFill/>
          </p:spPr>
          <p:txBody>
            <a:bodyPr wrap="square">
              <a:spAutoFit/>
            </a:bodyPr>
            <a:lstStyle/>
            <a:p>
              <a:pPr algn="ctr"/>
              <a:r>
                <a:rPr lang="en-US" sz="7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ĐỌC MẪU</a:t>
              </a:r>
            </a:p>
          </p:txBody>
        </p:sp>
      </p:grpSp>
    </p:spTree>
    <p:extLst>
      <p:ext uri="{BB962C8B-B14F-4D97-AF65-F5344CB8AC3E}">
        <p14:creationId xmlns:p14="http://schemas.microsoft.com/office/powerpoint/2010/main" val="3417873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fill="hold" nodeType="withEffect" p14:presetBounceEnd="68000">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14:bounceEnd="68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nodeType="after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14:presetBounceEnd="6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68000">
                                          <p:cBhvr additive="base">
                                            <p:cTn id="20" dur="5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967E6E-6CFB-2BC8-D605-03D3A61DF2C4}"/>
              </a:ext>
            </a:extLst>
          </p:cNvPr>
          <p:cNvSpPr txBox="1"/>
          <p:nvPr/>
        </p:nvSpPr>
        <p:spPr>
          <a:xfrm>
            <a:off x="876869" y="1438154"/>
            <a:ext cx="6093724" cy="3970318"/>
          </a:xfrm>
          <a:prstGeom prst="rect">
            <a:avLst/>
          </a:prstGeom>
          <a:noFill/>
        </p:spPr>
        <p:txBody>
          <a:bodyPr wrap="square">
            <a:spAutoFit/>
          </a:bodyPr>
          <a:lstStyle/>
          <a:p>
            <a:r>
              <a:rPr lang="vi-VN" sz="2800"/>
              <a:t>Chẳng thấy ông nội đâu</a:t>
            </a:r>
            <a:endParaRPr lang="en-US" sz="2800"/>
          </a:p>
          <a:p>
            <a:r>
              <a:rPr lang="vi-VN" sz="2800"/>
              <a:t>Mà giọng ông nói đấy</a:t>
            </a:r>
            <a:endParaRPr lang="en-US" sz="2800"/>
          </a:p>
          <a:p>
            <a:r>
              <a:rPr lang="vi-VN" sz="2800"/>
              <a:t>Áp tai vào ống nghe </a:t>
            </a:r>
            <a:endParaRPr lang="en-US" sz="2800"/>
          </a:p>
          <a:p>
            <a:r>
              <a:rPr lang="vi-VN" sz="2800"/>
              <a:t>Đỡ nhớ ông biết mấy!</a:t>
            </a:r>
            <a:endParaRPr lang="en-US" sz="2800"/>
          </a:p>
          <a:p>
            <a:endParaRPr lang="vi-VN" sz="2800"/>
          </a:p>
          <a:p>
            <a:r>
              <a:rPr lang="vi-VN" sz="2800"/>
              <a:t>Quê nội thì xa ngái</a:t>
            </a:r>
            <a:endParaRPr lang="en-US" sz="2800"/>
          </a:p>
          <a:p>
            <a:r>
              <a:rPr lang="vi-VN" sz="2800"/>
              <a:t>Chưa một lần về thăm </a:t>
            </a:r>
            <a:endParaRPr lang="en-US" sz="2800"/>
          </a:p>
          <a:p>
            <a:r>
              <a:rPr lang="vi-VN" sz="2800"/>
              <a:t>Chỉ nghe qua điện thoại </a:t>
            </a:r>
            <a:endParaRPr lang="en-US" sz="2800"/>
          </a:p>
          <a:p>
            <a:r>
              <a:rPr lang="vi-VN" sz="2800"/>
              <a:t>Mà quá chừng nhớ mong</a:t>
            </a:r>
            <a:endParaRPr lang="en-US" sz="2800"/>
          </a:p>
        </p:txBody>
      </p:sp>
      <p:sp>
        <p:nvSpPr>
          <p:cNvPr id="25" name="TextBox 24">
            <a:extLst>
              <a:ext uri="{FF2B5EF4-FFF2-40B4-BE49-F238E27FC236}">
                <a16:creationId xmlns:a16="http://schemas.microsoft.com/office/drawing/2014/main" id="{B7519781-B5BB-A917-3F98-C7C52A749DE6}"/>
              </a:ext>
            </a:extLst>
          </p:cNvPr>
          <p:cNvSpPr txBox="1"/>
          <p:nvPr/>
        </p:nvSpPr>
        <p:spPr>
          <a:xfrm>
            <a:off x="3912360" y="622300"/>
            <a:ext cx="6093724" cy="646331"/>
          </a:xfrm>
          <a:prstGeom prst="rect">
            <a:avLst/>
          </a:prstGeom>
          <a:noFill/>
        </p:spPr>
        <p:txBody>
          <a:bodyPr wrap="square">
            <a:spAutoFit/>
          </a:bodyPr>
          <a:lstStyle/>
          <a:p>
            <a:r>
              <a:rPr lang="vi-VN" sz="3600" b="1">
                <a:solidFill>
                  <a:srgbClr val="00B0F0"/>
                </a:solidFill>
              </a:rPr>
              <a:t>Như có ai đi vắng</a:t>
            </a:r>
          </a:p>
        </p:txBody>
      </p:sp>
      <p:sp>
        <p:nvSpPr>
          <p:cNvPr id="26" name="TextBox 25">
            <a:extLst>
              <a:ext uri="{FF2B5EF4-FFF2-40B4-BE49-F238E27FC236}">
                <a16:creationId xmlns:a16="http://schemas.microsoft.com/office/drawing/2014/main" id="{01F169CB-A375-7175-7F4E-43890FE530C1}"/>
              </a:ext>
            </a:extLst>
          </p:cNvPr>
          <p:cNvSpPr txBox="1"/>
          <p:nvPr/>
        </p:nvSpPr>
        <p:spPr>
          <a:xfrm>
            <a:off x="6315503" y="1531793"/>
            <a:ext cx="6093724" cy="3970318"/>
          </a:xfrm>
          <a:prstGeom prst="rect">
            <a:avLst/>
          </a:prstGeom>
          <a:noFill/>
        </p:spPr>
        <p:txBody>
          <a:bodyPr wrap="square">
            <a:spAutoFit/>
          </a:bodyPr>
          <a:lstStyle/>
          <a:p>
            <a:r>
              <a:rPr lang="vi-VN" sz="2800"/>
              <a:t>Trăm núi với nghìn sông </a:t>
            </a:r>
            <a:endParaRPr lang="en-US" sz="2800"/>
          </a:p>
          <a:p>
            <a:r>
              <a:rPr lang="vi-VN" sz="2800"/>
              <a:t>Thoắt gần trong gang tấc </a:t>
            </a:r>
            <a:endParaRPr lang="en-US" sz="2800"/>
          </a:p>
          <a:p>
            <a:r>
              <a:rPr lang="vi-VN" sz="2800"/>
              <a:t>Chuông điện thoại reo giòn </a:t>
            </a:r>
            <a:endParaRPr lang="en-US" sz="2800"/>
          </a:p>
          <a:p>
            <a:r>
              <a:rPr lang="vi-VN" sz="2800"/>
              <a:t>Những niềm vui bất chợt</a:t>
            </a:r>
            <a:endParaRPr lang="en-US" sz="2800"/>
          </a:p>
          <a:p>
            <a:endParaRPr lang="vi-VN" sz="2800"/>
          </a:p>
          <a:p>
            <a:r>
              <a:rPr lang="vi-VN" sz="2800"/>
              <a:t>Một hôm, đường dây đứt </a:t>
            </a:r>
            <a:endParaRPr lang="en-US" sz="2800"/>
          </a:p>
          <a:p>
            <a:r>
              <a:rPr lang="vi-VN" sz="2800"/>
              <a:t>Không một hồi chuông reo </a:t>
            </a:r>
            <a:endParaRPr lang="en-US" sz="2800"/>
          </a:p>
          <a:p>
            <a:r>
              <a:rPr lang="vi-VN" sz="2800"/>
              <a:t>Cả nhà cứ nhìn nhau</a:t>
            </a:r>
            <a:endParaRPr lang="en-US" sz="2800"/>
          </a:p>
          <a:p>
            <a:r>
              <a:rPr lang="vi-VN" sz="2800"/>
              <a:t>Như có ai đi vắng… </a:t>
            </a:r>
            <a:endParaRPr lang="en-US" sz="2800"/>
          </a:p>
        </p:txBody>
      </p:sp>
      <p:sp>
        <p:nvSpPr>
          <p:cNvPr id="27" name="TextBox 26">
            <a:extLst>
              <a:ext uri="{FF2B5EF4-FFF2-40B4-BE49-F238E27FC236}">
                <a16:creationId xmlns:a16="http://schemas.microsoft.com/office/drawing/2014/main" id="{FAEE755B-ABF4-183D-1CD0-8C64AE3BA7FA}"/>
              </a:ext>
            </a:extLst>
          </p:cNvPr>
          <p:cNvSpPr txBox="1"/>
          <p:nvPr/>
        </p:nvSpPr>
        <p:spPr>
          <a:xfrm>
            <a:off x="9130999" y="5455145"/>
            <a:ext cx="6093724" cy="523220"/>
          </a:xfrm>
          <a:prstGeom prst="rect">
            <a:avLst/>
          </a:prstGeom>
          <a:noFill/>
        </p:spPr>
        <p:txBody>
          <a:bodyPr wrap="square">
            <a:spAutoFit/>
          </a:bodyPr>
          <a:lstStyle/>
          <a:p>
            <a:r>
              <a:rPr lang="vi-VN" sz="2800"/>
              <a:t>Cao Xuân Sơn</a:t>
            </a:r>
            <a:endParaRPr lang="en-US" sz="2800"/>
          </a:p>
        </p:txBody>
      </p:sp>
      <p:sp>
        <p:nvSpPr>
          <p:cNvPr id="28" name="Rectangle: Rounded Corners 27">
            <a:extLst>
              <a:ext uri="{FF2B5EF4-FFF2-40B4-BE49-F238E27FC236}">
                <a16:creationId xmlns:a16="http://schemas.microsoft.com/office/drawing/2014/main" id="{0FBDB7BB-CED6-464C-DD8D-AD9A42656045}"/>
              </a:ext>
            </a:extLst>
          </p:cNvPr>
          <p:cNvSpPr/>
          <p:nvPr/>
        </p:nvSpPr>
        <p:spPr>
          <a:xfrm>
            <a:off x="2409249" y="5898206"/>
            <a:ext cx="6804277" cy="844722"/>
          </a:xfrm>
          <a:custGeom>
            <a:avLst/>
            <a:gdLst>
              <a:gd name="connsiteX0" fmla="*/ 0 w 6804277"/>
              <a:gd name="connsiteY0" fmla="*/ 190865 h 844722"/>
              <a:gd name="connsiteX1" fmla="*/ 190865 w 6804277"/>
              <a:gd name="connsiteY1" fmla="*/ 0 h 844722"/>
              <a:gd name="connsiteX2" fmla="*/ 897345 w 6804277"/>
              <a:gd name="connsiteY2" fmla="*/ 0 h 844722"/>
              <a:gd name="connsiteX3" fmla="*/ 1411149 w 6804277"/>
              <a:gd name="connsiteY3" fmla="*/ 0 h 844722"/>
              <a:gd name="connsiteX4" fmla="*/ 2053404 w 6804277"/>
              <a:gd name="connsiteY4" fmla="*/ 0 h 844722"/>
              <a:gd name="connsiteX5" fmla="*/ 2631433 w 6804277"/>
              <a:gd name="connsiteY5" fmla="*/ 0 h 844722"/>
              <a:gd name="connsiteX6" fmla="*/ 3209462 w 6804277"/>
              <a:gd name="connsiteY6" fmla="*/ 0 h 844722"/>
              <a:gd name="connsiteX7" fmla="*/ 3787491 w 6804277"/>
              <a:gd name="connsiteY7" fmla="*/ 0 h 844722"/>
              <a:gd name="connsiteX8" fmla="*/ 4429746 w 6804277"/>
              <a:gd name="connsiteY8" fmla="*/ 0 h 844722"/>
              <a:gd name="connsiteX9" fmla="*/ 5200452 w 6804277"/>
              <a:gd name="connsiteY9" fmla="*/ 0 h 844722"/>
              <a:gd name="connsiteX10" fmla="*/ 5714255 w 6804277"/>
              <a:gd name="connsiteY10" fmla="*/ 0 h 844722"/>
              <a:gd name="connsiteX11" fmla="*/ 6613412 w 6804277"/>
              <a:gd name="connsiteY11" fmla="*/ 0 h 844722"/>
              <a:gd name="connsiteX12" fmla="*/ 6804277 w 6804277"/>
              <a:gd name="connsiteY12" fmla="*/ 190865 h 844722"/>
              <a:gd name="connsiteX13" fmla="*/ 6804277 w 6804277"/>
              <a:gd name="connsiteY13" fmla="*/ 653857 h 844722"/>
              <a:gd name="connsiteX14" fmla="*/ 6613412 w 6804277"/>
              <a:gd name="connsiteY14" fmla="*/ 844722 h 844722"/>
              <a:gd name="connsiteX15" fmla="*/ 6099608 w 6804277"/>
              <a:gd name="connsiteY15" fmla="*/ 844722 h 844722"/>
              <a:gd name="connsiteX16" fmla="*/ 5328903 w 6804277"/>
              <a:gd name="connsiteY16" fmla="*/ 844722 h 844722"/>
              <a:gd name="connsiteX17" fmla="*/ 4622422 w 6804277"/>
              <a:gd name="connsiteY17" fmla="*/ 844722 h 844722"/>
              <a:gd name="connsiteX18" fmla="*/ 3980168 w 6804277"/>
              <a:gd name="connsiteY18" fmla="*/ 844722 h 844722"/>
              <a:gd name="connsiteX19" fmla="*/ 3530589 w 6804277"/>
              <a:gd name="connsiteY19" fmla="*/ 844722 h 844722"/>
              <a:gd name="connsiteX20" fmla="*/ 2888335 w 6804277"/>
              <a:gd name="connsiteY20" fmla="*/ 844722 h 844722"/>
              <a:gd name="connsiteX21" fmla="*/ 2246080 w 6804277"/>
              <a:gd name="connsiteY21" fmla="*/ 844722 h 844722"/>
              <a:gd name="connsiteX22" fmla="*/ 1603825 w 6804277"/>
              <a:gd name="connsiteY22" fmla="*/ 844722 h 844722"/>
              <a:gd name="connsiteX23" fmla="*/ 961571 w 6804277"/>
              <a:gd name="connsiteY23" fmla="*/ 844722 h 844722"/>
              <a:gd name="connsiteX24" fmla="*/ 190865 w 6804277"/>
              <a:gd name="connsiteY24" fmla="*/ 844722 h 844722"/>
              <a:gd name="connsiteX25" fmla="*/ 0 w 6804277"/>
              <a:gd name="connsiteY25" fmla="*/ 653857 h 844722"/>
              <a:gd name="connsiteX26" fmla="*/ 0 w 6804277"/>
              <a:gd name="connsiteY26"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844722" fill="none" extrusionOk="0">
                <a:moveTo>
                  <a:pt x="0" y="190865"/>
                </a:moveTo>
                <a:cubicBezTo>
                  <a:pt x="-11213" y="99398"/>
                  <a:pt x="92811" y="-19623"/>
                  <a:pt x="190865" y="0"/>
                </a:cubicBezTo>
                <a:cubicBezTo>
                  <a:pt x="489604" y="-28636"/>
                  <a:pt x="615068" y="-15469"/>
                  <a:pt x="897345" y="0"/>
                </a:cubicBezTo>
                <a:cubicBezTo>
                  <a:pt x="1179622" y="15469"/>
                  <a:pt x="1221749" y="11444"/>
                  <a:pt x="1411149" y="0"/>
                </a:cubicBezTo>
                <a:cubicBezTo>
                  <a:pt x="1600549" y="-11444"/>
                  <a:pt x="1789807" y="28665"/>
                  <a:pt x="2053404" y="0"/>
                </a:cubicBezTo>
                <a:cubicBezTo>
                  <a:pt x="2317002" y="-28665"/>
                  <a:pt x="2503451" y="-11310"/>
                  <a:pt x="2631433" y="0"/>
                </a:cubicBezTo>
                <a:cubicBezTo>
                  <a:pt x="2759415" y="11310"/>
                  <a:pt x="2971436" y="21264"/>
                  <a:pt x="3209462" y="0"/>
                </a:cubicBezTo>
                <a:cubicBezTo>
                  <a:pt x="3447488" y="-21264"/>
                  <a:pt x="3514750" y="5148"/>
                  <a:pt x="3787491" y="0"/>
                </a:cubicBezTo>
                <a:cubicBezTo>
                  <a:pt x="4060232" y="-5148"/>
                  <a:pt x="4235871" y="-9074"/>
                  <a:pt x="4429746" y="0"/>
                </a:cubicBezTo>
                <a:cubicBezTo>
                  <a:pt x="4623621" y="9074"/>
                  <a:pt x="4965103" y="-11693"/>
                  <a:pt x="5200452" y="0"/>
                </a:cubicBezTo>
                <a:cubicBezTo>
                  <a:pt x="5435801" y="11693"/>
                  <a:pt x="5491759" y="19949"/>
                  <a:pt x="5714255" y="0"/>
                </a:cubicBezTo>
                <a:cubicBezTo>
                  <a:pt x="5936751" y="-19949"/>
                  <a:pt x="6226353" y="29904"/>
                  <a:pt x="6613412" y="0"/>
                </a:cubicBezTo>
                <a:cubicBezTo>
                  <a:pt x="6719793" y="7709"/>
                  <a:pt x="6789346" y="78861"/>
                  <a:pt x="6804277" y="190865"/>
                </a:cubicBezTo>
                <a:cubicBezTo>
                  <a:pt x="6800330" y="349436"/>
                  <a:pt x="6812034" y="551038"/>
                  <a:pt x="6804277" y="653857"/>
                </a:cubicBezTo>
                <a:cubicBezTo>
                  <a:pt x="6805368" y="762566"/>
                  <a:pt x="6724228" y="840208"/>
                  <a:pt x="6613412" y="844722"/>
                </a:cubicBezTo>
                <a:cubicBezTo>
                  <a:pt x="6418013" y="852441"/>
                  <a:pt x="6303598" y="844736"/>
                  <a:pt x="6099608" y="844722"/>
                </a:cubicBezTo>
                <a:cubicBezTo>
                  <a:pt x="5895618" y="844708"/>
                  <a:pt x="5524444" y="857447"/>
                  <a:pt x="5328903" y="844722"/>
                </a:cubicBezTo>
                <a:cubicBezTo>
                  <a:pt x="5133363" y="831997"/>
                  <a:pt x="4958712" y="818595"/>
                  <a:pt x="4622422" y="844722"/>
                </a:cubicBezTo>
                <a:cubicBezTo>
                  <a:pt x="4286132" y="870849"/>
                  <a:pt x="4209208" y="830507"/>
                  <a:pt x="3980168" y="844722"/>
                </a:cubicBezTo>
                <a:cubicBezTo>
                  <a:pt x="3751128" y="858937"/>
                  <a:pt x="3725498" y="853897"/>
                  <a:pt x="3530589" y="844722"/>
                </a:cubicBezTo>
                <a:cubicBezTo>
                  <a:pt x="3335680" y="835547"/>
                  <a:pt x="3083450" y="853064"/>
                  <a:pt x="2888335" y="844722"/>
                </a:cubicBezTo>
                <a:cubicBezTo>
                  <a:pt x="2693220" y="836380"/>
                  <a:pt x="2433588" y="869350"/>
                  <a:pt x="2246080" y="844722"/>
                </a:cubicBezTo>
                <a:cubicBezTo>
                  <a:pt x="2058573" y="820094"/>
                  <a:pt x="1771403" y="865005"/>
                  <a:pt x="1603825" y="844722"/>
                </a:cubicBezTo>
                <a:cubicBezTo>
                  <a:pt x="1436248" y="824439"/>
                  <a:pt x="1177255" y="866265"/>
                  <a:pt x="961571" y="844722"/>
                </a:cubicBezTo>
                <a:cubicBezTo>
                  <a:pt x="745887" y="823179"/>
                  <a:pt x="556367" y="871302"/>
                  <a:pt x="190865" y="844722"/>
                </a:cubicBezTo>
                <a:cubicBezTo>
                  <a:pt x="87975" y="836537"/>
                  <a:pt x="-10611" y="767287"/>
                  <a:pt x="0" y="653857"/>
                </a:cubicBezTo>
                <a:cubicBezTo>
                  <a:pt x="6547" y="431512"/>
                  <a:pt x="-8325" y="327682"/>
                  <a:pt x="0" y="190865"/>
                </a:cubicBezTo>
                <a:close/>
              </a:path>
              <a:path w="6804277" h="844722" stroke="0" extrusionOk="0">
                <a:moveTo>
                  <a:pt x="0" y="190865"/>
                </a:moveTo>
                <a:cubicBezTo>
                  <a:pt x="-16090" y="102340"/>
                  <a:pt x="86885" y="6057"/>
                  <a:pt x="190865" y="0"/>
                </a:cubicBezTo>
                <a:cubicBezTo>
                  <a:pt x="305657" y="-499"/>
                  <a:pt x="561626" y="-15135"/>
                  <a:pt x="704669" y="0"/>
                </a:cubicBezTo>
                <a:cubicBezTo>
                  <a:pt x="847712" y="15135"/>
                  <a:pt x="1057173" y="-17019"/>
                  <a:pt x="1282698" y="0"/>
                </a:cubicBezTo>
                <a:cubicBezTo>
                  <a:pt x="1508223" y="17019"/>
                  <a:pt x="1569575" y="11140"/>
                  <a:pt x="1732276" y="0"/>
                </a:cubicBezTo>
                <a:cubicBezTo>
                  <a:pt x="1894977" y="-11140"/>
                  <a:pt x="2191832" y="-15981"/>
                  <a:pt x="2438756" y="0"/>
                </a:cubicBezTo>
                <a:cubicBezTo>
                  <a:pt x="2685680" y="15981"/>
                  <a:pt x="2671327" y="-6905"/>
                  <a:pt x="2888335" y="0"/>
                </a:cubicBezTo>
                <a:cubicBezTo>
                  <a:pt x="3105343" y="6905"/>
                  <a:pt x="3382186" y="-6549"/>
                  <a:pt x="3530589" y="0"/>
                </a:cubicBezTo>
                <a:cubicBezTo>
                  <a:pt x="3678992" y="6549"/>
                  <a:pt x="3836085" y="-7780"/>
                  <a:pt x="4044393" y="0"/>
                </a:cubicBezTo>
                <a:cubicBezTo>
                  <a:pt x="4252701" y="7780"/>
                  <a:pt x="4318680" y="16603"/>
                  <a:pt x="4558197" y="0"/>
                </a:cubicBezTo>
                <a:cubicBezTo>
                  <a:pt x="4797714" y="-16603"/>
                  <a:pt x="4897305" y="-12389"/>
                  <a:pt x="5007775" y="0"/>
                </a:cubicBezTo>
                <a:cubicBezTo>
                  <a:pt x="5118245" y="12389"/>
                  <a:pt x="5274551" y="-15632"/>
                  <a:pt x="5457354" y="0"/>
                </a:cubicBezTo>
                <a:cubicBezTo>
                  <a:pt x="5640157" y="15632"/>
                  <a:pt x="5754700" y="-25648"/>
                  <a:pt x="5971157" y="0"/>
                </a:cubicBezTo>
                <a:cubicBezTo>
                  <a:pt x="6187614" y="25648"/>
                  <a:pt x="6345870" y="8879"/>
                  <a:pt x="6613412" y="0"/>
                </a:cubicBezTo>
                <a:cubicBezTo>
                  <a:pt x="6714295" y="626"/>
                  <a:pt x="6818685" y="87983"/>
                  <a:pt x="6804277" y="190865"/>
                </a:cubicBezTo>
                <a:cubicBezTo>
                  <a:pt x="6824297" y="341477"/>
                  <a:pt x="6806117" y="491672"/>
                  <a:pt x="6804277" y="653857"/>
                </a:cubicBezTo>
                <a:cubicBezTo>
                  <a:pt x="6801874" y="758624"/>
                  <a:pt x="6724345" y="844985"/>
                  <a:pt x="6613412" y="844722"/>
                </a:cubicBezTo>
                <a:cubicBezTo>
                  <a:pt x="6384145" y="828460"/>
                  <a:pt x="6124016" y="860678"/>
                  <a:pt x="5906932" y="844722"/>
                </a:cubicBezTo>
                <a:cubicBezTo>
                  <a:pt x="5689848" y="828766"/>
                  <a:pt x="5479829" y="870215"/>
                  <a:pt x="5200452" y="844722"/>
                </a:cubicBezTo>
                <a:cubicBezTo>
                  <a:pt x="4921075" y="819229"/>
                  <a:pt x="4898517" y="826820"/>
                  <a:pt x="4686648" y="844722"/>
                </a:cubicBezTo>
                <a:cubicBezTo>
                  <a:pt x="4474779" y="862624"/>
                  <a:pt x="4127869" y="877383"/>
                  <a:pt x="3915942" y="844722"/>
                </a:cubicBezTo>
                <a:cubicBezTo>
                  <a:pt x="3704015" y="812061"/>
                  <a:pt x="3484868" y="861093"/>
                  <a:pt x="3273688" y="844722"/>
                </a:cubicBezTo>
                <a:cubicBezTo>
                  <a:pt x="3062508" y="828351"/>
                  <a:pt x="3016639" y="850721"/>
                  <a:pt x="2759884" y="844722"/>
                </a:cubicBezTo>
                <a:cubicBezTo>
                  <a:pt x="2503129" y="838723"/>
                  <a:pt x="2149900" y="861564"/>
                  <a:pt x="1989178" y="844722"/>
                </a:cubicBezTo>
                <a:cubicBezTo>
                  <a:pt x="1828456" y="827880"/>
                  <a:pt x="1687466" y="845567"/>
                  <a:pt x="1411149" y="844722"/>
                </a:cubicBezTo>
                <a:cubicBezTo>
                  <a:pt x="1134832" y="843877"/>
                  <a:pt x="1008513" y="871771"/>
                  <a:pt x="833120" y="844722"/>
                </a:cubicBezTo>
                <a:cubicBezTo>
                  <a:pt x="657727" y="817673"/>
                  <a:pt x="362155" y="866284"/>
                  <a:pt x="190865" y="844722"/>
                </a:cubicBezTo>
                <a:cubicBezTo>
                  <a:pt x="72667" y="846470"/>
                  <a:pt x="17193" y="748948"/>
                  <a:pt x="0" y="653857"/>
                </a:cubicBezTo>
                <a:cubicBezTo>
                  <a:pt x="-16331" y="506505"/>
                  <a:pt x="9921" y="410697"/>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đọc</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nối</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tiếp</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câu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409189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66000">
                                          <p:cBhvr additive="base">
                                            <p:cTn id="7" dur="1000" fill="hold"/>
                                            <p:tgtEl>
                                              <p:spTgt spid="2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936EB91-1E76-01CF-5674-4564BB644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Rectangle: Rounded Corners 1">
            <a:extLst>
              <a:ext uri="{FF2B5EF4-FFF2-40B4-BE49-F238E27FC236}">
                <a16:creationId xmlns:a16="http://schemas.microsoft.com/office/drawing/2014/main" id="{0F406877-CF4C-E834-BBE6-6121CC176660}"/>
              </a:ext>
            </a:extLst>
          </p:cNvPr>
          <p:cNvSpPr/>
          <p:nvPr/>
        </p:nvSpPr>
        <p:spPr>
          <a:xfrm>
            <a:off x="327546" y="327546"/>
            <a:ext cx="11532358" cy="616878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967E6E-6CFB-2BC8-D605-03D3A61DF2C4}"/>
              </a:ext>
            </a:extLst>
          </p:cNvPr>
          <p:cNvSpPr txBox="1"/>
          <p:nvPr/>
        </p:nvSpPr>
        <p:spPr>
          <a:xfrm>
            <a:off x="876869" y="1438154"/>
            <a:ext cx="609372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Chẳng thấy ông nội đâu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Mà giọng ông nói đấy</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Áp tai vào ống nghe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Đỡ nhớ ông biết mấy!</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Quê nội thì xa ngái</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Chưa một lần về thăm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Chỉ nghe qua điện thoại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Mà quá chừng nhớ mong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7519781-B5BB-A917-3F98-C7C52A749DE6}"/>
              </a:ext>
            </a:extLst>
          </p:cNvPr>
          <p:cNvSpPr txBox="1"/>
          <p:nvPr/>
        </p:nvSpPr>
        <p:spPr>
          <a:xfrm>
            <a:off x="3912360" y="622300"/>
            <a:ext cx="60937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B0F0"/>
                </a:solidFill>
                <a:effectLst/>
                <a:uLnTx/>
                <a:uFillTx/>
                <a:latin typeface="Arial" panose="020B0604020202020204" pitchFamily="34" charset="0"/>
                <a:ea typeface="+mn-ea"/>
                <a:cs typeface="+mn-cs"/>
              </a:rPr>
              <a:t>Như có ai đi vắng</a:t>
            </a:r>
          </a:p>
        </p:txBody>
      </p:sp>
      <p:sp>
        <p:nvSpPr>
          <p:cNvPr id="26" name="TextBox 25">
            <a:extLst>
              <a:ext uri="{FF2B5EF4-FFF2-40B4-BE49-F238E27FC236}">
                <a16:creationId xmlns:a16="http://schemas.microsoft.com/office/drawing/2014/main" id="{01F169CB-A375-7175-7F4E-43890FE530C1}"/>
              </a:ext>
            </a:extLst>
          </p:cNvPr>
          <p:cNvSpPr txBox="1"/>
          <p:nvPr/>
        </p:nvSpPr>
        <p:spPr>
          <a:xfrm>
            <a:off x="6315503" y="1531793"/>
            <a:ext cx="609372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Trăm núi với nghìn sông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Thoắt gần trong gang tấc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Chuông điện thoại reo giòn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Những niềm vui bất chợt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Một hôm, đường dây đứt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Không một hồi chuông reo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Cả nhà cứ nhìn nhau</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Như có ai đi vắng…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AEE755B-ABF4-183D-1CD0-8C64AE3BA7FA}"/>
              </a:ext>
            </a:extLst>
          </p:cNvPr>
          <p:cNvSpPr txBox="1"/>
          <p:nvPr/>
        </p:nvSpPr>
        <p:spPr>
          <a:xfrm>
            <a:off x="9130999" y="5455145"/>
            <a:ext cx="6093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Cao Xuân Sơn</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0FBDB7BB-CED6-464C-DD8D-AD9A42656045}"/>
              </a:ext>
            </a:extLst>
          </p:cNvPr>
          <p:cNvSpPr/>
          <p:nvPr/>
        </p:nvSpPr>
        <p:spPr>
          <a:xfrm>
            <a:off x="2409249" y="5898206"/>
            <a:ext cx="6804277" cy="844722"/>
          </a:xfrm>
          <a:custGeom>
            <a:avLst/>
            <a:gdLst>
              <a:gd name="connsiteX0" fmla="*/ 0 w 6804277"/>
              <a:gd name="connsiteY0" fmla="*/ 190865 h 844722"/>
              <a:gd name="connsiteX1" fmla="*/ 190865 w 6804277"/>
              <a:gd name="connsiteY1" fmla="*/ 0 h 844722"/>
              <a:gd name="connsiteX2" fmla="*/ 897345 w 6804277"/>
              <a:gd name="connsiteY2" fmla="*/ 0 h 844722"/>
              <a:gd name="connsiteX3" fmla="*/ 1411149 w 6804277"/>
              <a:gd name="connsiteY3" fmla="*/ 0 h 844722"/>
              <a:gd name="connsiteX4" fmla="*/ 2053404 w 6804277"/>
              <a:gd name="connsiteY4" fmla="*/ 0 h 844722"/>
              <a:gd name="connsiteX5" fmla="*/ 2631433 w 6804277"/>
              <a:gd name="connsiteY5" fmla="*/ 0 h 844722"/>
              <a:gd name="connsiteX6" fmla="*/ 3209462 w 6804277"/>
              <a:gd name="connsiteY6" fmla="*/ 0 h 844722"/>
              <a:gd name="connsiteX7" fmla="*/ 3787491 w 6804277"/>
              <a:gd name="connsiteY7" fmla="*/ 0 h 844722"/>
              <a:gd name="connsiteX8" fmla="*/ 4429746 w 6804277"/>
              <a:gd name="connsiteY8" fmla="*/ 0 h 844722"/>
              <a:gd name="connsiteX9" fmla="*/ 5200452 w 6804277"/>
              <a:gd name="connsiteY9" fmla="*/ 0 h 844722"/>
              <a:gd name="connsiteX10" fmla="*/ 5714255 w 6804277"/>
              <a:gd name="connsiteY10" fmla="*/ 0 h 844722"/>
              <a:gd name="connsiteX11" fmla="*/ 6613412 w 6804277"/>
              <a:gd name="connsiteY11" fmla="*/ 0 h 844722"/>
              <a:gd name="connsiteX12" fmla="*/ 6804277 w 6804277"/>
              <a:gd name="connsiteY12" fmla="*/ 190865 h 844722"/>
              <a:gd name="connsiteX13" fmla="*/ 6804277 w 6804277"/>
              <a:gd name="connsiteY13" fmla="*/ 653857 h 844722"/>
              <a:gd name="connsiteX14" fmla="*/ 6613412 w 6804277"/>
              <a:gd name="connsiteY14" fmla="*/ 844722 h 844722"/>
              <a:gd name="connsiteX15" fmla="*/ 6099608 w 6804277"/>
              <a:gd name="connsiteY15" fmla="*/ 844722 h 844722"/>
              <a:gd name="connsiteX16" fmla="*/ 5328903 w 6804277"/>
              <a:gd name="connsiteY16" fmla="*/ 844722 h 844722"/>
              <a:gd name="connsiteX17" fmla="*/ 4622422 w 6804277"/>
              <a:gd name="connsiteY17" fmla="*/ 844722 h 844722"/>
              <a:gd name="connsiteX18" fmla="*/ 3980168 w 6804277"/>
              <a:gd name="connsiteY18" fmla="*/ 844722 h 844722"/>
              <a:gd name="connsiteX19" fmla="*/ 3530589 w 6804277"/>
              <a:gd name="connsiteY19" fmla="*/ 844722 h 844722"/>
              <a:gd name="connsiteX20" fmla="*/ 2888335 w 6804277"/>
              <a:gd name="connsiteY20" fmla="*/ 844722 h 844722"/>
              <a:gd name="connsiteX21" fmla="*/ 2246080 w 6804277"/>
              <a:gd name="connsiteY21" fmla="*/ 844722 h 844722"/>
              <a:gd name="connsiteX22" fmla="*/ 1603825 w 6804277"/>
              <a:gd name="connsiteY22" fmla="*/ 844722 h 844722"/>
              <a:gd name="connsiteX23" fmla="*/ 961571 w 6804277"/>
              <a:gd name="connsiteY23" fmla="*/ 844722 h 844722"/>
              <a:gd name="connsiteX24" fmla="*/ 190865 w 6804277"/>
              <a:gd name="connsiteY24" fmla="*/ 844722 h 844722"/>
              <a:gd name="connsiteX25" fmla="*/ 0 w 6804277"/>
              <a:gd name="connsiteY25" fmla="*/ 653857 h 844722"/>
              <a:gd name="connsiteX26" fmla="*/ 0 w 6804277"/>
              <a:gd name="connsiteY26"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4277" h="844722" fill="none" extrusionOk="0">
                <a:moveTo>
                  <a:pt x="0" y="190865"/>
                </a:moveTo>
                <a:cubicBezTo>
                  <a:pt x="-11213" y="99398"/>
                  <a:pt x="92811" y="-19623"/>
                  <a:pt x="190865" y="0"/>
                </a:cubicBezTo>
                <a:cubicBezTo>
                  <a:pt x="489604" y="-28636"/>
                  <a:pt x="615068" y="-15469"/>
                  <a:pt x="897345" y="0"/>
                </a:cubicBezTo>
                <a:cubicBezTo>
                  <a:pt x="1179622" y="15469"/>
                  <a:pt x="1221749" y="11444"/>
                  <a:pt x="1411149" y="0"/>
                </a:cubicBezTo>
                <a:cubicBezTo>
                  <a:pt x="1600549" y="-11444"/>
                  <a:pt x="1789807" y="28665"/>
                  <a:pt x="2053404" y="0"/>
                </a:cubicBezTo>
                <a:cubicBezTo>
                  <a:pt x="2317002" y="-28665"/>
                  <a:pt x="2503451" y="-11310"/>
                  <a:pt x="2631433" y="0"/>
                </a:cubicBezTo>
                <a:cubicBezTo>
                  <a:pt x="2759415" y="11310"/>
                  <a:pt x="2971436" y="21264"/>
                  <a:pt x="3209462" y="0"/>
                </a:cubicBezTo>
                <a:cubicBezTo>
                  <a:pt x="3447488" y="-21264"/>
                  <a:pt x="3514750" y="5148"/>
                  <a:pt x="3787491" y="0"/>
                </a:cubicBezTo>
                <a:cubicBezTo>
                  <a:pt x="4060232" y="-5148"/>
                  <a:pt x="4235871" y="-9074"/>
                  <a:pt x="4429746" y="0"/>
                </a:cubicBezTo>
                <a:cubicBezTo>
                  <a:pt x="4623621" y="9074"/>
                  <a:pt x="4965103" y="-11693"/>
                  <a:pt x="5200452" y="0"/>
                </a:cubicBezTo>
                <a:cubicBezTo>
                  <a:pt x="5435801" y="11693"/>
                  <a:pt x="5491759" y="19949"/>
                  <a:pt x="5714255" y="0"/>
                </a:cubicBezTo>
                <a:cubicBezTo>
                  <a:pt x="5936751" y="-19949"/>
                  <a:pt x="6226353" y="29904"/>
                  <a:pt x="6613412" y="0"/>
                </a:cubicBezTo>
                <a:cubicBezTo>
                  <a:pt x="6719793" y="7709"/>
                  <a:pt x="6789346" y="78861"/>
                  <a:pt x="6804277" y="190865"/>
                </a:cubicBezTo>
                <a:cubicBezTo>
                  <a:pt x="6800330" y="349436"/>
                  <a:pt x="6812034" y="551038"/>
                  <a:pt x="6804277" y="653857"/>
                </a:cubicBezTo>
                <a:cubicBezTo>
                  <a:pt x="6805368" y="762566"/>
                  <a:pt x="6724228" y="840208"/>
                  <a:pt x="6613412" y="844722"/>
                </a:cubicBezTo>
                <a:cubicBezTo>
                  <a:pt x="6418013" y="852441"/>
                  <a:pt x="6303598" y="844736"/>
                  <a:pt x="6099608" y="844722"/>
                </a:cubicBezTo>
                <a:cubicBezTo>
                  <a:pt x="5895618" y="844708"/>
                  <a:pt x="5524444" y="857447"/>
                  <a:pt x="5328903" y="844722"/>
                </a:cubicBezTo>
                <a:cubicBezTo>
                  <a:pt x="5133363" y="831997"/>
                  <a:pt x="4958712" y="818595"/>
                  <a:pt x="4622422" y="844722"/>
                </a:cubicBezTo>
                <a:cubicBezTo>
                  <a:pt x="4286132" y="870849"/>
                  <a:pt x="4209208" y="830507"/>
                  <a:pt x="3980168" y="844722"/>
                </a:cubicBezTo>
                <a:cubicBezTo>
                  <a:pt x="3751128" y="858937"/>
                  <a:pt x="3725498" y="853897"/>
                  <a:pt x="3530589" y="844722"/>
                </a:cubicBezTo>
                <a:cubicBezTo>
                  <a:pt x="3335680" y="835547"/>
                  <a:pt x="3083450" y="853064"/>
                  <a:pt x="2888335" y="844722"/>
                </a:cubicBezTo>
                <a:cubicBezTo>
                  <a:pt x="2693220" y="836380"/>
                  <a:pt x="2433588" y="869350"/>
                  <a:pt x="2246080" y="844722"/>
                </a:cubicBezTo>
                <a:cubicBezTo>
                  <a:pt x="2058573" y="820094"/>
                  <a:pt x="1771403" y="865005"/>
                  <a:pt x="1603825" y="844722"/>
                </a:cubicBezTo>
                <a:cubicBezTo>
                  <a:pt x="1436248" y="824439"/>
                  <a:pt x="1177255" y="866265"/>
                  <a:pt x="961571" y="844722"/>
                </a:cubicBezTo>
                <a:cubicBezTo>
                  <a:pt x="745887" y="823179"/>
                  <a:pt x="556367" y="871302"/>
                  <a:pt x="190865" y="844722"/>
                </a:cubicBezTo>
                <a:cubicBezTo>
                  <a:pt x="87975" y="836537"/>
                  <a:pt x="-10611" y="767287"/>
                  <a:pt x="0" y="653857"/>
                </a:cubicBezTo>
                <a:cubicBezTo>
                  <a:pt x="6547" y="431512"/>
                  <a:pt x="-8325" y="327682"/>
                  <a:pt x="0" y="190865"/>
                </a:cubicBezTo>
                <a:close/>
              </a:path>
              <a:path w="6804277" h="844722" stroke="0" extrusionOk="0">
                <a:moveTo>
                  <a:pt x="0" y="190865"/>
                </a:moveTo>
                <a:cubicBezTo>
                  <a:pt x="-16090" y="102340"/>
                  <a:pt x="86885" y="6057"/>
                  <a:pt x="190865" y="0"/>
                </a:cubicBezTo>
                <a:cubicBezTo>
                  <a:pt x="305657" y="-499"/>
                  <a:pt x="561626" y="-15135"/>
                  <a:pt x="704669" y="0"/>
                </a:cubicBezTo>
                <a:cubicBezTo>
                  <a:pt x="847712" y="15135"/>
                  <a:pt x="1057173" y="-17019"/>
                  <a:pt x="1282698" y="0"/>
                </a:cubicBezTo>
                <a:cubicBezTo>
                  <a:pt x="1508223" y="17019"/>
                  <a:pt x="1569575" y="11140"/>
                  <a:pt x="1732276" y="0"/>
                </a:cubicBezTo>
                <a:cubicBezTo>
                  <a:pt x="1894977" y="-11140"/>
                  <a:pt x="2191832" y="-15981"/>
                  <a:pt x="2438756" y="0"/>
                </a:cubicBezTo>
                <a:cubicBezTo>
                  <a:pt x="2685680" y="15981"/>
                  <a:pt x="2671327" y="-6905"/>
                  <a:pt x="2888335" y="0"/>
                </a:cubicBezTo>
                <a:cubicBezTo>
                  <a:pt x="3105343" y="6905"/>
                  <a:pt x="3382186" y="-6549"/>
                  <a:pt x="3530589" y="0"/>
                </a:cubicBezTo>
                <a:cubicBezTo>
                  <a:pt x="3678992" y="6549"/>
                  <a:pt x="3836085" y="-7780"/>
                  <a:pt x="4044393" y="0"/>
                </a:cubicBezTo>
                <a:cubicBezTo>
                  <a:pt x="4252701" y="7780"/>
                  <a:pt x="4318680" y="16603"/>
                  <a:pt x="4558197" y="0"/>
                </a:cubicBezTo>
                <a:cubicBezTo>
                  <a:pt x="4797714" y="-16603"/>
                  <a:pt x="4897305" y="-12389"/>
                  <a:pt x="5007775" y="0"/>
                </a:cubicBezTo>
                <a:cubicBezTo>
                  <a:pt x="5118245" y="12389"/>
                  <a:pt x="5274551" y="-15632"/>
                  <a:pt x="5457354" y="0"/>
                </a:cubicBezTo>
                <a:cubicBezTo>
                  <a:pt x="5640157" y="15632"/>
                  <a:pt x="5754700" y="-25648"/>
                  <a:pt x="5971157" y="0"/>
                </a:cubicBezTo>
                <a:cubicBezTo>
                  <a:pt x="6187614" y="25648"/>
                  <a:pt x="6345870" y="8879"/>
                  <a:pt x="6613412" y="0"/>
                </a:cubicBezTo>
                <a:cubicBezTo>
                  <a:pt x="6714295" y="626"/>
                  <a:pt x="6818685" y="87983"/>
                  <a:pt x="6804277" y="190865"/>
                </a:cubicBezTo>
                <a:cubicBezTo>
                  <a:pt x="6824297" y="341477"/>
                  <a:pt x="6806117" y="491672"/>
                  <a:pt x="6804277" y="653857"/>
                </a:cubicBezTo>
                <a:cubicBezTo>
                  <a:pt x="6801874" y="758624"/>
                  <a:pt x="6724345" y="844985"/>
                  <a:pt x="6613412" y="844722"/>
                </a:cubicBezTo>
                <a:cubicBezTo>
                  <a:pt x="6384145" y="828460"/>
                  <a:pt x="6124016" y="860678"/>
                  <a:pt x="5906932" y="844722"/>
                </a:cubicBezTo>
                <a:cubicBezTo>
                  <a:pt x="5689848" y="828766"/>
                  <a:pt x="5479829" y="870215"/>
                  <a:pt x="5200452" y="844722"/>
                </a:cubicBezTo>
                <a:cubicBezTo>
                  <a:pt x="4921075" y="819229"/>
                  <a:pt x="4898517" y="826820"/>
                  <a:pt x="4686648" y="844722"/>
                </a:cubicBezTo>
                <a:cubicBezTo>
                  <a:pt x="4474779" y="862624"/>
                  <a:pt x="4127869" y="877383"/>
                  <a:pt x="3915942" y="844722"/>
                </a:cubicBezTo>
                <a:cubicBezTo>
                  <a:pt x="3704015" y="812061"/>
                  <a:pt x="3484868" y="861093"/>
                  <a:pt x="3273688" y="844722"/>
                </a:cubicBezTo>
                <a:cubicBezTo>
                  <a:pt x="3062508" y="828351"/>
                  <a:pt x="3016639" y="850721"/>
                  <a:pt x="2759884" y="844722"/>
                </a:cubicBezTo>
                <a:cubicBezTo>
                  <a:pt x="2503129" y="838723"/>
                  <a:pt x="2149900" y="861564"/>
                  <a:pt x="1989178" y="844722"/>
                </a:cubicBezTo>
                <a:cubicBezTo>
                  <a:pt x="1828456" y="827880"/>
                  <a:pt x="1687466" y="845567"/>
                  <a:pt x="1411149" y="844722"/>
                </a:cubicBezTo>
                <a:cubicBezTo>
                  <a:pt x="1134832" y="843877"/>
                  <a:pt x="1008513" y="871771"/>
                  <a:pt x="833120" y="844722"/>
                </a:cubicBezTo>
                <a:cubicBezTo>
                  <a:pt x="657727" y="817673"/>
                  <a:pt x="362155" y="866284"/>
                  <a:pt x="190865" y="844722"/>
                </a:cubicBezTo>
                <a:cubicBezTo>
                  <a:pt x="72667" y="846470"/>
                  <a:pt x="17193" y="748948"/>
                  <a:pt x="0" y="653857"/>
                </a:cubicBezTo>
                <a:cubicBezTo>
                  <a:pt x="-16331" y="506505"/>
                  <a:pt x="9921" y="410697"/>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Luyện</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đọc</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nối</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a:t>
            </a:r>
            <a:r>
              <a:rPr kumimoji="0" lang="en-US" sz="40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tiếp</a:t>
            </a:r>
            <a:r>
              <a:rPr kumimoji="0" lang="en-US" sz="40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rPr>
              <a:t> khổ</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TM Cookies" panose="02040603050506020204" pitchFamily="18" charset="0"/>
              <a:ea typeface="+mn-ea"/>
              <a:cs typeface="+mn-cs"/>
            </a:endParaRPr>
          </a:p>
        </p:txBody>
      </p:sp>
      <p:sp>
        <p:nvSpPr>
          <p:cNvPr id="8" name="Teardrop 7">
            <a:extLst>
              <a:ext uri="{FF2B5EF4-FFF2-40B4-BE49-F238E27FC236}">
                <a16:creationId xmlns:a16="http://schemas.microsoft.com/office/drawing/2014/main" id="{0050BA8E-5DB2-1079-AA33-F862AC7DB2BF}"/>
              </a:ext>
            </a:extLst>
          </p:cNvPr>
          <p:cNvSpPr/>
          <p:nvPr/>
        </p:nvSpPr>
        <p:spPr>
          <a:xfrm>
            <a:off x="467926" y="1523284"/>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UTM Cookies" panose="02040603050506020204" pitchFamily="18" charset="0"/>
                <a:cs typeface="Calibri" panose="020F0502020204030204" pitchFamily="34" charset="0"/>
                <a:sym typeface="Arial"/>
              </a:rPr>
              <a:t>1</a:t>
            </a:r>
          </a:p>
        </p:txBody>
      </p:sp>
      <p:sp>
        <p:nvSpPr>
          <p:cNvPr id="9" name="Teardrop 8">
            <a:extLst>
              <a:ext uri="{FF2B5EF4-FFF2-40B4-BE49-F238E27FC236}">
                <a16:creationId xmlns:a16="http://schemas.microsoft.com/office/drawing/2014/main" id="{541B5DA4-18CF-61B7-12BB-4DC7422E3A64}"/>
              </a:ext>
            </a:extLst>
          </p:cNvPr>
          <p:cNvSpPr/>
          <p:nvPr/>
        </p:nvSpPr>
        <p:spPr>
          <a:xfrm>
            <a:off x="444940" y="3596012"/>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UTM Cookies" panose="02040603050506020204" pitchFamily="18" charset="0"/>
                <a:cs typeface="Calibri" panose="020F0502020204030204" pitchFamily="34" charset="0"/>
                <a:sym typeface="Arial"/>
              </a:rPr>
              <a:t>2</a:t>
            </a:r>
          </a:p>
        </p:txBody>
      </p:sp>
      <p:sp>
        <p:nvSpPr>
          <p:cNvPr id="10" name="Teardrop 9">
            <a:extLst>
              <a:ext uri="{FF2B5EF4-FFF2-40B4-BE49-F238E27FC236}">
                <a16:creationId xmlns:a16="http://schemas.microsoft.com/office/drawing/2014/main" id="{B9661536-47FF-AE5D-7BAF-F2A4D7B578B2}"/>
              </a:ext>
            </a:extLst>
          </p:cNvPr>
          <p:cNvSpPr/>
          <p:nvPr/>
        </p:nvSpPr>
        <p:spPr>
          <a:xfrm>
            <a:off x="5798455" y="1595749"/>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UTM Cookies" panose="02040603050506020204" pitchFamily="18" charset="0"/>
                <a:cs typeface="Calibri" panose="020F0502020204030204" pitchFamily="34" charset="0"/>
                <a:sym typeface="Arial"/>
              </a:rPr>
              <a:t>3</a:t>
            </a:r>
          </a:p>
        </p:txBody>
      </p:sp>
      <p:sp>
        <p:nvSpPr>
          <p:cNvPr id="11" name="Teardrop 10">
            <a:extLst>
              <a:ext uri="{FF2B5EF4-FFF2-40B4-BE49-F238E27FC236}">
                <a16:creationId xmlns:a16="http://schemas.microsoft.com/office/drawing/2014/main" id="{C653E1FA-070C-58CE-BD8B-8FCB6DAC338F}"/>
              </a:ext>
            </a:extLst>
          </p:cNvPr>
          <p:cNvSpPr/>
          <p:nvPr/>
        </p:nvSpPr>
        <p:spPr>
          <a:xfrm>
            <a:off x="5749407" y="3662169"/>
            <a:ext cx="468000" cy="432000"/>
          </a:xfrm>
          <a:prstGeom prst="teardrop">
            <a:avLst/>
          </a:prstGeom>
          <a:solidFill>
            <a:srgbClr val="FFFF0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UTM Cookies" panose="02040603050506020204" pitchFamily="18" charset="0"/>
                <a:cs typeface="Calibri" panose="020F0502020204030204" pitchFamily="34" charset="0"/>
                <a:sym typeface="Arial"/>
              </a:rPr>
              <a:t>4</a:t>
            </a:r>
          </a:p>
        </p:txBody>
      </p:sp>
    </p:spTree>
    <p:extLst>
      <p:ext uri="{BB962C8B-B14F-4D97-AF65-F5344CB8AC3E}">
        <p14:creationId xmlns:p14="http://schemas.microsoft.com/office/powerpoint/2010/main" val="3561026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66000">
                                          <p:cBhvr additive="base">
                                            <p:cTn id="7" dur="1000" fill="hold"/>
                                            <p:tgtEl>
                                              <p:spTgt spid="2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640" decel="100000"/>
                                            <p:tgtEl>
                                              <p:spTgt spid="8"/>
                                            </p:tgtEl>
                                          </p:cBhvr>
                                        </p:animEffect>
                                        <p:anim calcmode="lin" valueType="num">
                                          <p:cBhvr>
                                            <p:cTn id="14" dur="640" decel="100000" fill="hold"/>
                                            <p:tgtEl>
                                              <p:spTgt spid="8"/>
                                            </p:tgtEl>
                                            <p:attrNameLst>
                                              <p:attrName>style.rotation</p:attrName>
                                            </p:attrNameLst>
                                          </p:cBhvr>
                                          <p:tavLst>
                                            <p:tav tm="0">
                                              <p:val>
                                                <p:fltVal val="-90"/>
                                              </p:val>
                                            </p:tav>
                                            <p:tav tm="100000">
                                              <p:val>
                                                <p:fltVal val="0"/>
                                              </p:val>
                                            </p:tav>
                                          </p:tavLst>
                                        </p:anim>
                                        <p:anim calcmode="lin" valueType="num">
                                          <p:cBhvr>
                                            <p:cTn id="15" dur="640" decel="100000" fill="hold"/>
                                            <p:tgtEl>
                                              <p:spTgt spid="8"/>
                                            </p:tgtEl>
                                            <p:attrNameLst>
                                              <p:attrName>ppt_x</p:attrName>
                                            </p:attrNameLst>
                                          </p:cBhvr>
                                          <p:tavLst>
                                            <p:tav tm="0">
                                              <p:val>
                                                <p:strVal val="#ppt_x+0.4"/>
                                              </p:val>
                                            </p:tav>
                                            <p:tav tm="100000">
                                              <p:val>
                                                <p:strVal val="#ppt_x-0.05"/>
                                              </p:val>
                                            </p:tav>
                                          </p:tavLst>
                                        </p:anim>
                                        <p:anim calcmode="lin" valueType="num">
                                          <p:cBhvr>
                                            <p:cTn id="16" dur="640" decel="100000" fill="hold"/>
                                            <p:tgtEl>
                                              <p:spTgt spid="8"/>
                                            </p:tgtEl>
                                            <p:attrNameLst>
                                              <p:attrName>ppt_y</p:attrName>
                                            </p:attrNameLst>
                                          </p:cBhvr>
                                          <p:tavLst>
                                            <p:tav tm="0">
                                              <p:val>
                                                <p:strVal val="#ppt_y-0.4"/>
                                              </p:val>
                                            </p:tav>
                                            <p:tav tm="100000">
                                              <p:val>
                                                <p:strVal val="#ppt_y+0.1"/>
                                              </p:val>
                                            </p:tav>
                                          </p:tavLst>
                                        </p:anim>
                                        <p:anim calcmode="lin" valueType="num">
                                          <p:cBhvr>
                                            <p:cTn id="17" dur="160" accel="100000" fill="hold">
                                              <p:stCondLst>
                                                <p:cond delay="640"/>
                                              </p:stCondLst>
                                            </p:cTn>
                                            <p:tgtEl>
                                              <p:spTgt spid="8"/>
                                            </p:tgtEl>
                                            <p:attrNameLst>
                                              <p:attrName>ppt_x</p:attrName>
                                            </p:attrNameLst>
                                          </p:cBhvr>
                                          <p:tavLst>
                                            <p:tav tm="0">
                                              <p:val>
                                                <p:strVal val="#ppt_x-0.05"/>
                                              </p:val>
                                            </p:tav>
                                            <p:tav tm="100000">
                                              <p:val>
                                                <p:strVal val="#ppt_x"/>
                                              </p:val>
                                            </p:tav>
                                          </p:tavLst>
                                        </p:anim>
                                        <p:anim calcmode="lin" valueType="num">
                                          <p:cBhvr>
                                            <p:cTn id="18" dur="160" accel="100000" fill="hold">
                                              <p:stCondLst>
                                                <p:cond delay="64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640" decel="100000"/>
                                            <p:tgtEl>
                                              <p:spTgt spid="9"/>
                                            </p:tgtEl>
                                          </p:cBhvr>
                                        </p:animEffect>
                                        <p:anim calcmode="lin" valueType="num">
                                          <p:cBhvr>
                                            <p:cTn id="24" dur="640" decel="100000" fill="hold"/>
                                            <p:tgtEl>
                                              <p:spTgt spid="9"/>
                                            </p:tgtEl>
                                            <p:attrNameLst>
                                              <p:attrName>style.rotation</p:attrName>
                                            </p:attrNameLst>
                                          </p:cBhvr>
                                          <p:tavLst>
                                            <p:tav tm="0">
                                              <p:val>
                                                <p:fltVal val="-90"/>
                                              </p:val>
                                            </p:tav>
                                            <p:tav tm="100000">
                                              <p:val>
                                                <p:fltVal val="0"/>
                                              </p:val>
                                            </p:tav>
                                          </p:tavLst>
                                        </p:anim>
                                        <p:anim calcmode="lin" valueType="num">
                                          <p:cBhvr>
                                            <p:cTn id="25" dur="640" decel="100000" fill="hold"/>
                                            <p:tgtEl>
                                              <p:spTgt spid="9"/>
                                            </p:tgtEl>
                                            <p:attrNameLst>
                                              <p:attrName>ppt_x</p:attrName>
                                            </p:attrNameLst>
                                          </p:cBhvr>
                                          <p:tavLst>
                                            <p:tav tm="0">
                                              <p:val>
                                                <p:strVal val="#ppt_x+0.4"/>
                                              </p:val>
                                            </p:tav>
                                            <p:tav tm="100000">
                                              <p:val>
                                                <p:strVal val="#ppt_x-0.05"/>
                                              </p:val>
                                            </p:tav>
                                          </p:tavLst>
                                        </p:anim>
                                        <p:anim calcmode="lin" valueType="num">
                                          <p:cBhvr>
                                            <p:cTn id="26" dur="640" decel="100000" fill="hold"/>
                                            <p:tgtEl>
                                              <p:spTgt spid="9"/>
                                            </p:tgtEl>
                                            <p:attrNameLst>
                                              <p:attrName>ppt_y</p:attrName>
                                            </p:attrNameLst>
                                          </p:cBhvr>
                                          <p:tavLst>
                                            <p:tav tm="0">
                                              <p:val>
                                                <p:strVal val="#ppt_y-0.4"/>
                                              </p:val>
                                            </p:tav>
                                            <p:tav tm="100000">
                                              <p:val>
                                                <p:strVal val="#ppt_y+0.1"/>
                                              </p:val>
                                            </p:tav>
                                          </p:tavLst>
                                        </p:anim>
                                        <p:anim calcmode="lin" valueType="num">
                                          <p:cBhvr>
                                            <p:cTn id="27" dur="160" accel="100000" fill="hold">
                                              <p:stCondLst>
                                                <p:cond delay="640"/>
                                              </p:stCondLst>
                                            </p:cTn>
                                            <p:tgtEl>
                                              <p:spTgt spid="9"/>
                                            </p:tgtEl>
                                            <p:attrNameLst>
                                              <p:attrName>ppt_x</p:attrName>
                                            </p:attrNameLst>
                                          </p:cBhvr>
                                          <p:tavLst>
                                            <p:tav tm="0">
                                              <p:val>
                                                <p:strVal val="#ppt_x-0.05"/>
                                              </p:val>
                                            </p:tav>
                                            <p:tav tm="100000">
                                              <p:val>
                                                <p:strVal val="#ppt_x"/>
                                              </p:val>
                                            </p:tav>
                                          </p:tavLst>
                                        </p:anim>
                                        <p:anim calcmode="lin" valueType="num">
                                          <p:cBhvr>
                                            <p:cTn id="28" dur="160" accel="100000" fill="hold">
                                              <p:stCondLst>
                                                <p:cond delay="64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640" decel="100000"/>
                                            <p:tgtEl>
                                              <p:spTgt spid="10"/>
                                            </p:tgtEl>
                                          </p:cBhvr>
                                        </p:animEffect>
                                        <p:anim calcmode="lin" valueType="num">
                                          <p:cBhvr>
                                            <p:cTn id="34" dur="640" decel="100000" fill="hold"/>
                                            <p:tgtEl>
                                              <p:spTgt spid="10"/>
                                            </p:tgtEl>
                                            <p:attrNameLst>
                                              <p:attrName>style.rotation</p:attrName>
                                            </p:attrNameLst>
                                          </p:cBhvr>
                                          <p:tavLst>
                                            <p:tav tm="0">
                                              <p:val>
                                                <p:fltVal val="-90"/>
                                              </p:val>
                                            </p:tav>
                                            <p:tav tm="100000">
                                              <p:val>
                                                <p:fltVal val="0"/>
                                              </p:val>
                                            </p:tav>
                                          </p:tavLst>
                                        </p:anim>
                                        <p:anim calcmode="lin" valueType="num">
                                          <p:cBhvr>
                                            <p:cTn id="35" dur="640" decel="100000" fill="hold"/>
                                            <p:tgtEl>
                                              <p:spTgt spid="10"/>
                                            </p:tgtEl>
                                            <p:attrNameLst>
                                              <p:attrName>ppt_x</p:attrName>
                                            </p:attrNameLst>
                                          </p:cBhvr>
                                          <p:tavLst>
                                            <p:tav tm="0">
                                              <p:val>
                                                <p:strVal val="#ppt_x+0.4"/>
                                              </p:val>
                                            </p:tav>
                                            <p:tav tm="100000">
                                              <p:val>
                                                <p:strVal val="#ppt_x-0.05"/>
                                              </p:val>
                                            </p:tav>
                                          </p:tavLst>
                                        </p:anim>
                                        <p:anim calcmode="lin" valueType="num">
                                          <p:cBhvr>
                                            <p:cTn id="36" dur="640" decel="100000" fill="hold"/>
                                            <p:tgtEl>
                                              <p:spTgt spid="10"/>
                                            </p:tgtEl>
                                            <p:attrNameLst>
                                              <p:attrName>ppt_y</p:attrName>
                                            </p:attrNameLst>
                                          </p:cBhvr>
                                          <p:tavLst>
                                            <p:tav tm="0">
                                              <p:val>
                                                <p:strVal val="#ppt_y-0.4"/>
                                              </p:val>
                                            </p:tav>
                                            <p:tav tm="100000">
                                              <p:val>
                                                <p:strVal val="#ppt_y+0.1"/>
                                              </p:val>
                                            </p:tav>
                                          </p:tavLst>
                                        </p:anim>
                                        <p:anim calcmode="lin" valueType="num">
                                          <p:cBhvr>
                                            <p:cTn id="37" dur="160" accel="100000" fill="hold">
                                              <p:stCondLst>
                                                <p:cond delay="640"/>
                                              </p:stCondLst>
                                            </p:cTn>
                                            <p:tgtEl>
                                              <p:spTgt spid="10"/>
                                            </p:tgtEl>
                                            <p:attrNameLst>
                                              <p:attrName>ppt_x</p:attrName>
                                            </p:attrNameLst>
                                          </p:cBhvr>
                                          <p:tavLst>
                                            <p:tav tm="0">
                                              <p:val>
                                                <p:strVal val="#ppt_x-0.05"/>
                                              </p:val>
                                            </p:tav>
                                            <p:tav tm="100000">
                                              <p:val>
                                                <p:strVal val="#ppt_x"/>
                                              </p:val>
                                            </p:tav>
                                          </p:tavLst>
                                        </p:anim>
                                        <p:anim calcmode="lin" valueType="num">
                                          <p:cBhvr>
                                            <p:cTn id="38" dur="160" accel="100000" fill="hold">
                                              <p:stCondLst>
                                                <p:cond delay="64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640" decel="100000"/>
                                            <p:tgtEl>
                                              <p:spTgt spid="11"/>
                                            </p:tgtEl>
                                          </p:cBhvr>
                                        </p:animEffect>
                                        <p:anim calcmode="lin" valueType="num">
                                          <p:cBhvr>
                                            <p:cTn id="44" dur="640" decel="100000" fill="hold"/>
                                            <p:tgtEl>
                                              <p:spTgt spid="11"/>
                                            </p:tgtEl>
                                            <p:attrNameLst>
                                              <p:attrName>style.rotation</p:attrName>
                                            </p:attrNameLst>
                                          </p:cBhvr>
                                          <p:tavLst>
                                            <p:tav tm="0">
                                              <p:val>
                                                <p:fltVal val="-90"/>
                                              </p:val>
                                            </p:tav>
                                            <p:tav tm="100000">
                                              <p:val>
                                                <p:fltVal val="0"/>
                                              </p:val>
                                            </p:tav>
                                          </p:tavLst>
                                        </p:anim>
                                        <p:anim calcmode="lin" valueType="num">
                                          <p:cBhvr>
                                            <p:cTn id="45" dur="640" decel="100000" fill="hold"/>
                                            <p:tgtEl>
                                              <p:spTgt spid="11"/>
                                            </p:tgtEl>
                                            <p:attrNameLst>
                                              <p:attrName>ppt_x</p:attrName>
                                            </p:attrNameLst>
                                          </p:cBhvr>
                                          <p:tavLst>
                                            <p:tav tm="0">
                                              <p:val>
                                                <p:strVal val="#ppt_x+0.4"/>
                                              </p:val>
                                            </p:tav>
                                            <p:tav tm="100000">
                                              <p:val>
                                                <p:strVal val="#ppt_x-0.05"/>
                                              </p:val>
                                            </p:tav>
                                          </p:tavLst>
                                        </p:anim>
                                        <p:anim calcmode="lin" valueType="num">
                                          <p:cBhvr>
                                            <p:cTn id="46" dur="640" decel="100000" fill="hold"/>
                                            <p:tgtEl>
                                              <p:spTgt spid="11"/>
                                            </p:tgtEl>
                                            <p:attrNameLst>
                                              <p:attrName>ppt_y</p:attrName>
                                            </p:attrNameLst>
                                          </p:cBhvr>
                                          <p:tavLst>
                                            <p:tav tm="0">
                                              <p:val>
                                                <p:strVal val="#ppt_y-0.4"/>
                                              </p:val>
                                            </p:tav>
                                            <p:tav tm="100000">
                                              <p:val>
                                                <p:strVal val="#ppt_y+0.1"/>
                                              </p:val>
                                            </p:tav>
                                          </p:tavLst>
                                        </p:anim>
                                        <p:anim calcmode="lin" valueType="num">
                                          <p:cBhvr>
                                            <p:cTn id="47" dur="160" accel="100000" fill="hold">
                                              <p:stCondLst>
                                                <p:cond delay="640"/>
                                              </p:stCondLst>
                                            </p:cTn>
                                            <p:tgtEl>
                                              <p:spTgt spid="11"/>
                                            </p:tgtEl>
                                            <p:attrNameLst>
                                              <p:attrName>ppt_x</p:attrName>
                                            </p:attrNameLst>
                                          </p:cBhvr>
                                          <p:tavLst>
                                            <p:tav tm="0">
                                              <p:val>
                                                <p:strVal val="#ppt_x-0.05"/>
                                              </p:val>
                                            </p:tav>
                                            <p:tav tm="100000">
                                              <p:val>
                                                <p:strVal val="#ppt_x"/>
                                              </p:val>
                                            </p:tav>
                                          </p:tavLst>
                                        </p:anim>
                                        <p:anim calcmode="lin" valueType="num">
                                          <p:cBhvr>
                                            <p:cTn id="48" dur="160" accel="100000" fill="hold">
                                              <p:stCondLst>
                                                <p:cond delay="64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640" decel="100000"/>
                                            <p:tgtEl>
                                              <p:spTgt spid="8"/>
                                            </p:tgtEl>
                                          </p:cBhvr>
                                        </p:animEffect>
                                        <p:anim calcmode="lin" valueType="num">
                                          <p:cBhvr>
                                            <p:cTn id="14" dur="640" decel="100000" fill="hold"/>
                                            <p:tgtEl>
                                              <p:spTgt spid="8"/>
                                            </p:tgtEl>
                                            <p:attrNameLst>
                                              <p:attrName>style.rotation</p:attrName>
                                            </p:attrNameLst>
                                          </p:cBhvr>
                                          <p:tavLst>
                                            <p:tav tm="0">
                                              <p:val>
                                                <p:fltVal val="-90"/>
                                              </p:val>
                                            </p:tav>
                                            <p:tav tm="100000">
                                              <p:val>
                                                <p:fltVal val="0"/>
                                              </p:val>
                                            </p:tav>
                                          </p:tavLst>
                                        </p:anim>
                                        <p:anim calcmode="lin" valueType="num">
                                          <p:cBhvr>
                                            <p:cTn id="15" dur="640" decel="100000" fill="hold"/>
                                            <p:tgtEl>
                                              <p:spTgt spid="8"/>
                                            </p:tgtEl>
                                            <p:attrNameLst>
                                              <p:attrName>ppt_x</p:attrName>
                                            </p:attrNameLst>
                                          </p:cBhvr>
                                          <p:tavLst>
                                            <p:tav tm="0">
                                              <p:val>
                                                <p:strVal val="#ppt_x+0.4"/>
                                              </p:val>
                                            </p:tav>
                                            <p:tav tm="100000">
                                              <p:val>
                                                <p:strVal val="#ppt_x-0.05"/>
                                              </p:val>
                                            </p:tav>
                                          </p:tavLst>
                                        </p:anim>
                                        <p:anim calcmode="lin" valueType="num">
                                          <p:cBhvr>
                                            <p:cTn id="16" dur="640" decel="100000" fill="hold"/>
                                            <p:tgtEl>
                                              <p:spTgt spid="8"/>
                                            </p:tgtEl>
                                            <p:attrNameLst>
                                              <p:attrName>ppt_y</p:attrName>
                                            </p:attrNameLst>
                                          </p:cBhvr>
                                          <p:tavLst>
                                            <p:tav tm="0">
                                              <p:val>
                                                <p:strVal val="#ppt_y-0.4"/>
                                              </p:val>
                                            </p:tav>
                                            <p:tav tm="100000">
                                              <p:val>
                                                <p:strVal val="#ppt_y+0.1"/>
                                              </p:val>
                                            </p:tav>
                                          </p:tavLst>
                                        </p:anim>
                                        <p:anim calcmode="lin" valueType="num">
                                          <p:cBhvr>
                                            <p:cTn id="17" dur="160" accel="100000" fill="hold">
                                              <p:stCondLst>
                                                <p:cond delay="640"/>
                                              </p:stCondLst>
                                            </p:cTn>
                                            <p:tgtEl>
                                              <p:spTgt spid="8"/>
                                            </p:tgtEl>
                                            <p:attrNameLst>
                                              <p:attrName>ppt_x</p:attrName>
                                            </p:attrNameLst>
                                          </p:cBhvr>
                                          <p:tavLst>
                                            <p:tav tm="0">
                                              <p:val>
                                                <p:strVal val="#ppt_x-0.05"/>
                                              </p:val>
                                            </p:tav>
                                            <p:tav tm="100000">
                                              <p:val>
                                                <p:strVal val="#ppt_x"/>
                                              </p:val>
                                            </p:tav>
                                          </p:tavLst>
                                        </p:anim>
                                        <p:anim calcmode="lin" valueType="num">
                                          <p:cBhvr>
                                            <p:cTn id="18" dur="160" accel="100000" fill="hold">
                                              <p:stCondLst>
                                                <p:cond delay="64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640" decel="100000"/>
                                            <p:tgtEl>
                                              <p:spTgt spid="9"/>
                                            </p:tgtEl>
                                          </p:cBhvr>
                                        </p:animEffect>
                                        <p:anim calcmode="lin" valueType="num">
                                          <p:cBhvr>
                                            <p:cTn id="24" dur="640" decel="100000" fill="hold"/>
                                            <p:tgtEl>
                                              <p:spTgt spid="9"/>
                                            </p:tgtEl>
                                            <p:attrNameLst>
                                              <p:attrName>style.rotation</p:attrName>
                                            </p:attrNameLst>
                                          </p:cBhvr>
                                          <p:tavLst>
                                            <p:tav tm="0">
                                              <p:val>
                                                <p:fltVal val="-90"/>
                                              </p:val>
                                            </p:tav>
                                            <p:tav tm="100000">
                                              <p:val>
                                                <p:fltVal val="0"/>
                                              </p:val>
                                            </p:tav>
                                          </p:tavLst>
                                        </p:anim>
                                        <p:anim calcmode="lin" valueType="num">
                                          <p:cBhvr>
                                            <p:cTn id="25" dur="640" decel="100000" fill="hold"/>
                                            <p:tgtEl>
                                              <p:spTgt spid="9"/>
                                            </p:tgtEl>
                                            <p:attrNameLst>
                                              <p:attrName>ppt_x</p:attrName>
                                            </p:attrNameLst>
                                          </p:cBhvr>
                                          <p:tavLst>
                                            <p:tav tm="0">
                                              <p:val>
                                                <p:strVal val="#ppt_x+0.4"/>
                                              </p:val>
                                            </p:tav>
                                            <p:tav tm="100000">
                                              <p:val>
                                                <p:strVal val="#ppt_x-0.05"/>
                                              </p:val>
                                            </p:tav>
                                          </p:tavLst>
                                        </p:anim>
                                        <p:anim calcmode="lin" valueType="num">
                                          <p:cBhvr>
                                            <p:cTn id="26" dur="640" decel="100000" fill="hold"/>
                                            <p:tgtEl>
                                              <p:spTgt spid="9"/>
                                            </p:tgtEl>
                                            <p:attrNameLst>
                                              <p:attrName>ppt_y</p:attrName>
                                            </p:attrNameLst>
                                          </p:cBhvr>
                                          <p:tavLst>
                                            <p:tav tm="0">
                                              <p:val>
                                                <p:strVal val="#ppt_y-0.4"/>
                                              </p:val>
                                            </p:tav>
                                            <p:tav tm="100000">
                                              <p:val>
                                                <p:strVal val="#ppt_y+0.1"/>
                                              </p:val>
                                            </p:tav>
                                          </p:tavLst>
                                        </p:anim>
                                        <p:anim calcmode="lin" valueType="num">
                                          <p:cBhvr>
                                            <p:cTn id="27" dur="160" accel="100000" fill="hold">
                                              <p:stCondLst>
                                                <p:cond delay="640"/>
                                              </p:stCondLst>
                                            </p:cTn>
                                            <p:tgtEl>
                                              <p:spTgt spid="9"/>
                                            </p:tgtEl>
                                            <p:attrNameLst>
                                              <p:attrName>ppt_x</p:attrName>
                                            </p:attrNameLst>
                                          </p:cBhvr>
                                          <p:tavLst>
                                            <p:tav tm="0">
                                              <p:val>
                                                <p:strVal val="#ppt_x-0.05"/>
                                              </p:val>
                                            </p:tav>
                                            <p:tav tm="100000">
                                              <p:val>
                                                <p:strVal val="#ppt_x"/>
                                              </p:val>
                                            </p:tav>
                                          </p:tavLst>
                                        </p:anim>
                                        <p:anim calcmode="lin" valueType="num">
                                          <p:cBhvr>
                                            <p:cTn id="28" dur="160" accel="100000" fill="hold">
                                              <p:stCondLst>
                                                <p:cond delay="64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640" decel="100000"/>
                                            <p:tgtEl>
                                              <p:spTgt spid="10"/>
                                            </p:tgtEl>
                                          </p:cBhvr>
                                        </p:animEffect>
                                        <p:anim calcmode="lin" valueType="num">
                                          <p:cBhvr>
                                            <p:cTn id="34" dur="640" decel="100000" fill="hold"/>
                                            <p:tgtEl>
                                              <p:spTgt spid="10"/>
                                            </p:tgtEl>
                                            <p:attrNameLst>
                                              <p:attrName>style.rotation</p:attrName>
                                            </p:attrNameLst>
                                          </p:cBhvr>
                                          <p:tavLst>
                                            <p:tav tm="0">
                                              <p:val>
                                                <p:fltVal val="-90"/>
                                              </p:val>
                                            </p:tav>
                                            <p:tav tm="100000">
                                              <p:val>
                                                <p:fltVal val="0"/>
                                              </p:val>
                                            </p:tav>
                                          </p:tavLst>
                                        </p:anim>
                                        <p:anim calcmode="lin" valueType="num">
                                          <p:cBhvr>
                                            <p:cTn id="35" dur="640" decel="100000" fill="hold"/>
                                            <p:tgtEl>
                                              <p:spTgt spid="10"/>
                                            </p:tgtEl>
                                            <p:attrNameLst>
                                              <p:attrName>ppt_x</p:attrName>
                                            </p:attrNameLst>
                                          </p:cBhvr>
                                          <p:tavLst>
                                            <p:tav tm="0">
                                              <p:val>
                                                <p:strVal val="#ppt_x+0.4"/>
                                              </p:val>
                                            </p:tav>
                                            <p:tav tm="100000">
                                              <p:val>
                                                <p:strVal val="#ppt_x-0.05"/>
                                              </p:val>
                                            </p:tav>
                                          </p:tavLst>
                                        </p:anim>
                                        <p:anim calcmode="lin" valueType="num">
                                          <p:cBhvr>
                                            <p:cTn id="36" dur="640" decel="100000" fill="hold"/>
                                            <p:tgtEl>
                                              <p:spTgt spid="10"/>
                                            </p:tgtEl>
                                            <p:attrNameLst>
                                              <p:attrName>ppt_y</p:attrName>
                                            </p:attrNameLst>
                                          </p:cBhvr>
                                          <p:tavLst>
                                            <p:tav tm="0">
                                              <p:val>
                                                <p:strVal val="#ppt_y-0.4"/>
                                              </p:val>
                                            </p:tav>
                                            <p:tav tm="100000">
                                              <p:val>
                                                <p:strVal val="#ppt_y+0.1"/>
                                              </p:val>
                                            </p:tav>
                                          </p:tavLst>
                                        </p:anim>
                                        <p:anim calcmode="lin" valueType="num">
                                          <p:cBhvr>
                                            <p:cTn id="37" dur="160" accel="100000" fill="hold">
                                              <p:stCondLst>
                                                <p:cond delay="640"/>
                                              </p:stCondLst>
                                            </p:cTn>
                                            <p:tgtEl>
                                              <p:spTgt spid="10"/>
                                            </p:tgtEl>
                                            <p:attrNameLst>
                                              <p:attrName>ppt_x</p:attrName>
                                            </p:attrNameLst>
                                          </p:cBhvr>
                                          <p:tavLst>
                                            <p:tav tm="0">
                                              <p:val>
                                                <p:strVal val="#ppt_x-0.05"/>
                                              </p:val>
                                            </p:tav>
                                            <p:tav tm="100000">
                                              <p:val>
                                                <p:strVal val="#ppt_x"/>
                                              </p:val>
                                            </p:tav>
                                          </p:tavLst>
                                        </p:anim>
                                        <p:anim calcmode="lin" valueType="num">
                                          <p:cBhvr>
                                            <p:cTn id="38" dur="160" accel="100000" fill="hold">
                                              <p:stCondLst>
                                                <p:cond delay="64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640" decel="100000"/>
                                            <p:tgtEl>
                                              <p:spTgt spid="11"/>
                                            </p:tgtEl>
                                          </p:cBhvr>
                                        </p:animEffect>
                                        <p:anim calcmode="lin" valueType="num">
                                          <p:cBhvr>
                                            <p:cTn id="44" dur="640" decel="100000" fill="hold"/>
                                            <p:tgtEl>
                                              <p:spTgt spid="11"/>
                                            </p:tgtEl>
                                            <p:attrNameLst>
                                              <p:attrName>style.rotation</p:attrName>
                                            </p:attrNameLst>
                                          </p:cBhvr>
                                          <p:tavLst>
                                            <p:tav tm="0">
                                              <p:val>
                                                <p:fltVal val="-90"/>
                                              </p:val>
                                            </p:tav>
                                            <p:tav tm="100000">
                                              <p:val>
                                                <p:fltVal val="0"/>
                                              </p:val>
                                            </p:tav>
                                          </p:tavLst>
                                        </p:anim>
                                        <p:anim calcmode="lin" valueType="num">
                                          <p:cBhvr>
                                            <p:cTn id="45" dur="640" decel="100000" fill="hold"/>
                                            <p:tgtEl>
                                              <p:spTgt spid="11"/>
                                            </p:tgtEl>
                                            <p:attrNameLst>
                                              <p:attrName>ppt_x</p:attrName>
                                            </p:attrNameLst>
                                          </p:cBhvr>
                                          <p:tavLst>
                                            <p:tav tm="0">
                                              <p:val>
                                                <p:strVal val="#ppt_x+0.4"/>
                                              </p:val>
                                            </p:tav>
                                            <p:tav tm="100000">
                                              <p:val>
                                                <p:strVal val="#ppt_x-0.05"/>
                                              </p:val>
                                            </p:tav>
                                          </p:tavLst>
                                        </p:anim>
                                        <p:anim calcmode="lin" valueType="num">
                                          <p:cBhvr>
                                            <p:cTn id="46" dur="640" decel="100000" fill="hold"/>
                                            <p:tgtEl>
                                              <p:spTgt spid="11"/>
                                            </p:tgtEl>
                                            <p:attrNameLst>
                                              <p:attrName>ppt_y</p:attrName>
                                            </p:attrNameLst>
                                          </p:cBhvr>
                                          <p:tavLst>
                                            <p:tav tm="0">
                                              <p:val>
                                                <p:strVal val="#ppt_y-0.4"/>
                                              </p:val>
                                            </p:tav>
                                            <p:tav tm="100000">
                                              <p:val>
                                                <p:strVal val="#ppt_y+0.1"/>
                                              </p:val>
                                            </p:tav>
                                          </p:tavLst>
                                        </p:anim>
                                        <p:anim calcmode="lin" valueType="num">
                                          <p:cBhvr>
                                            <p:cTn id="47" dur="160" accel="100000" fill="hold">
                                              <p:stCondLst>
                                                <p:cond delay="640"/>
                                              </p:stCondLst>
                                            </p:cTn>
                                            <p:tgtEl>
                                              <p:spTgt spid="11"/>
                                            </p:tgtEl>
                                            <p:attrNameLst>
                                              <p:attrName>ppt_x</p:attrName>
                                            </p:attrNameLst>
                                          </p:cBhvr>
                                          <p:tavLst>
                                            <p:tav tm="0">
                                              <p:val>
                                                <p:strVal val="#ppt_x-0.05"/>
                                              </p:val>
                                            </p:tav>
                                            <p:tav tm="100000">
                                              <p:val>
                                                <p:strVal val="#ppt_x"/>
                                              </p:val>
                                            </p:tav>
                                          </p:tavLst>
                                        </p:anim>
                                        <p:anim calcmode="lin" valueType="num">
                                          <p:cBhvr>
                                            <p:cTn id="48" dur="160" accel="100000" fill="hold">
                                              <p:stCondLst>
                                                <p:cond delay="64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10" grpId="0" animBg="1"/>
          <p:bldP spid="11"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105</TotalTime>
  <Words>1590</Words>
  <PresentationFormat>Widescreen</PresentationFormat>
  <Paragraphs>277</Paragraphs>
  <Slides>46</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46</vt:i4>
      </vt:variant>
    </vt:vector>
  </HeadingPairs>
  <TitlesOfParts>
    <vt:vector size="64" baseType="lpstr">
      <vt:lpstr>#9Slide05 SVNClementine</vt:lpstr>
      <vt:lpstr>Arial</vt:lpstr>
      <vt:lpstr>Calibri</vt:lpstr>
      <vt:lpstr>Calibri Light</vt:lpstr>
      <vt:lpstr>Cambria</vt:lpstr>
      <vt:lpstr>iCiel Crocante</vt:lpstr>
      <vt:lpstr>Segoe UI Historic</vt:lpstr>
      <vt:lpstr>Times New Roman</vt:lpstr>
      <vt:lpstr>UTM Cookies</vt:lpstr>
      <vt:lpstr>UTM Duepuntozero</vt:lpstr>
      <vt:lpstr>UVN Banh Mi</vt:lpstr>
      <vt:lpstr>Wingdings</vt:lpstr>
      <vt:lpstr>Office Theme</vt:lpstr>
      <vt:lpstr>2_Office Theme</vt:lpstr>
      <vt:lpstr>3_Office Theme</vt:lpstr>
      <vt:lpstr>4_Office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dcterms:created xsi:type="dcterms:W3CDTF">2021-07-18T12:56:00Z</dcterms:created>
  <dcterms:modified xsi:type="dcterms:W3CDTF">2022-12-03T03:17:31Z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FB53937BB1DC4AFBA6366FA3A16818CB</vt:lpwstr>
  </property>
  <property fmtid="{D5CDD505-2E9C-101B-9397-08002B2CF9AE}" pid="3" name="KSOProductBuildVer">
    <vt:lpwstr>1033-11.2.0.11254</vt:lpwstr>
  </property>
</Properties>
</file>