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679" r:id="rId3"/>
  </p:sldMasterIdLst>
  <p:notesMasterIdLst>
    <p:notesMasterId r:id="rId22"/>
  </p:notesMasterIdLst>
  <p:sldIdLst>
    <p:sldId id="256" r:id="rId4"/>
    <p:sldId id="260" r:id="rId5"/>
    <p:sldId id="264" r:id="rId6"/>
    <p:sldId id="269" r:id="rId7"/>
    <p:sldId id="321" r:id="rId8"/>
    <p:sldId id="322" r:id="rId9"/>
    <p:sldId id="319" r:id="rId10"/>
    <p:sldId id="323" r:id="rId11"/>
    <p:sldId id="320" r:id="rId12"/>
    <p:sldId id="324" r:id="rId13"/>
    <p:sldId id="325" r:id="rId14"/>
    <p:sldId id="326" r:id="rId15"/>
    <p:sldId id="327" r:id="rId16"/>
    <p:sldId id="283" r:id="rId17"/>
    <p:sldId id="328" r:id="rId18"/>
    <p:sldId id="329" r:id="rId19"/>
    <p:sldId id="312" r:id="rId20"/>
    <p:sldId id="31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2801"/>
    <a:srgbClr val="E6B4B4"/>
    <a:srgbClr val="FFC1AB"/>
    <a:srgbClr val="C0ADA8"/>
    <a:srgbClr val="F46E22"/>
    <a:srgbClr val="FFCE24"/>
    <a:srgbClr val="D5EBF6"/>
    <a:srgbClr val="B0DAEE"/>
    <a:srgbClr val="70DC56"/>
    <a:srgbClr val="FFC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0" autoAdjust="0"/>
    <p:restoredTop sz="94660"/>
  </p:normalViewPr>
  <p:slideViewPr>
    <p:cSldViewPr snapToGrid="0" showGuides="1">
      <p:cViewPr varScale="1">
        <p:scale>
          <a:sx n="74" d="100"/>
          <a:sy n="74" d="100"/>
        </p:scale>
        <p:origin x="6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882C1-49A3-4E63-94F3-078465662F7E}" type="datetimeFigureOut">
              <a:rPr lang="zh-CN" altLang="en-US" smtClean="0"/>
              <a:t>2024/12/24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577A1-7680-47E1-BE68-02E006376843}" type="slidenum">
              <a:rPr lang="zh-CN" altLang="en-US" smtClean="0"/>
              <a:t>‹#›</a:t>
            </a:fld>
            <a:endParaRPr lang="zh-CN" altLang="en-US"/>
          </a:p>
        </p:txBody>
      </p:sp>
    </p:spTree>
    <p:extLst>
      <p:ext uri="{BB962C8B-B14F-4D97-AF65-F5344CB8AC3E}">
        <p14:creationId xmlns:p14="http://schemas.microsoft.com/office/powerpoint/2010/main" val="12601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577A1-7680-47E1-BE68-02E0063768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01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91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7FC06E8-B4E1-4A77-B972-AD726606920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8597B87-4B8C-4C39-BE38-B1F48A99A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31CDFE0-72E3-4B3C-989F-50E796FC0909}"/>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62CEDCEE-C477-433E-A2FB-0B387D5057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5831181-2612-4D7B-8E55-777E737FFA2E}"/>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2368348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CEA5CD-A2C9-4A6F-A6E8-CEA6C2D237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8B88DA9-62BE-4827-B3AB-2ACEF63A790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15557EB-CC6A-4168-8CAF-47D99924442B}"/>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68550DEA-3EFE-49E3-8C0E-89E0FE8D79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9A9BCFA8-EEDD-4380-8ACA-38A5BCA288DA}"/>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408827965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7DF1902-3166-4C93-AA78-05C59596A40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FB05B3A-F01B-4FEC-A74C-8BFF51E867C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D6C8CAA-8DB1-435E-A187-8B644DBA3677}"/>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0148FF15-3A83-4955-9AD8-C6E6ECB2DB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A2AD25F-1D0A-4D35-A336-B372F142C509}"/>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83476652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1215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827659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E49E00-5B5D-F4FB-E8C6-7864683444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D3017DA-8202-D966-CF77-B783F5DCD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F58581F-4F18-E6B9-9268-605517629907}"/>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58417909-747C-DB15-4A70-8272E90D3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CAF870-64C4-56BB-DE13-2E7C980388D9}"/>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03317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9C89F2-7BB7-355D-FB53-1F891F27B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97BCA3D-171B-B4E1-82FF-B2D1011CB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7374BE-F276-180A-6B21-B98321933252}"/>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AA549D3B-238F-65DB-B9D7-EC6866767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D4E000-639B-B17A-CB74-4C518C8A2012}"/>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37978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F265C4-F068-33A7-7994-5C87CAB4F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F272908-6980-4062-96B6-91389F49A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D1AC61E-192B-5921-86B9-D2B9A31453CE}"/>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77CEE492-DDBF-B095-CA1F-D4BD6BD93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246ECE-5718-9B13-5761-B9C43C6149D4}"/>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43301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3AD1B6-8C5B-BD19-5DBA-F2D49B0F51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2AFE5CD-FEC1-D94E-3FA1-9B6EC94E7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47A358-AEE3-C338-D635-010A87DC68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73ABB80-79F1-F486-9C8F-81C74ABFDDC3}"/>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6" name="Footer Placeholder 5">
            <a:extLst>
              <a:ext uri="{FF2B5EF4-FFF2-40B4-BE49-F238E27FC236}">
                <a16:creationId xmlns="" xmlns:a16="http://schemas.microsoft.com/office/drawing/2014/main" id="{F48BFB90-30F7-6A5A-AABE-38D0A6171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6AF42D-320D-1130-95E1-F57D23B29F77}"/>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3018613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48BE4-978C-465F-5BDB-82F9771E3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32ECBD-D1CE-ABE8-32F7-591B49D53D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3965C5-3FE1-449C-BAB0-709243BF5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9EBE153-4A0B-88C7-7DCB-DEBB34BAA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F5ED13C-34AB-5C1D-EE22-E59BFEAB7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3B5EAA0-24FD-22B4-2F60-425C1AA19CB0}"/>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8" name="Footer Placeholder 7">
            <a:extLst>
              <a:ext uri="{FF2B5EF4-FFF2-40B4-BE49-F238E27FC236}">
                <a16:creationId xmlns="" xmlns:a16="http://schemas.microsoft.com/office/drawing/2014/main" id="{A93AD391-1875-1087-A5A4-017E32A5CC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FA5CBB8-E7A4-A1A1-8D85-BAE6BCFF5676}"/>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639351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4F3FAE-9544-E494-E326-01203548D8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1F21DA-C8D3-EE14-25E6-240E7CC6E4D3}"/>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4" name="Footer Placeholder 3">
            <a:extLst>
              <a:ext uri="{FF2B5EF4-FFF2-40B4-BE49-F238E27FC236}">
                <a16:creationId xmlns="" xmlns:a16="http://schemas.microsoft.com/office/drawing/2014/main" id="{F5BAFFBB-FB32-0BE3-EACC-1865DA6F2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A4969C-3FAA-7BC4-D50C-BD2592E1ABAC}"/>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71279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D740D4-ADC8-4979-A034-43408B84D29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9AC1C7E-690F-424B-AFB3-F4AF4DED5BC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C61D6B1-1D78-43E4-99D1-311FE8017A95}"/>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493F0533-CC16-411E-9837-83D60FEB99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C2CF007-CFB2-4C44-BD05-C1DBE5DEA790}"/>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25115369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05C2A61-1D37-74C2-2A85-F218E45CB07C}"/>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3" name="Footer Placeholder 2">
            <a:extLst>
              <a:ext uri="{FF2B5EF4-FFF2-40B4-BE49-F238E27FC236}">
                <a16:creationId xmlns="" xmlns:a16="http://schemas.microsoft.com/office/drawing/2014/main" id="{389F7E83-1A7A-64F9-C289-DDB62BDC8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CAC80ED-0154-57DC-F8D9-679DAEE6D907}"/>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527711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430D8-7320-0D7A-0A1D-D775FC72D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403B00C-6738-E313-6FD9-68FF2AFAD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4CE6EE3-76D0-1459-BAE4-E9960C246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500F7E8-A7AB-E7CC-852E-C50A2B971E42}"/>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6" name="Footer Placeholder 5">
            <a:extLst>
              <a:ext uri="{FF2B5EF4-FFF2-40B4-BE49-F238E27FC236}">
                <a16:creationId xmlns="" xmlns:a16="http://schemas.microsoft.com/office/drawing/2014/main" id="{1A25447D-072C-3472-CB67-079CF8E9D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C0652-75EC-C414-69A7-7FAA3B4728AF}"/>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983452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2C1502-12D6-538F-D679-33ADB37FF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1C84DF3-7926-0351-31D6-A9F51AC5A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1D3129D-55E5-DD93-72E8-90C278194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E6E7FC-9C1B-C41D-CCCB-D19295ED2A07}"/>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6" name="Footer Placeholder 5">
            <a:extLst>
              <a:ext uri="{FF2B5EF4-FFF2-40B4-BE49-F238E27FC236}">
                <a16:creationId xmlns="" xmlns:a16="http://schemas.microsoft.com/office/drawing/2014/main" id="{37A6D0AE-F250-5781-AC58-5935E900E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1891C2-D897-EA1E-38CC-FAE9CF318E7B}"/>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379163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F7D50-392A-11B8-2998-FB772DFB2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B3F207-F9E0-D9EE-A222-B83E5D285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00D6D0-4F0A-8C12-FC6E-D46DAFBF703E}"/>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118ED143-B916-8DD1-CCBC-CF9A1F0AE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F17177A-B4CA-97A1-7779-A27B0FD2AFCC}"/>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2788552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BE0812-9050-C57D-C803-8D61296D2A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CDAF29-DB89-C1C7-469B-8D4A4A1DB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701FC1-D853-3518-ADB6-AEBE9A7251C0}"/>
              </a:ext>
            </a:extLst>
          </p:cNvPr>
          <p:cNvSpPr>
            <a:spLocks noGrp="1"/>
          </p:cNvSpPr>
          <p:nvPr>
            <p:ph type="dt" sz="half" idx="10"/>
          </p:nvPr>
        </p:nvSpPr>
        <p:spPr/>
        <p:txBody>
          <a:body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944A50E0-5EDF-11DE-4188-A86BE4B3C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9A57E6-E703-2218-CB7A-48CFF53EAB64}"/>
              </a:ext>
            </a:extLst>
          </p:cNvPr>
          <p:cNvSpPr>
            <a:spLocks noGrp="1"/>
          </p:cNvSpPr>
          <p:nvPr>
            <p:ph type="sldNum" sz="quarter" idx="12"/>
          </p:nvPr>
        </p:nvSpPr>
        <p:spPr/>
        <p:txBody>
          <a:bodyPr/>
          <a:lstStyle/>
          <a:p>
            <a:fld id="{AC467F54-6E7C-4520-BD45-F894B5F2DF34}" type="slidenum">
              <a:rPr lang="en-US" smtClean="0"/>
              <a:t>‹#›</a:t>
            </a:fld>
            <a:endParaRPr lang="en-US"/>
          </a:p>
        </p:txBody>
      </p:sp>
    </p:spTree>
    <p:extLst>
      <p:ext uri="{BB962C8B-B14F-4D97-AF65-F5344CB8AC3E}">
        <p14:creationId xmlns:p14="http://schemas.microsoft.com/office/powerpoint/2010/main" val="195009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68612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264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829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2277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B8786AD-5740-44C2-B5E7-01BB1EE3BA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97226F1-34C8-4E43-845C-F807D7F6B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F29A860-07F8-403F-9849-78E5D7FD2C78}"/>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DCD1B30A-9E4F-4CAE-B74A-BF8B704E19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9864979-1D78-4490-9CE3-EF5F9E693AA9}"/>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626115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4222519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3229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963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14939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739123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513520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62606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206037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789641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885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3BCB10-BB72-4CF6-A370-59392685A8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D537F4E-00E8-4E1A-8427-41F8DAE92F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C5386E7-F297-484B-B7ED-2FF0E62E9B8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DF0B814-28FE-4EEC-92BE-B0BB49E2D935}"/>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6" name="页脚占位符 5">
            <a:extLst>
              <a:ext uri="{FF2B5EF4-FFF2-40B4-BE49-F238E27FC236}">
                <a16:creationId xmlns="" xmlns:a16="http://schemas.microsoft.com/office/drawing/2014/main" id="{2BDC063B-AA53-4383-B8B6-4B20EA2C0E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9404B1D-4D29-437B-8FAF-6A111BF04F05}"/>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376327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98446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4241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9220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12528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8447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79734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766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3456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7617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13344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FF0D4F-B42B-4A37-93C6-8C9EB01D5B9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4165BE3-DA34-4533-80C7-39DE99BCE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A2A3DE7-7FB5-4F28-863D-52ADBAF7EFF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6395D52-3552-41E5-A263-109EFA355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F73E01B-378A-41DE-9032-F4C21A4F2A1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4C14E52-DEC1-471D-AF3E-42C94E8907C0}"/>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8" name="页脚占位符 7">
            <a:extLst>
              <a:ext uri="{FF2B5EF4-FFF2-40B4-BE49-F238E27FC236}">
                <a16:creationId xmlns="" xmlns:a16="http://schemas.microsoft.com/office/drawing/2014/main" id="{A21974D2-1C65-4EA0-B0C0-7336517D35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D85FEF3-F791-4A7D-A0E4-76B454D054F0}"/>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90533790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21693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645358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18432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944238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843702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11715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69601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93023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77426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94614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04D4B9-8DC1-4052-8C37-65F9BA138C1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B52584A1-8534-4A84-8CE7-232A5F38C90C}"/>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4" name="页脚占位符 3">
            <a:extLst>
              <a:ext uri="{FF2B5EF4-FFF2-40B4-BE49-F238E27FC236}">
                <a16:creationId xmlns="" xmlns:a16="http://schemas.microsoft.com/office/drawing/2014/main" id="{B460C690-23C8-4A21-9429-C05C0A2F7DB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72D63992-DE88-47EC-A68A-634605A2C216}"/>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1440321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2775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516641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9901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88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7DEBAB10-B027-41FD-8CFB-FF64C98C4810}"/>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3" name="页脚占位符 2">
            <a:extLst>
              <a:ext uri="{FF2B5EF4-FFF2-40B4-BE49-F238E27FC236}">
                <a16:creationId xmlns="" xmlns:a16="http://schemas.microsoft.com/office/drawing/2014/main" id="{8E13BB1F-06B5-4DD4-9D4C-4DD7438BC1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30595871-7204-4E44-8F1C-C8BF4072E477}"/>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47520820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6B41E9-E98E-4E4E-A72C-AED5FBB4AF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83452C0-4C6C-4AD3-B8B8-F68089F9E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01B0359B-8C08-449E-9C26-02C49403F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63D632D-D64D-4C23-9499-F5E950836FBA}"/>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6" name="页脚占位符 5">
            <a:extLst>
              <a:ext uri="{FF2B5EF4-FFF2-40B4-BE49-F238E27FC236}">
                <a16:creationId xmlns="" xmlns:a16="http://schemas.microsoft.com/office/drawing/2014/main" id="{15FFD505-EAEB-4DB8-A638-91439194AA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1DD3DA4-CF7F-4FC6-AC62-189313F207A6}"/>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46617333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542D8-89B4-4157-BFA6-14FAE4F0F1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D693EAC-918E-45DE-9942-2026DB997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28D4059-9166-483C-92CB-BC9BEF27F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C2AC09E-DA8D-4D92-99FA-193DA2A15985}"/>
              </a:ext>
            </a:extLst>
          </p:cNvPr>
          <p:cNvSpPr>
            <a:spLocks noGrp="1"/>
          </p:cNvSpPr>
          <p:nvPr>
            <p:ph type="dt" sz="half" idx="10"/>
          </p:nvPr>
        </p:nvSpPr>
        <p:spPr/>
        <p:txBody>
          <a:bodyPr/>
          <a:lstStyle/>
          <a:p>
            <a:fld id="{AC23A1E2-6AA4-489F-BAE7-FCD2823C58E8}" type="datetimeFigureOut">
              <a:rPr lang="zh-CN" altLang="en-US" smtClean="0"/>
              <a:t>2024/12/24</a:t>
            </a:fld>
            <a:endParaRPr lang="zh-CN" altLang="en-US"/>
          </a:p>
        </p:txBody>
      </p:sp>
      <p:sp>
        <p:nvSpPr>
          <p:cNvPr id="6" name="页脚占位符 5">
            <a:extLst>
              <a:ext uri="{FF2B5EF4-FFF2-40B4-BE49-F238E27FC236}">
                <a16:creationId xmlns="" xmlns:a16="http://schemas.microsoft.com/office/drawing/2014/main" id="{AD60F293-F17D-434A-8D3F-2F7C73506F5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52CE7D1-68FF-4759-BE7C-7EECF0C28452}"/>
              </a:ext>
            </a:extLst>
          </p:cNvPr>
          <p:cNvSpPr>
            <a:spLocks noGrp="1"/>
          </p:cNvSpPr>
          <p:nvPr>
            <p:ph type="sldNum" sz="quarter" idx="12"/>
          </p:nvPr>
        </p:nvSpPr>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4287102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0DAEE"/>
        </a:solid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86F814D0-7C20-4EFD-8509-C5A5E8A350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82B3FF55-A995-4442-93E0-6FAAF417A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8B0978D-D5A2-46CA-BBC0-244AF98F4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9EE2E2D-562C-4F69-BBB8-B265E709DA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3A1E2-6AA4-489F-BAE7-FCD2823C58E8}" type="datetimeFigureOut">
              <a:rPr lang="zh-CN" altLang="en-US" smtClean="0"/>
              <a:t>2024/12/24</a:t>
            </a:fld>
            <a:endParaRPr lang="zh-CN" altLang="en-US"/>
          </a:p>
        </p:txBody>
      </p:sp>
      <p:sp>
        <p:nvSpPr>
          <p:cNvPr id="5" name="页脚占位符 4">
            <a:extLst>
              <a:ext uri="{FF2B5EF4-FFF2-40B4-BE49-F238E27FC236}">
                <a16:creationId xmlns="" xmlns:a16="http://schemas.microsoft.com/office/drawing/2014/main" id="{D20816D8-B8ED-4EC0-AAC4-B8104ADF1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AC9945C-2CD4-42D1-AC1A-C48BD8A46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825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 id="2147483676" r:id="rId13"/>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6D080669-6AEA-41B6-A989-C6B86D92AA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472C888A-6049-AA40-0F24-D65BCD20C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86E03F3-D300-B36E-ABC5-40C4D7AD9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B35A07-7A05-66B1-95B8-A39B30419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456-D169-4FDB-B4A8-061FDBD9A2BC}" type="datetimeFigureOut">
              <a:rPr lang="en-US" smtClean="0"/>
              <a:t>12/24/2024</a:t>
            </a:fld>
            <a:endParaRPr lang="en-US"/>
          </a:p>
        </p:txBody>
      </p:sp>
      <p:sp>
        <p:nvSpPr>
          <p:cNvPr id="5" name="Footer Placeholder 4">
            <a:extLst>
              <a:ext uri="{FF2B5EF4-FFF2-40B4-BE49-F238E27FC236}">
                <a16:creationId xmlns="" xmlns:a16="http://schemas.microsoft.com/office/drawing/2014/main" id="{68D297D1-E02B-E4E6-7604-AD69F6B91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D5E7950-F50B-A4BF-DE26-A6933C2F9B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67F54-6E7C-4520-BD45-F894B5F2DF34}" type="slidenum">
              <a:rPr lang="en-US" smtClean="0"/>
              <a:t>‹#›</a:t>
            </a:fld>
            <a:endParaRPr lang="en-US"/>
          </a:p>
        </p:txBody>
      </p:sp>
    </p:spTree>
    <p:extLst>
      <p:ext uri="{BB962C8B-B14F-4D97-AF65-F5344CB8AC3E}">
        <p14:creationId xmlns:p14="http://schemas.microsoft.com/office/powerpoint/2010/main" val="10520800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 xmlns:a16="http://schemas.microsoft.com/office/drawing/2014/main" id="{C9346CF5-2E3E-4FC7-A183-2F45C640A5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1440291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0.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 xmlns:a16="http://schemas.microsoft.com/office/drawing/2014/main" id="{FB473359-2DBE-3737-80F5-A758909B9A01}"/>
              </a:ext>
            </a:extLst>
          </p:cNvPr>
          <p:cNvSpPr/>
          <p:nvPr/>
        </p:nvSpPr>
        <p:spPr>
          <a:xfrm>
            <a:off x="485307" y="607974"/>
            <a:ext cx="11221386" cy="5642051"/>
          </a:xfrm>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5552" y="309605"/>
                  <a:pt x="290496" y="-60249"/>
                  <a:pt x="480828" y="0"/>
                </a:cubicBezTo>
                <a:cubicBezTo>
                  <a:pt x="4318844" y="242765"/>
                  <a:pt x="8343581" y="-314215"/>
                  <a:pt x="10740557" y="0"/>
                </a:cubicBezTo>
                <a:cubicBezTo>
                  <a:pt x="10940052" y="-11645"/>
                  <a:pt x="11319600" y="170228"/>
                  <a:pt x="11221386" y="564768"/>
                </a:cubicBezTo>
                <a:cubicBezTo>
                  <a:pt x="11290230" y="2462716"/>
                  <a:pt x="11460775" y="3273139"/>
                  <a:pt x="11221386" y="5077282"/>
                </a:cubicBezTo>
                <a:cubicBezTo>
                  <a:pt x="11178395" y="5438916"/>
                  <a:pt x="11070817" y="5639629"/>
                  <a:pt x="10740557" y="5642051"/>
                </a:cubicBezTo>
                <a:cubicBezTo>
                  <a:pt x="8474254" y="5497076"/>
                  <a:pt x="5037066" y="5544849"/>
                  <a:pt x="480828" y="5642051"/>
                </a:cubicBezTo>
                <a:cubicBezTo>
                  <a:pt x="204321" y="5564265"/>
                  <a:pt x="957" y="5437469"/>
                  <a:pt x="0" y="5077282"/>
                </a:cubicBezTo>
                <a:cubicBezTo>
                  <a:pt x="-262291" y="3256526"/>
                  <a:pt x="144166" y="2010662"/>
                  <a:pt x="0" y="564768"/>
                </a:cubicBezTo>
                <a:close/>
              </a:path>
              <a:path w="11221386" h="5642051" stroke="0" extrusionOk="0">
                <a:moveTo>
                  <a:pt x="0" y="564768"/>
                </a:moveTo>
                <a:cubicBezTo>
                  <a:pt x="-35758" y="238764"/>
                  <a:pt x="271847" y="-58861"/>
                  <a:pt x="480828" y="0"/>
                </a:cubicBezTo>
                <a:cubicBezTo>
                  <a:pt x="3826876" y="-950433"/>
                  <a:pt x="5674301" y="335335"/>
                  <a:pt x="10740557" y="0"/>
                </a:cubicBezTo>
                <a:cubicBezTo>
                  <a:pt x="10939325" y="-4514"/>
                  <a:pt x="11229680" y="320186"/>
                  <a:pt x="11221386" y="564768"/>
                </a:cubicBezTo>
                <a:cubicBezTo>
                  <a:pt x="11487359" y="1871743"/>
                  <a:pt x="11601062" y="3521703"/>
                  <a:pt x="11221386" y="5077282"/>
                </a:cubicBezTo>
                <a:cubicBezTo>
                  <a:pt x="11224579" y="5432107"/>
                  <a:pt x="10958434" y="5629608"/>
                  <a:pt x="10740557" y="5642051"/>
                </a:cubicBezTo>
                <a:cubicBezTo>
                  <a:pt x="6724273" y="5547871"/>
                  <a:pt x="1606768" y="5684599"/>
                  <a:pt x="480828" y="5642051"/>
                </a:cubicBezTo>
                <a:cubicBezTo>
                  <a:pt x="230019" y="5533937"/>
                  <a:pt x="-14452" y="5337616"/>
                  <a:pt x="0" y="5077282"/>
                </a:cubicBezTo>
                <a:cubicBezTo>
                  <a:pt x="-374120" y="3535645"/>
                  <a:pt x="-321976" y="2377798"/>
                  <a:pt x="0" y="564768"/>
                </a:cubicBezTo>
                <a:close/>
              </a:path>
              <a:path w="11221386" h="5642051" fill="none" stroke="0" extrusionOk="0">
                <a:moveTo>
                  <a:pt x="0" y="564768"/>
                </a:moveTo>
                <a:cubicBezTo>
                  <a:pt x="-10788" y="230963"/>
                  <a:pt x="252021" y="-13301"/>
                  <a:pt x="480828" y="0"/>
                </a:cubicBezTo>
                <a:cubicBezTo>
                  <a:pt x="3692986" y="467595"/>
                  <a:pt x="8439011" y="-82510"/>
                  <a:pt x="10740557" y="0"/>
                </a:cubicBezTo>
                <a:cubicBezTo>
                  <a:pt x="10987959" y="14944"/>
                  <a:pt x="11283994" y="252056"/>
                  <a:pt x="11221386" y="564768"/>
                </a:cubicBezTo>
                <a:cubicBezTo>
                  <a:pt x="11182395" y="2688550"/>
                  <a:pt x="11489199" y="3243397"/>
                  <a:pt x="11221386" y="5077282"/>
                </a:cubicBezTo>
                <a:cubicBezTo>
                  <a:pt x="11198040" y="5461106"/>
                  <a:pt x="11015945" y="5608557"/>
                  <a:pt x="10740557" y="5642051"/>
                </a:cubicBezTo>
                <a:cubicBezTo>
                  <a:pt x="7895425" y="5086681"/>
                  <a:pt x="5619173" y="5444062"/>
                  <a:pt x="480828" y="5642051"/>
                </a:cubicBezTo>
                <a:cubicBezTo>
                  <a:pt x="198428" y="5568181"/>
                  <a:pt x="56564" y="5422800"/>
                  <a:pt x="0" y="5077282"/>
                </a:cubicBezTo>
                <a:cubicBezTo>
                  <a:pt x="-75180" y="3478651"/>
                  <a:pt x="-130073" y="2185896"/>
                  <a:pt x="0" y="564768"/>
                </a:cubicBezTo>
                <a:close/>
              </a:path>
              <a:path w="11221386" h="5642051" fill="none" stroke="0" extrusionOk="0">
                <a:moveTo>
                  <a:pt x="0" y="564768"/>
                </a:moveTo>
                <a:cubicBezTo>
                  <a:pt x="3826" y="292152"/>
                  <a:pt x="293506" y="-27580"/>
                  <a:pt x="480828" y="0"/>
                </a:cubicBezTo>
                <a:cubicBezTo>
                  <a:pt x="3825198" y="448039"/>
                  <a:pt x="8538062" y="-408614"/>
                  <a:pt x="10740557" y="0"/>
                </a:cubicBezTo>
                <a:cubicBezTo>
                  <a:pt x="10900850" y="-3636"/>
                  <a:pt x="11308662" y="264424"/>
                  <a:pt x="11221386" y="564768"/>
                </a:cubicBezTo>
                <a:cubicBezTo>
                  <a:pt x="11232527" y="2554210"/>
                  <a:pt x="11472540" y="3240850"/>
                  <a:pt x="11221386" y="5077282"/>
                </a:cubicBezTo>
                <a:cubicBezTo>
                  <a:pt x="11179244" y="5444208"/>
                  <a:pt x="11044140" y="5629392"/>
                  <a:pt x="10740557" y="5642051"/>
                </a:cubicBezTo>
                <a:cubicBezTo>
                  <a:pt x="8073644" y="5149019"/>
                  <a:pt x="5493031" y="5078127"/>
                  <a:pt x="480828" y="5642051"/>
                </a:cubicBezTo>
                <a:cubicBezTo>
                  <a:pt x="197716" y="5560313"/>
                  <a:pt x="12587" y="5432681"/>
                  <a:pt x="0" y="5077282"/>
                </a:cubicBezTo>
                <a:cubicBezTo>
                  <a:pt x="-292980" y="3345336"/>
                  <a:pt x="286182" y="2048645"/>
                  <a:pt x="0" y="564768"/>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570DB126-6336-DFD5-B98F-9AA71A0B4C5F}"/>
              </a:ext>
            </a:extLst>
          </p:cNvPr>
          <p:cNvSpPr txBox="1"/>
          <p:nvPr/>
        </p:nvSpPr>
        <p:spPr>
          <a:xfrm rot="21283382">
            <a:off x="618280" y="792810"/>
            <a:ext cx="18498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7D31">
                    <a:lumMod val="50000"/>
                  </a:srgbClr>
                </a:solidFill>
                <a:effectLst/>
                <a:uLnTx/>
                <a:uFillTx/>
                <a:latin typeface="#9Slide05 SVNClementine" panose="020F0502020204030203" pitchFamily="34" charset="0"/>
                <a:ea typeface="+mn-ea"/>
                <a:cs typeface="+mn-cs"/>
              </a:rPr>
              <a:t>Mở</a:t>
            </a:r>
            <a:endParaRPr kumimoji="0" lang="vi-VN" sz="8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9D99C170-48F2-47F7-91BF-6D48D26B4B1F}"/>
              </a:ext>
            </a:extLst>
          </p:cNvPr>
          <p:cNvSpPr txBox="1"/>
          <p:nvPr/>
        </p:nvSpPr>
        <p:spPr>
          <a:xfrm rot="21328966">
            <a:off x="4307528" y="952278"/>
            <a:ext cx="2549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vốn</a:t>
            </a:r>
            <a:endParaRPr kumimoji="0" lang="vi-VN" sz="8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96569920-EF1A-239C-686C-356FDA19B469}"/>
              </a:ext>
            </a:extLst>
          </p:cNvPr>
          <p:cNvSpPr txBox="1"/>
          <p:nvPr/>
        </p:nvSpPr>
        <p:spPr>
          <a:xfrm rot="358637">
            <a:off x="5924216" y="1006564"/>
            <a:ext cx="14663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70AD47">
                    <a:lumMod val="75000"/>
                  </a:srgbClr>
                </a:solidFill>
                <a:effectLst/>
                <a:uLnTx/>
                <a:uFillTx/>
                <a:latin typeface="#9Slide05 SVNClementine" panose="020F0502020204030203" pitchFamily="34" charset="0"/>
                <a:ea typeface="+mn-ea"/>
                <a:cs typeface="+mn-cs"/>
              </a:rPr>
              <a:t>từ</a:t>
            </a:r>
            <a:endParaRPr kumimoji="0" lang="vi-VN" sz="80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mn-cs"/>
            </a:endParaRPr>
          </a:p>
        </p:txBody>
      </p:sp>
      <p:sp>
        <p:nvSpPr>
          <p:cNvPr id="9" name="TextBox 8">
            <a:extLst>
              <a:ext uri="{FF2B5EF4-FFF2-40B4-BE49-F238E27FC236}">
                <a16:creationId xmlns="" xmlns:a16="http://schemas.microsoft.com/office/drawing/2014/main" id="{F52450EA-D4A9-42D3-1CC7-A1085271B535}"/>
              </a:ext>
            </a:extLst>
          </p:cNvPr>
          <p:cNvSpPr txBox="1"/>
          <p:nvPr/>
        </p:nvSpPr>
        <p:spPr>
          <a:xfrm rot="397492">
            <a:off x="2287110" y="867504"/>
            <a:ext cx="22754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000">
                    <a:lumMod val="75000"/>
                  </a:srgbClr>
                </a:solidFill>
                <a:effectLst/>
                <a:uLnTx/>
                <a:uFillTx/>
                <a:latin typeface="#9Slide05 SVNClementine" panose="020F0502020204030203" pitchFamily="34" charset="0"/>
                <a:ea typeface="+mn-ea"/>
                <a:cs typeface="+mn-cs"/>
              </a:rPr>
              <a:t>rộng</a:t>
            </a:r>
            <a:endParaRPr kumimoji="0" lang="en-US" sz="80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932CB3BF-8D5B-22D1-6B19-D1EFE0B75F5E}"/>
              </a:ext>
            </a:extLst>
          </p:cNvPr>
          <p:cNvSpPr txBox="1"/>
          <p:nvPr/>
        </p:nvSpPr>
        <p:spPr>
          <a:xfrm>
            <a:off x="1384607" y="3113314"/>
            <a:ext cx="7052441" cy="1569660"/>
          </a:xfrm>
          <a:prstGeom prst="rect">
            <a:avLst/>
          </a:prstGeom>
          <a:noFill/>
          <a:ln>
            <a:noFill/>
          </a:ln>
          <a:effectLst>
            <a:glow>
              <a:schemeClr val="accent1"/>
            </a:glow>
            <a:outerShdw sx="1000" sy="1000" algn="ctr" rotWithShape="0">
              <a:srgbClr val="000000"/>
            </a:outerShdw>
            <a:reflection endPos="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Times New Roman" panose="02020603050405020304" pitchFamily="18" charset="0"/>
                <a:cs typeface="Times New Roman" panose="02020603050405020304" pitchFamily="18" charset="0"/>
              </a:rPr>
              <a:t>Gia</a:t>
            </a:r>
            <a:r>
              <a:rPr kumimoji="0" lang="en-US" sz="9600" b="1" i="0" u="none" strike="noStrike" kern="1200" cap="none" spc="0" normalizeH="0" baseline="0" noProof="0" dirty="0">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Times New Roman" panose="02020603050405020304" pitchFamily="18" charset="0"/>
                <a:cs typeface="Times New Roman" panose="02020603050405020304" pitchFamily="18" charset="0"/>
              </a:rPr>
              <a:t> </a:t>
            </a:r>
            <a:r>
              <a:rPr kumimoji="0" lang="en-US" sz="9600" b="1" i="0" u="none" strike="noStrike" kern="1200" cap="none" spc="0" normalizeH="0" baseline="0" noProof="0" dirty="0" err="1">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Times New Roman" panose="02020603050405020304" pitchFamily="18" charset="0"/>
                <a:cs typeface="Times New Roman" panose="02020603050405020304" pitchFamily="18" charset="0"/>
              </a:rPr>
              <a:t>đình</a:t>
            </a:r>
            <a:endParaRPr kumimoji="0" lang="vi-VN" sz="9600" b="1" i="0" u="none" strike="noStrike" kern="1200" cap="none" spc="0" normalizeH="0" baseline="0" noProof="0" dirty="0">
              <a:ln w="31750">
                <a:solidFill>
                  <a:srgbClr val="EB5B69"/>
                </a:solidFill>
              </a:ln>
              <a:solidFill>
                <a:srgbClr val="EB5B69"/>
              </a:solidFill>
              <a:effectLst>
                <a:outerShdw blurRad="50800" dist="12700" dir="5400000" sx="1000" sy="1000" algn="ctr" rotWithShape="0">
                  <a:srgbClr val="000000">
                    <a:alpha val="96000"/>
                  </a:srgbClr>
                </a:outerShdw>
              </a:effectLst>
              <a:uLnTx/>
              <a:uFillTx/>
              <a:latin typeface="Times New Roman" panose="02020603050405020304" pitchFamily="18" charset="0"/>
              <a:cs typeface="Times New Roman" panose="02020603050405020304" pitchFamily="18" charset="0"/>
            </a:endParaRPr>
          </a:p>
        </p:txBody>
      </p:sp>
      <p:pic>
        <p:nvPicPr>
          <p:cNvPr id="13" name="Picture 2" descr="Hình ảnh đã tải lên">
            <a:extLst>
              <a:ext uri="{FF2B5EF4-FFF2-40B4-BE49-F238E27FC236}">
                <a16:creationId xmlns="" xmlns:a16="http://schemas.microsoft.com/office/drawing/2014/main" id="{075B623E-3C56-C728-2613-EBB99294A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565" y="367672"/>
            <a:ext cx="4070162" cy="4070162"/>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482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14:presetBounceEnd="74000">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14:bounceEnd="74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74000">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14:bounceEnd="74000">
                                          <p:cBhvr additive="base">
                                            <p:cTn id="1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74000">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14:bounceEnd="74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74000">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14:presetBounceEnd="74000">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14:bounceEnd="74000">
                                          <p:cBhvr additive="base">
                                            <p:cTn id="27" dur="500" fill="hold"/>
                                            <p:tgtEl>
                                              <p:spTgt spid="8"/>
                                            </p:tgtEl>
                                            <p:attrNameLst>
                                              <p:attrName>ppt_x</p:attrName>
                                            </p:attrNameLst>
                                          </p:cBhvr>
                                          <p:tavLst>
                                            <p:tav tm="0">
                                              <p:val>
                                                <p:strVal val="#ppt_x"/>
                                              </p:val>
                                            </p:tav>
                                            <p:tav tm="100000">
                                              <p:val>
                                                <p:strVal val="#ppt_x"/>
                                              </p:val>
                                            </p:tav>
                                          </p:tavLst>
                                        </p:anim>
                                        <p:anim calcmode="lin" valueType="num" p14:bounceEnd="74000">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8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8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1398358" y="772293"/>
            <a:ext cx="10322834" cy="4802405"/>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 Tìm từ ngữ ở bài tập 2 phù hợp với mỗi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Cậu mợ luôn quan tâm       anh em chúng tôi.</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b. Bà rất          các cháu.</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 Chúng tôi            ngày về thăm quê.</a:t>
            </a:r>
          </a:p>
        </p:txBody>
      </p:sp>
      <p:pic>
        <p:nvPicPr>
          <p:cNvPr id="4" name="Picture 3">
            <a:extLst>
              <a:ext uri="{FF2B5EF4-FFF2-40B4-BE49-F238E27FC236}">
                <a16:creationId xmlns="" xmlns:a16="http://schemas.microsoft.com/office/drawing/2014/main" id="{1B92F573-D838-49BA-8926-C0AB732CB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4974" y="1254412"/>
            <a:ext cx="540825" cy="519191"/>
          </a:xfrm>
          <a:prstGeom prst="rect">
            <a:avLst/>
          </a:prstGeom>
        </p:spPr>
      </p:pic>
      <p:pic>
        <p:nvPicPr>
          <p:cNvPr id="111" name="Picture 110">
            <a:extLst>
              <a:ext uri="{FF2B5EF4-FFF2-40B4-BE49-F238E27FC236}">
                <a16:creationId xmlns="" xmlns:a16="http://schemas.microsoft.com/office/drawing/2014/main" id="{1C19B58E-8D5C-4864-B747-F8D60654E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886" y="2548639"/>
            <a:ext cx="540825" cy="519191"/>
          </a:xfrm>
          <a:prstGeom prst="rect">
            <a:avLst/>
          </a:prstGeom>
        </p:spPr>
      </p:pic>
      <p:pic>
        <p:nvPicPr>
          <p:cNvPr id="112" name="Picture 111">
            <a:extLst>
              <a:ext uri="{FF2B5EF4-FFF2-40B4-BE49-F238E27FC236}">
                <a16:creationId xmlns="" xmlns:a16="http://schemas.microsoft.com/office/drawing/2014/main" id="{DEB2C082-CE59-4318-8434-DA534F2FF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3384" y="3758461"/>
            <a:ext cx="540825" cy="519191"/>
          </a:xfrm>
          <a:prstGeom prst="rect">
            <a:avLst/>
          </a:prstGeom>
        </p:spPr>
      </p:pic>
      <p:pic>
        <p:nvPicPr>
          <p:cNvPr id="113" name="Picture 112">
            <a:extLst>
              <a:ext uri="{FF2B5EF4-FFF2-40B4-BE49-F238E27FC236}">
                <a16:creationId xmlns="" xmlns:a16="http://schemas.microsoft.com/office/drawing/2014/main" id="{EC0C459B-78A3-42DA-8DBE-CCA375F24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364" y="4993932"/>
            <a:ext cx="540825" cy="519191"/>
          </a:xfrm>
          <a:prstGeom prst="rect">
            <a:avLst/>
          </a:prstGeom>
        </p:spPr>
      </p:pic>
    </p:spTree>
    <p:extLst>
      <p:ext uri="{BB962C8B-B14F-4D97-AF65-F5344CB8AC3E}">
        <p14:creationId xmlns:p14="http://schemas.microsoft.com/office/powerpoint/2010/main" val="249647880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1" name="Group 110">
            <a:extLst>
              <a:ext uri="{FF2B5EF4-FFF2-40B4-BE49-F238E27FC236}">
                <a16:creationId xmlns="" xmlns:a16="http://schemas.microsoft.com/office/drawing/2014/main" id="{8B927626-A3F7-46D7-AF40-CBFE555E3EA5}"/>
              </a:ext>
            </a:extLst>
          </p:cNvPr>
          <p:cNvGrpSpPr/>
          <p:nvPr/>
        </p:nvGrpSpPr>
        <p:grpSpPr>
          <a:xfrm>
            <a:off x="1960065" y="500123"/>
            <a:ext cx="8271870" cy="5857754"/>
            <a:chOff x="1752663" y="0"/>
            <a:chExt cx="8881471" cy="6289444"/>
          </a:xfrm>
        </p:grpSpPr>
        <p:grpSp>
          <p:nvGrpSpPr>
            <p:cNvPr id="112" name="Group 111">
              <a:extLst>
                <a:ext uri="{FF2B5EF4-FFF2-40B4-BE49-F238E27FC236}">
                  <a16:creationId xmlns="" xmlns:a16="http://schemas.microsoft.com/office/drawing/2014/main" id="{57DBFAA7-8B05-40E4-8B79-88A34E83C0B5}"/>
                </a:ext>
              </a:extLst>
            </p:cNvPr>
            <p:cNvGrpSpPr/>
            <p:nvPr/>
          </p:nvGrpSpPr>
          <p:grpSpPr>
            <a:xfrm>
              <a:off x="1752663" y="0"/>
              <a:ext cx="8881471" cy="6289444"/>
              <a:chOff x="1752663" y="0"/>
              <a:chExt cx="8881471" cy="6289444"/>
            </a:xfrm>
          </p:grpSpPr>
          <p:pic>
            <p:nvPicPr>
              <p:cNvPr id="115" name="Graphic 114">
                <a:extLst>
                  <a:ext uri="{FF2B5EF4-FFF2-40B4-BE49-F238E27FC236}">
                    <a16:creationId xmlns="" xmlns:a16="http://schemas.microsoft.com/office/drawing/2014/main" id="{91368DF1-BD5C-481F-A4B7-50080A8A55E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68334" flipH="1">
                <a:off x="2316866" y="143864"/>
                <a:ext cx="3556994" cy="4345263"/>
              </a:xfrm>
              <a:prstGeom prst="rect">
                <a:avLst/>
              </a:prstGeom>
            </p:spPr>
          </p:pic>
          <p:pic>
            <p:nvPicPr>
              <p:cNvPr id="117" name="Graphic 116">
                <a:extLst>
                  <a:ext uri="{FF2B5EF4-FFF2-40B4-BE49-F238E27FC236}">
                    <a16:creationId xmlns="" xmlns:a16="http://schemas.microsoft.com/office/drawing/2014/main" id="{0B32BEC0-9BBE-4E9A-90D8-BD0B8644E23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686559" y="0"/>
                <a:ext cx="5947575" cy="6255575"/>
              </a:xfrm>
              <a:prstGeom prst="rect">
                <a:avLst/>
              </a:prstGeom>
            </p:spPr>
          </p:pic>
          <p:sp>
            <p:nvSpPr>
              <p:cNvPr id="119" name="Rectangle 118">
                <a:extLst>
                  <a:ext uri="{FF2B5EF4-FFF2-40B4-BE49-F238E27FC236}">
                    <a16:creationId xmlns="" xmlns:a16="http://schemas.microsoft.com/office/drawing/2014/main" id="{66352A15-E490-4EDE-A8F3-3DE24EF95604}"/>
                  </a:ext>
                </a:extLst>
              </p:cNvPr>
              <p:cNvSpPr/>
              <p:nvPr/>
            </p:nvSpPr>
            <p:spPr>
              <a:xfrm>
                <a:off x="1752663" y="4308244"/>
                <a:ext cx="8845101" cy="1981200"/>
              </a:xfrm>
              <a:prstGeom prst="rect">
                <a:avLst/>
              </a:prstGeom>
              <a:solidFill>
                <a:srgbClr val="FFFFFF"/>
              </a:solidFill>
              <a:ln w="76200">
                <a:solidFill>
                  <a:srgbClr val="6D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3" name="Google Shape;586;p27">
              <a:extLst>
                <a:ext uri="{FF2B5EF4-FFF2-40B4-BE49-F238E27FC236}">
                  <a16:creationId xmlns="" xmlns:a16="http://schemas.microsoft.com/office/drawing/2014/main" id="{EB8F0547-1F7B-415F-9BC2-DCA16CFBF05C}"/>
                </a:ext>
              </a:extLst>
            </p:cNvPr>
            <p:cNvSpPr txBox="1">
              <a:spLocks/>
            </p:cNvSpPr>
            <p:nvPr/>
          </p:nvSpPr>
          <p:spPr>
            <a:xfrm rot="-182">
              <a:off x="1786572" y="4495968"/>
              <a:ext cx="8811190" cy="160006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en-US" sz="6000" b="0" i="0" u="none" strike="noStrike" kern="0" cap="none" spc="0" normalizeH="0" baseline="0" noProof="0" dirty="0">
                  <a:ln w="31750">
                    <a:solidFill>
                      <a:srgbClr val="6D1E16"/>
                    </a:solidFill>
                  </a:ln>
                  <a:solidFill>
                    <a:srgbClr val="E7E6E6">
                      <a:lumMod val="75000"/>
                    </a:srgbClr>
                  </a:solidFill>
                  <a:effectLst/>
                  <a:uLnTx/>
                  <a:uFillTx/>
                  <a:latin typeface="UTM Cookies" panose="02040603050506020204" pitchFamily="18" charset="0"/>
                  <a:sym typeface="Odibee Sans"/>
                </a:rPr>
                <a:t>THẢO LUẬN NHÓM</a:t>
              </a:r>
            </a:p>
          </p:txBody>
        </p:sp>
      </p:grpSp>
    </p:spTree>
    <p:extLst>
      <p:ext uri="{BB962C8B-B14F-4D97-AF65-F5344CB8AC3E}">
        <p14:creationId xmlns:p14="http://schemas.microsoft.com/office/powerpoint/2010/main" val="250359831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14:bounceEnd="70000">
                                          <p:cBhvr additive="base">
                                            <p:cTn id="7" dur="500" fill="hold"/>
                                            <p:tgtEl>
                                              <p:spTgt spid="111"/>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1398358" y="772293"/>
            <a:ext cx="10322834" cy="4802405"/>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 Tìm từ ngữ ở bài tập 2 phù hợp với mỗi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 Cậu mợ luôn quan tâm                  anh em chúng tôi.</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b. Bà rất                          các cháu.</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 Chúng tôi                      ngày về thăm quê.</a:t>
            </a:r>
          </a:p>
        </p:txBody>
      </p:sp>
      <p:pic>
        <p:nvPicPr>
          <p:cNvPr id="4" name="Picture 3">
            <a:extLst>
              <a:ext uri="{FF2B5EF4-FFF2-40B4-BE49-F238E27FC236}">
                <a16:creationId xmlns="" xmlns:a16="http://schemas.microsoft.com/office/drawing/2014/main" id="{1B92F573-D838-49BA-8926-C0AB732CB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4974" y="1254412"/>
            <a:ext cx="540825" cy="519191"/>
          </a:xfrm>
          <a:prstGeom prst="rect">
            <a:avLst/>
          </a:prstGeom>
        </p:spPr>
      </p:pic>
      <p:pic>
        <p:nvPicPr>
          <p:cNvPr id="111" name="Picture 110">
            <a:extLst>
              <a:ext uri="{FF2B5EF4-FFF2-40B4-BE49-F238E27FC236}">
                <a16:creationId xmlns="" xmlns:a16="http://schemas.microsoft.com/office/drawing/2014/main" id="{1C19B58E-8D5C-4864-B747-F8D60654E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068" y="2520503"/>
            <a:ext cx="540825" cy="519191"/>
          </a:xfrm>
          <a:prstGeom prst="rect">
            <a:avLst/>
          </a:prstGeom>
        </p:spPr>
      </p:pic>
      <p:pic>
        <p:nvPicPr>
          <p:cNvPr id="112" name="Picture 111">
            <a:extLst>
              <a:ext uri="{FF2B5EF4-FFF2-40B4-BE49-F238E27FC236}">
                <a16:creationId xmlns="" xmlns:a16="http://schemas.microsoft.com/office/drawing/2014/main" id="{DEB2C082-CE59-4318-8434-DA534F2FF2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0160" y="3745766"/>
            <a:ext cx="540825" cy="519191"/>
          </a:xfrm>
          <a:prstGeom prst="rect">
            <a:avLst/>
          </a:prstGeom>
        </p:spPr>
      </p:pic>
      <p:pic>
        <p:nvPicPr>
          <p:cNvPr id="113" name="Picture 112">
            <a:extLst>
              <a:ext uri="{FF2B5EF4-FFF2-40B4-BE49-F238E27FC236}">
                <a16:creationId xmlns="" xmlns:a16="http://schemas.microsoft.com/office/drawing/2014/main" id="{EC0C459B-78A3-42DA-8DBE-CCA375F24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869" y="5055507"/>
            <a:ext cx="540825" cy="519191"/>
          </a:xfrm>
          <a:prstGeom prst="rect">
            <a:avLst/>
          </a:prstGeom>
        </p:spPr>
      </p:pic>
      <p:sp>
        <p:nvSpPr>
          <p:cNvPr id="114" name="TextBox 113">
            <a:extLst>
              <a:ext uri="{FF2B5EF4-FFF2-40B4-BE49-F238E27FC236}">
                <a16:creationId xmlns="" xmlns:a16="http://schemas.microsoft.com/office/drawing/2014/main" id="{A0E8CE2A-2271-4A14-9787-4DFFD00A8015}"/>
              </a:ext>
            </a:extLst>
          </p:cNvPr>
          <p:cNvSpPr txBox="1"/>
          <p:nvPr/>
        </p:nvSpPr>
        <p:spPr>
          <a:xfrm>
            <a:off x="6270445" y="1965960"/>
            <a:ext cx="2015426"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săn sóc</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5" name="TextBox 114">
            <a:extLst>
              <a:ext uri="{FF2B5EF4-FFF2-40B4-BE49-F238E27FC236}">
                <a16:creationId xmlns="" xmlns:a16="http://schemas.microsoft.com/office/drawing/2014/main" id="{EE2ACEEA-F9A1-4DEF-9EB8-0FF4B907E088}"/>
              </a:ext>
            </a:extLst>
          </p:cNvPr>
          <p:cNvSpPr txBox="1"/>
          <p:nvPr/>
        </p:nvSpPr>
        <p:spPr>
          <a:xfrm>
            <a:off x="3254242" y="3191223"/>
            <a:ext cx="2595253"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yêu</a:t>
            </a:r>
            <a:r>
              <a:rPr kumimoji="0" lang="en-US" sz="3200" b="1" i="0" u="none" strike="noStrike" kern="1200" cap="none" spc="0" normalizeH="0" noProof="0">
                <a:ln>
                  <a:noFill/>
                </a:ln>
                <a:solidFill>
                  <a:sysClr val="windowText" lastClr="000000"/>
                </a:solidFill>
                <a:effectLst/>
                <a:uLnTx/>
                <a:uFillTx/>
                <a:latin typeface="Arial" panose="020B0604020202020204" pitchFamily="34" charset="0"/>
                <a:ea typeface="+mn-ea"/>
                <a:cs typeface="Arial" panose="020B0604020202020204" pitchFamily="34" charset="0"/>
              </a:rPr>
              <a:t> thương</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6" name="TextBox 115">
            <a:extLst>
              <a:ext uri="{FF2B5EF4-FFF2-40B4-BE49-F238E27FC236}">
                <a16:creationId xmlns="" xmlns:a16="http://schemas.microsoft.com/office/drawing/2014/main" id="{1DCA5676-EBF5-4A3E-B693-38C53821E44D}"/>
              </a:ext>
            </a:extLst>
          </p:cNvPr>
          <p:cNvSpPr txBox="1"/>
          <p:nvPr/>
        </p:nvSpPr>
        <p:spPr>
          <a:xfrm>
            <a:off x="3831893" y="4428718"/>
            <a:ext cx="2595253" cy="1109086"/>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mong chờ</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73926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par>
                                <p:cTn id="10" presetID="53" presetClass="exit" presetSubtype="32" fill="hold" nodeType="withEffect">
                                  <p:stCondLst>
                                    <p:cond delay="0"/>
                                  </p:stCondLst>
                                  <p:childTnLst>
                                    <p:anim calcmode="lin" valueType="num">
                                      <p:cBhvr>
                                        <p:cTn id="11" dur="500"/>
                                        <p:tgtEl>
                                          <p:spTgt spid="111"/>
                                        </p:tgtEl>
                                        <p:attrNameLst>
                                          <p:attrName>ppt_w</p:attrName>
                                        </p:attrNameLst>
                                      </p:cBhvr>
                                      <p:tavLst>
                                        <p:tav tm="0">
                                          <p:val>
                                            <p:strVal val="ppt_w"/>
                                          </p:val>
                                        </p:tav>
                                        <p:tav tm="100000">
                                          <p:val>
                                            <p:fltVal val="0"/>
                                          </p:val>
                                        </p:tav>
                                      </p:tavLst>
                                    </p:anim>
                                    <p:anim calcmode="lin" valueType="num">
                                      <p:cBhvr>
                                        <p:cTn id="12" dur="500"/>
                                        <p:tgtEl>
                                          <p:spTgt spid="111"/>
                                        </p:tgtEl>
                                        <p:attrNameLst>
                                          <p:attrName>ppt_h</p:attrName>
                                        </p:attrNameLst>
                                      </p:cBhvr>
                                      <p:tavLst>
                                        <p:tav tm="0">
                                          <p:val>
                                            <p:strVal val="ppt_h"/>
                                          </p:val>
                                        </p:tav>
                                        <p:tav tm="100000">
                                          <p:val>
                                            <p:fltVal val="0"/>
                                          </p:val>
                                        </p:tav>
                                      </p:tavLst>
                                    </p:anim>
                                    <p:animEffect transition="out" filter="fade">
                                      <p:cBhvr>
                                        <p:cTn id="13" dur="500"/>
                                        <p:tgtEl>
                                          <p:spTgt spid="111"/>
                                        </p:tgtEl>
                                      </p:cBhvr>
                                    </p:animEffect>
                                    <p:set>
                                      <p:cBhvr>
                                        <p:cTn id="14" dur="1" fill="hold">
                                          <p:stCondLst>
                                            <p:cond delay="499"/>
                                          </p:stCondLst>
                                        </p:cTn>
                                        <p:tgtEl>
                                          <p:spTgt spid="1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p:cTn id="19" dur="500" fill="hold"/>
                                        <p:tgtEl>
                                          <p:spTgt spid="115"/>
                                        </p:tgtEl>
                                        <p:attrNameLst>
                                          <p:attrName>ppt_w</p:attrName>
                                        </p:attrNameLst>
                                      </p:cBhvr>
                                      <p:tavLst>
                                        <p:tav tm="0">
                                          <p:val>
                                            <p:fltVal val="0"/>
                                          </p:val>
                                        </p:tav>
                                        <p:tav tm="100000">
                                          <p:val>
                                            <p:strVal val="#ppt_w"/>
                                          </p:val>
                                        </p:tav>
                                      </p:tavLst>
                                    </p:anim>
                                    <p:anim calcmode="lin" valueType="num">
                                      <p:cBhvr>
                                        <p:cTn id="20" dur="500" fill="hold"/>
                                        <p:tgtEl>
                                          <p:spTgt spid="115"/>
                                        </p:tgtEl>
                                        <p:attrNameLst>
                                          <p:attrName>ppt_h</p:attrName>
                                        </p:attrNameLst>
                                      </p:cBhvr>
                                      <p:tavLst>
                                        <p:tav tm="0">
                                          <p:val>
                                            <p:fltVal val="0"/>
                                          </p:val>
                                        </p:tav>
                                        <p:tav tm="100000">
                                          <p:val>
                                            <p:strVal val="#ppt_h"/>
                                          </p:val>
                                        </p:tav>
                                      </p:tavLst>
                                    </p:anim>
                                    <p:animEffect transition="in" filter="fade">
                                      <p:cBhvr>
                                        <p:cTn id="21" dur="500"/>
                                        <p:tgtEl>
                                          <p:spTgt spid="115"/>
                                        </p:tgtEl>
                                      </p:cBhvr>
                                    </p:animEffect>
                                  </p:childTnLst>
                                </p:cTn>
                              </p:par>
                              <p:par>
                                <p:cTn id="22" presetID="53" presetClass="exit" presetSubtype="32" fill="hold" nodeType="withEffect">
                                  <p:stCondLst>
                                    <p:cond delay="0"/>
                                  </p:stCondLst>
                                  <p:childTnLst>
                                    <p:anim calcmode="lin" valueType="num">
                                      <p:cBhvr>
                                        <p:cTn id="23" dur="500"/>
                                        <p:tgtEl>
                                          <p:spTgt spid="112"/>
                                        </p:tgtEl>
                                        <p:attrNameLst>
                                          <p:attrName>ppt_w</p:attrName>
                                        </p:attrNameLst>
                                      </p:cBhvr>
                                      <p:tavLst>
                                        <p:tav tm="0">
                                          <p:val>
                                            <p:strVal val="ppt_w"/>
                                          </p:val>
                                        </p:tav>
                                        <p:tav tm="100000">
                                          <p:val>
                                            <p:fltVal val="0"/>
                                          </p:val>
                                        </p:tav>
                                      </p:tavLst>
                                    </p:anim>
                                    <p:anim calcmode="lin" valueType="num">
                                      <p:cBhvr>
                                        <p:cTn id="24" dur="500"/>
                                        <p:tgtEl>
                                          <p:spTgt spid="112"/>
                                        </p:tgtEl>
                                        <p:attrNameLst>
                                          <p:attrName>ppt_h</p:attrName>
                                        </p:attrNameLst>
                                      </p:cBhvr>
                                      <p:tavLst>
                                        <p:tav tm="0">
                                          <p:val>
                                            <p:strVal val="ppt_h"/>
                                          </p:val>
                                        </p:tav>
                                        <p:tav tm="100000">
                                          <p:val>
                                            <p:fltVal val="0"/>
                                          </p:val>
                                        </p:tav>
                                      </p:tavLst>
                                    </p:anim>
                                    <p:animEffect transition="out" filter="fade">
                                      <p:cBhvr>
                                        <p:cTn id="25" dur="500"/>
                                        <p:tgtEl>
                                          <p:spTgt spid="112"/>
                                        </p:tgtEl>
                                      </p:cBhvr>
                                    </p:animEffect>
                                    <p:set>
                                      <p:cBhvr>
                                        <p:cTn id="26" dur="1" fill="hold">
                                          <p:stCondLst>
                                            <p:cond delay="499"/>
                                          </p:stCondLst>
                                        </p:cTn>
                                        <p:tgtEl>
                                          <p:spTgt spid="1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p:cTn id="31" dur="500" fill="hold"/>
                                        <p:tgtEl>
                                          <p:spTgt spid="116"/>
                                        </p:tgtEl>
                                        <p:attrNameLst>
                                          <p:attrName>ppt_w</p:attrName>
                                        </p:attrNameLst>
                                      </p:cBhvr>
                                      <p:tavLst>
                                        <p:tav tm="0">
                                          <p:val>
                                            <p:fltVal val="0"/>
                                          </p:val>
                                        </p:tav>
                                        <p:tav tm="100000">
                                          <p:val>
                                            <p:strVal val="#ppt_w"/>
                                          </p:val>
                                        </p:tav>
                                      </p:tavLst>
                                    </p:anim>
                                    <p:anim calcmode="lin" valueType="num">
                                      <p:cBhvr>
                                        <p:cTn id="32" dur="500" fill="hold"/>
                                        <p:tgtEl>
                                          <p:spTgt spid="116"/>
                                        </p:tgtEl>
                                        <p:attrNameLst>
                                          <p:attrName>ppt_h</p:attrName>
                                        </p:attrNameLst>
                                      </p:cBhvr>
                                      <p:tavLst>
                                        <p:tav tm="0">
                                          <p:val>
                                            <p:fltVal val="0"/>
                                          </p:val>
                                        </p:tav>
                                        <p:tav tm="100000">
                                          <p:val>
                                            <p:strVal val="#ppt_h"/>
                                          </p:val>
                                        </p:tav>
                                      </p:tavLst>
                                    </p:anim>
                                    <p:animEffect transition="in" filter="fade">
                                      <p:cBhvr>
                                        <p:cTn id="33" dur="500"/>
                                        <p:tgtEl>
                                          <p:spTgt spid="116"/>
                                        </p:tgtEl>
                                      </p:cBhvr>
                                    </p:animEffect>
                                  </p:childTnLst>
                                </p:cTn>
                              </p:par>
                              <p:par>
                                <p:cTn id="34" presetID="53" presetClass="exit" presetSubtype="32" fill="hold" nodeType="withEffect">
                                  <p:stCondLst>
                                    <p:cond delay="0"/>
                                  </p:stCondLst>
                                  <p:childTnLst>
                                    <p:anim calcmode="lin" valueType="num">
                                      <p:cBhvr>
                                        <p:cTn id="35" dur="500"/>
                                        <p:tgtEl>
                                          <p:spTgt spid="113"/>
                                        </p:tgtEl>
                                        <p:attrNameLst>
                                          <p:attrName>ppt_w</p:attrName>
                                        </p:attrNameLst>
                                      </p:cBhvr>
                                      <p:tavLst>
                                        <p:tav tm="0">
                                          <p:val>
                                            <p:strVal val="ppt_w"/>
                                          </p:val>
                                        </p:tav>
                                        <p:tav tm="100000">
                                          <p:val>
                                            <p:fltVal val="0"/>
                                          </p:val>
                                        </p:tav>
                                      </p:tavLst>
                                    </p:anim>
                                    <p:anim calcmode="lin" valueType="num">
                                      <p:cBhvr>
                                        <p:cTn id="36" dur="500"/>
                                        <p:tgtEl>
                                          <p:spTgt spid="113"/>
                                        </p:tgtEl>
                                        <p:attrNameLst>
                                          <p:attrName>ppt_h</p:attrName>
                                        </p:attrNameLst>
                                      </p:cBhvr>
                                      <p:tavLst>
                                        <p:tav tm="0">
                                          <p:val>
                                            <p:strVal val="ppt_h"/>
                                          </p:val>
                                        </p:tav>
                                        <p:tav tm="100000">
                                          <p:val>
                                            <p:fltVal val="0"/>
                                          </p:val>
                                        </p:tav>
                                      </p:tavLst>
                                    </p:anim>
                                    <p:animEffect transition="out" filter="fade">
                                      <p:cBhvr>
                                        <p:cTn id="37" dur="500"/>
                                        <p:tgtEl>
                                          <p:spTgt spid="113"/>
                                        </p:tgtEl>
                                      </p:cBhvr>
                                    </p:animEffect>
                                    <p:set>
                                      <p:cBhvr>
                                        <p:cTn id="38"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1625793" y="815055"/>
            <a:ext cx="8933608" cy="107721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4. Chọn từ ngữ ở thẻ màu xanh phù hợp với từ ngữ ở thẻ màu hồng để tạo thành câu:</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 xmlns:a16="http://schemas.microsoft.com/office/drawing/2014/main" id="{6BD91013-1862-42E5-8801-EC451F4AD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64" y="2278726"/>
            <a:ext cx="5508981" cy="653110"/>
          </a:xfrm>
          <a:prstGeom prst="rect">
            <a:avLst/>
          </a:prstGeom>
        </p:spPr>
      </p:pic>
      <p:pic>
        <p:nvPicPr>
          <p:cNvPr id="8" name="Picture 7">
            <a:extLst>
              <a:ext uri="{FF2B5EF4-FFF2-40B4-BE49-F238E27FC236}">
                <a16:creationId xmlns="" xmlns:a16="http://schemas.microsoft.com/office/drawing/2014/main" id="{358525CE-03AF-4141-9DD7-E9D2E5571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83" y="3468629"/>
            <a:ext cx="5532928" cy="653110"/>
          </a:xfrm>
          <a:prstGeom prst="rect">
            <a:avLst/>
          </a:prstGeom>
        </p:spPr>
      </p:pic>
      <p:pic>
        <p:nvPicPr>
          <p:cNvPr id="10" name="Picture 9">
            <a:extLst>
              <a:ext uri="{FF2B5EF4-FFF2-40B4-BE49-F238E27FC236}">
                <a16:creationId xmlns="" xmlns:a16="http://schemas.microsoft.com/office/drawing/2014/main" id="{CC8A37BB-8F75-48A5-AB5A-A40645517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15" y="4833563"/>
            <a:ext cx="5589882" cy="616419"/>
          </a:xfrm>
          <a:prstGeom prst="rect">
            <a:avLst/>
          </a:prstGeom>
        </p:spPr>
      </p:pic>
      <p:pic>
        <p:nvPicPr>
          <p:cNvPr id="12" name="Picture 11">
            <a:extLst>
              <a:ext uri="{FF2B5EF4-FFF2-40B4-BE49-F238E27FC236}">
                <a16:creationId xmlns="" xmlns:a16="http://schemas.microsoft.com/office/drawing/2014/main" id="{B7578EFC-D0A6-47A7-B506-2BD26EFB17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9362" y="2243624"/>
            <a:ext cx="5305430" cy="653110"/>
          </a:xfrm>
          <a:prstGeom prst="rect">
            <a:avLst/>
          </a:prstGeom>
        </p:spPr>
      </p:pic>
      <p:pic>
        <p:nvPicPr>
          <p:cNvPr id="14" name="Picture 13">
            <a:extLst>
              <a:ext uri="{FF2B5EF4-FFF2-40B4-BE49-F238E27FC236}">
                <a16:creationId xmlns="" xmlns:a16="http://schemas.microsoft.com/office/drawing/2014/main" id="{78243774-207D-4E21-9E33-9570AD3FCC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8356" y="3446127"/>
            <a:ext cx="5547078" cy="653110"/>
          </a:xfrm>
          <a:prstGeom prst="rect">
            <a:avLst/>
          </a:prstGeom>
        </p:spPr>
      </p:pic>
      <p:pic>
        <p:nvPicPr>
          <p:cNvPr id="16" name="Picture 15">
            <a:extLst>
              <a:ext uri="{FF2B5EF4-FFF2-40B4-BE49-F238E27FC236}">
                <a16:creationId xmlns="" xmlns:a16="http://schemas.microsoft.com/office/drawing/2014/main" id="{721F1962-5639-4D48-A6B9-DE23C2A1F5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3450" y="4630138"/>
            <a:ext cx="5522970" cy="1077652"/>
          </a:xfrm>
          <a:prstGeom prst="rect">
            <a:avLst/>
          </a:prstGeom>
        </p:spPr>
      </p:pic>
    </p:spTree>
    <p:extLst>
      <p:ext uri="{BB962C8B-B14F-4D97-AF65-F5344CB8AC3E}">
        <p14:creationId xmlns:p14="http://schemas.microsoft.com/office/powerpoint/2010/main" val="15283083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1.48148E-6 L -0.04309 0.37384 " pathEditMode="relative" rAng="0" ptsTypes="AA">
                                      <p:cBhvr>
                                        <p:cTn id="6" dur="2000" fill="hold"/>
                                        <p:tgtEl>
                                          <p:spTgt spid="12"/>
                                        </p:tgtEl>
                                        <p:attrNameLst>
                                          <p:attrName>ppt_x</p:attrName>
                                          <p:attrName>ppt_y</p:attrName>
                                        </p:attrNameLst>
                                      </p:cBhvr>
                                      <p:rCtr x="-2161" y="18681"/>
                                    </p:animMotion>
                                  </p:childTnLst>
                                </p:cTn>
                              </p:par>
                              <p:par>
                                <p:cTn id="7" presetID="42" presetClass="path" presetSubtype="0" accel="50000" decel="50000" fill="hold" nodeType="withEffect">
                                  <p:stCondLst>
                                    <p:cond delay="0"/>
                                  </p:stCondLst>
                                  <p:childTnLst>
                                    <p:animMotion origin="layout" path="M 2.08333E-6 0 L -0.04206 -0.17222 " pathEditMode="relative" rAng="0" ptsTypes="AA">
                                      <p:cBhvr>
                                        <p:cTn id="8" dur="2000" fill="hold"/>
                                        <p:tgtEl>
                                          <p:spTgt spid="14"/>
                                        </p:tgtEl>
                                        <p:attrNameLst>
                                          <p:attrName>ppt_x</p:attrName>
                                          <p:attrName>ppt_y</p:attrName>
                                        </p:attrNameLst>
                                      </p:cBhvr>
                                      <p:rCtr x="-2109" y="-8611"/>
                                    </p:animMotion>
                                  </p:childTnLst>
                                </p:cTn>
                              </p:par>
                              <p:par>
                                <p:cTn id="9" presetID="42" presetClass="path" presetSubtype="0" accel="50000" decel="50000" fill="hold" nodeType="withEffect">
                                  <p:stCondLst>
                                    <p:cond delay="0"/>
                                  </p:stCondLst>
                                  <p:childTnLst>
                                    <p:animMotion origin="layout" path="M -3.95833E-6 -3.7037E-6 L -0.06132 -0.2037 " pathEditMode="relative" rAng="0" ptsTypes="AA">
                                      <p:cBhvr>
                                        <p:cTn id="10" dur="2000" fill="hold"/>
                                        <p:tgtEl>
                                          <p:spTgt spid="16"/>
                                        </p:tgtEl>
                                        <p:attrNameLst>
                                          <p:attrName>ppt_x</p:attrName>
                                          <p:attrName>ppt_y</p:attrName>
                                        </p:attrNameLst>
                                      </p:cBhvr>
                                      <p:rCtr x="-3073"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 xmlns:a16="http://schemas.microsoft.com/office/drawing/2014/main" id="{C77F1BA6-BA2F-B6C0-8CF1-351869472EF1}"/>
              </a:ext>
            </a:extLst>
          </p:cNvPr>
          <p:cNvSpPr/>
          <p:nvPr/>
        </p:nvSpPr>
        <p:spPr>
          <a:xfrm>
            <a:off x="359181" y="1439917"/>
            <a:ext cx="6314888" cy="1989084"/>
          </a:xfrm>
          <a:custGeom>
            <a:avLst/>
            <a:gdLst>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 name="connsiteX0" fmla="*/ 0 w 6314888"/>
              <a:gd name="connsiteY0" fmla="*/ 199106 h 1989084"/>
              <a:gd name="connsiteX1" fmla="*/ 270588 w 6314888"/>
              <a:gd name="connsiteY1" fmla="*/ 0 h 1989084"/>
              <a:gd name="connsiteX2" fmla="*/ 6044299 w 6314888"/>
              <a:gd name="connsiteY2" fmla="*/ 0 h 1989084"/>
              <a:gd name="connsiteX3" fmla="*/ 6314888 w 6314888"/>
              <a:gd name="connsiteY3" fmla="*/ 199106 h 1989084"/>
              <a:gd name="connsiteX4" fmla="*/ 6314888 w 6314888"/>
              <a:gd name="connsiteY4" fmla="*/ 1789976 h 1989084"/>
              <a:gd name="connsiteX5" fmla="*/ 6044299 w 6314888"/>
              <a:gd name="connsiteY5" fmla="*/ 1989084 h 1989084"/>
              <a:gd name="connsiteX6" fmla="*/ 270588 w 6314888"/>
              <a:gd name="connsiteY6" fmla="*/ 1989084 h 1989084"/>
              <a:gd name="connsiteX7" fmla="*/ 0 w 6314888"/>
              <a:gd name="connsiteY7" fmla="*/ 1789976 h 1989084"/>
              <a:gd name="connsiteX8" fmla="*/ 0 w 6314888"/>
              <a:gd name="connsiteY8" fmla="*/ 199106 h 198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1989084" fill="none" extrusionOk="0">
                <a:moveTo>
                  <a:pt x="0" y="199106"/>
                </a:moveTo>
                <a:cubicBezTo>
                  <a:pt x="1886" y="102112"/>
                  <a:pt x="167509" y="-26313"/>
                  <a:pt x="270588" y="0"/>
                </a:cubicBezTo>
                <a:cubicBezTo>
                  <a:pt x="2115801" y="82689"/>
                  <a:pt x="4707271" y="-174876"/>
                  <a:pt x="6044299" y="0"/>
                </a:cubicBezTo>
                <a:cubicBezTo>
                  <a:pt x="6133017" y="-7552"/>
                  <a:pt x="6346537" y="66753"/>
                  <a:pt x="6314888" y="199106"/>
                </a:cubicBezTo>
                <a:cubicBezTo>
                  <a:pt x="6354375" y="865495"/>
                  <a:pt x="6470073" y="1176238"/>
                  <a:pt x="6314888" y="1789976"/>
                </a:cubicBezTo>
                <a:cubicBezTo>
                  <a:pt x="6286950" y="1919771"/>
                  <a:pt x="6238488" y="1987982"/>
                  <a:pt x="6044299" y="1989084"/>
                </a:cubicBezTo>
                <a:cubicBezTo>
                  <a:pt x="4865020" y="1945282"/>
                  <a:pt x="2692452" y="1936203"/>
                  <a:pt x="270588" y="1989084"/>
                </a:cubicBezTo>
                <a:cubicBezTo>
                  <a:pt x="112111" y="1948760"/>
                  <a:pt x="870" y="1927762"/>
                  <a:pt x="0" y="1789976"/>
                </a:cubicBezTo>
                <a:cubicBezTo>
                  <a:pt x="-147591" y="1147615"/>
                  <a:pt x="73892" y="701574"/>
                  <a:pt x="0" y="199106"/>
                </a:cubicBezTo>
                <a:close/>
              </a:path>
              <a:path w="6314888" h="1989084" stroke="0" extrusionOk="0">
                <a:moveTo>
                  <a:pt x="0" y="199106"/>
                </a:moveTo>
                <a:cubicBezTo>
                  <a:pt x="-13940" y="81798"/>
                  <a:pt x="145454" y="-17556"/>
                  <a:pt x="270588" y="0"/>
                </a:cubicBezTo>
                <a:cubicBezTo>
                  <a:pt x="2130562" y="-229129"/>
                  <a:pt x="3174937" y="178159"/>
                  <a:pt x="6044299" y="0"/>
                </a:cubicBezTo>
                <a:cubicBezTo>
                  <a:pt x="6159915" y="-1384"/>
                  <a:pt x="6321481" y="108324"/>
                  <a:pt x="6314888" y="199106"/>
                </a:cubicBezTo>
                <a:cubicBezTo>
                  <a:pt x="6435410" y="651140"/>
                  <a:pt x="6496368" y="1230282"/>
                  <a:pt x="6314888" y="1789976"/>
                </a:cubicBezTo>
                <a:cubicBezTo>
                  <a:pt x="6317523" y="1915903"/>
                  <a:pt x="6154279" y="1981688"/>
                  <a:pt x="6044299" y="1989084"/>
                </a:cubicBezTo>
                <a:cubicBezTo>
                  <a:pt x="3745415" y="1958828"/>
                  <a:pt x="900588" y="1952316"/>
                  <a:pt x="270588" y="1989084"/>
                </a:cubicBezTo>
                <a:cubicBezTo>
                  <a:pt x="126052" y="1954122"/>
                  <a:pt x="-4607" y="1883487"/>
                  <a:pt x="0" y="1789976"/>
                </a:cubicBezTo>
                <a:cubicBezTo>
                  <a:pt x="-143722" y="1201684"/>
                  <a:pt x="-137696" y="839851"/>
                  <a:pt x="0" y="199106"/>
                </a:cubicBezTo>
                <a:close/>
              </a:path>
              <a:path w="6314888" h="1989084" fill="none" stroke="0" extrusionOk="0">
                <a:moveTo>
                  <a:pt x="0" y="199106"/>
                </a:moveTo>
                <a:cubicBezTo>
                  <a:pt x="-8080" y="78012"/>
                  <a:pt x="144512" y="-3636"/>
                  <a:pt x="270588" y="0"/>
                </a:cubicBezTo>
                <a:cubicBezTo>
                  <a:pt x="2076235" y="69438"/>
                  <a:pt x="4471423" y="227432"/>
                  <a:pt x="6044299" y="0"/>
                </a:cubicBezTo>
                <a:cubicBezTo>
                  <a:pt x="6177289" y="1227"/>
                  <a:pt x="6348392" y="88064"/>
                  <a:pt x="6314888" y="199106"/>
                </a:cubicBezTo>
                <a:cubicBezTo>
                  <a:pt x="6303362" y="963402"/>
                  <a:pt x="6455359" y="1142567"/>
                  <a:pt x="6314888" y="1789976"/>
                </a:cubicBezTo>
                <a:cubicBezTo>
                  <a:pt x="6299017" y="1920085"/>
                  <a:pt x="6203199" y="1972574"/>
                  <a:pt x="6044299" y="1989084"/>
                </a:cubicBezTo>
                <a:cubicBezTo>
                  <a:pt x="4254238" y="1938292"/>
                  <a:pt x="3121891" y="2073001"/>
                  <a:pt x="270588" y="1989084"/>
                </a:cubicBezTo>
                <a:cubicBezTo>
                  <a:pt x="122825" y="1985999"/>
                  <a:pt x="16703" y="1908405"/>
                  <a:pt x="0" y="1789976"/>
                </a:cubicBezTo>
                <a:cubicBezTo>
                  <a:pt x="-168052" y="1204573"/>
                  <a:pt x="-9496" y="792951"/>
                  <a:pt x="0" y="199106"/>
                </a:cubicBezTo>
                <a:close/>
              </a:path>
              <a:path w="6314888" h="1989084" fill="none" stroke="0" extrusionOk="0">
                <a:moveTo>
                  <a:pt x="0" y="199106"/>
                </a:moveTo>
                <a:cubicBezTo>
                  <a:pt x="321" y="85826"/>
                  <a:pt x="167946" y="-3634"/>
                  <a:pt x="270588" y="0"/>
                </a:cubicBezTo>
                <a:cubicBezTo>
                  <a:pt x="2022887" y="190959"/>
                  <a:pt x="4794193" y="-136022"/>
                  <a:pt x="6044299" y="0"/>
                </a:cubicBezTo>
                <a:cubicBezTo>
                  <a:pt x="6142832" y="-3155"/>
                  <a:pt x="6330422" y="84374"/>
                  <a:pt x="6314888" y="199106"/>
                </a:cubicBezTo>
                <a:cubicBezTo>
                  <a:pt x="6328199" y="885577"/>
                  <a:pt x="6484226" y="1168592"/>
                  <a:pt x="6314888" y="1789976"/>
                </a:cubicBezTo>
                <a:cubicBezTo>
                  <a:pt x="6285666" y="1923542"/>
                  <a:pt x="6219183" y="1979050"/>
                  <a:pt x="6044299" y="1989084"/>
                </a:cubicBezTo>
                <a:cubicBezTo>
                  <a:pt x="4706644" y="1778568"/>
                  <a:pt x="3022761" y="1810636"/>
                  <a:pt x="270588" y="1989084"/>
                </a:cubicBezTo>
                <a:cubicBezTo>
                  <a:pt x="110552" y="1951558"/>
                  <a:pt x="10362" y="1920293"/>
                  <a:pt x="0" y="1789976"/>
                </a:cubicBezTo>
                <a:cubicBezTo>
                  <a:pt x="-147996" y="1162057"/>
                  <a:pt x="83463" y="733099"/>
                  <a:pt x="0" y="199106"/>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E9F08E16-184C-03AB-04C7-9F397CE2E318}"/>
              </a:ext>
            </a:extLst>
          </p:cNvPr>
          <p:cNvSpPr txBox="1"/>
          <p:nvPr/>
        </p:nvSpPr>
        <p:spPr>
          <a:xfrm>
            <a:off x="546539" y="1774127"/>
            <a:ext cx="5886706"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VẬN</a:t>
            </a:r>
            <a:r>
              <a:rPr kumimoji="0" lang="en-US" sz="6600" b="0"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DỤNG</a:t>
            </a:r>
            <a:endParaRPr kumimoji="0" lang="vi-VN"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1625793" y="815055"/>
            <a:ext cx="89336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Viết lời cảm ơn gửi tới thầy giáo hoặc cô giáo đầu tiên của em. </a:t>
            </a:r>
            <a:endParaRPr kumimoji="0" lang="en-US"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F2C28CD9-3516-497B-80C0-B3D6E62EC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574" y="1973988"/>
            <a:ext cx="6374763" cy="4336574"/>
          </a:xfrm>
          <a:prstGeom prst="rect">
            <a:avLst/>
          </a:prstGeom>
        </p:spPr>
      </p:pic>
    </p:spTree>
    <p:extLst>
      <p:ext uri="{BB962C8B-B14F-4D97-AF65-F5344CB8AC3E}">
        <p14:creationId xmlns:p14="http://schemas.microsoft.com/office/powerpoint/2010/main" val="58364948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111" name="矩形: 圆角 1">
            <a:extLst>
              <a:ext uri="{FF2B5EF4-FFF2-40B4-BE49-F238E27FC236}">
                <a16:creationId xmlns="" xmlns:a16="http://schemas.microsoft.com/office/drawing/2014/main" id="{23E91E21-5052-432D-ACEE-D16BC3BFA76F}"/>
              </a:ext>
            </a:extLst>
          </p:cNvPr>
          <p:cNvSpPr/>
          <p:nvPr/>
        </p:nvSpPr>
        <p:spPr>
          <a:xfrm>
            <a:off x="312516" y="570053"/>
            <a:ext cx="11458937" cy="5717894"/>
          </a:xfrm>
          <a:prstGeom prst="roundRect">
            <a:avLst/>
          </a:prstGeom>
          <a:solidFill>
            <a:schemeClr val="bg1">
              <a:alpha val="47000"/>
            </a:schemeClr>
          </a:solidFill>
          <a:ln w="38100">
            <a:solidFill>
              <a:srgbClr val="952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2" name="图片 6">
            <a:extLst>
              <a:ext uri="{FF2B5EF4-FFF2-40B4-BE49-F238E27FC236}">
                <a16:creationId xmlns="" xmlns:a16="http://schemas.microsoft.com/office/drawing/2014/main" id="{3B3123D9-406A-456A-888D-4271C51BB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71"/>
          <a:stretch/>
        </p:blipFill>
        <p:spPr>
          <a:xfrm flipH="1">
            <a:off x="56195" y="4734046"/>
            <a:ext cx="3379471" cy="2109982"/>
          </a:xfrm>
          <a:prstGeom prst="rect">
            <a:avLst/>
          </a:prstGeom>
        </p:spPr>
      </p:pic>
      <p:pic>
        <p:nvPicPr>
          <p:cNvPr id="113" name="图片 7">
            <a:extLst>
              <a:ext uri="{FF2B5EF4-FFF2-40B4-BE49-F238E27FC236}">
                <a16:creationId xmlns="" xmlns:a16="http://schemas.microsoft.com/office/drawing/2014/main" id="{344F6E47-72B3-4006-BA1D-A997DD5A45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71"/>
          <a:stretch/>
        </p:blipFill>
        <p:spPr>
          <a:xfrm>
            <a:off x="8911667" y="4749076"/>
            <a:ext cx="3379471" cy="2109982"/>
          </a:xfrm>
          <a:prstGeom prst="rect">
            <a:avLst/>
          </a:prstGeom>
        </p:spPr>
      </p:pic>
      <p:sp>
        <p:nvSpPr>
          <p:cNvPr id="114" name="文本框 17">
            <a:extLst>
              <a:ext uri="{FF2B5EF4-FFF2-40B4-BE49-F238E27FC236}">
                <a16:creationId xmlns="" xmlns:a16="http://schemas.microsoft.com/office/drawing/2014/main" id="{805B328A-B026-4087-8EA3-125176D14600}"/>
              </a:ext>
            </a:extLst>
          </p:cNvPr>
          <p:cNvSpPr txBox="1"/>
          <p:nvPr/>
        </p:nvSpPr>
        <p:spPr>
          <a:xfrm>
            <a:off x="5330513" y="708701"/>
            <a:ext cx="23096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Gợi</a:t>
            </a:r>
            <a:r>
              <a:rPr kumimoji="0" lang="en-US" altLang="zh-CN" sz="36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ý</a:t>
            </a:r>
            <a:endParaRPr kumimoji="0" lang="zh-CN" altLang="en-US" sz="36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15" name="椭圆 2">
            <a:extLst>
              <a:ext uri="{FF2B5EF4-FFF2-40B4-BE49-F238E27FC236}">
                <a16:creationId xmlns="" xmlns:a16="http://schemas.microsoft.com/office/drawing/2014/main" id="{2311A78A-45D9-47A8-BB6D-4E476AB636B3}"/>
              </a:ext>
            </a:extLst>
          </p:cNvPr>
          <p:cNvSpPr/>
          <p:nvPr/>
        </p:nvSpPr>
        <p:spPr>
          <a:xfrm>
            <a:off x="4606637" y="2378617"/>
            <a:ext cx="2737274" cy="2737274"/>
          </a:xfrm>
          <a:prstGeom prst="ellipse">
            <a:avLst/>
          </a:prstGeom>
          <a:solidFill>
            <a:srgbClr val="952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16" name="组合 5">
            <a:extLst>
              <a:ext uri="{FF2B5EF4-FFF2-40B4-BE49-F238E27FC236}">
                <a16:creationId xmlns="" xmlns:a16="http://schemas.microsoft.com/office/drawing/2014/main" id="{4A291603-10C8-4479-8CA7-828EBB1D9939}"/>
              </a:ext>
            </a:extLst>
          </p:cNvPr>
          <p:cNvGrpSpPr/>
          <p:nvPr/>
        </p:nvGrpSpPr>
        <p:grpSpPr>
          <a:xfrm>
            <a:off x="807407" y="1658751"/>
            <a:ext cx="3934288" cy="1200329"/>
            <a:chOff x="1550671" y="1646641"/>
            <a:chExt cx="3934288" cy="1200329"/>
          </a:xfrm>
        </p:grpSpPr>
        <p:sp>
          <p:nvSpPr>
            <p:cNvPr id="117" name="星形: 五角 9">
              <a:extLst>
                <a:ext uri="{FF2B5EF4-FFF2-40B4-BE49-F238E27FC236}">
                  <a16:creationId xmlns="" xmlns:a16="http://schemas.microsoft.com/office/drawing/2014/main" id="{6B0CB1DA-070E-4DCC-9B36-2295A8BE716F}"/>
                </a:ext>
              </a:extLst>
            </p:cNvPr>
            <p:cNvSpPr/>
            <p:nvPr/>
          </p:nvSpPr>
          <p:spPr>
            <a:xfrm>
              <a:off x="4946066" y="1770281"/>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1</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18" name="矩形 4">
              <a:extLst>
                <a:ext uri="{FF2B5EF4-FFF2-40B4-BE49-F238E27FC236}">
                  <a16:creationId xmlns="" xmlns:a16="http://schemas.microsoft.com/office/drawing/2014/main" id="{619FD46F-A23D-41D0-9332-1963C65A4DFF}"/>
                </a:ext>
              </a:extLst>
            </p:cNvPr>
            <p:cNvSpPr/>
            <p:nvPr/>
          </p:nvSpPr>
          <p:spPr>
            <a:xfrm>
              <a:off x="1550671" y="1646641"/>
              <a:ext cx="3231765" cy="1200329"/>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Người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thầy</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giáo</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đầu</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tiên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của</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là</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p>
          </p:txBody>
        </p:sp>
      </p:grpSp>
      <p:grpSp>
        <p:nvGrpSpPr>
          <p:cNvPr id="119" name="组合 10">
            <a:extLst>
              <a:ext uri="{FF2B5EF4-FFF2-40B4-BE49-F238E27FC236}">
                <a16:creationId xmlns="" xmlns:a16="http://schemas.microsoft.com/office/drawing/2014/main" id="{734F2C64-9BA5-4643-ABBF-DFB2D7C48BDC}"/>
              </a:ext>
            </a:extLst>
          </p:cNvPr>
          <p:cNvGrpSpPr/>
          <p:nvPr/>
        </p:nvGrpSpPr>
        <p:grpSpPr>
          <a:xfrm>
            <a:off x="807408" y="3069803"/>
            <a:ext cx="3437469" cy="686360"/>
            <a:chOff x="1769697" y="2701632"/>
            <a:chExt cx="3437469" cy="686360"/>
          </a:xfrm>
        </p:grpSpPr>
        <p:sp>
          <p:nvSpPr>
            <p:cNvPr id="120" name="星形: 五角 11">
              <a:extLst>
                <a:ext uri="{FF2B5EF4-FFF2-40B4-BE49-F238E27FC236}">
                  <a16:creationId xmlns="" xmlns:a16="http://schemas.microsoft.com/office/drawing/2014/main" id="{52BB2BDE-49D3-4649-819F-5AC4AEE0B887}"/>
                </a:ext>
              </a:extLst>
            </p:cNvPr>
            <p:cNvSpPr/>
            <p:nvPr/>
          </p:nvSpPr>
          <p:spPr>
            <a:xfrm>
              <a:off x="4668273" y="2701632"/>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2</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1" name="矩形 12">
              <a:extLst>
                <a:ext uri="{FF2B5EF4-FFF2-40B4-BE49-F238E27FC236}">
                  <a16:creationId xmlns="" xmlns:a16="http://schemas.microsoft.com/office/drawing/2014/main" id="{62EE938E-7D36-432D-A07D-8C83CDD20EF9}"/>
                </a:ext>
              </a:extLst>
            </p:cNvPr>
            <p:cNvSpPr/>
            <p:nvPr/>
          </p:nvSpPr>
          <p:spPr>
            <a:xfrm>
              <a:off x="1769697" y="2741661"/>
              <a:ext cx="3039956" cy="646331"/>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Vì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sao</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cảm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họ</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2" name="组合 22">
            <a:extLst>
              <a:ext uri="{FF2B5EF4-FFF2-40B4-BE49-F238E27FC236}">
                <a16:creationId xmlns="" xmlns:a16="http://schemas.microsoft.com/office/drawing/2014/main" id="{B8F5CD09-F056-4A55-8CE8-5B04B94399E3}"/>
              </a:ext>
            </a:extLst>
          </p:cNvPr>
          <p:cNvGrpSpPr/>
          <p:nvPr/>
        </p:nvGrpSpPr>
        <p:grpSpPr>
          <a:xfrm>
            <a:off x="6997547" y="1590548"/>
            <a:ext cx="3560915" cy="1200329"/>
            <a:chOff x="1912414" y="2741661"/>
            <a:chExt cx="2897238" cy="1200329"/>
          </a:xfrm>
        </p:grpSpPr>
        <p:sp>
          <p:nvSpPr>
            <p:cNvPr id="123" name="星形: 五角 23">
              <a:extLst>
                <a:ext uri="{FF2B5EF4-FFF2-40B4-BE49-F238E27FC236}">
                  <a16:creationId xmlns="" xmlns:a16="http://schemas.microsoft.com/office/drawing/2014/main" id="{7E0DEF04-195B-477B-BBFF-0EAB9563EBF8}"/>
                </a:ext>
              </a:extLst>
            </p:cNvPr>
            <p:cNvSpPr/>
            <p:nvPr/>
          </p:nvSpPr>
          <p:spPr>
            <a:xfrm>
              <a:off x="1912414" y="2874390"/>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3</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4" name="矩形 24">
              <a:extLst>
                <a:ext uri="{FF2B5EF4-FFF2-40B4-BE49-F238E27FC236}">
                  <a16:creationId xmlns="" xmlns:a16="http://schemas.microsoft.com/office/drawing/2014/main" id="{CED122AD-1BBD-4376-B41C-158F4C0253C3}"/>
                </a:ext>
              </a:extLst>
            </p:cNvPr>
            <p:cNvSpPr/>
            <p:nvPr/>
          </p:nvSpPr>
          <p:spPr>
            <a:xfrm>
              <a:off x="2310021" y="2741661"/>
              <a:ext cx="2499631" cy="1200329"/>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làm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để</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bày</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tỏ</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lòng</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biết</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5" name="组合 25">
            <a:extLst>
              <a:ext uri="{FF2B5EF4-FFF2-40B4-BE49-F238E27FC236}">
                <a16:creationId xmlns="" xmlns:a16="http://schemas.microsoft.com/office/drawing/2014/main" id="{D5E89871-AE50-4964-B37E-CC8A3D488032}"/>
              </a:ext>
            </a:extLst>
          </p:cNvPr>
          <p:cNvGrpSpPr/>
          <p:nvPr/>
        </p:nvGrpSpPr>
        <p:grpSpPr>
          <a:xfrm>
            <a:off x="7919284" y="3116083"/>
            <a:ext cx="3022355" cy="1200329"/>
            <a:chOff x="2006986" y="1646641"/>
            <a:chExt cx="3022355" cy="1200329"/>
          </a:xfrm>
        </p:grpSpPr>
        <p:sp>
          <p:nvSpPr>
            <p:cNvPr id="126" name="星形: 五角 26">
              <a:extLst>
                <a:ext uri="{FF2B5EF4-FFF2-40B4-BE49-F238E27FC236}">
                  <a16:creationId xmlns="" xmlns:a16="http://schemas.microsoft.com/office/drawing/2014/main" id="{0AA92F90-F76F-4452-B156-F863CFE87A5B}"/>
                </a:ext>
              </a:extLst>
            </p:cNvPr>
            <p:cNvSpPr/>
            <p:nvPr/>
          </p:nvSpPr>
          <p:spPr>
            <a:xfrm>
              <a:off x="2006986" y="1770281"/>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4</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27" name="矩形 27">
              <a:extLst>
                <a:ext uri="{FF2B5EF4-FFF2-40B4-BE49-F238E27FC236}">
                  <a16:creationId xmlns="" xmlns:a16="http://schemas.microsoft.com/office/drawing/2014/main" id="{C5C27A37-2CE3-45B0-823B-1731641A9D35}"/>
                </a:ext>
              </a:extLst>
            </p:cNvPr>
            <p:cNvSpPr/>
            <p:nvPr/>
          </p:nvSpPr>
          <p:spPr>
            <a:xfrm>
              <a:off x="2685142" y="1646641"/>
              <a:ext cx="2344199" cy="12003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Em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muốn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nói</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gì</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để</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cảm</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ơn</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họ</a:t>
              </a: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grpSp>
        <p:nvGrpSpPr>
          <p:cNvPr id="128" name="组合 30">
            <a:extLst>
              <a:ext uri="{FF2B5EF4-FFF2-40B4-BE49-F238E27FC236}">
                <a16:creationId xmlns="" xmlns:a16="http://schemas.microsoft.com/office/drawing/2014/main" id="{125D06CB-669D-4953-BFA8-DA8173C44C5C}"/>
              </a:ext>
            </a:extLst>
          </p:cNvPr>
          <p:cNvGrpSpPr/>
          <p:nvPr/>
        </p:nvGrpSpPr>
        <p:grpSpPr>
          <a:xfrm>
            <a:off x="7601319" y="4878933"/>
            <a:ext cx="3493808" cy="670375"/>
            <a:chOff x="1620636" y="1967568"/>
            <a:chExt cx="3493808" cy="670375"/>
          </a:xfrm>
        </p:grpSpPr>
        <p:sp>
          <p:nvSpPr>
            <p:cNvPr id="129" name="星形: 五角 31">
              <a:extLst>
                <a:ext uri="{FF2B5EF4-FFF2-40B4-BE49-F238E27FC236}">
                  <a16:creationId xmlns="" xmlns:a16="http://schemas.microsoft.com/office/drawing/2014/main" id="{01C6F543-00A2-4BDE-A04B-04991265EDEA}"/>
                </a:ext>
              </a:extLst>
            </p:cNvPr>
            <p:cNvSpPr/>
            <p:nvPr/>
          </p:nvSpPr>
          <p:spPr>
            <a:xfrm>
              <a:off x="1620636" y="1967568"/>
              <a:ext cx="538893" cy="538893"/>
            </a:xfrm>
            <a:prstGeom prst="star5">
              <a:avLst>
                <a:gd name="adj" fmla="val 32020"/>
                <a:gd name="hf" fmla="val 105146"/>
                <a:gd name="vf" fmla="val 110557"/>
              </a:avLst>
            </a:prstGeom>
            <a:solidFill>
              <a:srgbClr val="FF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5</a:t>
              </a:r>
              <a:endParaRPr kumimoji="0" lang="zh-CN" altLang="en-US" sz="3200" b="0" i="0" u="none" strike="noStrike" kern="1200" cap="none" spc="0" normalizeH="0" baseline="0" noProof="0" dirty="0">
                <a:ln>
                  <a:noFill/>
                </a:ln>
                <a:solidFill>
                  <a:srgbClr val="952801"/>
                </a:solidFill>
                <a:effectLst>
                  <a:outerShdw dist="25400" dir="2280000" algn="tl" rotWithShape="0">
                    <a:prstClr val="black">
                      <a:alpha val="39000"/>
                    </a:prstClr>
                  </a:outerShdw>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sp>
          <p:nvSpPr>
            <p:cNvPr id="130" name="矩形 32">
              <a:extLst>
                <a:ext uri="{FF2B5EF4-FFF2-40B4-BE49-F238E27FC236}">
                  <a16:creationId xmlns="" xmlns:a16="http://schemas.microsoft.com/office/drawing/2014/main" id="{4EFF8B9D-4200-43C1-8F22-B98F6E1BF76D}"/>
                </a:ext>
              </a:extLst>
            </p:cNvPr>
            <p:cNvSpPr/>
            <p:nvPr/>
          </p:nvSpPr>
          <p:spPr>
            <a:xfrm>
              <a:off x="2365034" y="1991612"/>
              <a:ext cx="274941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rPr>
                <a:t>…</a:t>
              </a:r>
              <a:endParaRPr kumimoji="0" lang="zh-CN" altLang="en-US" sz="2400" b="0" i="0" u="none" strike="noStrike" kern="1200" cap="none" spc="0" normalizeH="0" baseline="0" noProof="0" dirty="0">
                <a:ln>
                  <a:noFill/>
                </a:ln>
                <a:solidFill>
                  <a:srgbClr val="952801"/>
                </a:solidFill>
                <a:effectLst/>
                <a:uLnTx/>
                <a:uFillTx/>
                <a:latin typeface="Times New Roman" panose="02020603050405020304" pitchFamily="18" charset="0"/>
                <a:ea typeface="字魂110号-武林江湖体" panose="00000500000000000000" pitchFamily="2" charset="-122"/>
                <a:cs typeface="Times New Roman" panose="02020603050405020304" pitchFamily="18" charset="0"/>
              </a:endParaRPr>
            </a:p>
          </p:txBody>
        </p:sp>
      </p:grpSp>
      <p:pic>
        <p:nvPicPr>
          <p:cNvPr id="131" name="图片 28">
            <a:extLst>
              <a:ext uri="{FF2B5EF4-FFF2-40B4-BE49-F238E27FC236}">
                <a16:creationId xmlns="" xmlns:a16="http://schemas.microsoft.com/office/drawing/2014/main" id="{B8FE81A4-C563-4799-917B-C301537DB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637" y="2728444"/>
            <a:ext cx="3162349" cy="1921173"/>
          </a:xfrm>
          <a:prstGeom prst="rect">
            <a:avLst/>
          </a:prstGeom>
        </p:spPr>
      </p:pic>
    </p:spTree>
    <p:extLst>
      <p:ext uri="{BB962C8B-B14F-4D97-AF65-F5344CB8AC3E}">
        <p14:creationId xmlns:p14="http://schemas.microsoft.com/office/powerpoint/2010/main" val="178392426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500"/>
                                        <p:tgtEl>
                                          <p:spTgt spid="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219D82-83EF-B6A0-5F98-BF667960C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232">
            <a:extLst>
              <a:ext uri="{FF2B5EF4-FFF2-40B4-BE49-F238E27FC236}">
                <a16:creationId xmlns="" xmlns:a16="http://schemas.microsoft.com/office/drawing/2014/main" id="{F66EB2C3-9957-138E-F456-9281B9515F09}"/>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5" name="Group 4">
            <a:extLst>
              <a:ext uri="{FF2B5EF4-FFF2-40B4-BE49-F238E27FC236}">
                <a16:creationId xmlns="" xmlns:a16="http://schemas.microsoft.com/office/drawing/2014/main" id="{919DF083-0BB7-11E6-0074-E131995DB1C7}"/>
              </a:ext>
            </a:extLst>
          </p:cNvPr>
          <p:cNvGrpSpPr/>
          <p:nvPr/>
        </p:nvGrpSpPr>
        <p:grpSpPr>
          <a:xfrm>
            <a:off x="4217553" y="1126311"/>
            <a:ext cx="290513" cy="680294"/>
            <a:chOff x="4064834" y="1244809"/>
            <a:chExt cx="290513" cy="680294"/>
          </a:xfrm>
        </p:grpSpPr>
        <p:sp>
          <p:nvSpPr>
            <p:cNvPr id="6" name="Freeform 1005">
              <a:extLst>
                <a:ext uri="{FF2B5EF4-FFF2-40B4-BE49-F238E27FC236}">
                  <a16:creationId xmlns="" xmlns:a16="http://schemas.microsoft.com/office/drawing/2014/main" id="{839643DD-36F1-2869-BC92-E91B661E1564}"/>
                </a:ext>
              </a:extLst>
            </p:cNvPr>
            <p:cNvSpPr>
              <a:spLocks/>
            </p:cNvSpPr>
            <p:nvPr/>
          </p:nvSpPr>
          <p:spPr bwMode="auto">
            <a:xfrm rot="18260116" flipH="1" flipV="1">
              <a:off x="4033724" y="1629033"/>
              <a:ext cx="479426" cy="112713"/>
            </a:xfrm>
            <a:custGeom>
              <a:avLst/>
              <a:gdLst>
                <a:gd name="T0" fmla="*/ 2082 w 2211"/>
                <a:gd name="T1" fmla="*/ 321 h 521"/>
                <a:gd name="T2" fmla="*/ 179 w 2211"/>
                <a:gd name="T3" fmla="*/ 29 h 521"/>
                <a:gd name="T4" fmla="*/ 126 w 2211"/>
                <a:gd name="T5" fmla="*/ 221 h 521"/>
                <a:gd name="T6" fmla="*/ 2082 w 2211"/>
                <a:gd name="T7" fmla="*/ 520 h 521"/>
                <a:gd name="T8" fmla="*/ 2082 w 2211"/>
                <a:gd name="T9" fmla="*/ 321 h 521"/>
              </a:gdLst>
              <a:ahLst/>
              <a:cxnLst>
                <a:cxn ang="0">
                  <a:pos x="T0" y="T1"/>
                </a:cxn>
                <a:cxn ang="0">
                  <a:pos x="T2" y="T3"/>
                </a:cxn>
                <a:cxn ang="0">
                  <a:pos x="T4" y="T5"/>
                </a:cxn>
                <a:cxn ang="0">
                  <a:pos x="T6" y="T7"/>
                </a:cxn>
                <a:cxn ang="0">
                  <a:pos x="T8" y="T9"/>
                </a:cxn>
              </a:cxnLst>
              <a:rect l="0" t="0" r="r" b="b"/>
              <a:pathLst>
                <a:path w="2211" h="521">
                  <a:moveTo>
                    <a:pt x="2082" y="321"/>
                  </a:moveTo>
                  <a:cubicBezTo>
                    <a:pt x="1431" y="319"/>
                    <a:pt x="810" y="172"/>
                    <a:pt x="179" y="29"/>
                  </a:cubicBezTo>
                  <a:cubicBezTo>
                    <a:pt x="53" y="0"/>
                    <a:pt x="0" y="192"/>
                    <a:pt x="126" y="221"/>
                  </a:cubicBezTo>
                  <a:cubicBezTo>
                    <a:pt x="774" y="368"/>
                    <a:pt x="1414" y="518"/>
                    <a:pt x="2082" y="520"/>
                  </a:cubicBezTo>
                  <a:cubicBezTo>
                    <a:pt x="2211" y="521"/>
                    <a:pt x="2211" y="321"/>
                    <a:pt x="2082" y="3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1006">
              <a:extLst>
                <a:ext uri="{FF2B5EF4-FFF2-40B4-BE49-F238E27FC236}">
                  <a16:creationId xmlns="" xmlns:a16="http://schemas.microsoft.com/office/drawing/2014/main" id="{F517E6BF-67A6-42A8-C8BA-51D6FDD565DC}"/>
                </a:ext>
              </a:extLst>
            </p:cNvPr>
            <p:cNvSpPr>
              <a:spLocks/>
            </p:cNvSpPr>
            <p:nvPr/>
          </p:nvSpPr>
          <p:spPr bwMode="auto">
            <a:xfrm rot="18245045">
              <a:off x="4101164" y="1412865"/>
              <a:ext cx="311151" cy="184150"/>
            </a:xfrm>
            <a:custGeom>
              <a:avLst/>
              <a:gdLst>
                <a:gd name="T0" fmla="*/ 1321 w 1436"/>
                <a:gd name="T1" fmla="*/ 622 h 851"/>
                <a:gd name="T2" fmla="*/ 215 w 1436"/>
                <a:gd name="T3" fmla="*/ 60 h 851"/>
                <a:gd name="T4" fmla="*/ 114 w 1436"/>
                <a:gd name="T5" fmla="*/ 232 h 851"/>
                <a:gd name="T6" fmla="*/ 1220 w 1436"/>
                <a:gd name="T7" fmla="*/ 794 h 851"/>
                <a:gd name="T8" fmla="*/ 1321 w 1436"/>
                <a:gd name="T9" fmla="*/ 622 h 851"/>
              </a:gdLst>
              <a:ahLst/>
              <a:cxnLst>
                <a:cxn ang="0">
                  <a:pos x="T0" y="T1"/>
                </a:cxn>
                <a:cxn ang="0">
                  <a:pos x="T2" y="T3"/>
                </a:cxn>
                <a:cxn ang="0">
                  <a:pos x="T4" y="T5"/>
                </a:cxn>
                <a:cxn ang="0">
                  <a:pos x="T6" y="T7"/>
                </a:cxn>
                <a:cxn ang="0">
                  <a:pos x="T8" y="T9"/>
                </a:cxn>
              </a:cxnLst>
              <a:rect l="0" t="0" r="r" b="b"/>
              <a:pathLst>
                <a:path w="1436" h="851">
                  <a:moveTo>
                    <a:pt x="1321" y="622"/>
                  </a:moveTo>
                  <a:cubicBezTo>
                    <a:pt x="951" y="436"/>
                    <a:pt x="581" y="252"/>
                    <a:pt x="215" y="60"/>
                  </a:cubicBezTo>
                  <a:cubicBezTo>
                    <a:pt x="101" y="0"/>
                    <a:pt x="0" y="172"/>
                    <a:pt x="114" y="232"/>
                  </a:cubicBezTo>
                  <a:cubicBezTo>
                    <a:pt x="480" y="424"/>
                    <a:pt x="851" y="609"/>
                    <a:pt x="1220" y="794"/>
                  </a:cubicBezTo>
                  <a:cubicBezTo>
                    <a:pt x="1335" y="851"/>
                    <a:pt x="1436" y="679"/>
                    <a:pt x="1321" y="6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 name="Freeform 1007">
              <a:extLst>
                <a:ext uri="{FF2B5EF4-FFF2-40B4-BE49-F238E27FC236}">
                  <a16:creationId xmlns="" xmlns:a16="http://schemas.microsoft.com/office/drawing/2014/main" id="{AC8C8826-9C35-548F-86D9-E748AFC985FB}"/>
                </a:ext>
              </a:extLst>
            </p:cNvPr>
            <p:cNvSpPr>
              <a:spLocks/>
            </p:cNvSpPr>
            <p:nvPr/>
          </p:nvSpPr>
          <p:spPr bwMode="auto">
            <a:xfrm rot="17936646">
              <a:off x="4110078" y="1199565"/>
              <a:ext cx="200025" cy="290513"/>
            </a:xfrm>
            <a:custGeom>
              <a:avLst/>
              <a:gdLst>
                <a:gd name="T0" fmla="*/ 864 w 922"/>
                <a:gd name="T1" fmla="*/ 1121 h 1336"/>
                <a:gd name="T2" fmla="*/ 244 w 922"/>
                <a:gd name="T3" fmla="*/ 106 h 1336"/>
                <a:gd name="T4" fmla="*/ 72 w 922"/>
                <a:gd name="T5" fmla="*/ 207 h 1336"/>
                <a:gd name="T6" fmla="*/ 692 w 922"/>
                <a:gd name="T7" fmla="*/ 1221 h 1336"/>
                <a:gd name="T8" fmla="*/ 864 w 922"/>
                <a:gd name="T9" fmla="*/ 1121 h 1336"/>
              </a:gdLst>
              <a:ahLst/>
              <a:cxnLst>
                <a:cxn ang="0">
                  <a:pos x="T0" y="T1"/>
                </a:cxn>
                <a:cxn ang="0">
                  <a:pos x="T2" y="T3"/>
                </a:cxn>
                <a:cxn ang="0">
                  <a:pos x="T4" y="T5"/>
                </a:cxn>
                <a:cxn ang="0">
                  <a:pos x="T6" y="T7"/>
                </a:cxn>
                <a:cxn ang="0">
                  <a:pos x="T8" y="T9"/>
                </a:cxn>
              </a:cxnLst>
              <a:rect l="0" t="0" r="r" b="b"/>
              <a:pathLst>
                <a:path w="922" h="1336">
                  <a:moveTo>
                    <a:pt x="864" y="1121"/>
                  </a:moveTo>
                  <a:cubicBezTo>
                    <a:pt x="685" y="766"/>
                    <a:pt x="464" y="436"/>
                    <a:pt x="244" y="106"/>
                  </a:cubicBezTo>
                  <a:cubicBezTo>
                    <a:pt x="173" y="0"/>
                    <a:pt x="0" y="99"/>
                    <a:pt x="72" y="207"/>
                  </a:cubicBezTo>
                  <a:cubicBezTo>
                    <a:pt x="292" y="536"/>
                    <a:pt x="513" y="867"/>
                    <a:pt x="692" y="1221"/>
                  </a:cubicBezTo>
                  <a:cubicBezTo>
                    <a:pt x="750" y="1336"/>
                    <a:pt x="922" y="1235"/>
                    <a:pt x="864" y="1121"/>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9" name="Group 8">
            <a:extLst>
              <a:ext uri="{FF2B5EF4-FFF2-40B4-BE49-F238E27FC236}">
                <a16:creationId xmlns="" xmlns:a16="http://schemas.microsoft.com/office/drawing/2014/main" id="{D000C71E-C34B-9064-58BD-C8FE543C7E8F}"/>
              </a:ext>
            </a:extLst>
          </p:cNvPr>
          <p:cNvGrpSpPr/>
          <p:nvPr/>
        </p:nvGrpSpPr>
        <p:grpSpPr>
          <a:xfrm rot="2094717">
            <a:off x="7949476" y="1142889"/>
            <a:ext cx="481014" cy="650828"/>
            <a:chOff x="8021554" y="816866"/>
            <a:chExt cx="481014" cy="650828"/>
          </a:xfrm>
        </p:grpSpPr>
        <p:sp>
          <p:nvSpPr>
            <p:cNvPr id="10" name="Freeform 1008">
              <a:extLst>
                <a:ext uri="{FF2B5EF4-FFF2-40B4-BE49-F238E27FC236}">
                  <a16:creationId xmlns="" xmlns:a16="http://schemas.microsoft.com/office/drawing/2014/main" id="{01DBB36E-E588-A07F-A270-530E8DB782A2}"/>
                </a:ext>
              </a:extLst>
            </p:cNvPr>
            <p:cNvSpPr>
              <a:spLocks/>
            </p:cNvSpPr>
            <p:nvPr/>
          </p:nvSpPr>
          <p:spPr bwMode="auto">
            <a:xfrm rot="19458597">
              <a:off x="8021554" y="816866"/>
              <a:ext cx="481014" cy="112713"/>
            </a:xfrm>
            <a:custGeom>
              <a:avLst/>
              <a:gdLst>
                <a:gd name="T0" fmla="*/ 128 w 2210"/>
                <a:gd name="T1" fmla="*/ 520 h 520"/>
                <a:gd name="T2" fmla="*/ 2085 w 2210"/>
                <a:gd name="T3" fmla="*/ 221 h 520"/>
                <a:gd name="T4" fmla="*/ 2032 w 2210"/>
                <a:gd name="T5" fmla="*/ 28 h 520"/>
                <a:gd name="T6" fmla="*/ 128 w 2210"/>
                <a:gd name="T7" fmla="*/ 321 h 520"/>
                <a:gd name="T8" fmla="*/ 128 w 2210"/>
                <a:gd name="T9" fmla="*/ 520 h 520"/>
              </a:gdLst>
              <a:ahLst/>
              <a:cxnLst>
                <a:cxn ang="0">
                  <a:pos x="T0" y="T1"/>
                </a:cxn>
                <a:cxn ang="0">
                  <a:pos x="T2" y="T3"/>
                </a:cxn>
                <a:cxn ang="0">
                  <a:pos x="T4" y="T5"/>
                </a:cxn>
                <a:cxn ang="0">
                  <a:pos x="T6" y="T7"/>
                </a:cxn>
                <a:cxn ang="0">
                  <a:pos x="T8" y="T9"/>
                </a:cxn>
              </a:cxnLst>
              <a:rect l="0" t="0" r="r" b="b"/>
              <a:pathLst>
                <a:path w="2210" h="520">
                  <a:moveTo>
                    <a:pt x="128" y="520"/>
                  </a:moveTo>
                  <a:cubicBezTo>
                    <a:pt x="797" y="518"/>
                    <a:pt x="1437" y="368"/>
                    <a:pt x="2085" y="221"/>
                  </a:cubicBezTo>
                  <a:cubicBezTo>
                    <a:pt x="2210" y="192"/>
                    <a:pt x="2157" y="0"/>
                    <a:pt x="2032" y="28"/>
                  </a:cubicBezTo>
                  <a:cubicBezTo>
                    <a:pt x="1401" y="172"/>
                    <a:pt x="780" y="319"/>
                    <a:pt x="128" y="321"/>
                  </a:cubicBezTo>
                  <a:cubicBezTo>
                    <a:pt x="0" y="321"/>
                    <a:pt x="0" y="520"/>
                    <a:pt x="128" y="520"/>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009">
              <a:extLst>
                <a:ext uri="{FF2B5EF4-FFF2-40B4-BE49-F238E27FC236}">
                  <a16:creationId xmlns="" xmlns:a16="http://schemas.microsoft.com/office/drawing/2014/main" id="{4955C32C-91A2-9730-EFF3-31EE18ED86A4}"/>
                </a:ext>
              </a:extLst>
            </p:cNvPr>
            <p:cNvSpPr>
              <a:spLocks/>
            </p:cNvSpPr>
            <p:nvPr/>
          </p:nvSpPr>
          <p:spPr bwMode="auto">
            <a:xfrm>
              <a:off x="8180271" y="1015500"/>
              <a:ext cx="311151" cy="185738"/>
            </a:xfrm>
            <a:custGeom>
              <a:avLst/>
              <a:gdLst>
                <a:gd name="T0" fmla="*/ 215 w 1435"/>
                <a:gd name="T1" fmla="*/ 794 h 851"/>
                <a:gd name="T2" fmla="*/ 1322 w 1435"/>
                <a:gd name="T3" fmla="*/ 231 h 851"/>
                <a:gd name="T4" fmla="*/ 1221 w 1435"/>
                <a:gd name="T5" fmla="*/ 59 h 851"/>
                <a:gd name="T6" fmla="*/ 115 w 1435"/>
                <a:gd name="T7" fmla="*/ 621 h 851"/>
                <a:gd name="T8" fmla="*/ 215 w 1435"/>
                <a:gd name="T9" fmla="*/ 794 h 851"/>
              </a:gdLst>
              <a:ahLst/>
              <a:cxnLst>
                <a:cxn ang="0">
                  <a:pos x="T0" y="T1"/>
                </a:cxn>
                <a:cxn ang="0">
                  <a:pos x="T2" y="T3"/>
                </a:cxn>
                <a:cxn ang="0">
                  <a:pos x="T4" y="T5"/>
                </a:cxn>
                <a:cxn ang="0">
                  <a:pos x="T6" y="T7"/>
                </a:cxn>
                <a:cxn ang="0">
                  <a:pos x="T8" y="T9"/>
                </a:cxn>
              </a:cxnLst>
              <a:rect l="0" t="0" r="r" b="b"/>
              <a:pathLst>
                <a:path w="1435" h="851">
                  <a:moveTo>
                    <a:pt x="215" y="794"/>
                  </a:moveTo>
                  <a:cubicBezTo>
                    <a:pt x="585" y="608"/>
                    <a:pt x="955" y="424"/>
                    <a:pt x="1322" y="231"/>
                  </a:cubicBezTo>
                  <a:cubicBezTo>
                    <a:pt x="1435" y="172"/>
                    <a:pt x="1335" y="0"/>
                    <a:pt x="1221" y="59"/>
                  </a:cubicBezTo>
                  <a:cubicBezTo>
                    <a:pt x="855" y="252"/>
                    <a:pt x="484" y="436"/>
                    <a:pt x="115" y="621"/>
                  </a:cubicBezTo>
                  <a:cubicBezTo>
                    <a:pt x="0" y="679"/>
                    <a:pt x="101" y="851"/>
                    <a:pt x="215" y="794"/>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010">
              <a:extLst>
                <a:ext uri="{FF2B5EF4-FFF2-40B4-BE49-F238E27FC236}">
                  <a16:creationId xmlns="" xmlns:a16="http://schemas.microsoft.com/office/drawing/2014/main" id="{ED8C1DB3-611E-75AD-989F-1EFC3E32E9EA}"/>
                </a:ext>
              </a:extLst>
            </p:cNvPr>
            <p:cNvSpPr>
              <a:spLocks/>
            </p:cNvSpPr>
            <p:nvPr/>
          </p:nvSpPr>
          <p:spPr bwMode="auto">
            <a:xfrm rot="5130403">
              <a:off x="8236626" y="1223218"/>
              <a:ext cx="198438" cy="290513"/>
            </a:xfrm>
            <a:custGeom>
              <a:avLst/>
              <a:gdLst>
                <a:gd name="T0" fmla="*/ 230 w 921"/>
                <a:gd name="T1" fmla="*/ 1222 h 1337"/>
                <a:gd name="T2" fmla="*/ 850 w 921"/>
                <a:gd name="T3" fmla="*/ 207 h 1337"/>
                <a:gd name="T4" fmla="*/ 677 w 921"/>
                <a:gd name="T5" fmla="*/ 107 h 1337"/>
                <a:gd name="T6" fmla="*/ 58 w 921"/>
                <a:gd name="T7" fmla="*/ 1121 h 1337"/>
                <a:gd name="T8" fmla="*/ 230 w 921"/>
                <a:gd name="T9" fmla="*/ 1222 h 1337"/>
              </a:gdLst>
              <a:ahLst/>
              <a:cxnLst>
                <a:cxn ang="0">
                  <a:pos x="T0" y="T1"/>
                </a:cxn>
                <a:cxn ang="0">
                  <a:pos x="T2" y="T3"/>
                </a:cxn>
                <a:cxn ang="0">
                  <a:pos x="T4" y="T5"/>
                </a:cxn>
                <a:cxn ang="0">
                  <a:pos x="T6" y="T7"/>
                </a:cxn>
                <a:cxn ang="0">
                  <a:pos x="T8" y="T9"/>
                </a:cxn>
              </a:cxnLst>
              <a:rect l="0" t="0" r="r" b="b"/>
              <a:pathLst>
                <a:path w="921" h="1337">
                  <a:moveTo>
                    <a:pt x="230" y="1222"/>
                  </a:moveTo>
                  <a:cubicBezTo>
                    <a:pt x="408" y="867"/>
                    <a:pt x="630" y="537"/>
                    <a:pt x="850" y="207"/>
                  </a:cubicBezTo>
                  <a:cubicBezTo>
                    <a:pt x="921" y="100"/>
                    <a:pt x="748" y="0"/>
                    <a:pt x="677" y="107"/>
                  </a:cubicBezTo>
                  <a:cubicBezTo>
                    <a:pt x="458" y="437"/>
                    <a:pt x="236" y="767"/>
                    <a:pt x="58" y="1121"/>
                  </a:cubicBezTo>
                  <a:cubicBezTo>
                    <a:pt x="0" y="1236"/>
                    <a:pt x="172" y="1337"/>
                    <a:pt x="230" y="1222"/>
                  </a:cubicBezTo>
                  <a:close/>
                </a:path>
              </a:pathLst>
            </a:custGeom>
            <a:solidFill>
              <a:srgbClr val="F79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3" name="TextBox 12">
            <a:extLst>
              <a:ext uri="{FF2B5EF4-FFF2-40B4-BE49-F238E27FC236}">
                <a16:creationId xmlns="" xmlns:a16="http://schemas.microsoft.com/office/drawing/2014/main" id="{E80BD257-2660-F4A3-7DBC-06A133C37FCB}"/>
              </a:ext>
            </a:extLst>
          </p:cNvPr>
          <p:cNvSpPr txBox="1"/>
          <p:nvPr/>
        </p:nvSpPr>
        <p:spPr>
          <a:xfrm>
            <a:off x="4393100" y="380997"/>
            <a:ext cx="43870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7D31">
                    <a:lumMod val="75000"/>
                  </a:srgbClr>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Trình</a:t>
            </a:r>
            <a:r>
              <a:rPr kumimoji="0" lang="en-US" sz="8000" b="0" i="0" u="none" strike="noStrike" kern="1200" cap="none" spc="0" normalizeH="0" noProof="0">
                <a:ln>
                  <a:noFill/>
                </a:ln>
                <a:solidFill>
                  <a:srgbClr val="ED7D31">
                    <a:lumMod val="75000"/>
                  </a:srgbClr>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 bày</a:t>
            </a:r>
            <a:endParaRPr kumimoji="0" lang="vi-VN" sz="8000" b="0" i="0" u="none" strike="noStrike" kern="1200" cap="none" spc="0" normalizeH="0" baseline="0" noProof="0">
              <a:ln>
                <a:noFill/>
              </a:ln>
              <a:solidFill>
                <a:srgbClr val="EB5B69"/>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5" name="Freeform 96">
            <a:extLst>
              <a:ext uri="{FF2B5EF4-FFF2-40B4-BE49-F238E27FC236}">
                <a16:creationId xmlns="" xmlns:a16="http://schemas.microsoft.com/office/drawing/2014/main" id="{43F1CA92-E0EB-8D9A-677A-6A9C03EA73FD}"/>
              </a:ext>
            </a:extLst>
          </p:cNvPr>
          <p:cNvSpPr>
            <a:spLocks/>
          </p:cNvSpPr>
          <p:nvPr/>
        </p:nvSpPr>
        <p:spPr bwMode="auto">
          <a:xfrm rot="20328732">
            <a:off x="4888157" y="377433"/>
            <a:ext cx="248153" cy="337270"/>
          </a:xfrm>
          <a:custGeom>
            <a:avLst/>
            <a:gdLst>
              <a:gd name="T0" fmla="*/ 12 w 1396"/>
              <a:gd name="T1" fmla="*/ 966 h 1904"/>
              <a:gd name="T2" fmla="*/ 196 w 1396"/>
              <a:gd name="T3" fmla="*/ 187 h 1904"/>
              <a:gd name="T4" fmla="*/ 281 w 1396"/>
              <a:gd name="T5" fmla="*/ 89 h 1904"/>
              <a:gd name="T6" fmla="*/ 528 w 1396"/>
              <a:gd name="T7" fmla="*/ 167 h 1904"/>
              <a:gd name="T8" fmla="*/ 630 w 1396"/>
              <a:gd name="T9" fmla="*/ 543 h 1904"/>
              <a:gd name="T10" fmla="*/ 714 w 1396"/>
              <a:gd name="T11" fmla="*/ 569 h 1904"/>
              <a:gd name="T12" fmla="*/ 878 w 1396"/>
              <a:gd name="T13" fmla="*/ 393 h 1904"/>
              <a:gd name="T14" fmla="*/ 1378 w 1396"/>
              <a:gd name="T15" fmla="*/ 239 h 1904"/>
              <a:gd name="T16" fmla="*/ 1380 w 1396"/>
              <a:gd name="T17" fmla="*/ 392 h 1904"/>
              <a:gd name="T18" fmla="*/ 974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7" y="419"/>
                  <a:pt x="196" y="187"/>
                </a:cubicBezTo>
                <a:cubicBezTo>
                  <a:pt x="219" y="150"/>
                  <a:pt x="245" y="114"/>
                  <a:pt x="281" y="89"/>
                </a:cubicBezTo>
                <a:cubicBezTo>
                  <a:pt x="374" y="23"/>
                  <a:pt x="474" y="79"/>
                  <a:pt x="528" y="167"/>
                </a:cubicBezTo>
                <a:cubicBezTo>
                  <a:pt x="598" y="282"/>
                  <a:pt x="590" y="419"/>
                  <a:pt x="630" y="543"/>
                </a:cubicBezTo>
                <a:cubicBezTo>
                  <a:pt x="654" y="617"/>
                  <a:pt x="666" y="616"/>
                  <a:pt x="714" y="569"/>
                </a:cubicBezTo>
                <a:cubicBezTo>
                  <a:pt x="772" y="513"/>
                  <a:pt x="821" y="450"/>
                  <a:pt x="878" y="393"/>
                </a:cubicBezTo>
                <a:cubicBezTo>
                  <a:pt x="961" y="310"/>
                  <a:pt x="1292" y="0"/>
                  <a:pt x="1378" y="239"/>
                </a:cubicBezTo>
                <a:cubicBezTo>
                  <a:pt x="1396" y="287"/>
                  <a:pt x="1390" y="341"/>
                  <a:pt x="1380" y="392"/>
                </a:cubicBezTo>
                <a:cubicBezTo>
                  <a:pt x="1321" y="689"/>
                  <a:pt x="1152" y="961"/>
                  <a:pt x="974" y="1201"/>
                </a:cubicBezTo>
                <a:cubicBezTo>
                  <a:pt x="798" y="1436"/>
                  <a:pt x="613" y="1682"/>
                  <a:pt x="383" y="1868"/>
                </a:cubicBezTo>
                <a:cubicBezTo>
                  <a:pt x="361" y="1886"/>
                  <a:pt x="332" y="1904"/>
                  <a:pt x="305" y="1894"/>
                </a:cubicBezTo>
                <a:cubicBezTo>
                  <a:pt x="288" y="1888"/>
                  <a:pt x="277" y="1873"/>
                  <a:pt x="268" y="1858"/>
                </a:cubicBezTo>
                <a:cubicBezTo>
                  <a:pt x="107" y="1608"/>
                  <a:pt x="31" y="1286"/>
                  <a:pt x="13" y="992"/>
                </a:cubicBezTo>
                <a:cubicBezTo>
                  <a:pt x="13" y="983"/>
                  <a:pt x="12" y="974"/>
                  <a:pt x="12" y="966"/>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97">
            <a:extLst>
              <a:ext uri="{FF2B5EF4-FFF2-40B4-BE49-F238E27FC236}">
                <a16:creationId xmlns="" xmlns:a16="http://schemas.microsoft.com/office/drawing/2014/main" id="{DC2AEA8B-5C29-FD76-5964-D1E6BC002DE7}"/>
              </a:ext>
            </a:extLst>
          </p:cNvPr>
          <p:cNvSpPr>
            <a:spLocks/>
          </p:cNvSpPr>
          <p:nvPr/>
        </p:nvSpPr>
        <p:spPr bwMode="auto">
          <a:xfrm rot="20328732">
            <a:off x="7738779" y="552686"/>
            <a:ext cx="248153" cy="337270"/>
          </a:xfrm>
          <a:custGeom>
            <a:avLst/>
            <a:gdLst>
              <a:gd name="T0" fmla="*/ 12 w 1396"/>
              <a:gd name="T1" fmla="*/ 966 h 1905"/>
              <a:gd name="T2" fmla="*/ 196 w 1396"/>
              <a:gd name="T3" fmla="*/ 187 h 1905"/>
              <a:gd name="T4" fmla="*/ 281 w 1396"/>
              <a:gd name="T5" fmla="*/ 89 h 1905"/>
              <a:gd name="T6" fmla="*/ 528 w 1396"/>
              <a:gd name="T7" fmla="*/ 167 h 1905"/>
              <a:gd name="T8" fmla="*/ 630 w 1396"/>
              <a:gd name="T9" fmla="*/ 543 h 1905"/>
              <a:gd name="T10" fmla="*/ 715 w 1396"/>
              <a:gd name="T11" fmla="*/ 569 h 1905"/>
              <a:gd name="T12" fmla="*/ 878 w 1396"/>
              <a:gd name="T13" fmla="*/ 393 h 1905"/>
              <a:gd name="T14" fmla="*/ 1379 w 1396"/>
              <a:gd name="T15" fmla="*/ 239 h 1905"/>
              <a:gd name="T16" fmla="*/ 1380 w 1396"/>
              <a:gd name="T17" fmla="*/ 393 h 1905"/>
              <a:gd name="T18" fmla="*/ 974 w 1396"/>
              <a:gd name="T19" fmla="*/ 1201 h 1905"/>
              <a:gd name="T20" fmla="*/ 384 w 1396"/>
              <a:gd name="T21" fmla="*/ 1868 h 1905"/>
              <a:gd name="T22" fmla="*/ 305 w 1396"/>
              <a:gd name="T23" fmla="*/ 1894 h 1905"/>
              <a:gd name="T24" fmla="*/ 268 w 1396"/>
              <a:gd name="T25" fmla="*/ 1858 h 1905"/>
              <a:gd name="T26" fmla="*/ 14 w 1396"/>
              <a:gd name="T27" fmla="*/ 992 h 1905"/>
              <a:gd name="T28" fmla="*/ 12 w 1396"/>
              <a:gd name="T29" fmla="*/ 966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5">
                <a:moveTo>
                  <a:pt x="12" y="966"/>
                </a:moveTo>
                <a:cubicBezTo>
                  <a:pt x="0" y="694"/>
                  <a:pt x="47" y="419"/>
                  <a:pt x="196" y="187"/>
                </a:cubicBezTo>
                <a:cubicBezTo>
                  <a:pt x="220" y="151"/>
                  <a:pt x="246" y="115"/>
                  <a:pt x="281" y="89"/>
                </a:cubicBezTo>
                <a:cubicBezTo>
                  <a:pt x="374" y="23"/>
                  <a:pt x="474" y="79"/>
                  <a:pt x="528" y="167"/>
                </a:cubicBezTo>
                <a:cubicBezTo>
                  <a:pt x="598" y="282"/>
                  <a:pt x="590" y="419"/>
                  <a:pt x="630" y="543"/>
                </a:cubicBezTo>
                <a:cubicBezTo>
                  <a:pt x="654" y="617"/>
                  <a:pt x="666" y="617"/>
                  <a:pt x="715" y="569"/>
                </a:cubicBezTo>
                <a:cubicBezTo>
                  <a:pt x="772" y="513"/>
                  <a:pt x="822" y="450"/>
                  <a:pt x="878" y="393"/>
                </a:cubicBezTo>
                <a:cubicBezTo>
                  <a:pt x="961" y="310"/>
                  <a:pt x="1292" y="0"/>
                  <a:pt x="1379" y="239"/>
                </a:cubicBezTo>
                <a:cubicBezTo>
                  <a:pt x="1396" y="288"/>
                  <a:pt x="1390" y="342"/>
                  <a:pt x="1380" y="393"/>
                </a:cubicBezTo>
                <a:cubicBezTo>
                  <a:pt x="1321" y="690"/>
                  <a:pt x="1152" y="961"/>
                  <a:pt x="974" y="1201"/>
                </a:cubicBezTo>
                <a:cubicBezTo>
                  <a:pt x="798" y="1436"/>
                  <a:pt x="614" y="1682"/>
                  <a:pt x="384" y="1868"/>
                </a:cubicBezTo>
                <a:cubicBezTo>
                  <a:pt x="361" y="1886"/>
                  <a:pt x="333" y="1905"/>
                  <a:pt x="305" y="1894"/>
                </a:cubicBezTo>
                <a:cubicBezTo>
                  <a:pt x="289" y="1888"/>
                  <a:pt x="278" y="1873"/>
                  <a:pt x="268" y="1858"/>
                </a:cubicBezTo>
                <a:cubicBezTo>
                  <a:pt x="107" y="1608"/>
                  <a:pt x="31" y="1286"/>
                  <a:pt x="14" y="992"/>
                </a:cubicBezTo>
                <a:cubicBezTo>
                  <a:pt x="13" y="983"/>
                  <a:pt x="13" y="975"/>
                  <a:pt x="12" y="966"/>
                </a:cubicBezTo>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98">
            <a:extLst>
              <a:ext uri="{FF2B5EF4-FFF2-40B4-BE49-F238E27FC236}">
                <a16:creationId xmlns="" xmlns:a16="http://schemas.microsoft.com/office/drawing/2014/main" id="{57E647BC-083C-688A-F230-7FC882611846}"/>
              </a:ext>
            </a:extLst>
          </p:cNvPr>
          <p:cNvSpPr>
            <a:spLocks/>
          </p:cNvSpPr>
          <p:nvPr/>
        </p:nvSpPr>
        <p:spPr bwMode="auto">
          <a:xfrm rot="20328732">
            <a:off x="6233768" y="1362034"/>
            <a:ext cx="248153" cy="337270"/>
          </a:xfrm>
          <a:custGeom>
            <a:avLst/>
            <a:gdLst>
              <a:gd name="T0" fmla="*/ 12 w 1396"/>
              <a:gd name="T1" fmla="*/ 966 h 1904"/>
              <a:gd name="T2" fmla="*/ 195 w 1396"/>
              <a:gd name="T3" fmla="*/ 187 h 1904"/>
              <a:gd name="T4" fmla="*/ 281 w 1396"/>
              <a:gd name="T5" fmla="*/ 89 h 1904"/>
              <a:gd name="T6" fmla="*/ 527 w 1396"/>
              <a:gd name="T7" fmla="*/ 167 h 1904"/>
              <a:gd name="T8" fmla="*/ 630 w 1396"/>
              <a:gd name="T9" fmla="*/ 543 h 1904"/>
              <a:gd name="T10" fmla="*/ 714 w 1396"/>
              <a:gd name="T11" fmla="*/ 569 h 1904"/>
              <a:gd name="T12" fmla="*/ 877 w 1396"/>
              <a:gd name="T13" fmla="*/ 393 h 1904"/>
              <a:gd name="T14" fmla="*/ 1378 w 1396"/>
              <a:gd name="T15" fmla="*/ 239 h 1904"/>
              <a:gd name="T16" fmla="*/ 1379 w 1396"/>
              <a:gd name="T17" fmla="*/ 392 h 1904"/>
              <a:gd name="T18" fmla="*/ 973 w 1396"/>
              <a:gd name="T19" fmla="*/ 1201 h 1904"/>
              <a:gd name="T20" fmla="*/ 383 w 1396"/>
              <a:gd name="T21" fmla="*/ 1868 h 1904"/>
              <a:gd name="T22" fmla="*/ 305 w 1396"/>
              <a:gd name="T23" fmla="*/ 1894 h 1904"/>
              <a:gd name="T24" fmla="*/ 268 w 1396"/>
              <a:gd name="T25" fmla="*/ 1858 h 1904"/>
              <a:gd name="T26" fmla="*/ 13 w 1396"/>
              <a:gd name="T27" fmla="*/ 992 h 1904"/>
              <a:gd name="T28" fmla="*/ 12 w 1396"/>
              <a:gd name="T29" fmla="*/ 966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6" h="1904">
                <a:moveTo>
                  <a:pt x="12" y="966"/>
                </a:moveTo>
                <a:cubicBezTo>
                  <a:pt x="0" y="694"/>
                  <a:pt x="46" y="419"/>
                  <a:pt x="195" y="187"/>
                </a:cubicBezTo>
                <a:cubicBezTo>
                  <a:pt x="219" y="150"/>
                  <a:pt x="245" y="114"/>
                  <a:pt x="281" y="89"/>
                </a:cubicBezTo>
                <a:cubicBezTo>
                  <a:pt x="374" y="23"/>
                  <a:pt x="474" y="79"/>
                  <a:pt x="527" y="167"/>
                </a:cubicBezTo>
                <a:cubicBezTo>
                  <a:pt x="597" y="282"/>
                  <a:pt x="589" y="419"/>
                  <a:pt x="630" y="543"/>
                </a:cubicBezTo>
                <a:cubicBezTo>
                  <a:pt x="654" y="617"/>
                  <a:pt x="666" y="617"/>
                  <a:pt x="714" y="569"/>
                </a:cubicBezTo>
                <a:cubicBezTo>
                  <a:pt x="772" y="513"/>
                  <a:pt x="821" y="450"/>
                  <a:pt x="877" y="393"/>
                </a:cubicBezTo>
                <a:cubicBezTo>
                  <a:pt x="961" y="310"/>
                  <a:pt x="1291" y="0"/>
                  <a:pt x="1378" y="239"/>
                </a:cubicBezTo>
                <a:cubicBezTo>
                  <a:pt x="1396" y="287"/>
                  <a:pt x="1390" y="341"/>
                  <a:pt x="1379" y="392"/>
                </a:cubicBezTo>
                <a:cubicBezTo>
                  <a:pt x="1321" y="689"/>
                  <a:pt x="1152" y="961"/>
                  <a:pt x="973" y="1201"/>
                </a:cubicBezTo>
                <a:cubicBezTo>
                  <a:pt x="798" y="1436"/>
                  <a:pt x="613" y="1682"/>
                  <a:pt x="383" y="1868"/>
                </a:cubicBezTo>
                <a:cubicBezTo>
                  <a:pt x="361" y="1886"/>
                  <a:pt x="332" y="1904"/>
                  <a:pt x="305" y="1894"/>
                </a:cubicBezTo>
                <a:cubicBezTo>
                  <a:pt x="288" y="1888"/>
                  <a:pt x="277" y="1873"/>
                  <a:pt x="268" y="1858"/>
                </a:cubicBezTo>
                <a:cubicBezTo>
                  <a:pt x="106" y="1608"/>
                  <a:pt x="30" y="1286"/>
                  <a:pt x="13" y="992"/>
                </a:cubicBezTo>
                <a:cubicBezTo>
                  <a:pt x="13" y="983"/>
                  <a:pt x="12" y="974"/>
                  <a:pt x="12" y="966"/>
                </a:cubicBezTo>
                <a:close/>
              </a:path>
            </a:pathLst>
          </a:custGeom>
          <a:solidFill>
            <a:srgbClr val="DB7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1" name="Group 30">
            <a:extLst>
              <a:ext uri="{FF2B5EF4-FFF2-40B4-BE49-F238E27FC236}">
                <a16:creationId xmlns="" xmlns:a16="http://schemas.microsoft.com/office/drawing/2014/main" id="{50C0BB47-46BC-3354-0208-9A7C6C3A0D59}"/>
              </a:ext>
            </a:extLst>
          </p:cNvPr>
          <p:cNvGrpSpPr/>
          <p:nvPr/>
        </p:nvGrpSpPr>
        <p:grpSpPr>
          <a:xfrm>
            <a:off x="9800422" y="3818690"/>
            <a:ext cx="2377044" cy="2740047"/>
            <a:chOff x="8408633" y="1992570"/>
            <a:chExt cx="3507011" cy="3833036"/>
          </a:xfrm>
        </p:grpSpPr>
        <p:grpSp>
          <p:nvGrpSpPr>
            <p:cNvPr id="32" name="Graphic 4">
              <a:extLst>
                <a:ext uri="{FF2B5EF4-FFF2-40B4-BE49-F238E27FC236}">
                  <a16:creationId xmlns="" xmlns:a16="http://schemas.microsoft.com/office/drawing/2014/main" id="{CC8CBB36-DA76-B3D7-9B60-447935147D00}"/>
                </a:ext>
              </a:extLst>
            </p:cNvPr>
            <p:cNvGrpSpPr/>
            <p:nvPr/>
          </p:nvGrpSpPr>
          <p:grpSpPr>
            <a:xfrm>
              <a:off x="8408633" y="1992570"/>
              <a:ext cx="3507011" cy="3821123"/>
              <a:chOff x="8408633" y="1992570"/>
              <a:chExt cx="3507011" cy="3821123"/>
            </a:xfrm>
          </p:grpSpPr>
          <p:grpSp>
            <p:nvGrpSpPr>
              <p:cNvPr id="34" name="Graphic 4">
                <a:extLst>
                  <a:ext uri="{FF2B5EF4-FFF2-40B4-BE49-F238E27FC236}">
                    <a16:creationId xmlns="" xmlns:a16="http://schemas.microsoft.com/office/drawing/2014/main" id="{315D67B8-EF47-6967-933F-9DE1EA540BA3}"/>
                  </a:ext>
                </a:extLst>
              </p:cNvPr>
              <p:cNvGrpSpPr/>
              <p:nvPr/>
            </p:nvGrpSpPr>
            <p:grpSpPr>
              <a:xfrm>
                <a:off x="10886512" y="3334328"/>
                <a:ext cx="1029133" cy="1810218"/>
                <a:chOff x="10886512" y="3334328"/>
                <a:chExt cx="1029133" cy="1810218"/>
              </a:xfrm>
            </p:grpSpPr>
            <p:sp>
              <p:nvSpPr>
                <p:cNvPr id="109" name="Freeform: Shape 108">
                  <a:extLst>
                    <a:ext uri="{FF2B5EF4-FFF2-40B4-BE49-F238E27FC236}">
                      <a16:creationId xmlns="" xmlns:a16="http://schemas.microsoft.com/office/drawing/2014/main" id="{B5306D95-C6A7-D7C9-DE39-9086EAE0E76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Shape 109">
                  <a:extLst>
                    <a:ext uri="{FF2B5EF4-FFF2-40B4-BE49-F238E27FC236}">
                      <a16:creationId xmlns="" xmlns:a16="http://schemas.microsoft.com/office/drawing/2014/main" id="{C3C076E9-3ED5-0E44-B8B1-AB9526AB6F0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Shape 110">
                  <a:extLst>
                    <a:ext uri="{FF2B5EF4-FFF2-40B4-BE49-F238E27FC236}">
                      <a16:creationId xmlns="" xmlns:a16="http://schemas.microsoft.com/office/drawing/2014/main" id="{0EDBA222-F54C-E7AD-5A4E-D3D6A0DD2B2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Shape 111">
                  <a:extLst>
                    <a:ext uri="{FF2B5EF4-FFF2-40B4-BE49-F238E27FC236}">
                      <a16:creationId xmlns="" xmlns:a16="http://schemas.microsoft.com/office/drawing/2014/main" id="{A78E61B0-211E-93DE-F58A-31DC0D25F6C4}"/>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Shape 112">
                  <a:extLst>
                    <a:ext uri="{FF2B5EF4-FFF2-40B4-BE49-F238E27FC236}">
                      <a16:creationId xmlns="" xmlns:a16="http://schemas.microsoft.com/office/drawing/2014/main" id="{AFCD32C4-7D54-49E4-957F-D30F0DCE7166}"/>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Shape 113">
                  <a:extLst>
                    <a:ext uri="{FF2B5EF4-FFF2-40B4-BE49-F238E27FC236}">
                      <a16:creationId xmlns="" xmlns:a16="http://schemas.microsoft.com/office/drawing/2014/main" id="{EF5C270F-24D5-5FE1-3CD8-385C97DAE68D}"/>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Shape 114">
                  <a:extLst>
                    <a:ext uri="{FF2B5EF4-FFF2-40B4-BE49-F238E27FC236}">
                      <a16:creationId xmlns="" xmlns:a16="http://schemas.microsoft.com/office/drawing/2014/main" id="{1A6DED8F-41F9-0A38-DAD3-1B0DF018A21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Shape 115">
                  <a:extLst>
                    <a:ext uri="{FF2B5EF4-FFF2-40B4-BE49-F238E27FC236}">
                      <a16:creationId xmlns="" xmlns:a16="http://schemas.microsoft.com/office/drawing/2014/main" id="{7B499E49-E7BC-6396-F140-27FAB2D0DD7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Shape 116">
                  <a:extLst>
                    <a:ext uri="{FF2B5EF4-FFF2-40B4-BE49-F238E27FC236}">
                      <a16:creationId xmlns="" xmlns:a16="http://schemas.microsoft.com/office/drawing/2014/main" id="{D83BA3BB-CE5D-9176-9A0D-6E539F165E9B}"/>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35" name="Freeform: Shape 34">
                <a:extLst>
                  <a:ext uri="{FF2B5EF4-FFF2-40B4-BE49-F238E27FC236}">
                    <a16:creationId xmlns="" xmlns:a16="http://schemas.microsoft.com/office/drawing/2014/main" id="{927D9971-0AD6-8FB7-A4A4-440189C0FAD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Shape 35">
                <a:extLst>
                  <a:ext uri="{FF2B5EF4-FFF2-40B4-BE49-F238E27FC236}">
                    <a16:creationId xmlns="" xmlns:a16="http://schemas.microsoft.com/office/drawing/2014/main" id="{ABD66945-922B-1754-2850-5D26DE6931AF}"/>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Shape 36">
                <a:extLst>
                  <a:ext uri="{FF2B5EF4-FFF2-40B4-BE49-F238E27FC236}">
                    <a16:creationId xmlns="" xmlns:a16="http://schemas.microsoft.com/office/drawing/2014/main" id="{D60ED00B-9A9B-2C5E-F99B-E49FD05A3164}"/>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Shape 37">
                <a:extLst>
                  <a:ext uri="{FF2B5EF4-FFF2-40B4-BE49-F238E27FC236}">
                    <a16:creationId xmlns="" xmlns:a16="http://schemas.microsoft.com/office/drawing/2014/main" id="{94F8CA69-A009-DD1C-BE61-9F8E64A713C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Shape 38">
                <a:extLst>
                  <a:ext uri="{FF2B5EF4-FFF2-40B4-BE49-F238E27FC236}">
                    <a16:creationId xmlns="" xmlns:a16="http://schemas.microsoft.com/office/drawing/2014/main" id="{AE95B892-5DF1-6CF0-A754-16937F5D5391}"/>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Shape 39">
                <a:extLst>
                  <a:ext uri="{FF2B5EF4-FFF2-40B4-BE49-F238E27FC236}">
                    <a16:creationId xmlns="" xmlns:a16="http://schemas.microsoft.com/office/drawing/2014/main" id="{7A4A6FD6-9482-9E36-5EE8-FB17318913B1}"/>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41" name="Graphic 4">
                <a:extLst>
                  <a:ext uri="{FF2B5EF4-FFF2-40B4-BE49-F238E27FC236}">
                    <a16:creationId xmlns="" xmlns:a16="http://schemas.microsoft.com/office/drawing/2014/main" id="{331ADE13-C420-56C4-C666-0854254108BF}"/>
                  </a:ext>
                </a:extLst>
              </p:cNvPr>
              <p:cNvGrpSpPr/>
              <p:nvPr/>
            </p:nvGrpSpPr>
            <p:grpSpPr>
              <a:xfrm>
                <a:off x="8408633" y="3314331"/>
                <a:ext cx="2021128" cy="2499362"/>
                <a:chOff x="8408633" y="3314331"/>
                <a:chExt cx="2021128" cy="2499362"/>
              </a:xfrm>
            </p:grpSpPr>
            <p:grpSp>
              <p:nvGrpSpPr>
                <p:cNvPr id="98" name="Graphic 4">
                  <a:extLst>
                    <a:ext uri="{FF2B5EF4-FFF2-40B4-BE49-F238E27FC236}">
                      <a16:creationId xmlns="" xmlns:a16="http://schemas.microsoft.com/office/drawing/2014/main" id="{E3FAA023-8B1A-4B7B-5FBC-F09C43CFC5C4}"/>
                    </a:ext>
                  </a:extLst>
                </p:cNvPr>
                <p:cNvGrpSpPr/>
                <p:nvPr/>
              </p:nvGrpSpPr>
              <p:grpSpPr>
                <a:xfrm>
                  <a:off x="8408633" y="3314331"/>
                  <a:ext cx="532978" cy="711598"/>
                  <a:chOff x="8408633" y="3314331"/>
                  <a:chExt cx="532978" cy="711598"/>
                </a:xfrm>
              </p:grpSpPr>
              <p:sp>
                <p:nvSpPr>
                  <p:cNvPr id="102" name="Freeform: Shape 101">
                    <a:extLst>
                      <a:ext uri="{FF2B5EF4-FFF2-40B4-BE49-F238E27FC236}">
                        <a16:creationId xmlns="" xmlns:a16="http://schemas.microsoft.com/office/drawing/2014/main" id="{F310E804-1D57-448E-90AD-7138B77B3D36}"/>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Shape 102">
                    <a:extLst>
                      <a:ext uri="{FF2B5EF4-FFF2-40B4-BE49-F238E27FC236}">
                        <a16:creationId xmlns="" xmlns:a16="http://schemas.microsoft.com/office/drawing/2014/main" id="{308CAC3F-AEBD-A28C-8FD1-0158F33B29E2}"/>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Shape 103">
                    <a:extLst>
                      <a:ext uri="{FF2B5EF4-FFF2-40B4-BE49-F238E27FC236}">
                        <a16:creationId xmlns="" xmlns:a16="http://schemas.microsoft.com/office/drawing/2014/main" id="{2885C716-42E2-3CC1-0B39-8521BCC65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Shape 104">
                    <a:extLst>
                      <a:ext uri="{FF2B5EF4-FFF2-40B4-BE49-F238E27FC236}">
                        <a16:creationId xmlns="" xmlns:a16="http://schemas.microsoft.com/office/drawing/2014/main" id="{FA3163CE-A9BA-6999-5BE4-F5656990F8B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Shape 105">
                    <a:extLst>
                      <a:ext uri="{FF2B5EF4-FFF2-40B4-BE49-F238E27FC236}">
                        <a16:creationId xmlns="" xmlns:a16="http://schemas.microsoft.com/office/drawing/2014/main" id="{088C43C4-DF14-A650-F58C-9191BE24B90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Shape 106">
                    <a:extLst>
                      <a:ext uri="{FF2B5EF4-FFF2-40B4-BE49-F238E27FC236}">
                        <a16:creationId xmlns="" xmlns:a16="http://schemas.microsoft.com/office/drawing/2014/main" id="{9E471CAD-C78B-47E1-6D32-107FB6B096C4}"/>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Shape 107">
                    <a:extLst>
                      <a:ext uri="{FF2B5EF4-FFF2-40B4-BE49-F238E27FC236}">
                        <a16:creationId xmlns="" xmlns:a16="http://schemas.microsoft.com/office/drawing/2014/main" id="{0EBF71A5-8DAC-A7F2-F959-6F4368F30E68}"/>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99" name="Freeform: Shape 98">
                  <a:extLst>
                    <a:ext uri="{FF2B5EF4-FFF2-40B4-BE49-F238E27FC236}">
                      <a16:creationId xmlns="" xmlns:a16="http://schemas.microsoft.com/office/drawing/2014/main" id="{7F329A66-6F44-B297-2EFC-BB862475F3D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Shape 99">
                  <a:extLst>
                    <a:ext uri="{FF2B5EF4-FFF2-40B4-BE49-F238E27FC236}">
                      <a16:creationId xmlns="" xmlns:a16="http://schemas.microsoft.com/office/drawing/2014/main" id="{DBFCA26B-7F92-EAD1-804C-46D3881ED90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Shape 100">
                  <a:extLst>
                    <a:ext uri="{FF2B5EF4-FFF2-40B4-BE49-F238E27FC236}">
                      <a16:creationId xmlns="" xmlns:a16="http://schemas.microsoft.com/office/drawing/2014/main" id="{DC09DADE-D2B2-3CB6-6E93-B4BDB588BE5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42" name="Graphic 4">
                <a:extLst>
                  <a:ext uri="{FF2B5EF4-FFF2-40B4-BE49-F238E27FC236}">
                    <a16:creationId xmlns="" xmlns:a16="http://schemas.microsoft.com/office/drawing/2014/main" id="{139D5C40-B1C7-5243-ACDC-1FF90A870662}"/>
                  </a:ext>
                </a:extLst>
              </p:cNvPr>
              <p:cNvGrpSpPr/>
              <p:nvPr/>
            </p:nvGrpSpPr>
            <p:grpSpPr>
              <a:xfrm>
                <a:off x="9635854" y="2992117"/>
                <a:ext cx="2029993" cy="751396"/>
                <a:chOff x="9635854" y="2992117"/>
                <a:chExt cx="2029993" cy="751396"/>
              </a:xfrm>
            </p:grpSpPr>
            <p:grpSp>
              <p:nvGrpSpPr>
                <p:cNvPr id="92" name="Graphic 4">
                  <a:extLst>
                    <a:ext uri="{FF2B5EF4-FFF2-40B4-BE49-F238E27FC236}">
                      <a16:creationId xmlns="" xmlns:a16="http://schemas.microsoft.com/office/drawing/2014/main" id="{456F97AE-2751-AA16-5EDD-DCE8C32198CC}"/>
                    </a:ext>
                  </a:extLst>
                </p:cNvPr>
                <p:cNvGrpSpPr/>
                <p:nvPr/>
              </p:nvGrpSpPr>
              <p:grpSpPr>
                <a:xfrm>
                  <a:off x="9635854" y="3377070"/>
                  <a:ext cx="399749" cy="366442"/>
                  <a:chOff x="9635854" y="3377070"/>
                  <a:chExt cx="399749" cy="366442"/>
                </a:xfrm>
              </p:grpSpPr>
              <p:sp>
                <p:nvSpPr>
                  <p:cNvPr id="96" name="Freeform: Shape 95">
                    <a:extLst>
                      <a:ext uri="{FF2B5EF4-FFF2-40B4-BE49-F238E27FC236}">
                        <a16:creationId xmlns="" xmlns:a16="http://schemas.microsoft.com/office/drawing/2014/main" id="{3FD35F04-9B1E-6724-E507-6675D078362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Shape 96">
                    <a:extLst>
                      <a:ext uri="{FF2B5EF4-FFF2-40B4-BE49-F238E27FC236}">
                        <a16:creationId xmlns="" xmlns:a16="http://schemas.microsoft.com/office/drawing/2014/main" id="{742F0C77-F60B-0B81-B0F8-9DE49C134FC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93" name="Graphic 4">
                  <a:extLst>
                    <a:ext uri="{FF2B5EF4-FFF2-40B4-BE49-F238E27FC236}">
                      <a16:creationId xmlns="" xmlns:a16="http://schemas.microsoft.com/office/drawing/2014/main" id="{B8E0A65C-3889-9ACF-F2C2-C1F6AE1A0678}"/>
                    </a:ext>
                  </a:extLst>
                </p:cNvPr>
                <p:cNvGrpSpPr/>
                <p:nvPr/>
              </p:nvGrpSpPr>
              <p:grpSpPr>
                <a:xfrm>
                  <a:off x="11305110" y="2992117"/>
                  <a:ext cx="360737" cy="419012"/>
                  <a:chOff x="11305110" y="2992117"/>
                  <a:chExt cx="360737" cy="419012"/>
                </a:xfrm>
              </p:grpSpPr>
              <p:sp>
                <p:nvSpPr>
                  <p:cNvPr id="94" name="Freeform: Shape 93">
                    <a:extLst>
                      <a:ext uri="{FF2B5EF4-FFF2-40B4-BE49-F238E27FC236}">
                        <a16:creationId xmlns="" xmlns:a16="http://schemas.microsoft.com/office/drawing/2014/main" id="{AAA95ECC-689D-7769-4A9B-9B8C6379F7C1}"/>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Shape 94">
                    <a:extLst>
                      <a:ext uri="{FF2B5EF4-FFF2-40B4-BE49-F238E27FC236}">
                        <a16:creationId xmlns="" xmlns:a16="http://schemas.microsoft.com/office/drawing/2014/main" id="{DD6606C6-14F5-44F5-0160-17A96A26842B}"/>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43" name="Freeform: Shape 42">
                <a:extLst>
                  <a:ext uri="{FF2B5EF4-FFF2-40B4-BE49-F238E27FC236}">
                    <a16:creationId xmlns="" xmlns:a16="http://schemas.microsoft.com/office/drawing/2014/main" id="{68FF2E90-E269-8DBB-0A01-4BFF83179354}"/>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44" name="Graphic 4">
                <a:extLst>
                  <a:ext uri="{FF2B5EF4-FFF2-40B4-BE49-F238E27FC236}">
                    <a16:creationId xmlns="" xmlns:a16="http://schemas.microsoft.com/office/drawing/2014/main" id="{F10D8E83-7480-7BC7-F5AB-8E431B999CFD}"/>
                  </a:ext>
                </a:extLst>
              </p:cNvPr>
              <p:cNvGrpSpPr/>
              <p:nvPr/>
            </p:nvGrpSpPr>
            <p:grpSpPr>
              <a:xfrm>
                <a:off x="9879743" y="2828220"/>
                <a:ext cx="1476782" cy="856672"/>
                <a:chOff x="9879743" y="2828220"/>
                <a:chExt cx="1476782" cy="856672"/>
              </a:xfrm>
            </p:grpSpPr>
            <p:grpSp>
              <p:nvGrpSpPr>
                <p:cNvPr id="71" name="Graphic 4">
                  <a:extLst>
                    <a:ext uri="{FF2B5EF4-FFF2-40B4-BE49-F238E27FC236}">
                      <a16:creationId xmlns="" xmlns:a16="http://schemas.microsoft.com/office/drawing/2014/main" id="{BD607AE4-85A2-1906-0F76-93ADD59BD6F4}"/>
                    </a:ext>
                  </a:extLst>
                </p:cNvPr>
                <p:cNvGrpSpPr/>
                <p:nvPr/>
              </p:nvGrpSpPr>
              <p:grpSpPr>
                <a:xfrm>
                  <a:off x="9879743" y="2828220"/>
                  <a:ext cx="1476782" cy="697584"/>
                  <a:chOff x="9879743" y="2828220"/>
                  <a:chExt cx="1476782" cy="697584"/>
                </a:xfrm>
                <a:solidFill>
                  <a:srgbClr val="201D29"/>
                </a:solidFill>
              </p:grpSpPr>
              <p:pic>
                <p:nvPicPr>
                  <p:cNvPr id="86" name="Picture 85">
                    <a:extLst>
                      <a:ext uri="{FF2B5EF4-FFF2-40B4-BE49-F238E27FC236}">
                        <a16:creationId xmlns="" xmlns:a16="http://schemas.microsoft.com/office/drawing/2014/main" id="{2CBB6BF3-1875-F0B6-ED9B-E1EC93E5098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7" name="Graphic 4">
                    <a:extLst>
                      <a:ext uri="{FF2B5EF4-FFF2-40B4-BE49-F238E27FC236}">
                        <a16:creationId xmlns="" xmlns:a16="http://schemas.microsoft.com/office/drawing/2014/main" id="{80C94FED-BDDB-2C3F-996C-04B6A56552D9}"/>
                      </a:ext>
                    </a:extLst>
                  </p:cNvPr>
                  <p:cNvGrpSpPr/>
                  <p:nvPr/>
                </p:nvGrpSpPr>
                <p:grpSpPr>
                  <a:xfrm>
                    <a:off x="10121718" y="2828220"/>
                    <a:ext cx="898324" cy="433217"/>
                    <a:chOff x="10121718" y="2828220"/>
                    <a:chExt cx="898324" cy="433217"/>
                  </a:xfrm>
                  <a:solidFill>
                    <a:srgbClr val="201D29"/>
                  </a:solidFill>
                </p:grpSpPr>
                <p:sp>
                  <p:nvSpPr>
                    <p:cNvPr id="88" name="Freeform: Shape 87">
                      <a:extLst>
                        <a:ext uri="{FF2B5EF4-FFF2-40B4-BE49-F238E27FC236}">
                          <a16:creationId xmlns="" xmlns:a16="http://schemas.microsoft.com/office/drawing/2014/main" id="{FD8561DF-5727-DCC6-ABF0-AE8DB855E0C9}"/>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Shape 88">
                      <a:extLst>
                        <a:ext uri="{FF2B5EF4-FFF2-40B4-BE49-F238E27FC236}">
                          <a16:creationId xmlns="" xmlns:a16="http://schemas.microsoft.com/office/drawing/2014/main" id="{8FAFEB55-7F9F-1112-A12D-53E8EFCDE3A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Shape 89">
                      <a:extLst>
                        <a:ext uri="{FF2B5EF4-FFF2-40B4-BE49-F238E27FC236}">
                          <a16:creationId xmlns="" xmlns:a16="http://schemas.microsoft.com/office/drawing/2014/main" id="{0D80B93F-82DE-DF5C-3C5C-17BA09FBC05D}"/>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Shape 90">
                      <a:extLst>
                        <a:ext uri="{FF2B5EF4-FFF2-40B4-BE49-F238E27FC236}">
                          <a16:creationId xmlns="" xmlns:a16="http://schemas.microsoft.com/office/drawing/2014/main" id="{4B96FF66-810D-7FDB-AB1C-55AA57261E39}"/>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72" name="Graphic 4">
                  <a:extLst>
                    <a:ext uri="{FF2B5EF4-FFF2-40B4-BE49-F238E27FC236}">
                      <a16:creationId xmlns="" xmlns:a16="http://schemas.microsoft.com/office/drawing/2014/main" id="{337DEBC3-9EBE-6BA6-31A3-9575718B1B76}"/>
                    </a:ext>
                  </a:extLst>
                </p:cNvPr>
                <p:cNvGrpSpPr/>
                <p:nvPr/>
              </p:nvGrpSpPr>
              <p:grpSpPr>
                <a:xfrm>
                  <a:off x="10005654" y="3276357"/>
                  <a:ext cx="408535" cy="408535"/>
                  <a:chOff x="10005654" y="3276357"/>
                  <a:chExt cx="408535" cy="408535"/>
                </a:xfrm>
              </p:grpSpPr>
              <p:sp>
                <p:nvSpPr>
                  <p:cNvPr id="82" name="Freeform: Shape 81">
                    <a:extLst>
                      <a:ext uri="{FF2B5EF4-FFF2-40B4-BE49-F238E27FC236}">
                        <a16:creationId xmlns="" xmlns:a16="http://schemas.microsoft.com/office/drawing/2014/main" id="{A4EF6F31-81D9-6AEF-23B0-A7B990FE549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83" name="Graphic 4">
                    <a:extLst>
                      <a:ext uri="{FF2B5EF4-FFF2-40B4-BE49-F238E27FC236}">
                        <a16:creationId xmlns="" xmlns:a16="http://schemas.microsoft.com/office/drawing/2014/main" id="{1C433299-CC4B-719F-934A-1C29A5EE9E6F}"/>
                      </a:ext>
                    </a:extLst>
                  </p:cNvPr>
                  <p:cNvGrpSpPr/>
                  <p:nvPr/>
                </p:nvGrpSpPr>
                <p:grpSpPr>
                  <a:xfrm>
                    <a:off x="10120136" y="3358194"/>
                    <a:ext cx="140329" cy="178839"/>
                    <a:chOff x="10120136" y="3358194"/>
                    <a:chExt cx="140329" cy="178839"/>
                  </a:xfrm>
                  <a:solidFill>
                    <a:srgbClr val="ED866D"/>
                  </a:solidFill>
                </p:grpSpPr>
                <p:sp>
                  <p:nvSpPr>
                    <p:cNvPr id="84" name="Freeform: Shape 83">
                      <a:extLst>
                        <a:ext uri="{FF2B5EF4-FFF2-40B4-BE49-F238E27FC236}">
                          <a16:creationId xmlns="" xmlns:a16="http://schemas.microsoft.com/office/drawing/2014/main" id="{2370686C-B99E-AE2B-5DC0-0BE9F8E894E2}"/>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Shape 84">
                      <a:extLst>
                        <a:ext uri="{FF2B5EF4-FFF2-40B4-BE49-F238E27FC236}">
                          <a16:creationId xmlns="" xmlns:a16="http://schemas.microsoft.com/office/drawing/2014/main" id="{1700BD87-0693-AD7C-7AB1-336EBB6D78D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73" name="Graphic 4">
                  <a:extLst>
                    <a:ext uri="{FF2B5EF4-FFF2-40B4-BE49-F238E27FC236}">
                      <a16:creationId xmlns="" xmlns:a16="http://schemas.microsoft.com/office/drawing/2014/main" id="{58653667-FF8E-4FBE-034B-52A759CAB86B}"/>
                    </a:ext>
                  </a:extLst>
                </p:cNvPr>
                <p:cNvGrpSpPr/>
                <p:nvPr/>
              </p:nvGrpSpPr>
              <p:grpSpPr>
                <a:xfrm>
                  <a:off x="10905127" y="3090208"/>
                  <a:ext cx="408535" cy="408535"/>
                  <a:chOff x="10905127" y="3090208"/>
                  <a:chExt cx="408535" cy="408535"/>
                </a:xfrm>
              </p:grpSpPr>
              <p:sp>
                <p:nvSpPr>
                  <p:cNvPr id="78" name="Freeform: Shape 77">
                    <a:extLst>
                      <a:ext uri="{FF2B5EF4-FFF2-40B4-BE49-F238E27FC236}">
                        <a16:creationId xmlns="" xmlns:a16="http://schemas.microsoft.com/office/drawing/2014/main" id="{C427D8F7-8224-74EC-696A-DB5FEEDC926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79" name="Graphic 4">
                    <a:extLst>
                      <a:ext uri="{FF2B5EF4-FFF2-40B4-BE49-F238E27FC236}">
                        <a16:creationId xmlns="" xmlns:a16="http://schemas.microsoft.com/office/drawing/2014/main" id="{23A17F32-DCA6-4C25-3A29-E9154419CD12}"/>
                      </a:ext>
                    </a:extLst>
                  </p:cNvPr>
                  <p:cNvGrpSpPr/>
                  <p:nvPr/>
                </p:nvGrpSpPr>
                <p:grpSpPr>
                  <a:xfrm>
                    <a:off x="11031599" y="3210302"/>
                    <a:ext cx="143478" cy="146291"/>
                    <a:chOff x="11031599" y="3210302"/>
                    <a:chExt cx="143478" cy="146291"/>
                  </a:xfrm>
                  <a:solidFill>
                    <a:srgbClr val="ED866D"/>
                  </a:solidFill>
                </p:grpSpPr>
                <p:sp>
                  <p:nvSpPr>
                    <p:cNvPr id="80" name="Freeform: Shape 79">
                      <a:extLst>
                        <a:ext uri="{FF2B5EF4-FFF2-40B4-BE49-F238E27FC236}">
                          <a16:creationId xmlns="" xmlns:a16="http://schemas.microsoft.com/office/drawing/2014/main" id="{8A010056-38FC-D589-78EA-CCA6EB1697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Shape 80">
                      <a:extLst>
                        <a:ext uri="{FF2B5EF4-FFF2-40B4-BE49-F238E27FC236}">
                          <a16:creationId xmlns="" xmlns:a16="http://schemas.microsoft.com/office/drawing/2014/main" id="{EFF7D737-2069-3820-8D52-6AC32E750D82}"/>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74" name="Freeform: Shape 73">
                  <a:extLst>
                    <a:ext uri="{FF2B5EF4-FFF2-40B4-BE49-F238E27FC236}">
                      <a16:creationId xmlns="" xmlns:a16="http://schemas.microsoft.com/office/drawing/2014/main" id="{94F263A7-7E7C-C484-396E-60B8E236773A}"/>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75" name="Graphic 4">
                  <a:extLst>
                    <a:ext uri="{FF2B5EF4-FFF2-40B4-BE49-F238E27FC236}">
                      <a16:creationId xmlns="" xmlns:a16="http://schemas.microsoft.com/office/drawing/2014/main" id="{10125ACB-893B-C1F0-CE68-25474F6F3174}"/>
                    </a:ext>
                  </a:extLst>
                </p:cNvPr>
                <p:cNvGrpSpPr/>
                <p:nvPr/>
              </p:nvGrpSpPr>
              <p:grpSpPr>
                <a:xfrm>
                  <a:off x="10444022" y="3251788"/>
                  <a:ext cx="347239" cy="279569"/>
                  <a:chOff x="10444022" y="3251788"/>
                  <a:chExt cx="347239" cy="279569"/>
                </a:xfrm>
              </p:grpSpPr>
              <p:sp>
                <p:nvSpPr>
                  <p:cNvPr id="76" name="Freeform: Shape 75">
                    <a:extLst>
                      <a:ext uri="{FF2B5EF4-FFF2-40B4-BE49-F238E27FC236}">
                        <a16:creationId xmlns="" xmlns:a16="http://schemas.microsoft.com/office/drawing/2014/main" id="{93900A1B-888E-F5E8-424C-71BFF24D6FB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Shape 76">
                    <a:extLst>
                      <a:ext uri="{FF2B5EF4-FFF2-40B4-BE49-F238E27FC236}">
                        <a16:creationId xmlns="" xmlns:a16="http://schemas.microsoft.com/office/drawing/2014/main" id="{A1ABE894-68DE-DC52-1885-9CCE20523AA0}"/>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45" name="Freeform: Shape 44">
                <a:extLst>
                  <a:ext uri="{FF2B5EF4-FFF2-40B4-BE49-F238E27FC236}">
                    <a16:creationId xmlns="" xmlns:a16="http://schemas.microsoft.com/office/drawing/2014/main" id="{99DAC114-E9AD-E367-CA4D-09A2D541E6F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Shape 45">
                <a:extLst>
                  <a:ext uri="{FF2B5EF4-FFF2-40B4-BE49-F238E27FC236}">
                    <a16:creationId xmlns="" xmlns:a16="http://schemas.microsoft.com/office/drawing/2014/main" id="{66C59F25-46C3-957D-7E45-76CE99067C9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Shape 46">
                <a:extLst>
                  <a:ext uri="{FF2B5EF4-FFF2-40B4-BE49-F238E27FC236}">
                    <a16:creationId xmlns="" xmlns:a16="http://schemas.microsoft.com/office/drawing/2014/main" id="{65206352-A21B-EA30-E291-EEB101AB08AD}"/>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Shape 47">
                <a:extLst>
                  <a:ext uri="{FF2B5EF4-FFF2-40B4-BE49-F238E27FC236}">
                    <a16:creationId xmlns="" xmlns:a16="http://schemas.microsoft.com/office/drawing/2014/main" id="{43B4F00F-840B-746B-0A84-01BAC6349F87}"/>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Shape 48">
                <a:extLst>
                  <a:ext uri="{FF2B5EF4-FFF2-40B4-BE49-F238E27FC236}">
                    <a16:creationId xmlns="" xmlns:a16="http://schemas.microsoft.com/office/drawing/2014/main" id="{C131992F-6B97-51E8-09F2-2FB08147E3F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Shape 49">
                <a:extLst>
                  <a:ext uri="{FF2B5EF4-FFF2-40B4-BE49-F238E27FC236}">
                    <a16:creationId xmlns="" xmlns:a16="http://schemas.microsoft.com/office/drawing/2014/main" id="{B998C2B1-413B-13E0-CDAB-34731A31901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Shape 50">
                <a:extLst>
                  <a:ext uri="{FF2B5EF4-FFF2-40B4-BE49-F238E27FC236}">
                    <a16:creationId xmlns="" xmlns:a16="http://schemas.microsoft.com/office/drawing/2014/main" id="{E65E7312-E361-8FFF-99F6-E141CB54BC1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Shape 51">
                <a:extLst>
                  <a:ext uri="{FF2B5EF4-FFF2-40B4-BE49-F238E27FC236}">
                    <a16:creationId xmlns="" xmlns:a16="http://schemas.microsoft.com/office/drawing/2014/main" id="{61199CBB-02F4-5F3C-BEA7-450866B0521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Shape 52">
                <a:extLst>
                  <a:ext uri="{FF2B5EF4-FFF2-40B4-BE49-F238E27FC236}">
                    <a16:creationId xmlns="" xmlns:a16="http://schemas.microsoft.com/office/drawing/2014/main" id="{067B0AA9-D737-7173-738A-4778229FF581}"/>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Shape 53">
                <a:extLst>
                  <a:ext uri="{FF2B5EF4-FFF2-40B4-BE49-F238E27FC236}">
                    <a16:creationId xmlns="" xmlns:a16="http://schemas.microsoft.com/office/drawing/2014/main" id="{437C525E-6A19-1CC5-FAE4-2C731CF6ED92}"/>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Shape 54">
                <a:extLst>
                  <a:ext uri="{FF2B5EF4-FFF2-40B4-BE49-F238E27FC236}">
                    <a16:creationId xmlns="" xmlns:a16="http://schemas.microsoft.com/office/drawing/2014/main" id="{B5B9D978-6F14-D4BD-D9CF-17FEE4789C7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56" name="Graphic 4">
                <a:extLst>
                  <a:ext uri="{FF2B5EF4-FFF2-40B4-BE49-F238E27FC236}">
                    <a16:creationId xmlns="" xmlns:a16="http://schemas.microsoft.com/office/drawing/2014/main" id="{E973F281-25A1-EB0B-2FE1-46559C8DEDD2}"/>
                  </a:ext>
                </a:extLst>
              </p:cNvPr>
              <p:cNvGrpSpPr/>
              <p:nvPr/>
            </p:nvGrpSpPr>
            <p:grpSpPr>
              <a:xfrm>
                <a:off x="10359780" y="4436934"/>
                <a:ext cx="1039758" cy="1174386"/>
                <a:chOff x="10359780" y="4436934"/>
                <a:chExt cx="1039758" cy="1174386"/>
              </a:xfrm>
            </p:grpSpPr>
            <p:sp>
              <p:nvSpPr>
                <p:cNvPr id="68" name="Freeform: Shape 67">
                  <a:extLst>
                    <a:ext uri="{FF2B5EF4-FFF2-40B4-BE49-F238E27FC236}">
                      <a16:creationId xmlns="" xmlns:a16="http://schemas.microsoft.com/office/drawing/2014/main" id="{521F9995-8BD9-47A4-F4BC-80BA3E6BA3A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Shape 68">
                  <a:extLst>
                    <a:ext uri="{FF2B5EF4-FFF2-40B4-BE49-F238E27FC236}">
                      <a16:creationId xmlns="" xmlns:a16="http://schemas.microsoft.com/office/drawing/2014/main" id="{9D11A34A-095E-8C35-FE43-E0DB4D25BB3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Shape 69">
                  <a:extLst>
                    <a:ext uri="{FF2B5EF4-FFF2-40B4-BE49-F238E27FC236}">
                      <a16:creationId xmlns="" xmlns:a16="http://schemas.microsoft.com/office/drawing/2014/main" id="{F0CC966F-8333-A884-9165-64BF8A8FDBF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57" name="Freeform: Shape 56">
                <a:extLst>
                  <a:ext uri="{FF2B5EF4-FFF2-40B4-BE49-F238E27FC236}">
                    <a16:creationId xmlns="" xmlns:a16="http://schemas.microsoft.com/office/drawing/2014/main" id="{1BD356D8-F591-A9A3-56EF-4EF34BF25D68}"/>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nvGrpSpPr>
              <p:cNvPr id="58" name="Graphic 4">
                <a:extLst>
                  <a:ext uri="{FF2B5EF4-FFF2-40B4-BE49-F238E27FC236}">
                    <a16:creationId xmlns="" xmlns:a16="http://schemas.microsoft.com/office/drawing/2014/main" id="{CA4FAE47-0496-AD95-39B9-456528AEFFD4}"/>
                  </a:ext>
                </a:extLst>
              </p:cNvPr>
              <p:cNvGrpSpPr/>
              <p:nvPr/>
            </p:nvGrpSpPr>
            <p:grpSpPr>
              <a:xfrm>
                <a:off x="10426167" y="4902574"/>
                <a:ext cx="1283977" cy="728388"/>
                <a:chOff x="10426167" y="4902574"/>
                <a:chExt cx="1283977" cy="728388"/>
              </a:xfrm>
            </p:grpSpPr>
            <p:grpSp>
              <p:nvGrpSpPr>
                <p:cNvPr id="64" name="Graphic 4">
                  <a:extLst>
                    <a:ext uri="{FF2B5EF4-FFF2-40B4-BE49-F238E27FC236}">
                      <a16:creationId xmlns="" xmlns:a16="http://schemas.microsoft.com/office/drawing/2014/main" id="{FA1A2747-B9B6-BBFD-F4DE-851C622C4382}"/>
                    </a:ext>
                  </a:extLst>
                </p:cNvPr>
                <p:cNvGrpSpPr/>
                <p:nvPr/>
              </p:nvGrpSpPr>
              <p:grpSpPr>
                <a:xfrm>
                  <a:off x="10426167" y="5056265"/>
                  <a:ext cx="515768" cy="574697"/>
                  <a:chOff x="10426167" y="5056265"/>
                  <a:chExt cx="515768" cy="574697"/>
                </a:xfrm>
              </p:grpSpPr>
              <p:sp>
                <p:nvSpPr>
                  <p:cNvPr id="66" name="Freeform: Shape 65">
                    <a:extLst>
                      <a:ext uri="{FF2B5EF4-FFF2-40B4-BE49-F238E27FC236}">
                        <a16:creationId xmlns="" xmlns:a16="http://schemas.microsoft.com/office/drawing/2014/main" id="{83EF5026-1EAB-E5DF-DA76-55349BD85471}"/>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Shape 66">
                    <a:extLst>
                      <a:ext uri="{FF2B5EF4-FFF2-40B4-BE49-F238E27FC236}">
                        <a16:creationId xmlns="" xmlns:a16="http://schemas.microsoft.com/office/drawing/2014/main" id="{A98A390F-97DB-C226-54D3-39A7C4CCE149}"/>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65" name="Freeform: Shape 64">
                  <a:extLst>
                    <a:ext uri="{FF2B5EF4-FFF2-40B4-BE49-F238E27FC236}">
                      <a16:creationId xmlns="" xmlns:a16="http://schemas.microsoft.com/office/drawing/2014/main" id="{EA265FBF-207F-86CA-D70F-5557CACE2080}"/>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59" name="Freeform: Shape 58">
                <a:extLst>
                  <a:ext uri="{FF2B5EF4-FFF2-40B4-BE49-F238E27FC236}">
                    <a16:creationId xmlns="" xmlns:a16="http://schemas.microsoft.com/office/drawing/2014/main" id="{92C126EB-F5BF-5889-415A-5FAAE2F1ADF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Shape 59">
                <a:extLst>
                  <a:ext uri="{FF2B5EF4-FFF2-40B4-BE49-F238E27FC236}">
                    <a16:creationId xmlns="" xmlns:a16="http://schemas.microsoft.com/office/drawing/2014/main" id="{8E2D29C0-FDC9-C7F5-E730-88D0A4200B7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Shape 60">
                <a:extLst>
                  <a:ext uri="{FF2B5EF4-FFF2-40B4-BE49-F238E27FC236}">
                    <a16:creationId xmlns="" xmlns:a16="http://schemas.microsoft.com/office/drawing/2014/main" id="{0A44B3EA-4AFF-F755-535B-AD3F400B857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Shape 61">
                <a:extLst>
                  <a:ext uri="{FF2B5EF4-FFF2-40B4-BE49-F238E27FC236}">
                    <a16:creationId xmlns="" xmlns:a16="http://schemas.microsoft.com/office/drawing/2014/main" id="{995B50AF-75F1-689D-3EC0-4983C03EA7F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Shape 62">
                <a:extLst>
                  <a:ext uri="{FF2B5EF4-FFF2-40B4-BE49-F238E27FC236}">
                    <a16:creationId xmlns="" xmlns:a16="http://schemas.microsoft.com/office/drawing/2014/main" id="{A5B2E370-2EA7-CAEE-C252-379FA817AA3D}"/>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33" name="Freeform: Shape 32">
              <a:extLst>
                <a:ext uri="{FF2B5EF4-FFF2-40B4-BE49-F238E27FC236}">
                  <a16:creationId xmlns="" xmlns:a16="http://schemas.microsoft.com/office/drawing/2014/main" id="{AE90DB46-3B62-8433-9AAE-0B7693D49C9D}"/>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18" name="TextBox 117">
            <a:extLst>
              <a:ext uri="{FF2B5EF4-FFF2-40B4-BE49-F238E27FC236}">
                <a16:creationId xmlns="" xmlns:a16="http://schemas.microsoft.com/office/drawing/2014/main" id="{55AFCDDF-A88D-4115-774A-2A6176671C5F}"/>
              </a:ext>
            </a:extLst>
          </p:cNvPr>
          <p:cNvSpPr txBox="1"/>
          <p:nvPr/>
        </p:nvSpPr>
        <p:spPr>
          <a:xfrm>
            <a:off x="3124229" y="2065278"/>
            <a:ext cx="6719796" cy="3046988"/>
          </a:xfrm>
          <a:prstGeom prst="rect">
            <a:avLst/>
          </a:prstGeom>
          <a:noFill/>
        </p:spPr>
        <p:txBody>
          <a:bodyPr wrap="square" rtlCol="0">
            <a:spAutoFit/>
          </a:bodyPr>
          <a:lstStyle/>
          <a:p>
            <a:pPr lvl="0" algn="just">
              <a:defRPr/>
            </a:pPr>
            <a:r>
              <a:rPr lang="vi-VN" sz="3200">
                <a:solidFill>
                  <a:srgbClr val="44546A">
                    <a:lumMod val="75000"/>
                  </a:srgbClr>
                </a:solidFill>
                <a:latin typeface="Calibri" panose="020F0502020204030204" pitchFamily="34" charset="0"/>
                <a:cs typeface="Calibri" panose="020F0502020204030204" pitchFamily="34" charset="0"/>
              </a:rPr>
              <a:t>Con cảm ơn ông bà rất nhiều ạ! Con cảm ơn ông bà vì đã đọc truyện cho con nghe mỗi tối và dẫn con đi chơi vào cuối tuần. Con sẽ cố gắng học tập thật tốt để trở thành người cháu ngoan của ông bà ạ.</a:t>
            </a:r>
            <a:endParaRPr lang="vi-VN" sz="3200" dirty="0" err="1">
              <a:solidFill>
                <a:srgbClr val="44546A">
                  <a:lumMod val="75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811625"/>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1" fill="hold" grpId="0" nodeType="afterEffect" p14:presetBounceEnd="60000">
                                      <p:stCondLst>
                                        <p:cond delay="0"/>
                                      </p:stCondLst>
                                      <p:iterate type="lt">
                                        <p:tmPct val="10000"/>
                                      </p:iterate>
                                      <p:childTnLst>
                                        <p:set>
                                          <p:cBhvr>
                                            <p:cTn id="23" dur="1" fill="hold">
                                              <p:stCondLst>
                                                <p:cond delay="0"/>
                                              </p:stCondLst>
                                            </p:cTn>
                                            <p:tgtEl>
                                              <p:spTgt spid="15"/>
                                            </p:tgtEl>
                                            <p:attrNameLst>
                                              <p:attrName>style.visibility</p:attrName>
                                            </p:attrNameLst>
                                          </p:cBhvr>
                                          <p:to>
                                            <p:strVal val="visible"/>
                                          </p:to>
                                        </p:set>
                                        <p:anim calcmode="lin" valueType="num" p14:bounceEnd="60000">
                                          <p:cBhvr additive="base">
                                            <p:cTn id="24"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60000">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14:bounceEnd="60000">
                                          <p:cBhvr additive="base">
                                            <p:cTn id="28"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60000">
                                      <p:stCondLst>
                                        <p:cond delay="0"/>
                                      </p:stCondLst>
                                      <p:iterate type="lt">
                                        <p:tmPct val="10000"/>
                                      </p:iterate>
                                      <p:childTnLst>
                                        <p:set>
                                          <p:cBhvr>
                                            <p:cTn id="31" dur="1" fill="hold">
                                              <p:stCondLst>
                                                <p:cond delay="0"/>
                                              </p:stCondLst>
                                            </p:cTn>
                                            <p:tgtEl>
                                              <p:spTgt spid="17"/>
                                            </p:tgtEl>
                                            <p:attrNameLst>
                                              <p:attrName>style.visibility</p:attrName>
                                            </p:attrNameLst>
                                          </p:cBhvr>
                                          <p:to>
                                            <p:strVal val="visible"/>
                                          </p:to>
                                        </p:set>
                                        <p:anim calcmode="lin" valueType="num" p14:bounceEnd="60000">
                                          <p:cBhvr additive="base">
                                            <p:cTn id="32"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60000">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calcmode="lin" valueType="num" p14:bounceEnd="60000">
                                          <p:cBhvr additive="base">
                                            <p:cTn id="36"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60000">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14:bounceEnd="60000">
                                          <p:cBhvr additive="base">
                                            <p:cTn id="40"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41" dur="500" fill="hold"/>
                                            <p:tgtEl>
                                              <p:spTgt spid="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60000">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14:bounceEnd="60000">
                                          <p:cBhvr additive="base">
                                            <p:cTn id="44"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14:presetBounceEnd="68000">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14:bounceEnd="68000">
                                          <p:cBhvr additive="base">
                                            <p:cTn id="50" dur="1000" fill="hold"/>
                                            <p:tgtEl>
                                              <p:spTgt spid="31"/>
                                            </p:tgtEl>
                                            <p:attrNameLst>
                                              <p:attrName>ppt_x</p:attrName>
                                            </p:attrNameLst>
                                          </p:cBhvr>
                                          <p:tavLst>
                                            <p:tav tm="0">
                                              <p:val>
                                                <p:strVal val="0-#ppt_w/2"/>
                                              </p:val>
                                            </p:tav>
                                            <p:tav tm="100000">
                                              <p:val>
                                                <p:strVal val="#ppt_x"/>
                                              </p:val>
                                            </p:tav>
                                          </p:tavLst>
                                        </p:anim>
                                        <p:anim calcmode="lin" valueType="num" p14:bounceEnd="68000">
                                          <p:cBhvr additive="base">
                                            <p:cTn id="51" dur="10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14:presetBounceEnd="66000">
                                      <p:stCondLst>
                                        <p:cond delay="0"/>
                                      </p:stCondLst>
                                      <p:iterate type="wd">
                                        <p:tmPct val="10000"/>
                                      </p:iterate>
                                      <p:childTnLst>
                                        <p:set>
                                          <p:cBhvr>
                                            <p:cTn id="54" dur="1" fill="hold">
                                              <p:stCondLst>
                                                <p:cond delay="0"/>
                                              </p:stCondLst>
                                            </p:cTn>
                                            <p:tgtEl>
                                              <p:spTgt spid="118"/>
                                            </p:tgtEl>
                                            <p:attrNameLst>
                                              <p:attrName>style.visibility</p:attrName>
                                            </p:attrNameLst>
                                          </p:cBhvr>
                                          <p:to>
                                            <p:strVal val="visible"/>
                                          </p:to>
                                        </p:set>
                                        <p:anim calcmode="lin" valueType="num" p14:bounceEnd="66000">
                                          <p:cBhvr additive="base">
                                            <p:cTn id="55" dur="1000" fill="hold"/>
                                            <p:tgtEl>
                                              <p:spTgt spid="118"/>
                                            </p:tgtEl>
                                            <p:attrNameLst>
                                              <p:attrName>ppt_x</p:attrName>
                                            </p:attrNameLst>
                                          </p:cBhvr>
                                          <p:tavLst>
                                            <p:tav tm="0">
                                              <p:val>
                                                <p:strVal val="#ppt_x"/>
                                              </p:val>
                                            </p:tav>
                                            <p:tav tm="100000">
                                              <p:val>
                                                <p:strVal val="#ppt_x"/>
                                              </p:val>
                                            </p:tav>
                                          </p:tavLst>
                                        </p:anim>
                                        <p:anim calcmode="lin" valueType="num" p14:bounceEnd="66000">
                                          <p:cBhvr additive="base">
                                            <p:cTn id="56" dur="1000" fill="hold"/>
                                            <p:tgtEl>
                                              <p:spTgt spid="1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animBg="1"/>
          <p:bldP spid="16" grpId="0" animBg="1"/>
          <p:bldP spid="17" grpId="0" animBg="1"/>
          <p:bldP spid="1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 presetClass="entr" presetSubtype="1" fill="hold" grpId="0" nodeType="afterEffect">
                                      <p:stCondLst>
                                        <p:cond delay="0"/>
                                      </p:stCondLst>
                                      <p:iterate type="lt">
                                        <p:tmPct val="10000"/>
                                      </p:iterate>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iterate type="lt">
                                        <p:tmPct val="10000"/>
                                      </p:iterate>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iterate type="lt">
                                        <p:tmPct val="10000"/>
                                      </p:iterate>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1000" fill="hold"/>
                                            <p:tgtEl>
                                              <p:spTgt spid="31"/>
                                            </p:tgtEl>
                                            <p:attrNameLst>
                                              <p:attrName>ppt_x</p:attrName>
                                            </p:attrNameLst>
                                          </p:cBhvr>
                                          <p:tavLst>
                                            <p:tav tm="0">
                                              <p:val>
                                                <p:strVal val="0-#ppt_w/2"/>
                                              </p:val>
                                            </p:tav>
                                            <p:tav tm="100000">
                                              <p:val>
                                                <p:strVal val="#ppt_x"/>
                                              </p:val>
                                            </p:tav>
                                          </p:tavLst>
                                        </p:anim>
                                        <p:anim calcmode="lin" valueType="num">
                                          <p:cBhvr additive="base">
                                            <p:cTn id="51" dur="10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stCondLst>
                                        <p:cond delay="0"/>
                                      </p:stCondLst>
                                      <p:iterate type="wd">
                                        <p:tmPct val="10000"/>
                                      </p:iterate>
                                      <p:childTnLst>
                                        <p:set>
                                          <p:cBhvr>
                                            <p:cTn id="54" dur="1" fill="hold">
                                              <p:stCondLst>
                                                <p:cond delay="0"/>
                                              </p:stCondLst>
                                            </p:cTn>
                                            <p:tgtEl>
                                              <p:spTgt spid="118"/>
                                            </p:tgtEl>
                                            <p:attrNameLst>
                                              <p:attrName>style.visibility</p:attrName>
                                            </p:attrNameLst>
                                          </p:cBhvr>
                                          <p:to>
                                            <p:strVal val="visible"/>
                                          </p:to>
                                        </p:set>
                                        <p:anim calcmode="lin" valueType="num">
                                          <p:cBhvr additive="base">
                                            <p:cTn id="55" dur="1000" fill="hold"/>
                                            <p:tgtEl>
                                              <p:spTgt spid="118"/>
                                            </p:tgtEl>
                                            <p:attrNameLst>
                                              <p:attrName>ppt_x</p:attrName>
                                            </p:attrNameLst>
                                          </p:cBhvr>
                                          <p:tavLst>
                                            <p:tav tm="0">
                                              <p:val>
                                                <p:strVal val="#ppt_x"/>
                                              </p:val>
                                            </p:tav>
                                            <p:tav tm="100000">
                                              <p:val>
                                                <p:strVal val="#ppt_x"/>
                                              </p:val>
                                            </p:tav>
                                          </p:tavLst>
                                        </p:anim>
                                        <p:anim calcmode="lin" valueType="num">
                                          <p:cBhvr additive="base">
                                            <p:cTn id="56" dur="1000" fill="hold"/>
                                            <p:tgtEl>
                                              <p:spTgt spid="1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animBg="1"/>
          <p:bldP spid="16" grpId="0" animBg="1"/>
          <p:bldP spid="17" grpId="0" animBg="1"/>
          <p:bldP spid="1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46"/>
          <p:cNvSpPr txBox="1">
            <a:spLocks noGrp="1"/>
          </p:cNvSpPr>
          <p:nvPr>
            <p:ph type="title"/>
          </p:nvPr>
        </p:nvSpPr>
        <p:spPr>
          <a:xfrm>
            <a:off x="1438347" y="1052623"/>
            <a:ext cx="9396177" cy="1653919"/>
          </a:xfrm>
          <a:prstGeom prst="rect">
            <a:avLst/>
          </a:prstGeom>
        </p:spPr>
        <p:txBody>
          <a:bodyPr spcFirstLastPara="1" wrap="square" lIns="121900" tIns="121900" rIns="121900" bIns="121900" anchor="t" anchorCtr="0">
            <a:prstTxWarp prst="textArchUp">
              <a:avLst/>
            </a:prstTxWarp>
            <a:noAutofit/>
          </a:bodyPr>
          <a:lstStyle/>
          <a:p>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Tạm </a:t>
            </a:r>
            <a:r>
              <a:rPr lang="en" sz="11500" dirty="0">
                <a:ln w="0">
                  <a:solidFill>
                    <a:schemeClr val="tx1"/>
                  </a:solidFill>
                </a:ln>
                <a:solidFill>
                  <a:schemeClr val="accent1">
                    <a:lumMod val="5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biệt</a:t>
            </a:r>
            <a:r>
              <a:rPr lang="en" sz="11500" dirty="0">
                <a:ln w="0">
                  <a:solidFill>
                    <a:schemeClr val="tx1"/>
                  </a:solidFill>
                </a:ln>
                <a:solidFill>
                  <a:schemeClr val="accent5">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3">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Hẹn</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4">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gặp</a:t>
            </a:r>
            <a:r>
              <a:rPr lang="en" sz="11500" dirty="0">
                <a:ln w="0">
                  <a:solidFill>
                    <a:schemeClr val="tx1"/>
                  </a:solidFill>
                </a:ln>
                <a:solidFill>
                  <a:schemeClr val="accent4">
                    <a:lumMod val="75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 </a:t>
            </a:r>
            <a:r>
              <a:rPr lang="en" sz="11500" dirty="0">
                <a:ln w="0">
                  <a:solidFill>
                    <a:schemeClr val="tx1"/>
                  </a:solidFill>
                </a:ln>
                <a:solidFill>
                  <a:schemeClr val="accent3">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rPr>
              <a:t>lại</a:t>
            </a:r>
            <a:endParaRPr sz="11500" dirty="0">
              <a:ln w="0">
                <a:solidFill>
                  <a:schemeClr val="tx1"/>
                </a:solidFill>
              </a:ln>
              <a:solidFill>
                <a:schemeClr val="accent3">
                  <a:lumMod val="60000"/>
                  <a:lumOff val="40000"/>
                </a:schemeClr>
              </a:solidFill>
              <a:effectLst>
                <a:outerShdw blurRad="38100" dist="25400" dir="5400000" algn="ctr" rotWithShape="0">
                  <a:srgbClr val="6E747A">
                    <a:alpha val="43000"/>
                  </a:srgbClr>
                </a:outerShdw>
              </a:effectLst>
              <a:latin typeface="iCiel Crocante" panose="02000000000000000000" pitchFamily="50" charset="0"/>
              <a:ea typeface="LNTH-LuoLuoNotangYuanTi 1" pitchFamily="2" charset="-128"/>
              <a:cs typeface="LNTH-LuoLuoNotangYuanTi 1" pitchFamily="2" charset="-128"/>
            </a:endParaRPr>
          </a:p>
        </p:txBody>
      </p:sp>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par>
                              <p:cTn id="10" fill="hold">
                                <p:stCondLst>
                                  <p:cond delay="500"/>
                                </p:stCondLst>
                                <p:childTnLst>
                                  <p:par>
                                    <p:cTn id="11" presetID="2" presetClass="entr" presetSubtype="3" fill="hold" grpId="0" nodeType="afterEffect" p14:presetBounceEnd="60000">
                                      <p:stCondLst>
                                        <p:cond delay="0"/>
                                      </p:stCondLst>
                                      <p:iterate type="lt">
                                        <p:tmPct val="10000"/>
                                      </p:iterate>
                                      <p:childTnLst>
                                        <p:set>
                                          <p:cBhvr>
                                            <p:cTn id="12" dur="1" fill="hold">
                                              <p:stCondLst>
                                                <p:cond delay="0"/>
                                              </p:stCondLst>
                                            </p:cTn>
                                            <p:tgtEl>
                                              <p:spTgt spid="1618"/>
                                            </p:tgtEl>
                                            <p:attrNameLst>
                                              <p:attrName>style.visibility</p:attrName>
                                            </p:attrNameLst>
                                          </p:cBhvr>
                                          <p:to>
                                            <p:strVal val="visible"/>
                                          </p:to>
                                        </p:set>
                                        <p:anim calcmode="lin" valueType="num" p14:bounceEnd="60000">
                                          <p:cBhvr additive="base">
                                            <p:cTn id="13" dur="500" fill="hold"/>
                                            <p:tgtEl>
                                              <p:spTgt spid="1618"/>
                                            </p:tgtEl>
                                            <p:attrNameLst>
                                              <p:attrName>ppt_x</p:attrName>
                                            </p:attrNameLst>
                                          </p:cBhvr>
                                          <p:tavLst>
                                            <p:tav tm="0">
                                              <p:val>
                                                <p:strVal val="1+#ppt_w/2"/>
                                              </p:val>
                                            </p:tav>
                                            <p:tav tm="100000">
                                              <p:val>
                                                <p:strVal val="#ppt_x"/>
                                              </p:val>
                                            </p:tav>
                                          </p:tavLst>
                                        </p:anim>
                                        <p:anim calcmode="lin" valueType="num" p14:bounceEnd="60000">
                                          <p:cBhvr additive="base">
                                            <p:cTn id="14" dur="500" fill="hold"/>
                                            <p:tgtEl>
                                              <p:spTgt spid="16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par>
                              <p:cTn id="10" fill="hold">
                                <p:stCondLst>
                                  <p:cond delay="500"/>
                                </p:stCondLst>
                                <p:childTnLst>
                                  <p:par>
                                    <p:cTn id="11" presetID="2" presetClass="entr" presetSubtype="3" fill="hold" grpId="0" nodeType="afterEffect">
                                      <p:stCondLst>
                                        <p:cond delay="0"/>
                                      </p:stCondLst>
                                      <p:iterate type="lt">
                                        <p:tmPct val="10000"/>
                                      </p:iterate>
                                      <p:childTnLst>
                                        <p:set>
                                          <p:cBhvr>
                                            <p:cTn id="12" dur="1" fill="hold">
                                              <p:stCondLst>
                                                <p:cond delay="0"/>
                                              </p:stCondLst>
                                            </p:cTn>
                                            <p:tgtEl>
                                              <p:spTgt spid="1618"/>
                                            </p:tgtEl>
                                            <p:attrNameLst>
                                              <p:attrName>style.visibility</p:attrName>
                                            </p:attrNameLst>
                                          </p:cBhvr>
                                          <p:to>
                                            <p:strVal val="visible"/>
                                          </p:to>
                                        </p:set>
                                        <p:anim calcmode="lin" valueType="num">
                                          <p:cBhvr additive="base">
                                            <p:cTn id="13" dur="500" fill="hold"/>
                                            <p:tgtEl>
                                              <p:spTgt spid="1618"/>
                                            </p:tgtEl>
                                            <p:attrNameLst>
                                              <p:attrName>ppt_x</p:attrName>
                                            </p:attrNameLst>
                                          </p:cBhvr>
                                          <p:tavLst>
                                            <p:tav tm="0">
                                              <p:val>
                                                <p:strVal val="1+#ppt_w/2"/>
                                              </p:val>
                                            </p:tav>
                                            <p:tav tm="100000">
                                              <p:val>
                                                <p:strVal val="#ppt_x"/>
                                              </p:val>
                                            </p:tav>
                                          </p:tavLst>
                                        </p:anim>
                                        <p:anim calcmode="lin" valueType="num">
                                          <p:cBhvr additive="base">
                                            <p:cTn id="14" dur="500" fill="hold"/>
                                            <p:tgtEl>
                                              <p:spTgt spid="16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 xmlns:a16="http://schemas.microsoft.com/office/drawing/2014/main" id="{3EB1DE7C-55ED-C4A2-1BFC-B40CB4D7B407}"/>
              </a:ext>
            </a:extLst>
          </p:cNvPr>
          <p:cNvGrpSpPr/>
          <p:nvPr/>
        </p:nvGrpSpPr>
        <p:grpSpPr>
          <a:xfrm>
            <a:off x="4060444" y="4745328"/>
            <a:ext cx="7084430" cy="1862101"/>
            <a:chOff x="2249214" y="4621067"/>
            <a:chExt cx="7084430" cy="1862101"/>
          </a:xfrm>
        </p:grpSpPr>
        <p:sp>
          <p:nvSpPr>
            <p:cNvPr id="7" name="TextBox 6">
              <a:extLst>
                <a:ext uri="{FF2B5EF4-FFF2-40B4-BE49-F238E27FC236}">
                  <a16:creationId xmlns="" xmlns:a16="http://schemas.microsoft.com/office/drawing/2014/main" id="{EB51D251-4C3F-8F03-892F-AA6BA8ACFD43}"/>
                </a:ext>
              </a:extLst>
            </p:cNvPr>
            <p:cNvSpPr txBox="1"/>
            <p:nvPr/>
          </p:nvSpPr>
          <p:spPr>
            <a:xfrm>
              <a:off x="2249214" y="4621067"/>
              <a:ext cx="708443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54000">
                    <a:solidFill>
                      <a:srgbClr val="5B9BD5">
                        <a:lumMod val="40000"/>
                        <a:lumOff val="60000"/>
                      </a:srgbClr>
                    </a:solidFill>
                  </a:ln>
                  <a:solidFill>
                    <a:srgbClr val="5B9BD5">
                      <a:lumMod val="40000"/>
                      <a:lumOff val="60000"/>
                    </a:srgbClr>
                  </a:solidFill>
                  <a:effectLst/>
                  <a:uLnTx/>
                  <a:uFillTx/>
                  <a:latin typeface="#9Slide05 SVNClementine" panose="020F0502020204030203" pitchFamily="34" charset="0"/>
                  <a:ea typeface="+mn-ea"/>
                  <a:cs typeface="+mn-cs"/>
                </a:rPr>
                <a:t>KHỞI ĐỘNG</a:t>
              </a:r>
              <a:endParaRPr kumimoji="0" lang="vi-VN" sz="11500" b="1" i="0" u="none" strike="noStrike" kern="1200" cap="none" spc="0" normalizeH="0" baseline="0" noProof="0">
                <a:ln w="254000">
                  <a:solidFill>
                    <a:srgbClr val="5B9BD5">
                      <a:lumMod val="40000"/>
                      <a:lumOff val="60000"/>
                    </a:srgbClr>
                  </a:solidFill>
                </a:ln>
                <a:solidFill>
                  <a:srgbClr val="5B9BD5">
                    <a:lumMod val="40000"/>
                    <a:lumOff val="60000"/>
                  </a:srgbClr>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056539BD-AB20-470E-ED2B-629EF68E1308}"/>
                </a:ext>
              </a:extLst>
            </p:cNvPr>
            <p:cNvSpPr txBox="1"/>
            <p:nvPr/>
          </p:nvSpPr>
          <p:spPr>
            <a:xfrm>
              <a:off x="2249214" y="4621120"/>
              <a:ext cx="593834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5B9BD5">
                      <a:lumMod val="75000"/>
                    </a:srgbClr>
                  </a:solidFill>
                  <a:effectLst/>
                  <a:uLnTx/>
                  <a:uFillTx/>
                  <a:latin typeface="#9Slide05 SVNClementine" panose="020F0502020204030203" pitchFamily="34" charset="0"/>
                  <a:ea typeface="+mn-ea"/>
                  <a:cs typeface="+mn-cs"/>
                </a:rPr>
                <a:t>KHỞI ĐỘNG</a:t>
              </a:r>
              <a:endParaRPr kumimoji="0" lang="vi-VN" sz="11500" b="1"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 xmlns:a16="http://schemas.microsoft.com/office/drawing/2014/main" id="{912D6809-288B-3C3B-ACB6-C8E8E1AC7677}"/>
              </a:ext>
            </a:extLst>
          </p:cNvPr>
          <p:cNvPicPr>
            <a:picLocks noChangeAspect="1"/>
          </p:cNvPicPr>
          <p:nvPr/>
        </p:nvPicPr>
        <p:blipFill>
          <a:blip r:embed="rId3"/>
          <a:stretch>
            <a:fillRect/>
          </a:stretch>
        </p:blipFill>
        <p:spPr>
          <a:xfrm>
            <a:off x="177868" y="3217132"/>
            <a:ext cx="3286029" cy="3420152"/>
          </a:xfrm>
          <a:prstGeom prst="rect">
            <a:avLst/>
          </a:prstGeom>
        </p:spPr>
      </p:pic>
    </p:spTree>
    <p:extLst>
      <p:ext uri="{BB962C8B-B14F-4D97-AF65-F5344CB8AC3E}">
        <p14:creationId xmlns:p14="http://schemas.microsoft.com/office/powerpoint/2010/main" val="227012971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2667">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2667">
                                          <p:cBhvr additive="base">
                                            <p:cTn id="11" dur="750" fill="hold"/>
                                            <p:tgtEl>
                                              <p:spTgt spid="9"/>
                                            </p:tgtEl>
                                            <p:attrNameLst>
                                              <p:attrName>ppt_x</p:attrName>
                                            </p:attrNameLst>
                                          </p:cBhvr>
                                          <p:tavLst>
                                            <p:tav tm="0">
                                              <p:val>
                                                <p:strVal val="0-#ppt_w/2"/>
                                              </p:val>
                                            </p:tav>
                                            <p:tav tm="100000">
                                              <p:val>
                                                <p:strVal val="#ppt_x"/>
                                              </p:val>
                                            </p:tav>
                                          </p:tavLst>
                                        </p:anim>
                                        <p:anim calcmode="lin" valueType="num" p14:bounceEnd="62667">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lung linh - Ngọc lễ">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6079"/>
            <a:ext cx="12192000" cy="6725842"/>
          </a:xfrm>
          <a:prstGeom prst="rect">
            <a:avLst/>
          </a:prstGeom>
        </p:spPr>
      </p:pic>
    </p:spTree>
    <p:extLst>
      <p:ext uri="{BB962C8B-B14F-4D97-AF65-F5344CB8AC3E}">
        <p14:creationId xmlns:p14="http://schemas.microsoft.com/office/powerpoint/2010/main" val="1114248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7000" r="-7000"/>
          </a:stretch>
        </a:blipFill>
        <a:effectLst/>
      </p:bgPr>
    </p:bg>
    <p:spTree>
      <p:nvGrpSpPr>
        <p:cNvPr id="1" name=""/>
        <p:cNvGrpSpPr/>
        <p:nvPr/>
      </p:nvGrpSpPr>
      <p:grpSpPr>
        <a:xfrm>
          <a:off x="0" y="0"/>
          <a:ext cx="0" cy="0"/>
          <a:chOff x="0" y="0"/>
          <a:chExt cx="0" cy="0"/>
        </a:xfrm>
      </p:grpSpPr>
      <p:sp>
        <p:nvSpPr>
          <p:cNvPr id="768" name="Rectangle: Rounded Corners 767">
            <a:extLst>
              <a:ext uri="{FF2B5EF4-FFF2-40B4-BE49-F238E27FC236}">
                <a16:creationId xmlns="" xmlns:a16="http://schemas.microsoft.com/office/drawing/2014/main" id="{14621283-3022-8FC4-9F41-4435BFD47B66}"/>
              </a:ext>
            </a:extLst>
          </p:cNvPr>
          <p:cNvSpPr/>
          <p:nvPr/>
        </p:nvSpPr>
        <p:spPr>
          <a:xfrm>
            <a:off x="594330" y="577459"/>
            <a:ext cx="6132146" cy="1830225"/>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A306AC43-ADC6-3140-6DF6-465907EF1AE5}"/>
              </a:ext>
            </a:extLst>
          </p:cNvPr>
          <p:cNvSpPr txBox="1"/>
          <p:nvPr/>
        </p:nvSpPr>
        <p:spPr>
          <a:xfrm>
            <a:off x="548052" y="927033"/>
            <a:ext cx="5632158" cy="1200329"/>
          </a:xfrm>
          <a:prstGeom prst="rect">
            <a:avLst/>
          </a:prstGeom>
          <a:noFill/>
        </p:spPr>
        <p:txBody>
          <a:bodyPr wrap="square" l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rPr>
              <a:t>LUYỆN</a:t>
            </a:r>
            <a:r>
              <a:rPr kumimoji="0" lang="en-US" sz="7200" b="0" i="0" u="none" strike="noStrike" kern="1200" cap="none" spc="0" normalizeH="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rPr>
              <a:t> TỪ</a:t>
            </a:r>
            <a:endParaRPr kumimoji="0" lang="vi-VN" sz="7200" b="0" i="0" u="none" strike="noStrike" kern="1200" cap="none" spc="0" normalizeH="0" baseline="0" noProof="0">
              <a:ln>
                <a:solidFill>
                  <a:srgbClr val="4472C4">
                    <a:lumMod val="50000"/>
                  </a:srgbClr>
                </a:solidFill>
              </a:ln>
              <a:solidFill>
                <a:srgbClr val="4472C4">
                  <a:lumMod val="75000"/>
                </a:srgbClr>
              </a:solidFill>
              <a:effectLst/>
              <a:uLnTx/>
              <a:uFillTx/>
              <a:latin typeface="Arial" panose="020B0604020202020204" pitchFamily="34" charset="0"/>
              <a:ea typeface="+mn-ea"/>
              <a:cs typeface="+mn-cs"/>
            </a:endParaRPr>
          </a:p>
        </p:txBody>
      </p:sp>
      <p:pic>
        <p:nvPicPr>
          <p:cNvPr id="10" name="图片 7">
            <a:extLst>
              <a:ext uri="{FF2B5EF4-FFF2-40B4-BE49-F238E27FC236}">
                <a16:creationId xmlns="" xmlns:a16="http://schemas.microsoft.com/office/drawing/2014/main" id="{44B37DE2-A44C-DBD7-5D78-145A21CFD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grpSp>
        <p:nvGrpSpPr>
          <p:cNvPr id="613" name="Group 612">
            <a:extLst>
              <a:ext uri="{FF2B5EF4-FFF2-40B4-BE49-F238E27FC236}">
                <a16:creationId xmlns="" xmlns:a16="http://schemas.microsoft.com/office/drawing/2014/main" id="{DC3F79CA-6C6A-ED0D-4432-3A164D17FCAA}"/>
              </a:ext>
            </a:extLst>
          </p:cNvPr>
          <p:cNvGrpSpPr/>
          <p:nvPr/>
        </p:nvGrpSpPr>
        <p:grpSpPr>
          <a:xfrm>
            <a:off x="11214996" y="3093402"/>
            <a:ext cx="945850" cy="1728009"/>
            <a:chOff x="9507047" y="3027363"/>
            <a:chExt cx="1073151" cy="2530475"/>
          </a:xfrm>
        </p:grpSpPr>
        <p:sp>
          <p:nvSpPr>
            <p:cNvPr id="535" name="Freeform 64">
              <a:extLst>
                <a:ext uri="{FF2B5EF4-FFF2-40B4-BE49-F238E27FC236}">
                  <a16:creationId xmlns=""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65">
              <a:extLst>
                <a:ext uri="{FF2B5EF4-FFF2-40B4-BE49-F238E27FC236}">
                  <a16:creationId xmlns=""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66">
              <a:extLst>
                <a:ext uri="{FF2B5EF4-FFF2-40B4-BE49-F238E27FC236}">
                  <a16:creationId xmlns=""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67">
              <a:extLst>
                <a:ext uri="{FF2B5EF4-FFF2-40B4-BE49-F238E27FC236}">
                  <a16:creationId xmlns=""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68">
              <a:extLst>
                <a:ext uri="{FF2B5EF4-FFF2-40B4-BE49-F238E27FC236}">
                  <a16:creationId xmlns=""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69">
              <a:extLst>
                <a:ext uri="{FF2B5EF4-FFF2-40B4-BE49-F238E27FC236}">
                  <a16:creationId xmlns=""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70">
              <a:extLst>
                <a:ext uri="{FF2B5EF4-FFF2-40B4-BE49-F238E27FC236}">
                  <a16:creationId xmlns=""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71">
              <a:extLst>
                <a:ext uri="{FF2B5EF4-FFF2-40B4-BE49-F238E27FC236}">
                  <a16:creationId xmlns=""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72">
              <a:extLst>
                <a:ext uri="{FF2B5EF4-FFF2-40B4-BE49-F238E27FC236}">
                  <a16:creationId xmlns=""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73">
              <a:extLst>
                <a:ext uri="{FF2B5EF4-FFF2-40B4-BE49-F238E27FC236}">
                  <a16:creationId xmlns=""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74">
              <a:extLst>
                <a:ext uri="{FF2B5EF4-FFF2-40B4-BE49-F238E27FC236}">
                  <a16:creationId xmlns=""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75">
              <a:extLst>
                <a:ext uri="{FF2B5EF4-FFF2-40B4-BE49-F238E27FC236}">
                  <a16:creationId xmlns=""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76">
              <a:extLst>
                <a:ext uri="{FF2B5EF4-FFF2-40B4-BE49-F238E27FC236}">
                  <a16:creationId xmlns=""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77">
              <a:extLst>
                <a:ext uri="{FF2B5EF4-FFF2-40B4-BE49-F238E27FC236}">
                  <a16:creationId xmlns=""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78">
              <a:extLst>
                <a:ext uri="{FF2B5EF4-FFF2-40B4-BE49-F238E27FC236}">
                  <a16:creationId xmlns=""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79">
              <a:extLst>
                <a:ext uri="{FF2B5EF4-FFF2-40B4-BE49-F238E27FC236}">
                  <a16:creationId xmlns=""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80">
              <a:extLst>
                <a:ext uri="{FF2B5EF4-FFF2-40B4-BE49-F238E27FC236}">
                  <a16:creationId xmlns=""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81">
              <a:extLst>
                <a:ext uri="{FF2B5EF4-FFF2-40B4-BE49-F238E27FC236}">
                  <a16:creationId xmlns=""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82">
              <a:extLst>
                <a:ext uri="{FF2B5EF4-FFF2-40B4-BE49-F238E27FC236}">
                  <a16:creationId xmlns=""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83">
              <a:extLst>
                <a:ext uri="{FF2B5EF4-FFF2-40B4-BE49-F238E27FC236}">
                  <a16:creationId xmlns=""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84">
              <a:extLst>
                <a:ext uri="{FF2B5EF4-FFF2-40B4-BE49-F238E27FC236}">
                  <a16:creationId xmlns=""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85">
              <a:extLst>
                <a:ext uri="{FF2B5EF4-FFF2-40B4-BE49-F238E27FC236}">
                  <a16:creationId xmlns=""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86">
              <a:extLst>
                <a:ext uri="{FF2B5EF4-FFF2-40B4-BE49-F238E27FC236}">
                  <a16:creationId xmlns=""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87">
              <a:extLst>
                <a:ext uri="{FF2B5EF4-FFF2-40B4-BE49-F238E27FC236}">
                  <a16:creationId xmlns=""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88">
              <a:extLst>
                <a:ext uri="{FF2B5EF4-FFF2-40B4-BE49-F238E27FC236}">
                  <a16:creationId xmlns=""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89">
              <a:extLst>
                <a:ext uri="{FF2B5EF4-FFF2-40B4-BE49-F238E27FC236}">
                  <a16:creationId xmlns=""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90">
              <a:extLst>
                <a:ext uri="{FF2B5EF4-FFF2-40B4-BE49-F238E27FC236}">
                  <a16:creationId xmlns=""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91">
              <a:extLst>
                <a:ext uri="{FF2B5EF4-FFF2-40B4-BE49-F238E27FC236}">
                  <a16:creationId xmlns=""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92">
              <a:extLst>
                <a:ext uri="{FF2B5EF4-FFF2-40B4-BE49-F238E27FC236}">
                  <a16:creationId xmlns=""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93">
              <a:extLst>
                <a:ext uri="{FF2B5EF4-FFF2-40B4-BE49-F238E27FC236}">
                  <a16:creationId xmlns=""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94">
              <a:extLst>
                <a:ext uri="{FF2B5EF4-FFF2-40B4-BE49-F238E27FC236}">
                  <a16:creationId xmlns=""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95">
              <a:extLst>
                <a:ext uri="{FF2B5EF4-FFF2-40B4-BE49-F238E27FC236}">
                  <a16:creationId xmlns=""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96">
              <a:extLst>
                <a:ext uri="{FF2B5EF4-FFF2-40B4-BE49-F238E27FC236}">
                  <a16:creationId xmlns=""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97">
              <a:extLst>
                <a:ext uri="{FF2B5EF4-FFF2-40B4-BE49-F238E27FC236}">
                  <a16:creationId xmlns=""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98">
              <a:extLst>
                <a:ext uri="{FF2B5EF4-FFF2-40B4-BE49-F238E27FC236}">
                  <a16:creationId xmlns=""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99">
              <a:extLst>
                <a:ext uri="{FF2B5EF4-FFF2-40B4-BE49-F238E27FC236}">
                  <a16:creationId xmlns=""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100">
              <a:extLst>
                <a:ext uri="{FF2B5EF4-FFF2-40B4-BE49-F238E27FC236}">
                  <a16:creationId xmlns=""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101">
              <a:extLst>
                <a:ext uri="{FF2B5EF4-FFF2-40B4-BE49-F238E27FC236}">
                  <a16:creationId xmlns=""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102">
              <a:extLst>
                <a:ext uri="{FF2B5EF4-FFF2-40B4-BE49-F238E27FC236}">
                  <a16:creationId xmlns=""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103">
              <a:extLst>
                <a:ext uri="{FF2B5EF4-FFF2-40B4-BE49-F238E27FC236}">
                  <a16:creationId xmlns=""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104">
              <a:extLst>
                <a:ext uri="{FF2B5EF4-FFF2-40B4-BE49-F238E27FC236}">
                  <a16:creationId xmlns=""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105">
              <a:extLst>
                <a:ext uri="{FF2B5EF4-FFF2-40B4-BE49-F238E27FC236}">
                  <a16:creationId xmlns=""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106">
              <a:extLst>
                <a:ext uri="{FF2B5EF4-FFF2-40B4-BE49-F238E27FC236}">
                  <a16:creationId xmlns=""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107">
              <a:extLst>
                <a:ext uri="{FF2B5EF4-FFF2-40B4-BE49-F238E27FC236}">
                  <a16:creationId xmlns=""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108">
              <a:extLst>
                <a:ext uri="{FF2B5EF4-FFF2-40B4-BE49-F238E27FC236}">
                  <a16:creationId xmlns=""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109">
              <a:extLst>
                <a:ext uri="{FF2B5EF4-FFF2-40B4-BE49-F238E27FC236}">
                  <a16:creationId xmlns=""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110">
              <a:extLst>
                <a:ext uri="{FF2B5EF4-FFF2-40B4-BE49-F238E27FC236}">
                  <a16:creationId xmlns=""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111">
              <a:extLst>
                <a:ext uri="{FF2B5EF4-FFF2-40B4-BE49-F238E27FC236}">
                  <a16:creationId xmlns=""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112">
              <a:extLst>
                <a:ext uri="{FF2B5EF4-FFF2-40B4-BE49-F238E27FC236}">
                  <a16:creationId xmlns=""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113">
              <a:extLst>
                <a:ext uri="{FF2B5EF4-FFF2-40B4-BE49-F238E27FC236}">
                  <a16:creationId xmlns=""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114">
              <a:extLst>
                <a:ext uri="{FF2B5EF4-FFF2-40B4-BE49-F238E27FC236}">
                  <a16:creationId xmlns=""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115">
              <a:extLst>
                <a:ext uri="{FF2B5EF4-FFF2-40B4-BE49-F238E27FC236}">
                  <a16:creationId xmlns=""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116">
              <a:extLst>
                <a:ext uri="{FF2B5EF4-FFF2-40B4-BE49-F238E27FC236}">
                  <a16:creationId xmlns=""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117">
              <a:extLst>
                <a:ext uri="{FF2B5EF4-FFF2-40B4-BE49-F238E27FC236}">
                  <a16:creationId xmlns=""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118">
              <a:extLst>
                <a:ext uri="{FF2B5EF4-FFF2-40B4-BE49-F238E27FC236}">
                  <a16:creationId xmlns=""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119">
              <a:extLst>
                <a:ext uri="{FF2B5EF4-FFF2-40B4-BE49-F238E27FC236}">
                  <a16:creationId xmlns=""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120">
              <a:extLst>
                <a:ext uri="{FF2B5EF4-FFF2-40B4-BE49-F238E27FC236}">
                  <a16:creationId xmlns=""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121">
              <a:extLst>
                <a:ext uri="{FF2B5EF4-FFF2-40B4-BE49-F238E27FC236}">
                  <a16:creationId xmlns=""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122">
              <a:extLst>
                <a:ext uri="{FF2B5EF4-FFF2-40B4-BE49-F238E27FC236}">
                  <a16:creationId xmlns=""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123">
              <a:extLst>
                <a:ext uri="{FF2B5EF4-FFF2-40B4-BE49-F238E27FC236}">
                  <a16:creationId xmlns=""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124">
              <a:extLst>
                <a:ext uri="{FF2B5EF4-FFF2-40B4-BE49-F238E27FC236}">
                  <a16:creationId xmlns=""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125">
              <a:extLst>
                <a:ext uri="{FF2B5EF4-FFF2-40B4-BE49-F238E27FC236}">
                  <a16:creationId xmlns=""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126">
              <a:extLst>
                <a:ext uri="{FF2B5EF4-FFF2-40B4-BE49-F238E27FC236}">
                  <a16:creationId xmlns=""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127">
              <a:extLst>
                <a:ext uri="{FF2B5EF4-FFF2-40B4-BE49-F238E27FC236}">
                  <a16:creationId xmlns=""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128">
              <a:extLst>
                <a:ext uri="{FF2B5EF4-FFF2-40B4-BE49-F238E27FC236}">
                  <a16:creationId xmlns=""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129">
              <a:extLst>
                <a:ext uri="{FF2B5EF4-FFF2-40B4-BE49-F238E27FC236}">
                  <a16:creationId xmlns=""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130">
              <a:extLst>
                <a:ext uri="{FF2B5EF4-FFF2-40B4-BE49-F238E27FC236}">
                  <a16:creationId xmlns=""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131">
              <a:extLst>
                <a:ext uri="{FF2B5EF4-FFF2-40B4-BE49-F238E27FC236}">
                  <a16:creationId xmlns=""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132">
              <a:extLst>
                <a:ext uri="{FF2B5EF4-FFF2-40B4-BE49-F238E27FC236}">
                  <a16:creationId xmlns=""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133">
              <a:extLst>
                <a:ext uri="{FF2B5EF4-FFF2-40B4-BE49-F238E27FC236}">
                  <a16:creationId xmlns=""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134">
              <a:extLst>
                <a:ext uri="{FF2B5EF4-FFF2-40B4-BE49-F238E27FC236}">
                  <a16:creationId xmlns=""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6" name="Freeform 135">
              <a:extLst>
                <a:ext uri="{FF2B5EF4-FFF2-40B4-BE49-F238E27FC236}">
                  <a16:creationId xmlns=""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7" name="Freeform 136">
              <a:extLst>
                <a:ext uri="{FF2B5EF4-FFF2-40B4-BE49-F238E27FC236}">
                  <a16:creationId xmlns=""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8" name="Freeform 137">
              <a:extLst>
                <a:ext uri="{FF2B5EF4-FFF2-40B4-BE49-F238E27FC236}">
                  <a16:creationId xmlns=""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9" name="Freeform 138">
              <a:extLst>
                <a:ext uri="{FF2B5EF4-FFF2-40B4-BE49-F238E27FC236}">
                  <a16:creationId xmlns=""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0" name="Freeform 139">
              <a:extLst>
                <a:ext uri="{FF2B5EF4-FFF2-40B4-BE49-F238E27FC236}">
                  <a16:creationId xmlns=""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1" name="Freeform 140">
              <a:extLst>
                <a:ext uri="{FF2B5EF4-FFF2-40B4-BE49-F238E27FC236}">
                  <a16:creationId xmlns=""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2" name="Freeform 141">
              <a:extLst>
                <a:ext uri="{FF2B5EF4-FFF2-40B4-BE49-F238E27FC236}">
                  <a16:creationId xmlns=""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725" name="Group 724">
            <a:extLst>
              <a:ext uri="{FF2B5EF4-FFF2-40B4-BE49-F238E27FC236}">
                <a16:creationId xmlns=""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7" name="Freeform 689">
              <a:extLst>
                <a:ext uri="{FF2B5EF4-FFF2-40B4-BE49-F238E27FC236}">
                  <a16:creationId xmlns=""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8" name="Oval 690">
              <a:extLst>
                <a:ext uri="{FF2B5EF4-FFF2-40B4-BE49-F238E27FC236}">
                  <a16:creationId xmlns=""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9" name="Freeform 691">
              <a:extLst>
                <a:ext uri="{FF2B5EF4-FFF2-40B4-BE49-F238E27FC236}">
                  <a16:creationId xmlns=""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0" name="Freeform 692">
              <a:extLst>
                <a:ext uri="{FF2B5EF4-FFF2-40B4-BE49-F238E27FC236}">
                  <a16:creationId xmlns=""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1" name="Freeform 693">
              <a:extLst>
                <a:ext uri="{FF2B5EF4-FFF2-40B4-BE49-F238E27FC236}">
                  <a16:creationId xmlns=""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2" name="Freeform 694">
              <a:extLst>
                <a:ext uri="{FF2B5EF4-FFF2-40B4-BE49-F238E27FC236}">
                  <a16:creationId xmlns=""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3" name="Freeform 695">
              <a:extLst>
                <a:ext uri="{FF2B5EF4-FFF2-40B4-BE49-F238E27FC236}">
                  <a16:creationId xmlns=""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4" name="Freeform 696">
              <a:extLst>
                <a:ext uri="{FF2B5EF4-FFF2-40B4-BE49-F238E27FC236}">
                  <a16:creationId xmlns=""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5" name="Freeform 697">
              <a:extLst>
                <a:ext uri="{FF2B5EF4-FFF2-40B4-BE49-F238E27FC236}">
                  <a16:creationId xmlns=""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6" name="Freeform 698">
              <a:extLst>
                <a:ext uri="{FF2B5EF4-FFF2-40B4-BE49-F238E27FC236}">
                  <a16:creationId xmlns=""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7" name="Freeform 699">
              <a:extLst>
                <a:ext uri="{FF2B5EF4-FFF2-40B4-BE49-F238E27FC236}">
                  <a16:creationId xmlns=""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8" name="Freeform 700">
              <a:extLst>
                <a:ext uri="{FF2B5EF4-FFF2-40B4-BE49-F238E27FC236}">
                  <a16:creationId xmlns=""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9" name="Freeform 701">
              <a:extLst>
                <a:ext uri="{FF2B5EF4-FFF2-40B4-BE49-F238E27FC236}">
                  <a16:creationId xmlns=""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Freeform 702">
              <a:extLst>
                <a:ext uri="{FF2B5EF4-FFF2-40B4-BE49-F238E27FC236}">
                  <a16:creationId xmlns=""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1" name="Freeform 703">
              <a:extLst>
                <a:ext uri="{FF2B5EF4-FFF2-40B4-BE49-F238E27FC236}">
                  <a16:creationId xmlns=""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2" name="Freeform 704">
              <a:extLst>
                <a:ext uri="{FF2B5EF4-FFF2-40B4-BE49-F238E27FC236}">
                  <a16:creationId xmlns=""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3" name="Freeform 705">
              <a:extLst>
                <a:ext uri="{FF2B5EF4-FFF2-40B4-BE49-F238E27FC236}">
                  <a16:creationId xmlns=""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4" name="Freeform 706">
              <a:extLst>
                <a:ext uri="{FF2B5EF4-FFF2-40B4-BE49-F238E27FC236}">
                  <a16:creationId xmlns=""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5" name="Freeform 707">
              <a:extLst>
                <a:ext uri="{FF2B5EF4-FFF2-40B4-BE49-F238E27FC236}">
                  <a16:creationId xmlns=""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6" name="Freeform 708">
              <a:extLst>
                <a:ext uri="{FF2B5EF4-FFF2-40B4-BE49-F238E27FC236}">
                  <a16:creationId xmlns=""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 name="Freeform 709">
              <a:extLst>
                <a:ext uri="{FF2B5EF4-FFF2-40B4-BE49-F238E27FC236}">
                  <a16:creationId xmlns=""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 name="Freeform 710">
              <a:extLst>
                <a:ext uri="{FF2B5EF4-FFF2-40B4-BE49-F238E27FC236}">
                  <a16:creationId xmlns=""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9" name="Freeform 711">
              <a:extLst>
                <a:ext uri="{FF2B5EF4-FFF2-40B4-BE49-F238E27FC236}">
                  <a16:creationId xmlns=""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0" name="Freeform 712">
              <a:extLst>
                <a:ext uri="{FF2B5EF4-FFF2-40B4-BE49-F238E27FC236}">
                  <a16:creationId xmlns=""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1" name="Freeform 713">
              <a:extLst>
                <a:ext uri="{FF2B5EF4-FFF2-40B4-BE49-F238E27FC236}">
                  <a16:creationId xmlns=""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2" name="Freeform 714">
              <a:extLst>
                <a:ext uri="{FF2B5EF4-FFF2-40B4-BE49-F238E27FC236}">
                  <a16:creationId xmlns=""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3" name="Freeform 715">
              <a:extLst>
                <a:ext uri="{FF2B5EF4-FFF2-40B4-BE49-F238E27FC236}">
                  <a16:creationId xmlns=""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4" name="Freeform 716">
              <a:extLst>
                <a:ext uri="{FF2B5EF4-FFF2-40B4-BE49-F238E27FC236}">
                  <a16:creationId xmlns=""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5" name="Freeform 717">
              <a:extLst>
                <a:ext uri="{FF2B5EF4-FFF2-40B4-BE49-F238E27FC236}">
                  <a16:creationId xmlns=""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6" name="Freeform 718">
              <a:extLst>
                <a:ext uri="{FF2B5EF4-FFF2-40B4-BE49-F238E27FC236}">
                  <a16:creationId xmlns=""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7" name="Freeform 719">
              <a:extLst>
                <a:ext uri="{FF2B5EF4-FFF2-40B4-BE49-F238E27FC236}">
                  <a16:creationId xmlns=""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8" name="Freeform 720">
              <a:extLst>
                <a:ext uri="{FF2B5EF4-FFF2-40B4-BE49-F238E27FC236}">
                  <a16:creationId xmlns=""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9" name="Freeform 721">
              <a:extLst>
                <a:ext uri="{FF2B5EF4-FFF2-40B4-BE49-F238E27FC236}">
                  <a16:creationId xmlns=""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0" name="Freeform 722">
              <a:extLst>
                <a:ext uri="{FF2B5EF4-FFF2-40B4-BE49-F238E27FC236}">
                  <a16:creationId xmlns=""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1" name="Freeform 723">
              <a:extLst>
                <a:ext uri="{FF2B5EF4-FFF2-40B4-BE49-F238E27FC236}">
                  <a16:creationId xmlns=""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2" name="Rectangle 724">
              <a:extLst>
                <a:ext uri="{FF2B5EF4-FFF2-40B4-BE49-F238E27FC236}">
                  <a16:creationId xmlns=""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3" name="Freeform 725">
              <a:extLst>
                <a:ext uri="{FF2B5EF4-FFF2-40B4-BE49-F238E27FC236}">
                  <a16:creationId xmlns=""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4" name="Freeform 726">
              <a:extLst>
                <a:ext uri="{FF2B5EF4-FFF2-40B4-BE49-F238E27FC236}">
                  <a16:creationId xmlns=""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5" name="Oval 727">
              <a:extLst>
                <a:ext uri="{FF2B5EF4-FFF2-40B4-BE49-F238E27FC236}">
                  <a16:creationId xmlns=""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822529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barn(inVertical)">
                                      <p:cBhvr>
                                        <p:cTn id="7" dur="500"/>
                                        <p:tgtEl>
                                          <p:spTgt spid="76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25"/>
                                        </p:tgtEl>
                                        <p:attrNameLst>
                                          <p:attrName>r</p:attrName>
                                        </p:attrNameLst>
                                      </p:cBhvr>
                                    </p:animRot>
                                    <p:animRot by="-240000">
                                      <p:cBhvr>
                                        <p:cTn id="10" dur="200" fill="hold">
                                          <p:stCondLst>
                                            <p:cond delay="200"/>
                                          </p:stCondLst>
                                        </p:cTn>
                                        <p:tgtEl>
                                          <p:spTgt spid="725"/>
                                        </p:tgtEl>
                                        <p:attrNameLst>
                                          <p:attrName>r</p:attrName>
                                        </p:attrNameLst>
                                      </p:cBhvr>
                                    </p:animRot>
                                    <p:animRot by="240000">
                                      <p:cBhvr>
                                        <p:cTn id="11" dur="200" fill="hold">
                                          <p:stCondLst>
                                            <p:cond delay="400"/>
                                          </p:stCondLst>
                                        </p:cTn>
                                        <p:tgtEl>
                                          <p:spTgt spid="725"/>
                                        </p:tgtEl>
                                        <p:attrNameLst>
                                          <p:attrName>r</p:attrName>
                                        </p:attrNameLst>
                                      </p:cBhvr>
                                    </p:animRot>
                                    <p:animRot by="-240000">
                                      <p:cBhvr>
                                        <p:cTn id="12" dur="200" fill="hold">
                                          <p:stCondLst>
                                            <p:cond delay="600"/>
                                          </p:stCondLst>
                                        </p:cTn>
                                        <p:tgtEl>
                                          <p:spTgt spid="725"/>
                                        </p:tgtEl>
                                        <p:attrNameLst>
                                          <p:attrName>r</p:attrName>
                                        </p:attrNameLst>
                                      </p:cBhvr>
                                    </p:animRot>
                                    <p:animRot by="120000">
                                      <p:cBhvr>
                                        <p:cTn id="13" dur="200" fill="hold">
                                          <p:stCondLst>
                                            <p:cond delay="800"/>
                                          </p:stCondLst>
                                        </p:cTn>
                                        <p:tgtEl>
                                          <p:spTgt spid="725"/>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2" name="Group 111">
            <a:extLst>
              <a:ext uri="{FF2B5EF4-FFF2-40B4-BE49-F238E27FC236}">
                <a16:creationId xmlns="" xmlns:a16="http://schemas.microsoft.com/office/drawing/2014/main" id="{716EE056-58FA-469D-B2FC-D38C015504EF}"/>
              </a:ext>
            </a:extLst>
          </p:cNvPr>
          <p:cNvGrpSpPr/>
          <p:nvPr/>
        </p:nvGrpSpPr>
        <p:grpSpPr>
          <a:xfrm>
            <a:off x="3711117" y="4036009"/>
            <a:ext cx="4333837" cy="2378443"/>
            <a:chOff x="3711117" y="4036009"/>
            <a:chExt cx="4333837" cy="2378443"/>
          </a:xfrm>
        </p:grpSpPr>
        <p:grpSp>
          <p:nvGrpSpPr>
            <p:cNvPr id="113" name="Group 112">
              <a:extLst>
                <a:ext uri="{FF2B5EF4-FFF2-40B4-BE49-F238E27FC236}">
                  <a16:creationId xmlns="" xmlns:a16="http://schemas.microsoft.com/office/drawing/2014/main" id="{F311DF16-60B8-4B5E-866A-3F3F391999CC}"/>
                </a:ext>
              </a:extLst>
            </p:cNvPr>
            <p:cNvGrpSpPr/>
            <p:nvPr/>
          </p:nvGrpSpPr>
          <p:grpSpPr>
            <a:xfrm>
              <a:off x="5948059" y="4065734"/>
              <a:ext cx="1163190" cy="1716214"/>
              <a:chOff x="7308194" y="613213"/>
              <a:chExt cx="3709987" cy="5868988"/>
            </a:xfrm>
          </p:grpSpPr>
          <p:sp>
            <p:nvSpPr>
              <p:cNvPr id="202" name="Oval 6">
                <a:extLst>
                  <a:ext uri="{FF2B5EF4-FFF2-40B4-BE49-F238E27FC236}">
                    <a16:creationId xmlns="" xmlns:a16="http://schemas.microsoft.com/office/drawing/2014/main" id="{F1C2DFBF-EEC6-4683-A810-36889DCD5E5C}"/>
                  </a:ext>
                </a:extLst>
              </p:cNvPr>
              <p:cNvSpPr>
                <a:spLocks noChangeArrowheads="1"/>
              </p:cNvSpPr>
              <p:nvPr/>
            </p:nvSpPr>
            <p:spPr bwMode="auto">
              <a:xfrm>
                <a:off x="8563906" y="6202801"/>
                <a:ext cx="1400175" cy="279400"/>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7">
                <a:extLst>
                  <a:ext uri="{FF2B5EF4-FFF2-40B4-BE49-F238E27FC236}">
                    <a16:creationId xmlns="" xmlns:a16="http://schemas.microsoft.com/office/drawing/2014/main" id="{8C2D8D32-4852-473E-9A23-D6DCB1392D0B}"/>
                  </a:ext>
                </a:extLst>
              </p:cNvPr>
              <p:cNvSpPr>
                <a:spLocks/>
              </p:cNvSpPr>
              <p:nvPr/>
            </p:nvSpPr>
            <p:spPr bwMode="auto">
              <a:xfrm>
                <a:off x="9330669" y="5059801"/>
                <a:ext cx="390525" cy="1179513"/>
              </a:xfrm>
              <a:custGeom>
                <a:avLst/>
                <a:gdLst>
                  <a:gd name="T0" fmla="*/ 37 w 1633"/>
                  <a:gd name="T1" fmla="*/ 1340 h 4936"/>
                  <a:gd name="T2" fmla="*/ 372 w 1633"/>
                  <a:gd name="T3" fmla="*/ 4899 h 4936"/>
                  <a:gd name="T4" fmla="*/ 1086 w 1633"/>
                  <a:gd name="T5" fmla="*/ 4858 h 4936"/>
                  <a:gd name="T6" fmla="*/ 1548 w 1633"/>
                  <a:gd name="T7" fmla="*/ 1105 h 4936"/>
                  <a:gd name="T8" fmla="*/ 37 w 1633"/>
                  <a:gd name="T9" fmla="*/ 1340 h 4936"/>
                </a:gdLst>
                <a:ahLst/>
                <a:cxnLst>
                  <a:cxn ang="0">
                    <a:pos x="T0" y="T1"/>
                  </a:cxn>
                  <a:cxn ang="0">
                    <a:pos x="T2" y="T3"/>
                  </a:cxn>
                  <a:cxn ang="0">
                    <a:pos x="T4" y="T5"/>
                  </a:cxn>
                  <a:cxn ang="0">
                    <a:pos x="T6" y="T7"/>
                  </a:cxn>
                  <a:cxn ang="0">
                    <a:pos x="T8" y="T9"/>
                  </a:cxn>
                </a:cxnLst>
                <a:rect l="0" t="0" r="r" b="b"/>
                <a:pathLst>
                  <a:path w="1633" h="4936">
                    <a:moveTo>
                      <a:pt x="37" y="1340"/>
                    </a:moveTo>
                    <a:cubicBezTo>
                      <a:pt x="0" y="2104"/>
                      <a:pt x="266" y="3991"/>
                      <a:pt x="372" y="4899"/>
                    </a:cubicBezTo>
                    <a:cubicBezTo>
                      <a:pt x="679" y="4936"/>
                      <a:pt x="773" y="4932"/>
                      <a:pt x="1086" y="4858"/>
                    </a:cubicBezTo>
                    <a:cubicBezTo>
                      <a:pt x="1296" y="3970"/>
                      <a:pt x="1633" y="1980"/>
                      <a:pt x="1548" y="1105"/>
                    </a:cubicBezTo>
                    <a:cubicBezTo>
                      <a:pt x="1440" y="0"/>
                      <a:pt x="56" y="938"/>
                      <a:pt x="3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8">
                <a:extLst>
                  <a:ext uri="{FF2B5EF4-FFF2-40B4-BE49-F238E27FC236}">
                    <a16:creationId xmlns="" xmlns:a16="http://schemas.microsoft.com/office/drawing/2014/main" id="{905537BE-B3F7-4499-BA5F-69F362B14084}"/>
                  </a:ext>
                </a:extLst>
              </p:cNvPr>
              <p:cNvSpPr>
                <a:spLocks/>
              </p:cNvSpPr>
              <p:nvPr/>
            </p:nvSpPr>
            <p:spPr bwMode="auto">
              <a:xfrm>
                <a:off x="9398931" y="6140888"/>
                <a:ext cx="212725" cy="173038"/>
              </a:xfrm>
              <a:custGeom>
                <a:avLst/>
                <a:gdLst>
                  <a:gd name="T0" fmla="*/ 0 w 134"/>
                  <a:gd name="T1" fmla="*/ 0 h 109"/>
                  <a:gd name="T2" fmla="*/ 134 w 134"/>
                  <a:gd name="T3" fmla="*/ 0 h 109"/>
                  <a:gd name="T4" fmla="*/ 125 w 134"/>
                  <a:gd name="T5" fmla="*/ 109 h 109"/>
                  <a:gd name="T6" fmla="*/ 16 w 134"/>
                  <a:gd name="T7" fmla="*/ 109 h 109"/>
                  <a:gd name="T8" fmla="*/ 0 w 134"/>
                  <a:gd name="T9" fmla="*/ 0 h 109"/>
                </a:gdLst>
                <a:ahLst/>
                <a:cxnLst>
                  <a:cxn ang="0">
                    <a:pos x="T0" y="T1"/>
                  </a:cxn>
                  <a:cxn ang="0">
                    <a:pos x="T2" y="T3"/>
                  </a:cxn>
                  <a:cxn ang="0">
                    <a:pos x="T4" y="T5"/>
                  </a:cxn>
                  <a:cxn ang="0">
                    <a:pos x="T6" y="T7"/>
                  </a:cxn>
                  <a:cxn ang="0">
                    <a:pos x="T8" y="T9"/>
                  </a:cxn>
                </a:cxnLst>
                <a:rect l="0" t="0" r="r" b="b"/>
                <a:pathLst>
                  <a:path w="134" h="109">
                    <a:moveTo>
                      <a:pt x="0" y="0"/>
                    </a:moveTo>
                    <a:lnTo>
                      <a:pt x="134" y="0"/>
                    </a:lnTo>
                    <a:lnTo>
                      <a:pt x="125" y="109"/>
                    </a:lnTo>
                    <a:lnTo>
                      <a:pt x="16" y="109"/>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Freeform 9">
                <a:extLst>
                  <a:ext uri="{FF2B5EF4-FFF2-40B4-BE49-F238E27FC236}">
                    <a16:creationId xmlns="" xmlns:a16="http://schemas.microsoft.com/office/drawing/2014/main" id="{E11BBEA6-54BB-413D-9463-B7A69CFB60DD}"/>
                  </a:ext>
                </a:extLst>
              </p:cNvPr>
              <p:cNvSpPr>
                <a:spLocks/>
              </p:cNvSpPr>
              <p:nvPr/>
            </p:nvSpPr>
            <p:spPr bwMode="auto">
              <a:xfrm>
                <a:off x="9384644" y="6259951"/>
                <a:ext cx="255588" cy="160338"/>
              </a:xfrm>
              <a:custGeom>
                <a:avLst/>
                <a:gdLst>
                  <a:gd name="T0" fmla="*/ 871 w 1076"/>
                  <a:gd name="T1" fmla="*/ 0 h 671"/>
                  <a:gd name="T2" fmla="*/ 1076 w 1076"/>
                  <a:gd name="T3" fmla="*/ 331 h 671"/>
                  <a:gd name="T4" fmla="*/ 967 w 1076"/>
                  <a:gd name="T5" fmla="*/ 671 h 671"/>
                  <a:gd name="T6" fmla="*/ 137 w 1076"/>
                  <a:gd name="T7" fmla="*/ 671 h 671"/>
                  <a:gd name="T8" fmla="*/ 25 w 1076"/>
                  <a:gd name="T9" fmla="*/ 363 h 671"/>
                  <a:gd name="T10" fmla="*/ 210 w 1076"/>
                  <a:gd name="T11" fmla="*/ 0 h 671"/>
                  <a:gd name="T12" fmla="*/ 871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871" y="0"/>
                    </a:moveTo>
                    <a:cubicBezTo>
                      <a:pt x="979" y="0"/>
                      <a:pt x="1076" y="165"/>
                      <a:pt x="1076" y="331"/>
                    </a:cubicBezTo>
                    <a:cubicBezTo>
                      <a:pt x="1076" y="497"/>
                      <a:pt x="1034" y="671"/>
                      <a:pt x="967" y="671"/>
                    </a:cubicBezTo>
                    <a:lnTo>
                      <a:pt x="137" y="671"/>
                    </a:lnTo>
                    <a:cubicBezTo>
                      <a:pt x="63" y="671"/>
                      <a:pt x="0" y="603"/>
                      <a:pt x="25" y="363"/>
                    </a:cubicBezTo>
                    <a:cubicBezTo>
                      <a:pt x="50" y="123"/>
                      <a:pt x="47" y="0"/>
                      <a:pt x="210" y="0"/>
                    </a:cubicBezTo>
                    <a:lnTo>
                      <a:pt x="871"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Freeform 10">
                <a:extLst>
                  <a:ext uri="{FF2B5EF4-FFF2-40B4-BE49-F238E27FC236}">
                    <a16:creationId xmlns="" xmlns:a16="http://schemas.microsoft.com/office/drawing/2014/main" id="{415BF8C2-9360-4D04-B070-E2A1DB4F07AD}"/>
                  </a:ext>
                </a:extLst>
              </p:cNvPr>
              <p:cNvSpPr>
                <a:spLocks/>
              </p:cNvSpPr>
              <p:nvPr/>
            </p:nvSpPr>
            <p:spPr bwMode="auto">
              <a:xfrm>
                <a:off x="8781394" y="5059801"/>
                <a:ext cx="388938" cy="1179513"/>
              </a:xfrm>
              <a:custGeom>
                <a:avLst/>
                <a:gdLst>
                  <a:gd name="T0" fmla="*/ 1597 w 1633"/>
                  <a:gd name="T1" fmla="*/ 1340 h 4936"/>
                  <a:gd name="T2" fmla="*/ 1261 w 1633"/>
                  <a:gd name="T3" fmla="*/ 4899 h 4936"/>
                  <a:gd name="T4" fmla="*/ 547 w 1633"/>
                  <a:gd name="T5" fmla="*/ 4858 h 4936"/>
                  <a:gd name="T6" fmla="*/ 85 w 1633"/>
                  <a:gd name="T7" fmla="*/ 1105 h 4936"/>
                  <a:gd name="T8" fmla="*/ 1597 w 1633"/>
                  <a:gd name="T9" fmla="*/ 1340 h 4936"/>
                </a:gdLst>
                <a:ahLst/>
                <a:cxnLst>
                  <a:cxn ang="0">
                    <a:pos x="T0" y="T1"/>
                  </a:cxn>
                  <a:cxn ang="0">
                    <a:pos x="T2" y="T3"/>
                  </a:cxn>
                  <a:cxn ang="0">
                    <a:pos x="T4" y="T5"/>
                  </a:cxn>
                  <a:cxn ang="0">
                    <a:pos x="T6" y="T7"/>
                  </a:cxn>
                  <a:cxn ang="0">
                    <a:pos x="T8" y="T9"/>
                  </a:cxn>
                </a:cxnLst>
                <a:rect l="0" t="0" r="r" b="b"/>
                <a:pathLst>
                  <a:path w="1633" h="4936">
                    <a:moveTo>
                      <a:pt x="1597" y="1340"/>
                    </a:moveTo>
                    <a:cubicBezTo>
                      <a:pt x="1633" y="2104"/>
                      <a:pt x="1366" y="3991"/>
                      <a:pt x="1261" y="4899"/>
                    </a:cubicBezTo>
                    <a:cubicBezTo>
                      <a:pt x="954" y="4936"/>
                      <a:pt x="860" y="4932"/>
                      <a:pt x="547" y="4858"/>
                    </a:cubicBezTo>
                    <a:cubicBezTo>
                      <a:pt x="337" y="3970"/>
                      <a:pt x="0" y="1980"/>
                      <a:pt x="85" y="1105"/>
                    </a:cubicBezTo>
                    <a:cubicBezTo>
                      <a:pt x="193" y="0"/>
                      <a:pt x="1577" y="938"/>
                      <a:pt x="159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11">
                <a:extLst>
                  <a:ext uri="{FF2B5EF4-FFF2-40B4-BE49-F238E27FC236}">
                    <a16:creationId xmlns="" xmlns:a16="http://schemas.microsoft.com/office/drawing/2014/main" id="{4E500F92-CFE0-41DB-82C2-3ADBDFFDED13}"/>
                  </a:ext>
                </a:extLst>
              </p:cNvPr>
              <p:cNvSpPr>
                <a:spLocks/>
              </p:cNvSpPr>
              <p:nvPr/>
            </p:nvSpPr>
            <p:spPr bwMode="auto">
              <a:xfrm>
                <a:off x="8890931" y="6140888"/>
                <a:ext cx="211138" cy="173038"/>
              </a:xfrm>
              <a:custGeom>
                <a:avLst/>
                <a:gdLst>
                  <a:gd name="T0" fmla="*/ 133 w 133"/>
                  <a:gd name="T1" fmla="*/ 0 h 109"/>
                  <a:gd name="T2" fmla="*/ 0 w 133"/>
                  <a:gd name="T3" fmla="*/ 0 h 109"/>
                  <a:gd name="T4" fmla="*/ 8 w 133"/>
                  <a:gd name="T5" fmla="*/ 109 h 109"/>
                  <a:gd name="T6" fmla="*/ 117 w 133"/>
                  <a:gd name="T7" fmla="*/ 109 h 109"/>
                  <a:gd name="T8" fmla="*/ 133 w 133"/>
                  <a:gd name="T9" fmla="*/ 0 h 109"/>
                </a:gdLst>
                <a:ahLst/>
                <a:cxnLst>
                  <a:cxn ang="0">
                    <a:pos x="T0" y="T1"/>
                  </a:cxn>
                  <a:cxn ang="0">
                    <a:pos x="T2" y="T3"/>
                  </a:cxn>
                  <a:cxn ang="0">
                    <a:pos x="T4" y="T5"/>
                  </a:cxn>
                  <a:cxn ang="0">
                    <a:pos x="T6" y="T7"/>
                  </a:cxn>
                  <a:cxn ang="0">
                    <a:pos x="T8" y="T9"/>
                  </a:cxn>
                </a:cxnLst>
                <a:rect l="0" t="0" r="r" b="b"/>
                <a:pathLst>
                  <a:path w="133" h="109">
                    <a:moveTo>
                      <a:pt x="133" y="0"/>
                    </a:moveTo>
                    <a:lnTo>
                      <a:pt x="0" y="0"/>
                    </a:lnTo>
                    <a:lnTo>
                      <a:pt x="8" y="109"/>
                    </a:lnTo>
                    <a:lnTo>
                      <a:pt x="117" y="109"/>
                    </a:lnTo>
                    <a:lnTo>
                      <a:pt x="133"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12">
                <a:extLst>
                  <a:ext uri="{FF2B5EF4-FFF2-40B4-BE49-F238E27FC236}">
                    <a16:creationId xmlns="" xmlns:a16="http://schemas.microsoft.com/office/drawing/2014/main" id="{D0E5A9F2-A06D-4A80-84BF-E36A42822B07}"/>
                  </a:ext>
                </a:extLst>
              </p:cNvPr>
              <p:cNvSpPr>
                <a:spLocks/>
              </p:cNvSpPr>
              <p:nvPr/>
            </p:nvSpPr>
            <p:spPr bwMode="auto">
              <a:xfrm>
                <a:off x="8860769" y="6259951"/>
                <a:ext cx="257175" cy="160338"/>
              </a:xfrm>
              <a:custGeom>
                <a:avLst/>
                <a:gdLst>
                  <a:gd name="T0" fmla="*/ 205 w 1076"/>
                  <a:gd name="T1" fmla="*/ 0 h 671"/>
                  <a:gd name="T2" fmla="*/ 0 w 1076"/>
                  <a:gd name="T3" fmla="*/ 331 h 671"/>
                  <a:gd name="T4" fmla="*/ 109 w 1076"/>
                  <a:gd name="T5" fmla="*/ 671 h 671"/>
                  <a:gd name="T6" fmla="*/ 939 w 1076"/>
                  <a:gd name="T7" fmla="*/ 671 h 671"/>
                  <a:gd name="T8" fmla="*/ 1051 w 1076"/>
                  <a:gd name="T9" fmla="*/ 363 h 671"/>
                  <a:gd name="T10" fmla="*/ 866 w 1076"/>
                  <a:gd name="T11" fmla="*/ 0 h 671"/>
                  <a:gd name="T12" fmla="*/ 205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205" y="0"/>
                    </a:moveTo>
                    <a:cubicBezTo>
                      <a:pt x="97" y="0"/>
                      <a:pt x="0" y="166"/>
                      <a:pt x="0" y="331"/>
                    </a:cubicBezTo>
                    <a:cubicBezTo>
                      <a:pt x="0" y="497"/>
                      <a:pt x="42" y="671"/>
                      <a:pt x="109" y="671"/>
                    </a:cubicBezTo>
                    <a:lnTo>
                      <a:pt x="939" y="671"/>
                    </a:lnTo>
                    <a:cubicBezTo>
                      <a:pt x="1013" y="671"/>
                      <a:pt x="1076" y="603"/>
                      <a:pt x="1051" y="363"/>
                    </a:cubicBezTo>
                    <a:cubicBezTo>
                      <a:pt x="1026" y="123"/>
                      <a:pt x="1029"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13">
                <a:extLst>
                  <a:ext uri="{FF2B5EF4-FFF2-40B4-BE49-F238E27FC236}">
                    <a16:creationId xmlns="" xmlns:a16="http://schemas.microsoft.com/office/drawing/2014/main" id="{1F7AB13B-D0E9-4D8E-8137-4456A15BBAA8}"/>
                  </a:ext>
                </a:extLst>
              </p:cNvPr>
              <p:cNvSpPr>
                <a:spLocks/>
              </p:cNvSpPr>
              <p:nvPr/>
            </p:nvSpPr>
            <p:spPr bwMode="auto">
              <a:xfrm>
                <a:off x="8695669" y="4797863"/>
                <a:ext cx="1087438" cy="1047750"/>
              </a:xfrm>
              <a:custGeom>
                <a:avLst/>
                <a:gdLst>
                  <a:gd name="T0" fmla="*/ 363 w 4555"/>
                  <a:gd name="T1" fmla="*/ 75 h 4387"/>
                  <a:gd name="T2" fmla="*/ 4065 w 4555"/>
                  <a:gd name="T3" fmla="*/ 0 h 4387"/>
                  <a:gd name="T4" fmla="*/ 4555 w 4555"/>
                  <a:gd name="T5" fmla="*/ 1677 h 4387"/>
                  <a:gd name="T6" fmla="*/ 4166 w 4555"/>
                  <a:gd name="T7" fmla="*/ 4165 h 4387"/>
                  <a:gd name="T8" fmla="*/ 2511 w 4555"/>
                  <a:gd name="T9" fmla="*/ 4229 h 4387"/>
                  <a:gd name="T10" fmla="*/ 2475 w 4555"/>
                  <a:gd name="T11" fmla="*/ 2180 h 4387"/>
                  <a:gd name="T12" fmla="*/ 2121 w 4555"/>
                  <a:gd name="T13" fmla="*/ 2143 h 4387"/>
                  <a:gd name="T14" fmla="*/ 2041 w 4555"/>
                  <a:gd name="T15" fmla="*/ 4209 h 4387"/>
                  <a:gd name="T16" fmla="*/ 461 w 4555"/>
                  <a:gd name="T17" fmla="*/ 4090 h 4387"/>
                  <a:gd name="T18" fmla="*/ 151 w 4555"/>
                  <a:gd name="T19" fmla="*/ 1078 h 4387"/>
                  <a:gd name="T20" fmla="*/ 363 w 4555"/>
                  <a:gd name="T21" fmla="*/ 75 h 4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5" h="4387">
                    <a:moveTo>
                      <a:pt x="363" y="75"/>
                    </a:moveTo>
                    <a:cubicBezTo>
                      <a:pt x="363" y="75"/>
                      <a:pt x="2676" y="282"/>
                      <a:pt x="4065" y="0"/>
                    </a:cubicBezTo>
                    <a:cubicBezTo>
                      <a:pt x="4065" y="0"/>
                      <a:pt x="4555" y="868"/>
                      <a:pt x="4555" y="1677"/>
                    </a:cubicBezTo>
                    <a:cubicBezTo>
                      <a:pt x="4555" y="2486"/>
                      <a:pt x="4166" y="4165"/>
                      <a:pt x="4166" y="4165"/>
                    </a:cubicBezTo>
                    <a:cubicBezTo>
                      <a:pt x="4166" y="4165"/>
                      <a:pt x="3327" y="4387"/>
                      <a:pt x="2511" y="4229"/>
                    </a:cubicBezTo>
                    <a:cubicBezTo>
                      <a:pt x="2511" y="4229"/>
                      <a:pt x="2470" y="2319"/>
                      <a:pt x="2475" y="2180"/>
                    </a:cubicBezTo>
                    <a:cubicBezTo>
                      <a:pt x="2481" y="2041"/>
                      <a:pt x="2121" y="2143"/>
                      <a:pt x="2121" y="2143"/>
                    </a:cubicBezTo>
                    <a:lnTo>
                      <a:pt x="2041" y="4209"/>
                    </a:lnTo>
                    <a:cubicBezTo>
                      <a:pt x="2041" y="4209"/>
                      <a:pt x="605" y="4284"/>
                      <a:pt x="461" y="4090"/>
                    </a:cubicBezTo>
                    <a:cubicBezTo>
                      <a:pt x="461" y="4090"/>
                      <a:pt x="0" y="2151"/>
                      <a:pt x="151" y="1078"/>
                    </a:cubicBezTo>
                    <a:cubicBezTo>
                      <a:pt x="266" y="265"/>
                      <a:pt x="363" y="75"/>
                      <a:pt x="363" y="75"/>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14">
                <a:extLst>
                  <a:ext uri="{FF2B5EF4-FFF2-40B4-BE49-F238E27FC236}">
                    <a16:creationId xmlns="" xmlns:a16="http://schemas.microsoft.com/office/drawing/2014/main" id="{30D848F0-4266-4745-9377-026F909C5A74}"/>
                  </a:ext>
                </a:extLst>
              </p:cNvPr>
              <p:cNvSpPr>
                <a:spLocks/>
              </p:cNvSpPr>
              <p:nvPr/>
            </p:nvSpPr>
            <p:spPr bwMode="auto">
              <a:xfrm>
                <a:off x="9100481" y="5218551"/>
                <a:ext cx="284163" cy="595313"/>
              </a:xfrm>
              <a:custGeom>
                <a:avLst/>
                <a:gdLst>
                  <a:gd name="T0" fmla="*/ 1171 w 1189"/>
                  <a:gd name="T1" fmla="*/ 76 h 2498"/>
                  <a:gd name="T2" fmla="*/ 598 w 1189"/>
                  <a:gd name="T3" fmla="*/ 274 h 2498"/>
                  <a:gd name="T4" fmla="*/ 26 w 1189"/>
                  <a:gd name="T5" fmla="*/ 209 h 2498"/>
                  <a:gd name="T6" fmla="*/ 245 w 1189"/>
                  <a:gd name="T7" fmla="*/ 609 h 2498"/>
                  <a:gd name="T8" fmla="*/ 222 w 1189"/>
                  <a:gd name="T9" fmla="*/ 2456 h 2498"/>
                  <a:gd name="T10" fmla="*/ 346 w 1189"/>
                  <a:gd name="T11" fmla="*/ 2451 h 2498"/>
                  <a:gd name="T12" fmla="*/ 426 w 1189"/>
                  <a:gd name="T13" fmla="*/ 385 h 2498"/>
                  <a:gd name="T14" fmla="*/ 780 w 1189"/>
                  <a:gd name="T15" fmla="*/ 422 h 2498"/>
                  <a:gd name="T16" fmla="*/ 816 w 1189"/>
                  <a:gd name="T17" fmla="*/ 2471 h 2498"/>
                  <a:gd name="T18" fmla="*/ 986 w 1189"/>
                  <a:gd name="T19" fmla="*/ 2498 h 2498"/>
                  <a:gd name="T20" fmla="*/ 1171 w 1189"/>
                  <a:gd name="T21" fmla="*/ 76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2498">
                    <a:moveTo>
                      <a:pt x="1171" y="76"/>
                    </a:moveTo>
                    <a:cubicBezTo>
                      <a:pt x="1189" y="0"/>
                      <a:pt x="882" y="236"/>
                      <a:pt x="598" y="274"/>
                    </a:cubicBezTo>
                    <a:cubicBezTo>
                      <a:pt x="328" y="310"/>
                      <a:pt x="0" y="150"/>
                      <a:pt x="26" y="209"/>
                    </a:cubicBezTo>
                    <a:cubicBezTo>
                      <a:pt x="81" y="338"/>
                      <a:pt x="245" y="442"/>
                      <a:pt x="245" y="609"/>
                    </a:cubicBezTo>
                    <a:cubicBezTo>
                      <a:pt x="259" y="1206"/>
                      <a:pt x="274" y="1870"/>
                      <a:pt x="222" y="2456"/>
                    </a:cubicBezTo>
                    <a:cubicBezTo>
                      <a:pt x="299" y="2454"/>
                      <a:pt x="346" y="2451"/>
                      <a:pt x="346" y="2451"/>
                    </a:cubicBezTo>
                    <a:lnTo>
                      <a:pt x="426" y="385"/>
                    </a:lnTo>
                    <a:cubicBezTo>
                      <a:pt x="426" y="385"/>
                      <a:pt x="786" y="283"/>
                      <a:pt x="780" y="422"/>
                    </a:cubicBezTo>
                    <a:cubicBezTo>
                      <a:pt x="775" y="561"/>
                      <a:pt x="816" y="2471"/>
                      <a:pt x="816" y="2471"/>
                    </a:cubicBezTo>
                    <a:cubicBezTo>
                      <a:pt x="872" y="2482"/>
                      <a:pt x="929" y="2491"/>
                      <a:pt x="986" y="2498"/>
                    </a:cubicBezTo>
                    <a:cubicBezTo>
                      <a:pt x="865" y="603"/>
                      <a:pt x="1131" y="249"/>
                      <a:pt x="1171" y="76"/>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15">
                <a:extLst>
                  <a:ext uri="{FF2B5EF4-FFF2-40B4-BE49-F238E27FC236}">
                    <a16:creationId xmlns="" xmlns:a16="http://schemas.microsoft.com/office/drawing/2014/main" id="{30D56B77-8A49-47D9-89A6-11138E29CD80}"/>
                  </a:ext>
                </a:extLst>
              </p:cNvPr>
              <p:cNvSpPr>
                <a:spLocks/>
              </p:cNvSpPr>
              <p:nvPr/>
            </p:nvSpPr>
            <p:spPr bwMode="auto">
              <a:xfrm>
                <a:off x="8725831" y="4797863"/>
                <a:ext cx="1047750" cy="338138"/>
              </a:xfrm>
              <a:custGeom>
                <a:avLst/>
                <a:gdLst>
                  <a:gd name="T0" fmla="*/ 240 w 4391"/>
                  <a:gd name="T1" fmla="*/ 75 h 1418"/>
                  <a:gd name="T2" fmla="*/ 28 w 4391"/>
                  <a:gd name="T3" fmla="*/ 1078 h 1418"/>
                  <a:gd name="T4" fmla="*/ 0 w 4391"/>
                  <a:gd name="T5" fmla="*/ 1418 h 1418"/>
                  <a:gd name="T6" fmla="*/ 562 w 4391"/>
                  <a:gd name="T7" fmla="*/ 890 h 1418"/>
                  <a:gd name="T8" fmla="*/ 4360 w 4391"/>
                  <a:gd name="T9" fmla="*/ 1234 h 1418"/>
                  <a:gd name="T10" fmla="*/ 4391 w 4391"/>
                  <a:gd name="T11" fmla="*/ 1246 h 1418"/>
                  <a:gd name="T12" fmla="*/ 3942 w 4391"/>
                  <a:gd name="T13" fmla="*/ 0 h 1418"/>
                  <a:gd name="T14" fmla="*/ 240 w 4391"/>
                  <a:gd name="T15" fmla="*/ 75 h 1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1" h="1418">
                    <a:moveTo>
                      <a:pt x="240" y="75"/>
                    </a:moveTo>
                    <a:cubicBezTo>
                      <a:pt x="240" y="75"/>
                      <a:pt x="143" y="265"/>
                      <a:pt x="28" y="1078"/>
                    </a:cubicBezTo>
                    <a:cubicBezTo>
                      <a:pt x="13" y="1184"/>
                      <a:pt x="5" y="1298"/>
                      <a:pt x="0" y="1418"/>
                    </a:cubicBezTo>
                    <a:cubicBezTo>
                      <a:pt x="0" y="1418"/>
                      <a:pt x="169" y="1073"/>
                      <a:pt x="562" y="890"/>
                    </a:cubicBezTo>
                    <a:cubicBezTo>
                      <a:pt x="1318" y="536"/>
                      <a:pt x="3594" y="536"/>
                      <a:pt x="4360" y="1234"/>
                    </a:cubicBezTo>
                    <a:cubicBezTo>
                      <a:pt x="4368" y="1242"/>
                      <a:pt x="4381" y="1242"/>
                      <a:pt x="4391" y="1246"/>
                    </a:cubicBezTo>
                    <a:cubicBezTo>
                      <a:pt x="4274" y="587"/>
                      <a:pt x="3942" y="0"/>
                      <a:pt x="3942" y="0"/>
                    </a:cubicBezTo>
                    <a:cubicBezTo>
                      <a:pt x="2553" y="281"/>
                      <a:pt x="240" y="75"/>
                      <a:pt x="240" y="75"/>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2" name="Freeform 16">
                <a:extLst>
                  <a:ext uri="{FF2B5EF4-FFF2-40B4-BE49-F238E27FC236}">
                    <a16:creationId xmlns="" xmlns:a16="http://schemas.microsoft.com/office/drawing/2014/main" id="{CC30BB27-2817-416A-ADCF-A898078167E3}"/>
                  </a:ext>
                </a:extLst>
              </p:cNvPr>
              <p:cNvSpPr>
                <a:spLocks/>
              </p:cNvSpPr>
              <p:nvPr/>
            </p:nvSpPr>
            <p:spPr bwMode="auto">
              <a:xfrm>
                <a:off x="8770281" y="5007413"/>
                <a:ext cx="217488" cy="171450"/>
              </a:xfrm>
              <a:custGeom>
                <a:avLst/>
                <a:gdLst>
                  <a:gd name="T0" fmla="*/ 32 w 911"/>
                  <a:gd name="T1" fmla="*/ 712 h 719"/>
                  <a:gd name="T2" fmla="*/ 808 w 911"/>
                  <a:gd name="T3" fmla="*/ 280 h 719"/>
                  <a:gd name="T4" fmla="*/ 903 w 911"/>
                  <a:gd name="T5" fmla="*/ 45 h 719"/>
                  <a:gd name="T6" fmla="*/ 855 w 911"/>
                  <a:gd name="T7" fmla="*/ 32 h 719"/>
                  <a:gd name="T8" fmla="*/ 283 w 911"/>
                  <a:gd name="T9" fmla="*/ 630 h 719"/>
                  <a:gd name="T10" fmla="*/ 32 w 911"/>
                  <a:gd name="T11" fmla="*/ 662 h 719"/>
                  <a:gd name="T12" fmla="*/ 32 w 911"/>
                  <a:gd name="T13" fmla="*/ 712 h 719"/>
                  <a:gd name="T14" fmla="*/ 32 w 911"/>
                  <a:gd name="T15" fmla="*/ 712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1" h="719">
                    <a:moveTo>
                      <a:pt x="32" y="712"/>
                    </a:moveTo>
                    <a:cubicBezTo>
                      <a:pt x="348" y="719"/>
                      <a:pt x="648" y="552"/>
                      <a:pt x="808" y="280"/>
                    </a:cubicBezTo>
                    <a:cubicBezTo>
                      <a:pt x="851" y="207"/>
                      <a:pt x="883" y="128"/>
                      <a:pt x="903" y="45"/>
                    </a:cubicBezTo>
                    <a:cubicBezTo>
                      <a:pt x="911" y="14"/>
                      <a:pt x="863" y="0"/>
                      <a:pt x="855" y="32"/>
                    </a:cubicBezTo>
                    <a:cubicBezTo>
                      <a:pt x="785" y="317"/>
                      <a:pt x="566" y="548"/>
                      <a:pt x="283" y="630"/>
                    </a:cubicBezTo>
                    <a:cubicBezTo>
                      <a:pt x="201" y="653"/>
                      <a:pt x="117" y="664"/>
                      <a:pt x="32" y="662"/>
                    </a:cubicBezTo>
                    <a:cubicBezTo>
                      <a:pt x="0" y="661"/>
                      <a:pt x="0" y="711"/>
                      <a:pt x="32" y="712"/>
                    </a:cubicBezTo>
                    <a:lnTo>
                      <a:pt x="32" y="712"/>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3" name="Freeform 17">
                <a:extLst>
                  <a:ext uri="{FF2B5EF4-FFF2-40B4-BE49-F238E27FC236}">
                    <a16:creationId xmlns="" xmlns:a16="http://schemas.microsoft.com/office/drawing/2014/main" id="{22083911-2282-4BE2-9E69-5278C0BC6B58}"/>
                  </a:ext>
                </a:extLst>
              </p:cNvPr>
              <p:cNvSpPr>
                <a:spLocks/>
              </p:cNvSpPr>
              <p:nvPr/>
            </p:nvSpPr>
            <p:spPr bwMode="auto">
              <a:xfrm>
                <a:off x="9491006" y="5021701"/>
                <a:ext cx="247650" cy="185738"/>
              </a:xfrm>
              <a:custGeom>
                <a:avLst/>
                <a:gdLst>
                  <a:gd name="T0" fmla="*/ 7 w 1040"/>
                  <a:gd name="T1" fmla="*/ 44 h 776"/>
                  <a:gd name="T2" fmla="*/ 702 w 1040"/>
                  <a:gd name="T3" fmla="*/ 747 h 776"/>
                  <a:gd name="T4" fmla="*/ 1008 w 1040"/>
                  <a:gd name="T5" fmla="*/ 765 h 776"/>
                  <a:gd name="T6" fmla="*/ 1008 w 1040"/>
                  <a:gd name="T7" fmla="*/ 715 h 776"/>
                  <a:gd name="T8" fmla="*/ 504 w 1040"/>
                  <a:gd name="T9" fmla="*/ 622 h 776"/>
                  <a:gd name="T10" fmla="*/ 153 w 1040"/>
                  <a:gd name="T11" fmla="*/ 286 h 776"/>
                  <a:gd name="T12" fmla="*/ 55 w 1040"/>
                  <a:gd name="T13" fmla="*/ 31 h 776"/>
                  <a:gd name="T14" fmla="*/ 7 w 1040"/>
                  <a:gd name="T15" fmla="*/ 44 h 776"/>
                  <a:gd name="T16" fmla="*/ 7 w 1040"/>
                  <a:gd name="T17" fmla="*/ 4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776">
                    <a:moveTo>
                      <a:pt x="7" y="44"/>
                    </a:moveTo>
                    <a:cubicBezTo>
                      <a:pt x="82" y="390"/>
                      <a:pt x="356" y="669"/>
                      <a:pt x="702" y="747"/>
                    </a:cubicBezTo>
                    <a:cubicBezTo>
                      <a:pt x="802" y="770"/>
                      <a:pt x="906" y="776"/>
                      <a:pt x="1008" y="765"/>
                    </a:cubicBezTo>
                    <a:cubicBezTo>
                      <a:pt x="1040" y="761"/>
                      <a:pt x="1040" y="711"/>
                      <a:pt x="1008" y="715"/>
                    </a:cubicBezTo>
                    <a:cubicBezTo>
                      <a:pt x="835" y="734"/>
                      <a:pt x="659" y="702"/>
                      <a:pt x="504" y="622"/>
                    </a:cubicBezTo>
                    <a:cubicBezTo>
                      <a:pt x="357" y="546"/>
                      <a:pt x="236" y="429"/>
                      <a:pt x="153" y="286"/>
                    </a:cubicBezTo>
                    <a:cubicBezTo>
                      <a:pt x="107" y="207"/>
                      <a:pt x="74" y="121"/>
                      <a:pt x="55" y="31"/>
                    </a:cubicBezTo>
                    <a:cubicBezTo>
                      <a:pt x="48" y="0"/>
                      <a:pt x="0" y="13"/>
                      <a:pt x="7" y="44"/>
                    </a:cubicBezTo>
                    <a:lnTo>
                      <a:pt x="7" y="44"/>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4" name="Rectangle 18">
                <a:extLst>
                  <a:ext uri="{FF2B5EF4-FFF2-40B4-BE49-F238E27FC236}">
                    <a16:creationId xmlns="" xmlns:a16="http://schemas.microsoft.com/office/drawing/2014/main" id="{2C1B1DA6-0653-471F-91BD-EE57E2AC85A0}"/>
                  </a:ext>
                </a:extLst>
              </p:cNvPr>
              <p:cNvSpPr>
                <a:spLocks noChangeArrowheads="1"/>
              </p:cNvSpPr>
              <p:nvPr/>
            </p:nvSpPr>
            <p:spPr bwMode="auto">
              <a:xfrm>
                <a:off x="8902044" y="3653276"/>
                <a:ext cx="615950" cy="434975"/>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5" name="Freeform 19">
                <a:extLst>
                  <a:ext uri="{FF2B5EF4-FFF2-40B4-BE49-F238E27FC236}">
                    <a16:creationId xmlns="" xmlns:a16="http://schemas.microsoft.com/office/drawing/2014/main" id="{CAA0787D-B98B-478E-9E03-6B1202ABA96C}"/>
                  </a:ext>
                </a:extLst>
              </p:cNvPr>
              <p:cNvSpPr>
                <a:spLocks/>
              </p:cNvSpPr>
              <p:nvPr/>
            </p:nvSpPr>
            <p:spPr bwMode="auto">
              <a:xfrm>
                <a:off x="8686144" y="3927913"/>
                <a:ext cx="1084263" cy="1019175"/>
              </a:xfrm>
              <a:custGeom>
                <a:avLst/>
                <a:gdLst>
                  <a:gd name="T0" fmla="*/ 135 w 4538"/>
                  <a:gd name="T1" fmla="*/ 3838 h 4270"/>
                  <a:gd name="T2" fmla="*/ 145 w 4538"/>
                  <a:gd name="T3" fmla="*/ 991 h 4270"/>
                  <a:gd name="T4" fmla="*/ 937 w 4538"/>
                  <a:gd name="T5" fmla="*/ 49 h 4270"/>
                  <a:gd name="T6" fmla="*/ 2131 w 4538"/>
                  <a:gd name="T7" fmla="*/ 295 h 4270"/>
                  <a:gd name="T8" fmla="*/ 3482 w 4538"/>
                  <a:gd name="T9" fmla="*/ 0 h 4270"/>
                  <a:gd name="T10" fmla="*/ 4312 w 4538"/>
                  <a:gd name="T11" fmla="*/ 470 h 4270"/>
                  <a:gd name="T12" fmla="*/ 4367 w 4538"/>
                  <a:gd name="T13" fmla="*/ 1906 h 4270"/>
                  <a:gd name="T14" fmla="*/ 4367 w 4538"/>
                  <a:gd name="T15" fmla="*/ 4036 h 4270"/>
                  <a:gd name="T16" fmla="*/ 135 w 4538"/>
                  <a:gd name="T17" fmla="*/ 3838 h 4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8" h="4270">
                    <a:moveTo>
                      <a:pt x="135" y="3838"/>
                    </a:moveTo>
                    <a:cubicBezTo>
                      <a:pt x="135" y="3091"/>
                      <a:pt x="176" y="1404"/>
                      <a:pt x="145" y="991"/>
                    </a:cubicBezTo>
                    <a:cubicBezTo>
                      <a:pt x="142" y="345"/>
                      <a:pt x="0" y="252"/>
                      <a:pt x="937" y="49"/>
                    </a:cubicBezTo>
                    <a:cubicBezTo>
                      <a:pt x="937" y="49"/>
                      <a:pt x="1299" y="295"/>
                      <a:pt x="2131" y="295"/>
                    </a:cubicBezTo>
                    <a:cubicBezTo>
                      <a:pt x="3071" y="295"/>
                      <a:pt x="3482" y="0"/>
                      <a:pt x="3482" y="0"/>
                    </a:cubicBezTo>
                    <a:cubicBezTo>
                      <a:pt x="3482" y="0"/>
                      <a:pt x="4280" y="191"/>
                      <a:pt x="4312" y="470"/>
                    </a:cubicBezTo>
                    <a:cubicBezTo>
                      <a:pt x="4360" y="876"/>
                      <a:pt x="4359" y="1723"/>
                      <a:pt x="4367" y="1906"/>
                    </a:cubicBezTo>
                    <a:cubicBezTo>
                      <a:pt x="4390" y="2385"/>
                      <a:pt x="4538" y="3891"/>
                      <a:pt x="4367" y="4036"/>
                    </a:cubicBezTo>
                    <a:cubicBezTo>
                      <a:pt x="4122" y="4243"/>
                      <a:pt x="135" y="4270"/>
                      <a:pt x="135" y="3838"/>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6" name="Freeform 20">
                <a:extLst>
                  <a:ext uri="{FF2B5EF4-FFF2-40B4-BE49-F238E27FC236}">
                    <a16:creationId xmlns="" xmlns:a16="http://schemas.microsoft.com/office/drawing/2014/main" id="{9EFF64F7-1E36-413F-8877-48CB59F13862}"/>
                  </a:ext>
                </a:extLst>
              </p:cNvPr>
              <p:cNvSpPr>
                <a:spLocks/>
              </p:cNvSpPr>
              <p:nvPr/>
            </p:nvSpPr>
            <p:spPr bwMode="auto">
              <a:xfrm>
                <a:off x="8703606" y="4185088"/>
                <a:ext cx="1066800" cy="785813"/>
              </a:xfrm>
              <a:custGeom>
                <a:avLst/>
                <a:gdLst>
                  <a:gd name="T0" fmla="*/ 4185 w 4465"/>
                  <a:gd name="T1" fmla="*/ 2822 h 3291"/>
                  <a:gd name="T2" fmla="*/ 230 w 4465"/>
                  <a:gd name="T3" fmla="*/ 2667 h 3291"/>
                  <a:gd name="T4" fmla="*/ 76 w 4465"/>
                  <a:gd name="T5" fmla="*/ 0 h 3291"/>
                  <a:gd name="T6" fmla="*/ 62 w 4465"/>
                  <a:gd name="T7" fmla="*/ 2762 h 3291"/>
                  <a:gd name="T8" fmla="*/ 4294 w 4465"/>
                  <a:gd name="T9" fmla="*/ 2961 h 3291"/>
                  <a:gd name="T10" fmla="*/ 4294 w 4465"/>
                  <a:gd name="T11" fmla="*/ 831 h 3291"/>
                  <a:gd name="T12" fmla="*/ 4277 w 4465"/>
                  <a:gd name="T13" fmla="*/ 29 h 3291"/>
                  <a:gd name="T14" fmla="*/ 4185 w 4465"/>
                  <a:gd name="T15" fmla="*/ 2822 h 3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5" h="3291">
                    <a:moveTo>
                      <a:pt x="4185" y="2822"/>
                    </a:moveTo>
                    <a:cubicBezTo>
                      <a:pt x="3981" y="2994"/>
                      <a:pt x="781" y="3291"/>
                      <a:pt x="230" y="2667"/>
                    </a:cubicBezTo>
                    <a:cubicBezTo>
                      <a:pt x="0" y="2408"/>
                      <a:pt x="386" y="179"/>
                      <a:pt x="76" y="0"/>
                    </a:cubicBezTo>
                    <a:cubicBezTo>
                      <a:pt x="99" y="521"/>
                      <a:pt x="62" y="2059"/>
                      <a:pt x="62" y="2762"/>
                    </a:cubicBezTo>
                    <a:cubicBezTo>
                      <a:pt x="62" y="3195"/>
                      <a:pt x="4049" y="3168"/>
                      <a:pt x="4294" y="2961"/>
                    </a:cubicBezTo>
                    <a:cubicBezTo>
                      <a:pt x="4465" y="2816"/>
                      <a:pt x="4317" y="1310"/>
                      <a:pt x="4294" y="831"/>
                    </a:cubicBezTo>
                    <a:cubicBezTo>
                      <a:pt x="4289" y="722"/>
                      <a:pt x="4287" y="377"/>
                      <a:pt x="4277" y="29"/>
                    </a:cubicBezTo>
                    <a:cubicBezTo>
                      <a:pt x="4270" y="72"/>
                      <a:pt x="4382" y="2656"/>
                      <a:pt x="4185" y="2822"/>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7" name="Freeform 21">
                <a:extLst>
                  <a:ext uri="{FF2B5EF4-FFF2-40B4-BE49-F238E27FC236}">
                    <a16:creationId xmlns="" xmlns:a16="http://schemas.microsoft.com/office/drawing/2014/main" id="{54D27FBE-FAEA-4F7A-814F-916B04EDBAEB}"/>
                  </a:ext>
                </a:extLst>
              </p:cNvPr>
              <p:cNvSpPr>
                <a:spLocks/>
              </p:cNvSpPr>
              <p:nvPr/>
            </p:nvSpPr>
            <p:spPr bwMode="auto">
              <a:xfrm>
                <a:off x="9189381" y="3918388"/>
                <a:ext cx="381000" cy="330200"/>
              </a:xfrm>
              <a:custGeom>
                <a:avLst/>
                <a:gdLst>
                  <a:gd name="T0" fmla="*/ 1388 w 1601"/>
                  <a:gd name="T1" fmla="*/ 0 h 1385"/>
                  <a:gd name="T2" fmla="*/ 1520 w 1601"/>
                  <a:gd name="T3" fmla="*/ 198 h 1385"/>
                  <a:gd name="T4" fmla="*/ 435 w 1601"/>
                  <a:gd name="T5" fmla="*/ 1385 h 1385"/>
                  <a:gd name="T6" fmla="*/ 0 w 1601"/>
                  <a:gd name="T7" fmla="*/ 337 h 1385"/>
                  <a:gd name="T8" fmla="*/ 921 w 1601"/>
                  <a:gd name="T9" fmla="*/ 199 h 1385"/>
                  <a:gd name="T10" fmla="*/ 1388 w 1601"/>
                  <a:gd name="T11" fmla="*/ 0 h 1385"/>
                </a:gdLst>
                <a:ahLst/>
                <a:cxnLst>
                  <a:cxn ang="0">
                    <a:pos x="T0" y="T1"/>
                  </a:cxn>
                  <a:cxn ang="0">
                    <a:pos x="T2" y="T3"/>
                  </a:cxn>
                  <a:cxn ang="0">
                    <a:pos x="T4" y="T5"/>
                  </a:cxn>
                  <a:cxn ang="0">
                    <a:pos x="T6" y="T7"/>
                  </a:cxn>
                  <a:cxn ang="0">
                    <a:pos x="T8" y="T9"/>
                  </a:cxn>
                  <a:cxn ang="0">
                    <a:pos x="T10" y="T11"/>
                  </a:cxn>
                </a:cxnLst>
                <a:rect l="0" t="0" r="r" b="b"/>
                <a:pathLst>
                  <a:path w="1601" h="1385">
                    <a:moveTo>
                      <a:pt x="1388" y="0"/>
                    </a:moveTo>
                    <a:cubicBezTo>
                      <a:pt x="1388" y="0"/>
                      <a:pt x="1440" y="99"/>
                      <a:pt x="1520" y="198"/>
                    </a:cubicBezTo>
                    <a:cubicBezTo>
                      <a:pt x="1601" y="297"/>
                      <a:pt x="435" y="1385"/>
                      <a:pt x="435" y="1385"/>
                    </a:cubicBezTo>
                    <a:cubicBezTo>
                      <a:pt x="435" y="1385"/>
                      <a:pt x="792" y="624"/>
                      <a:pt x="0" y="337"/>
                    </a:cubicBezTo>
                    <a:cubicBezTo>
                      <a:pt x="0" y="337"/>
                      <a:pt x="614" y="287"/>
                      <a:pt x="921" y="199"/>
                    </a:cubicBezTo>
                    <a:cubicBezTo>
                      <a:pt x="1149" y="133"/>
                      <a:pt x="1388" y="0"/>
                      <a:pt x="1388" y="0"/>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8" name="Freeform 22">
                <a:extLst>
                  <a:ext uri="{FF2B5EF4-FFF2-40B4-BE49-F238E27FC236}">
                    <a16:creationId xmlns="" xmlns:a16="http://schemas.microsoft.com/office/drawing/2014/main" id="{82F3161F-89C6-48F9-B0E2-E0C1CB58E826}"/>
                  </a:ext>
                </a:extLst>
              </p:cNvPr>
              <p:cNvSpPr>
                <a:spLocks/>
              </p:cNvSpPr>
              <p:nvPr/>
            </p:nvSpPr>
            <p:spPr bwMode="auto">
              <a:xfrm>
                <a:off x="8854419" y="3924738"/>
                <a:ext cx="349250" cy="323850"/>
              </a:xfrm>
              <a:custGeom>
                <a:avLst/>
                <a:gdLst>
                  <a:gd name="T0" fmla="*/ 192 w 1463"/>
                  <a:gd name="T1" fmla="*/ 0 h 1358"/>
                  <a:gd name="T2" fmla="*/ 76 w 1463"/>
                  <a:gd name="T3" fmla="*/ 198 h 1358"/>
                  <a:gd name="T4" fmla="*/ 1049 w 1463"/>
                  <a:gd name="T5" fmla="*/ 1358 h 1358"/>
                  <a:gd name="T6" fmla="*/ 1463 w 1463"/>
                  <a:gd name="T7" fmla="*/ 310 h 1358"/>
                  <a:gd name="T8" fmla="*/ 588 w 1463"/>
                  <a:gd name="T9" fmla="*/ 171 h 1358"/>
                  <a:gd name="T10" fmla="*/ 192 w 1463"/>
                  <a:gd name="T11" fmla="*/ 0 h 1358"/>
                </a:gdLst>
                <a:ahLst/>
                <a:cxnLst>
                  <a:cxn ang="0">
                    <a:pos x="T0" y="T1"/>
                  </a:cxn>
                  <a:cxn ang="0">
                    <a:pos x="T2" y="T3"/>
                  </a:cxn>
                  <a:cxn ang="0">
                    <a:pos x="T4" y="T5"/>
                  </a:cxn>
                  <a:cxn ang="0">
                    <a:pos x="T6" y="T7"/>
                  </a:cxn>
                  <a:cxn ang="0">
                    <a:pos x="T8" y="T9"/>
                  </a:cxn>
                  <a:cxn ang="0">
                    <a:pos x="T10" y="T11"/>
                  </a:cxn>
                </a:cxnLst>
                <a:rect l="0" t="0" r="r" b="b"/>
                <a:pathLst>
                  <a:path w="1463" h="1358">
                    <a:moveTo>
                      <a:pt x="192" y="0"/>
                    </a:moveTo>
                    <a:cubicBezTo>
                      <a:pt x="192" y="0"/>
                      <a:pt x="153" y="99"/>
                      <a:pt x="76" y="198"/>
                    </a:cubicBezTo>
                    <a:cubicBezTo>
                      <a:pt x="0" y="298"/>
                      <a:pt x="1049" y="1358"/>
                      <a:pt x="1049" y="1358"/>
                    </a:cubicBezTo>
                    <a:cubicBezTo>
                      <a:pt x="1049" y="1358"/>
                      <a:pt x="710" y="482"/>
                      <a:pt x="1463" y="310"/>
                    </a:cubicBezTo>
                    <a:cubicBezTo>
                      <a:pt x="1463" y="310"/>
                      <a:pt x="827" y="243"/>
                      <a:pt x="588" y="171"/>
                    </a:cubicBezTo>
                    <a:cubicBezTo>
                      <a:pt x="372" y="106"/>
                      <a:pt x="192" y="0"/>
                      <a:pt x="192" y="0"/>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9" name="Freeform 23">
                <a:extLst>
                  <a:ext uri="{FF2B5EF4-FFF2-40B4-BE49-F238E27FC236}">
                    <a16:creationId xmlns="" xmlns:a16="http://schemas.microsoft.com/office/drawing/2014/main" id="{F1A23BD4-4382-4C03-9F44-479F384DAFC2}"/>
                  </a:ext>
                </a:extLst>
              </p:cNvPr>
              <p:cNvSpPr>
                <a:spLocks/>
              </p:cNvSpPr>
              <p:nvPr/>
            </p:nvSpPr>
            <p:spPr bwMode="auto">
              <a:xfrm>
                <a:off x="10348256" y="2850001"/>
                <a:ext cx="625475" cy="700088"/>
              </a:xfrm>
              <a:custGeom>
                <a:avLst/>
                <a:gdLst>
                  <a:gd name="T0" fmla="*/ 518 w 2625"/>
                  <a:gd name="T1" fmla="*/ 331 h 2935"/>
                  <a:gd name="T2" fmla="*/ 1334 w 2625"/>
                  <a:gd name="T3" fmla="*/ 41 h 2935"/>
                  <a:gd name="T4" fmla="*/ 2131 w 2625"/>
                  <a:gd name="T5" fmla="*/ 474 h 2935"/>
                  <a:gd name="T6" fmla="*/ 2476 w 2625"/>
                  <a:gd name="T7" fmla="*/ 1896 h 2935"/>
                  <a:gd name="T8" fmla="*/ 1383 w 2625"/>
                  <a:gd name="T9" fmla="*/ 2872 h 2935"/>
                  <a:gd name="T10" fmla="*/ 538 w 2625"/>
                  <a:gd name="T11" fmla="*/ 2806 h 2935"/>
                  <a:gd name="T12" fmla="*/ 0 w 2625"/>
                  <a:gd name="T13" fmla="*/ 2194 h 2935"/>
                  <a:gd name="T14" fmla="*/ 518 w 2625"/>
                  <a:gd name="T15" fmla="*/ 331 h 29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5" h="2935">
                    <a:moveTo>
                      <a:pt x="518" y="331"/>
                    </a:moveTo>
                    <a:cubicBezTo>
                      <a:pt x="698" y="103"/>
                      <a:pt x="1027" y="0"/>
                      <a:pt x="1334" y="41"/>
                    </a:cubicBezTo>
                    <a:cubicBezTo>
                      <a:pt x="1641" y="81"/>
                      <a:pt x="1924" y="251"/>
                      <a:pt x="2131" y="474"/>
                    </a:cubicBezTo>
                    <a:cubicBezTo>
                      <a:pt x="2490" y="862"/>
                      <a:pt x="2625" y="1418"/>
                      <a:pt x="2476" y="1896"/>
                    </a:cubicBezTo>
                    <a:cubicBezTo>
                      <a:pt x="2327" y="2373"/>
                      <a:pt x="1899" y="2755"/>
                      <a:pt x="1383" y="2872"/>
                    </a:cubicBezTo>
                    <a:cubicBezTo>
                      <a:pt x="1106" y="2935"/>
                      <a:pt x="802" y="2923"/>
                      <a:pt x="538" y="2806"/>
                    </a:cubicBezTo>
                    <a:cubicBezTo>
                      <a:pt x="275" y="2689"/>
                      <a:pt x="58" y="2460"/>
                      <a:pt x="0" y="2194"/>
                    </a:cubicBezTo>
                    <a:lnTo>
                      <a:pt x="518" y="331"/>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0" name="Freeform 24">
                <a:extLst>
                  <a:ext uri="{FF2B5EF4-FFF2-40B4-BE49-F238E27FC236}">
                    <a16:creationId xmlns="" xmlns:a16="http://schemas.microsoft.com/office/drawing/2014/main" id="{6E0BD150-56ED-476F-9E03-EEA7C51B92F3}"/>
                  </a:ext>
                </a:extLst>
              </p:cNvPr>
              <p:cNvSpPr>
                <a:spLocks/>
              </p:cNvSpPr>
              <p:nvPr/>
            </p:nvSpPr>
            <p:spPr bwMode="auto">
              <a:xfrm>
                <a:off x="10622894" y="3069076"/>
                <a:ext cx="130175" cy="234950"/>
              </a:xfrm>
              <a:custGeom>
                <a:avLst/>
                <a:gdLst>
                  <a:gd name="T0" fmla="*/ 212 w 546"/>
                  <a:gd name="T1" fmla="*/ 963 h 980"/>
                  <a:gd name="T2" fmla="*/ 233 w 546"/>
                  <a:gd name="T3" fmla="*/ 788 h 980"/>
                  <a:gd name="T4" fmla="*/ 249 w 546"/>
                  <a:gd name="T5" fmla="*/ 475 h 980"/>
                  <a:gd name="T6" fmla="*/ 105 w 546"/>
                  <a:gd name="T7" fmla="*/ 186 h 980"/>
                  <a:gd name="T8" fmla="*/ 14 w 546"/>
                  <a:gd name="T9" fmla="*/ 27 h 980"/>
                  <a:gd name="T10" fmla="*/ 81 w 546"/>
                  <a:gd name="T11" fmla="*/ 1 h 980"/>
                  <a:gd name="T12" fmla="*/ 228 w 546"/>
                  <a:gd name="T13" fmla="*/ 43 h 980"/>
                  <a:gd name="T14" fmla="*/ 404 w 546"/>
                  <a:gd name="T15" fmla="*/ 186 h 980"/>
                  <a:gd name="T16" fmla="*/ 526 w 546"/>
                  <a:gd name="T17" fmla="*/ 434 h 980"/>
                  <a:gd name="T18" fmla="*/ 514 w 546"/>
                  <a:gd name="T19" fmla="*/ 701 h 980"/>
                  <a:gd name="T20" fmla="*/ 407 w 546"/>
                  <a:gd name="T21" fmla="*/ 886 h 980"/>
                  <a:gd name="T22" fmla="*/ 286 w 546"/>
                  <a:gd name="T23" fmla="*/ 969 h 980"/>
                  <a:gd name="T24" fmla="*/ 212 w 546"/>
                  <a:gd name="T25" fmla="*/ 96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980">
                    <a:moveTo>
                      <a:pt x="212" y="963"/>
                    </a:moveTo>
                    <a:cubicBezTo>
                      <a:pt x="185" y="934"/>
                      <a:pt x="211" y="873"/>
                      <a:pt x="233" y="788"/>
                    </a:cubicBezTo>
                    <a:cubicBezTo>
                      <a:pt x="256" y="704"/>
                      <a:pt x="273" y="590"/>
                      <a:pt x="249" y="475"/>
                    </a:cubicBezTo>
                    <a:cubicBezTo>
                      <a:pt x="224" y="360"/>
                      <a:pt x="161" y="258"/>
                      <a:pt x="105" y="186"/>
                    </a:cubicBezTo>
                    <a:cubicBezTo>
                      <a:pt x="50" y="112"/>
                      <a:pt x="0" y="62"/>
                      <a:pt x="14" y="27"/>
                    </a:cubicBezTo>
                    <a:cubicBezTo>
                      <a:pt x="21" y="11"/>
                      <a:pt x="44" y="0"/>
                      <a:pt x="81" y="1"/>
                    </a:cubicBezTo>
                    <a:cubicBezTo>
                      <a:pt x="119" y="1"/>
                      <a:pt x="170" y="14"/>
                      <a:pt x="228" y="43"/>
                    </a:cubicBezTo>
                    <a:cubicBezTo>
                      <a:pt x="286" y="72"/>
                      <a:pt x="349" y="119"/>
                      <a:pt x="404" y="186"/>
                    </a:cubicBezTo>
                    <a:cubicBezTo>
                      <a:pt x="460" y="251"/>
                      <a:pt x="505" y="337"/>
                      <a:pt x="526" y="434"/>
                    </a:cubicBezTo>
                    <a:cubicBezTo>
                      <a:pt x="546" y="530"/>
                      <a:pt x="539" y="624"/>
                      <a:pt x="514" y="701"/>
                    </a:cubicBezTo>
                    <a:cubicBezTo>
                      <a:pt x="489" y="779"/>
                      <a:pt x="450" y="842"/>
                      <a:pt x="407" y="886"/>
                    </a:cubicBezTo>
                    <a:cubicBezTo>
                      <a:pt x="365" y="931"/>
                      <a:pt x="322" y="957"/>
                      <a:pt x="286" y="969"/>
                    </a:cubicBezTo>
                    <a:cubicBezTo>
                      <a:pt x="251" y="980"/>
                      <a:pt x="226" y="977"/>
                      <a:pt x="212" y="963"/>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1" name="Freeform 25">
                <a:extLst>
                  <a:ext uri="{FF2B5EF4-FFF2-40B4-BE49-F238E27FC236}">
                    <a16:creationId xmlns="" xmlns:a16="http://schemas.microsoft.com/office/drawing/2014/main" id="{8A358DA3-3F97-4807-8EC6-70BF404333C2}"/>
                  </a:ext>
                </a:extLst>
              </p:cNvPr>
              <p:cNvSpPr>
                <a:spLocks/>
              </p:cNvSpPr>
              <p:nvPr/>
            </p:nvSpPr>
            <p:spPr bwMode="auto">
              <a:xfrm>
                <a:off x="7543144" y="2473763"/>
                <a:ext cx="595313" cy="701675"/>
              </a:xfrm>
              <a:custGeom>
                <a:avLst/>
                <a:gdLst>
                  <a:gd name="T0" fmla="*/ 2495 w 2495"/>
                  <a:gd name="T1" fmla="*/ 696 h 2941"/>
                  <a:gd name="T2" fmla="*/ 1875 w 2495"/>
                  <a:gd name="T3" fmla="*/ 92 h 2941"/>
                  <a:gd name="T4" fmla="*/ 969 w 2495"/>
                  <a:gd name="T5" fmla="*/ 153 h 2941"/>
                  <a:gd name="T6" fmla="*/ 63 w 2495"/>
                  <a:gd name="T7" fmla="*/ 1302 h 2941"/>
                  <a:gd name="T8" fmla="*/ 650 w 2495"/>
                  <a:gd name="T9" fmla="*/ 2645 h 2941"/>
                  <a:gd name="T10" fmla="*/ 1445 w 2495"/>
                  <a:gd name="T11" fmla="*/ 2937 h 2941"/>
                  <a:gd name="T12" fmla="*/ 2189 w 2495"/>
                  <a:gd name="T13" fmla="*/ 2605 h 2941"/>
                  <a:gd name="T14" fmla="*/ 2495 w 2495"/>
                  <a:gd name="T15" fmla="*/ 696 h 2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5" h="2941">
                    <a:moveTo>
                      <a:pt x="2495" y="696"/>
                    </a:moveTo>
                    <a:cubicBezTo>
                      <a:pt x="2427" y="413"/>
                      <a:pt x="2171" y="183"/>
                      <a:pt x="1875" y="92"/>
                    </a:cubicBezTo>
                    <a:cubicBezTo>
                      <a:pt x="1579" y="0"/>
                      <a:pt x="1250" y="37"/>
                      <a:pt x="969" y="153"/>
                    </a:cubicBezTo>
                    <a:cubicBezTo>
                      <a:pt x="481" y="356"/>
                      <a:pt x="127" y="805"/>
                      <a:pt x="63" y="1302"/>
                    </a:cubicBezTo>
                    <a:cubicBezTo>
                      <a:pt x="0" y="1798"/>
                      <a:pt x="229" y="2324"/>
                      <a:pt x="650" y="2645"/>
                    </a:cubicBezTo>
                    <a:cubicBezTo>
                      <a:pt x="875" y="2817"/>
                      <a:pt x="1157" y="2933"/>
                      <a:pt x="1445" y="2937"/>
                    </a:cubicBezTo>
                    <a:cubicBezTo>
                      <a:pt x="1734" y="2941"/>
                      <a:pt x="2026" y="2823"/>
                      <a:pt x="2189" y="2605"/>
                    </a:cubicBezTo>
                    <a:lnTo>
                      <a:pt x="2495" y="696"/>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2" name="Freeform 26">
                <a:extLst>
                  <a:ext uri="{FF2B5EF4-FFF2-40B4-BE49-F238E27FC236}">
                    <a16:creationId xmlns="" xmlns:a16="http://schemas.microsoft.com/office/drawing/2014/main" id="{D8144923-0617-4C71-BA78-9C8222D021CA}"/>
                  </a:ext>
                </a:extLst>
              </p:cNvPr>
              <p:cNvSpPr>
                <a:spLocks/>
              </p:cNvSpPr>
              <p:nvPr/>
            </p:nvSpPr>
            <p:spPr bwMode="auto">
              <a:xfrm>
                <a:off x="7759044" y="2691251"/>
                <a:ext cx="179388" cy="203200"/>
              </a:xfrm>
              <a:custGeom>
                <a:avLst/>
                <a:gdLst>
                  <a:gd name="T0" fmla="*/ 175 w 746"/>
                  <a:gd name="T1" fmla="*/ 846 h 853"/>
                  <a:gd name="T2" fmla="*/ 229 w 746"/>
                  <a:gd name="T3" fmla="*/ 678 h 853"/>
                  <a:gd name="T4" fmla="*/ 345 w 746"/>
                  <a:gd name="T5" fmla="*/ 387 h 853"/>
                  <a:gd name="T6" fmla="*/ 597 w 746"/>
                  <a:gd name="T7" fmla="*/ 184 h 853"/>
                  <a:gd name="T8" fmla="*/ 745 w 746"/>
                  <a:gd name="T9" fmla="*/ 78 h 853"/>
                  <a:gd name="T10" fmla="*/ 695 w 746"/>
                  <a:gd name="T11" fmla="*/ 26 h 853"/>
                  <a:gd name="T12" fmla="*/ 544 w 746"/>
                  <a:gd name="T13" fmla="*/ 3 h 853"/>
                  <a:gd name="T14" fmla="*/ 324 w 746"/>
                  <a:gd name="T15" fmla="*/ 59 h 853"/>
                  <a:gd name="T16" fmla="*/ 110 w 746"/>
                  <a:gd name="T17" fmla="*/ 233 h 853"/>
                  <a:gd name="T18" fmla="*/ 10 w 746"/>
                  <a:gd name="T19" fmla="*/ 482 h 853"/>
                  <a:gd name="T20" fmla="*/ 30 w 746"/>
                  <a:gd name="T21" fmla="*/ 695 h 853"/>
                  <a:gd name="T22" fmla="*/ 105 w 746"/>
                  <a:gd name="T23" fmla="*/ 820 h 853"/>
                  <a:gd name="T24" fmla="*/ 175 w 746"/>
                  <a:gd name="T25" fmla="*/ 84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6" h="853">
                    <a:moveTo>
                      <a:pt x="175" y="846"/>
                    </a:moveTo>
                    <a:cubicBezTo>
                      <a:pt x="211" y="831"/>
                      <a:pt x="214" y="764"/>
                      <a:pt x="229" y="678"/>
                    </a:cubicBezTo>
                    <a:cubicBezTo>
                      <a:pt x="244" y="592"/>
                      <a:pt x="275" y="481"/>
                      <a:pt x="345" y="387"/>
                    </a:cubicBezTo>
                    <a:cubicBezTo>
                      <a:pt x="415" y="292"/>
                      <a:pt x="515" y="226"/>
                      <a:pt x="597" y="184"/>
                    </a:cubicBezTo>
                    <a:cubicBezTo>
                      <a:pt x="677" y="140"/>
                      <a:pt x="743" y="115"/>
                      <a:pt x="745" y="78"/>
                    </a:cubicBezTo>
                    <a:cubicBezTo>
                      <a:pt x="746" y="60"/>
                      <a:pt x="730" y="41"/>
                      <a:pt x="695" y="26"/>
                    </a:cubicBezTo>
                    <a:cubicBezTo>
                      <a:pt x="661" y="10"/>
                      <a:pt x="609" y="0"/>
                      <a:pt x="544" y="3"/>
                    </a:cubicBezTo>
                    <a:cubicBezTo>
                      <a:pt x="479" y="5"/>
                      <a:pt x="402" y="22"/>
                      <a:pt x="324" y="59"/>
                    </a:cubicBezTo>
                    <a:cubicBezTo>
                      <a:pt x="247" y="96"/>
                      <a:pt x="170" y="154"/>
                      <a:pt x="110" y="233"/>
                    </a:cubicBezTo>
                    <a:cubicBezTo>
                      <a:pt x="52" y="313"/>
                      <a:pt x="20" y="401"/>
                      <a:pt x="10" y="482"/>
                    </a:cubicBezTo>
                    <a:cubicBezTo>
                      <a:pt x="0" y="563"/>
                      <a:pt x="10" y="637"/>
                      <a:pt x="30" y="695"/>
                    </a:cubicBezTo>
                    <a:cubicBezTo>
                      <a:pt x="50" y="753"/>
                      <a:pt x="78" y="795"/>
                      <a:pt x="105" y="820"/>
                    </a:cubicBezTo>
                    <a:cubicBezTo>
                      <a:pt x="133" y="845"/>
                      <a:pt x="157" y="853"/>
                      <a:pt x="175" y="846"/>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3" name="Freeform 27">
                <a:extLst>
                  <a:ext uri="{FF2B5EF4-FFF2-40B4-BE49-F238E27FC236}">
                    <a16:creationId xmlns="" xmlns:a16="http://schemas.microsoft.com/office/drawing/2014/main" id="{A1DE839A-7AAA-41A9-87DF-ECCA81DB8366}"/>
                  </a:ext>
                </a:extLst>
              </p:cNvPr>
              <p:cNvSpPr>
                <a:spLocks/>
              </p:cNvSpPr>
              <p:nvPr/>
            </p:nvSpPr>
            <p:spPr bwMode="auto">
              <a:xfrm>
                <a:off x="7909856" y="1373626"/>
                <a:ext cx="3108325" cy="2660650"/>
              </a:xfrm>
              <a:custGeom>
                <a:avLst/>
                <a:gdLst>
                  <a:gd name="T0" fmla="*/ 7567 w 13017"/>
                  <a:gd name="T1" fmla="*/ 10745 h 11147"/>
                  <a:gd name="T2" fmla="*/ 9906 w 13017"/>
                  <a:gd name="T3" fmla="*/ 9515 h 11147"/>
                  <a:gd name="T4" fmla="*/ 11238 w 13017"/>
                  <a:gd name="T5" fmla="*/ 7941 h 11147"/>
                  <a:gd name="T6" fmla="*/ 11675 w 13017"/>
                  <a:gd name="T7" fmla="*/ 2066 h 11147"/>
                  <a:gd name="T8" fmla="*/ 7374 w 13017"/>
                  <a:gd name="T9" fmla="*/ 586 h 11147"/>
                  <a:gd name="T10" fmla="*/ 1853 w 13017"/>
                  <a:gd name="T11" fmla="*/ 818 h 11147"/>
                  <a:gd name="T12" fmla="*/ 102 w 13017"/>
                  <a:gd name="T13" fmla="*/ 6499 h 11147"/>
                  <a:gd name="T14" fmla="*/ 849 w 13017"/>
                  <a:gd name="T15" fmla="*/ 8642 h 11147"/>
                  <a:gd name="T16" fmla="*/ 2826 w 13017"/>
                  <a:gd name="T17" fmla="*/ 10442 h 11147"/>
                  <a:gd name="T18" fmla="*/ 5144 w 13017"/>
                  <a:gd name="T19" fmla="*/ 11105 h 11147"/>
                  <a:gd name="T20" fmla="*/ 7567 w 13017"/>
                  <a:gd name="T21" fmla="*/ 10745 h 1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17" h="11147">
                    <a:moveTo>
                      <a:pt x="7567" y="10745"/>
                    </a:moveTo>
                    <a:cubicBezTo>
                      <a:pt x="8362" y="10470"/>
                      <a:pt x="9215" y="10066"/>
                      <a:pt x="9906" y="9515"/>
                    </a:cubicBezTo>
                    <a:cubicBezTo>
                      <a:pt x="10506" y="9034"/>
                      <a:pt x="10901" y="8495"/>
                      <a:pt x="11238" y="7941"/>
                    </a:cubicBezTo>
                    <a:cubicBezTo>
                      <a:pt x="11484" y="7400"/>
                      <a:pt x="13017" y="3018"/>
                      <a:pt x="11675" y="2066"/>
                    </a:cubicBezTo>
                    <a:cubicBezTo>
                      <a:pt x="10520" y="1258"/>
                      <a:pt x="9965" y="1147"/>
                      <a:pt x="7374" y="586"/>
                    </a:cubicBezTo>
                    <a:cubicBezTo>
                      <a:pt x="4771" y="0"/>
                      <a:pt x="3505" y="91"/>
                      <a:pt x="1853" y="818"/>
                    </a:cubicBezTo>
                    <a:cubicBezTo>
                      <a:pt x="66" y="1604"/>
                      <a:pt x="0" y="5806"/>
                      <a:pt x="102" y="6499"/>
                    </a:cubicBezTo>
                    <a:cubicBezTo>
                      <a:pt x="213" y="7226"/>
                      <a:pt x="407" y="7957"/>
                      <a:pt x="849" y="8642"/>
                    </a:cubicBezTo>
                    <a:cubicBezTo>
                      <a:pt x="1359" y="9430"/>
                      <a:pt x="2105" y="10034"/>
                      <a:pt x="2826" y="10442"/>
                    </a:cubicBezTo>
                    <a:cubicBezTo>
                      <a:pt x="3552" y="10851"/>
                      <a:pt x="4322" y="11063"/>
                      <a:pt x="5144" y="11105"/>
                    </a:cubicBezTo>
                    <a:cubicBezTo>
                      <a:pt x="5966" y="11147"/>
                      <a:pt x="6767" y="11018"/>
                      <a:pt x="7567" y="10745"/>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4" name="Freeform 28">
                <a:extLst>
                  <a:ext uri="{FF2B5EF4-FFF2-40B4-BE49-F238E27FC236}">
                    <a16:creationId xmlns="" xmlns:a16="http://schemas.microsoft.com/office/drawing/2014/main" id="{9C6D1956-0C1E-403C-880B-7C2B440B10D1}"/>
                  </a:ext>
                </a:extLst>
              </p:cNvPr>
              <p:cNvSpPr>
                <a:spLocks/>
              </p:cNvSpPr>
              <p:nvPr/>
            </p:nvSpPr>
            <p:spPr bwMode="auto">
              <a:xfrm>
                <a:off x="7940019" y="1373626"/>
                <a:ext cx="2938463" cy="1471613"/>
              </a:xfrm>
              <a:custGeom>
                <a:avLst/>
                <a:gdLst>
                  <a:gd name="T0" fmla="*/ 11553 w 12312"/>
                  <a:gd name="T1" fmla="*/ 2066 h 6162"/>
                  <a:gd name="T2" fmla="*/ 7252 w 12312"/>
                  <a:gd name="T3" fmla="*/ 586 h 6162"/>
                  <a:gd name="T4" fmla="*/ 1731 w 12312"/>
                  <a:gd name="T5" fmla="*/ 817 h 6162"/>
                  <a:gd name="T6" fmla="*/ 0 w 12312"/>
                  <a:gd name="T7" fmla="*/ 4793 h 6162"/>
                  <a:gd name="T8" fmla="*/ 2616 w 12312"/>
                  <a:gd name="T9" fmla="*/ 3871 h 6162"/>
                  <a:gd name="T10" fmla="*/ 4115 w 12312"/>
                  <a:gd name="T11" fmla="*/ 1775 h 6162"/>
                  <a:gd name="T12" fmla="*/ 11824 w 12312"/>
                  <a:gd name="T13" fmla="*/ 5658 h 6162"/>
                  <a:gd name="T14" fmla="*/ 11553 w 12312"/>
                  <a:gd name="T15" fmla="*/ 2066 h 6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12" h="6162">
                    <a:moveTo>
                      <a:pt x="11553" y="2066"/>
                    </a:moveTo>
                    <a:cubicBezTo>
                      <a:pt x="10399" y="1258"/>
                      <a:pt x="9843" y="1147"/>
                      <a:pt x="7252" y="586"/>
                    </a:cubicBezTo>
                    <a:cubicBezTo>
                      <a:pt x="4649" y="0"/>
                      <a:pt x="3383" y="91"/>
                      <a:pt x="1731" y="817"/>
                    </a:cubicBezTo>
                    <a:cubicBezTo>
                      <a:pt x="566" y="1330"/>
                      <a:pt x="132" y="3296"/>
                      <a:pt x="0" y="4793"/>
                    </a:cubicBezTo>
                    <a:cubicBezTo>
                      <a:pt x="917" y="4805"/>
                      <a:pt x="1828" y="4345"/>
                      <a:pt x="2616" y="3871"/>
                    </a:cubicBezTo>
                    <a:cubicBezTo>
                      <a:pt x="3227" y="3510"/>
                      <a:pt x="3830" y="2411"/>
                      <a:pt x="4115" y="1775"/>
                    </a:cubicBezTo>
                    <a:cubicBezTo>
                      <a:pt x="4127" y="3922"/>
                      <a:pt x="9220" y="6162"/>
                      <a:pt x="11824" y="5658"/>
                    </a:cubicBezTo>
                    <a:cubicBezTo>
                      <a:pt x="12152" y="4240"/>
                      <a:pt x="12312" y="2605"/>
                      <a:pt x="11553" y="2066"/>
                    </a:cubicBezTo>
                    <a:close/>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5" name="Freeform 29">
                <a:extLst>
                  <a:ext uri="{FF2B5EF4-FFF2-40B4-BE49-F238E27FC236}">
                    <a16:creationId xmlns="" xmlns:a16="http://schemas.microsoft.com/office/drawing/2014/main" id="{0D1E81F2-20D8-4E40-83C9-289DB31379B6}"/>
                  </a:ext>
                </a:extLst>
              </p:cNvPr>
              <p:cNvSpPr>
                <a:spLocks/>
              </p:cNvSpPr>
              <p:nvPr/>
            </p:nvSpPr>
            <p:spPr bwMode="auto">
              <a:xfrm>
                <a:off x="9595781" y="2767451"/>
                <a:ext cx="739775" cy="642938"/>
              </a:xfrm>
              <a:custGeom>
                <a:avLst/>
                <a:gdLst>
                  <a:gd name="T0" fmla="*/ 3051 w 3101"/>
                  <a:gd name="T1" fmla="*/ 1451 h 2691"/>
                  <a:gd name="T2" fmla="*/ 1460 w 3101"/>
                  <a:gd name="T3" fmla="*/ 2633 h 2691"/>
                  <a:gd name="T4" fmla="*/ 50 w 3101"/>
                  <a:gd name="T5" fmla="*/ 1240 h 2691"/>
                  <a:gd name="T6" fmla="*/ 1641 w 3101"/>
                  <a:gd name="T7" fmla="*/ 58 h 2691"/>
                  <a:gd name="T8" fmla="*/ 3051 w 3101"/>
                  <a:gd name="T9" fmla="*/ 1451 h 2691"/>
                </a:gdLst>
                <a:ahLst/>
                <a:cxnLst>
                  <a:cxn ang="0">
                    <a:pos x="T0" y="T1"/>
                  </a:cxn>
                  <a:cxn ang="0">
                    <a:pos x="T2" y="T3"/>
                  </a:cxn>
                  <a:cxn ang="0">
                    <a:pos x="T4" y="T5"/>
                  </a:cxn>
                  <a:cxn ang="0">
                    <a:pos x="T6" y="T7"/>
                  </a:cxn>
                  <a:cxn ang="0">
                    <a:pos x="T8" y="T9"/>
                  </a:cxn>
                </a:cxnLst>
                <a:rect l="0" t="0" r="r" b="b"/>
                <a:pathLst>
                  <a:path w="3101" h="2691">
                    <a:moveTo>
                      <a:pt x="3051" y="1451"/>
                    </a:moveTo>
                    <a:cubicBezTo>
                      <a:pt x="3001" y="2162"/>
                      <a:pt x="2289" y="2691"/>
                      <a:pt x="1460" y="2633"/>
                    </a:cubicBezTo>
                    <a:cubicBezTo>
                      <a:pt x="631" y="2574"/>
                      <a:pt x="0" y="1951"/>
                      <a:pt x="50" y="1240"/>
                    </a:cubicBezTo>
                    <a:cubicBezTo>
                      <a:pt x="100" y="529"/>
                      <a:pt x="813" y="0"/>
                      <a:pt x="1641" y="58"/>
                    </a:cubicBezTo>
                    <a:cubicBezTo>
                      <a:pt x="2470" y="117"/>
                      <a:pt x="3101" y="740"/>
                      <a:pt x="3051" y="1451"/>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6" name="Freeform 30">
                <a:extLst>
                  <a:ext uri="{FF2B5EF4-FFF2-40B4-BE49-F238E27FC236}">
                    <a16:creationId xmlns="" xmlns:a16="http://schemas.microsoft.com/office/drawing/2014/main" id="{09641A8E-AE87-4F9B-8370-15EBBE337D20}"/>
                  </a:ext>
                </a:extLst>
              </p:cNvPr>
              <p:cNvSpPr>
                <a:spLocks/>
              </p:cNvSpPr>
              <p:nvPr/>
            </p:nvSpPr>
            <p:spPr bwMode="auto">
              <a:xfrm>
                <a:off x="8103531" y="2653151"/>
                <a:ext cx="763588" cy="642938"/>
              </a:xfrm>
              <a:custGeom>
                <a:avLst/>
                <a:gdLst>
                  <a:gd name="T0" fmla="*/ 3146 w 3196"/>
                  <a:gd name="T1" fmla="*/ 1456 h 2694"/>
                  <a:gd name="T2" fmla="*/ 1507 w 3196"/>
                  <a:gd name="T3" fmla="*/ 2634 h 2694"/>
                  <a:gd name="T4" fmla="*/ 50 w 3196"/>
                  <a:gd name="T5" fmla="*/ 1238 h 2694"/>
                  <a:gd name="T6" fmla="*/ 1688 w 3196"/>
                  <a:gd name="T7" fmla="*/ 60 h 2694"/>
                  <a:gd name="T8" fmla="*/ 3146 w 3196"/>
                  <a:gd name="T9" fmla="*/ 1456 h 2694"/>
                </a:gdLst>
                <a:ahLst/>
                <a:cxnLst>
                  <a:cxn ang="0">
                    <a:pos x="T0" y="T1"/>
                  </a:cxn>
                  <a:cxn ang="0">
                    <a:pos x="T2" y="T3"/>
                  </a:cxn>
                  <a:cxn ang="0">
                    <a:pos x="T4" y="T5"/>
                  </a:cxn>
                  <a:cxn ang="0">
                    <a:pos x="T6" y="T7"/>
                  </a:cxn>
                  <a:cxn ang="0">
                    <a:pos x="T8" y="T9"/>
                  </a:cxn>
                </a:cxnLst>
                <a:rect l="0" t="0" r="r" b="b"/>
                <a:pathLst>
                  <a:path w="3196" h="2694">
                    <a:moveTo>
                      <a:pt x="3146" y="1456"/>
                    </a:moveTo>
                    <a:cubicBezTo>
                      <a:pt x="3095" y="2167"/>
                      <a:pt x="2362" y="2694"/>
                      <a:pt x="1507" y="2634"/>
                    </a:cubicBezTo>
                    <a:cubicBezTo>
                      <a:pt x="652" y="2574"/>
                      <a:pt x="0" y="1949"/>
                      <a:pt x="50" y="1238"/>
                    </a:cubicBezTo>
                    <a:cubicBezTo>
                      <a:pt x="100" y="527"/>
                      <a:pt x="833" y="0"/>
                      <a:pt x="1688" y="60"/>
                    </a:cubicBezTo>
                    <a:cubicBezTo>
                      <a:pt x="2543" y="120"/>
                      <a:pt x="3196" y="745"/>
                      <a:pt x="3146" y="1456"/>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7" name="Freeform 31">
                <a:extLst>
                  <a:ext uri="{FF2B5EF4-FFF2-40B4-BE49-F238E27FC236}">
                    <a16:creationId xmlns="" xmlns:a16="http://schemas.microsoft.com/office/drawing/2014/main" id="{A4184523-070E-4792-A77A-2B686E7D289A}"/>
                  </a:ext>
                </a:extLst>
              </p:cNvPr>
              <p:cNvSpPr>
                <a:spLocks/>
              </p:cNvSpPr>
              <p:nvPr/>
            </p:nvSpPr>
            <p:spPr bwMode="auto">
              <a:xfrm>
                <a:off x="8378169" y="2172138"/>
                <a:ext cx="577850" cy="676275"/>
              </a:xfrm>
              <a:custGeom>
                <a:avLst/>
                <a:gdLst>
                  <a:gd name="T0" fmla="*/ 2364 w 2422"/>
                  <a:gd name="T1" fmla="*/ 1505 h 2833"/>
                  <a:gd name="T2" fmla="*/ 1106 w 2422"/>
                  <a:gd name="T3" fmla="*/ 2784 h 2833"/>
                  <a:gd name="T4" fmla="*/ 58 w 2422"/>
                  <a:gd name="T5" fmla="*/ 1327 h 2833"/>
                  <a:gd name="T6" fmla="*/ 1317 w 2422"/>
                  <a:gd name="T7" fmla="*/ 49 h 2833"/>
                  <a:gd name="T8" fmla="*/ 2364 w 2422"/>
                  <a:gd name="T9" fmla="*/ 1505 h 2833"/>
                </a:gdLst>
                <a:ahLst/>
                <a:cxnLst>
                  <a:cxn ang="0">
                    <a:pos x="T0" y="T1"/>
                  </a:cxn>
                  <a:cxn ang="0">
                    <a:pos x="T2" y="T3"/>
                  </a:cxn>
                  <a:cxn ang="0">
                    <a:pos x="T4" y="T5"/>
                  </a:cxn>
                  <a:cxn ang="0">
                    <a:pos x="T6" y="T7"/>
                  </a:cxn>
                  <a:cxn ang="0">
                    <a:pos x="T8" y="T9"/>
                  </a:cxn>
                </a:cxnLst>
                <a:rect l="0" t="0" r="r" b="b"/>
                <a:pathLst>
                  <a:path w="2422" h="2833">
                    <a:moveTo>
                      <a:pt x="2364" y="1505"/>
                    </a:moveTo>
                    <a:cubicBezTo>
                      <a:pt x="2306" y="2260"/>
                      <a:pt x="1743" y="2833"/>
                      <a:pt x="1106" y="2784"/>
                    </a:cubicBezTo>
                    <a:cubicBezTo>
                      <a:pt x="469" y="2734"/>
                      <a:pt x="0" y="2082"/>
                      <a:pt x="58" y="1327"/>
                    </a:cubicBezTo>
                    <a:cubicBezTo>
                      <a:pt x="116" y="572"/>
                      <a:pt x="680" y="0"/>
                      <a:pt x="1317" y="49"/>
                    </a:cubicBezTo>
                    <a:cubicBezTo>
                      <a:pt x="1953" y="98"/>
                      <a:pt x="2422" y="750"/>
                      <a:pt x="2364" y="1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8" name="Freeform 32">
                <a:extLst>
                  <a:ext uri="{FF2B5EF4-FFF2-40B4-BE49-F238E27FC236}">
                    <a16:creationId xmlns="" xmlns:a16="http://schemas.microsoft.com/office/drawing/2014/main" id="{B7DFB30C-0906-473E-B004-9E15918ED933}"/>
                  </a:ext>
                </a:extLst>
              </p:cNvPr>
              <p:cNvSpPr>
                <a:spLocks/>
              </p:cNvSpPr>
              <p:nvPr/>
            </p:nvSpPr>
            <p:spPr bwMode="auto">
              <a:xfrm>
                <a:off x="8414681" y="2237226"/>
                <a:ext cx="514350" cy="584200"/>
              </a:xfrm>
              <a:custGeom>
                <a:avLst/>
                <a:gdLst>
                  <a:gd name="T0" fmla="*/ 50 w 2156"/>
                  <a:gd name="T1" fmla="*/ 1142 h 2443"/>
                  <a:gd name="T2" fmla="*/ 987 w 2156"/>
                  <a:gd name="T3" fmla="*/ 2399 h 2443"/>
                  <a:gd name="T4" fmla="*/ 2106 w 2156"/>
                  <a:gd name="T5" fmla="*/ 1300 h 2443"/>
                  <a:gd name="T6" fmla="*/ 1169 w 2156"/>
                  <a:gd name="T7" fmla="*/ 43 h 2443"/>
                  <a:gd name="T8" fmla="*/ 50 w 2156"/>
                  <a:gd name="T9" fmla="*/ 1142 h 2443"/>
                </a:gdLst>
                <a:ahLst/>
                <a:cxnLst>
                  <a:cxn ang="0">
                    <a:pos x="T0" y="T1"/>
                  </a:cxn>
                  <a:cxn ang="0">
                    <a:pos x="T2" y="T3"/>
                  </a:cxn>
                  <a:cxn ang="0">
                    <a:pos x="T4" y="T5"/>
                  </a:cxn>
                  <a:cxn ang="0">
                    <a:pos x="T6" y="T7"/>
                  </a:cxn>
                  <a:cxn ang="0">
                    <a:pos x="T8" y="T9"/>
                  </a:cxn>
                </a:cxnLst>
                <a:rect l="0" t="0" r="r" b="b"/>
                <a:pathLst>
                  <a:path w="2156" h="2443">
                    <a:moveTo>
                      <a:pt x="50" y="1142"/>
                    </a:moveTo>
                    <a:cubicBezTo>
                      <a:pt x="0" y="1792"/>
                      <a:pt x="420" y="2355"/>
                      <a:pt x="987" y="2399"/>
                    </a:cubicBezTo>
                    <a:cubicBezTo>
                      <a:pt x="1555" y="2443"/>
                      <a:pt x="2056" y="1951"/>
                      <a:pt x="2106" y="1300"/>
                    </a:cubicBezTo>
                    <a:cubicBezTo>
                      <a:pt x="2156" y="650"/>
                      <a:pt x="1737" y="87"/>
                      <a:pt x="1169" y="43"/>
                    </a:cubicBezTo>
                    <a:cubicBezTo>
                      <a:pt x="601" y="0"/>
                      <a:pt x="101" y="491"/>
                      <a:pt x="50" y="1142"/>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9" name="Freeform 33">
                <a:extLst>
                  <a:ext uri="{FF2B5EF4-FFF2-40B4-BE49-F238E27FC236}">
                    <a16:creationId xmlns="" xmlns:a16="http://schemas.microsoft.com/office/drawing/2014/main" id="{239D08FA-6BB6-40F3-9747-F9CDF5E9958B}"/>
                  </a:ext>
                </a:extLst>
              </p:cNvPr>
              <p:cNvSpPr>
                <a:spLocks/>
              </p:cNvSpPr>
              <p:nvPr/>
            </p:nvSpPr>
            <p:spPr bwMode="auto">
              <a:xfrm>
                <a:off x="8490881" y="2442013"/>
                <a:ext cx="104775" cy="115888"/>
              </a:xfrm>
              <a:custGeom>
                <a:avLst/>
                <a:gdLst>
                  <a:gd name="T0" fmla="*/ 430 w 442"/>
                  <a:gd name="T1" fmla="*/ 62 h 487"/>
                  <a:gd name="T2" fmla="*/ 318 w 442"/>
                  <a:gd name="T3" fmla="*/ 5 h 487"/>
                  <a:gd name="T4" fmla="*/ 117 w 442"/>
                  <a:gd name="T5" fmla="*/ 116 h 487"/>
                  <a:gd name="T6" fmla="*/ 8 w 442"/>
                  <a:gd name="T7" fmla="*/ 340 h 487"/>
                  <a:gd name="T8" fmla="*/ 52 w 442"/>
                  <a:gd name="T9" fmla="*/ 472 h 487"/>
                  <a:gd name="T10" fmla="*/ 167 w 442"/>
                  <a:gd name="T11" fmla="*/ 444 h 487"/>
                  <a:gd name="T12" fmla="*/ 294 w 442"/>
                  <a:gd name="T13" fmla="*/ 331 h 487"/>
                  <a:gd name="T14" fmla="*/ 400 w 442"/>
                  <a:gd name="T15" fmla="*/ 192 h 487"/>
                  <a:gd name="T16" fmla="*/ 430 w 442"/>
                  <a:gd name="T17" fmla="*/ 6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87">
                    <a:moveTo>
                      <a:pt x="430" y="62"/>
                    </a:moveTo>
                    <a:cubicBezTo>
                      <a:pt x="419" y="24"/>
                      <a:pt x="378" y="0"/>
                      <a:pt x="318" y="5"/>
                    </a:cubicBezTo>
                    <a:cubicBezTo>
                      <a:pt x="258" y="9"/>
                      <a:pt x="181" y="46"/>
                      <a:pt x="117" y="116"/>
                    </a:cubicBezTo>
                    <a:cubicBezTo>
                      <a:pt x="52" y="186"/>
                      <a:pt x="15" y="272"/>
                      <a:pt x="8" y="340"/>
                    </a:cubicBezTo>
                    <a:cubicBezTo>
                      <a:pt x="0" y="408"/>
                      <a:pt x="19" y="456"/>
                      <a:pt x="52" y="472"/>
                    </a:cubicBezTo>
                    <a:cubicBezTo>
                      <a:pt x="85" y="487"/>
                      <a:pt x="126" y="471"/>
                      <a:pt x="167" y="444"/>
                    </a:cubicBezTo>
                    <a:cubicBezTo>
                      <a:pt x="208" y="417"/>
                      <a:pt x="251" y="378"/>
                      <a:pt x="294" y="331"/>
                    </a:cubicBezTo>
                    <a:cubicBezTo>
                      <a:pt x="337" y="284"/>
                      <a:pt x="373" y="238"/>
                      <a:pt x="400" y="192"/>
                    </a:cubicBezTo>
                    <a:cubicBezTo>
                      <a:pt x="426" y="147"/>
                      <a:pt x="442" y="101"/>
                      <a:pt x="43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0" name="Freeform 34">
                <a:extLst>
                  <a:ext uri="{FF2B5EF4-FFF2-40B4-BE49-F238E27FC236}">
                    <a16:creationId xmlns="" xmlns:a16="http://schemas.microsoft.com/office/drawing/2014/main" id="{936261F3-3DD3-45C9-B03F-4D1165ED8A1E}"/>
                  </a:ext>
                </a:extLst>
              </p:cNvPr>
              <p:cNvSpPr>
                <a:spLocks/>
              </p:cNvSpPr>
              <p:nvPr/>
            </p:nvSpPr>
            <p:spPr bwMode="auto">
              <a:xfrm>
                <a:off x="9575144" y="2251513"/>
                <a:ext cx="577850" cy="676275"/>
              </a:xfrm>
              <a:custGeom>
                <a:avLst/>
                <a:gdLst>
                  <a:gd name="T0" fmla="*/ 59 w 2423"/>
                  <a:gd name="T1" fmla="*/ 1328 h 2833"/>
                  <a:gd name="T2" fmla="*/ 1106 w 2423"/>
                  <a:gd name="T3" fmla="*/ 2784 h 2833"/>
                  <a:gd name="T4" fmla="*/ 2364 w 2423"/>
                  <a:gd name="T5" fmla="*/ 1506 h 2833"/>
                  <a:gd name="T6" fmla="*/ 1317 w 2423"/>
                  <a:gd name="T7" fmla="*/ 49 h 2833"/>
                  <a:gd name="T8" fmla="*/ 59 w 2423"/>
                  <a:gd name="T9" fmla="*/ 1328 h 2833"/>
                </a:gdLst>
                <a:ahLst/>
                <a:cxnLst>
                  <a:cxn ang="0">
                    <a:pos x="T0" y="T1"/>
                  </a:cxn>
                  <a:cxn ang="0">
                    <a:pos x="T2" y="T3"/>
                  </a:cxn>
                  <a:cxn ang="0">
                    <a:pos x="T4" y="T5"/>
                  </a:cxn>
                  <a:cxn ang="0">
                    <a:pos x="T6" y="T7"/>
                  </a:cxn>
                  <a:cxn ang="0">
                    <a:pos x="T8" y="T9"/>
                  </a:cxn>
                </a:cxnLst>
                <a:rect l="0" t="0" r="r" b="b"/>
                <a:pathLst>
                  <a:path w="2423" h="2833">
                    <a:moveTo>
                      <a:pt x="59" y="1328"/>
                    </a:moveTo>
                    <a:cubicBezTo>
                      <a:pt x="0" y="2083"/>
                      <a:pt x="469" y="2735"/>
                      <a:pt x="1106" y="2784"/>
                    </a:cubicBezTo>
                    <a:cubicBezTo>
                      <a:pt x="1743" y="2833"/>
                      <a:pt x="2306" y="2261"/>
                      <a:pt x="2364" y="1506"/>
                    </a:cubicBezTo>
                    <a:cubicBezTo>
                      <a:pt x="2423" y="750"/>
                      <a:pt x="1954" y="99"/>
                      <a:pt x="1317" y="49"/>
                    </a:cubicBezTo>
                    <a:cubicBezTo>
                      <a:pt x="680" y="0"/>
                      <a:pt x="117" y="573"/>
                      <a:pt x="59" y="1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1" name="Freeform 35">
                <a:extLst>
                  <a:ext uri="{FF2B5EF4-FFF2-40B4-BE49-F238E27FC236}">
                    <a16:creationId xmlns="" xmlns:a16="http://schemas.microsoft.com/office/drawing/2014/main" id="{2028A732-D1FB-40C1-9F85-8E5D963240A4}"/>
                  </a:ext>
                </a:extLst>
              </p:cNvPr>
              <p:cNvSpPr>
                <a:spLocks/>
              </p:cNvSpPr>
              <p:nvPr/>
            </p:nvSpPr>
            <p:spPr bwMode="auto">
              <a:xfrm>
                <a:off x="9605306" y="2316601"/>
                <a:ext cx="514350" cy="584200"/>
              </a:xfrm>
              <a:custGeom>
                <a:avLst/>
                <a:gdLst>
                  <a:gd name="T0" fmla="*/ 2106 w 2156"/>
                  <a:gd name="T1" fmla="*/ 1301 h 2443"/>
                  <a:gd name="T2" fmla="*/ 988 w 2156"/>
                  <a:gd name="T3" fmla="*/ 2400 h 2443"/>
                  <a:gd name="T4" fmla="*/ 50 w 2156"/>
                  <a:gd name="T5" fmla="*/ 1142 h 2443"/>
                  <a:gd name="T6" fmla="*/ 1169 w 2156"/>
                  <a:gd name="T7" fmla="*/ 44 h 2443"/>
                  <a:gd name="T8" fmla="*/ 2106 w 2156"/>
                  <a:gd name="T9" fmla="*/ 1301 h 2443"/>
                </a:gdLst>
                <a:ahLst/>
                <a:cxnLst>
                  <a:cxn ang="0">
                    <a:pos x="T0" y="T1"/>
                  </a:cxn>
                  <a:cxn ang="0">
                    <a:pos x="T2" y="T3"/>
                  </a:cxn>
                  <a:cxn ang="0">
                    <a:pos x="T4" y="T5"/>
                  </a:cxn>
                  <a:cxn ang="0">
                    <a:pos x="T6" y="T7"/>
                  </a:cxn>
                  <a:cxn ang="0">
                    <a:pos x="T8" y="T9"/>
                  </a:cxn>
                </a:cxnLst>
                <a:rect l="0" t="0" r="r" b="b"/>
                <a:pathLst>
                  <a:path w="2156" h="2443">
                    <a:moveTo>
                      <a:pt x="2106" y="1301"/>
                    </a:moveTo>
                    <a:cubicBezTo>
                      <a:pt x="2056" y="1951"/>
                      <a:pt x="1555" y="2443"/>
                      <a:pt x="988" y="2400"/>
                    </a:cubicBezTo>
                    <a:cubicBezTo>
                      <a:pt x="420" y="2356"/>
                      <a:pt x="0" y="1793"/>
                      <a:pt x="50" y="1142"/>
                    </a:cubicBezTo>
                    <a:cubicBezTo>
                      <a:pt x="101" y="492"/>
                      <a:pt x="601" y="0"/>
                      <a:pt x="1169" y="44"/>
                    </a:cubicBezTo>
                    <a:cubicBezTo>
                      <a:pt x="1737" y="88"/>
                      <a:pt x="2156" y="650"/>
                      <a:pt x="2106" y="1301"/>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2" name="Freeform 36">
                <a:extLst>
                  <a:ext uri="{FF2B5EF4-FFF2-40B4-BE49-F238E27FC236}">
                    <a16:creationId xmlns="" xmlns:a16="http://schemas.microsoft.com/office/drawing/2014/main" id="{6B1F603D-3581-4C5F-AEE8-7745BAD34928}"/>
                  </a:ext>
                </a:extLst>
              </p:cNvPr>
              <p:cNvSpPr>
                <a:spLocks/>
              </p:cNvSpPr>
              <p:nvPr/>
            </p:nvSpPr>
            <p:spPr bwMode="auto">
              <a:xfrm>
                <a:off x="9946619" y="2535676"/>
                <a:ext cx="93663" cy="125413"/>
              </a:xfrm>
              <a:custGeom>
                <a:avLst/>
                <a:gdLst>
                  <a:gd name="T0" fmla="*/ 17 w 395"/>
                  <a:gd name="T1" fmla="*/ 53 h 526"/>
                  <a:gd name="T2" fmla="*/ 137 w 395"/>
                  <a:gd name="T3" fmla="*/ 14 h 526"/>
                  <a:gd name="T4" fmla="*/ 320 w 395"/>
                  <a:gd name="T5" fmla="*/ 155 h 526"/>
                  <a:gd name="T6" fmla="*/ 392 w 395"/>
                  <a:gd name="T7" fmla="*/ 392 h 526"/>
                  <a:gd name="T8" fmla="*/ 329 w 395"/>
                  <a:gd name="T9" fmla="*/ 516 h 526"/>
                  <a:gd name="T10" fmla="*/ 219 w 395"/>
                  <a:gd name="T11" fmla="*/ 471 h 526"/>
                  <a:gd name="T12" fmla="*/ 111 w 395"/>
                  <a:gd name="T13" fmla="*/ 340 h 526"/>
                  <a:gd name="T14" fmla="*/ 28 w 395"/>
                  <a:gd name="T15" fmla="*/ 186 h 526"/>
                  <a:gd name="T16" fmla="*/ 17 w 395"/>
                  <a:gd name="T17"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526">
                    <a:moveTo>
                      <a:pt x="17" y="53"/>
                    </a:moveTo>
                    <a:cubicBezTo>
                      <a:pt x="35" y="17"/>
                      <a:pt x="79" y="0"/>
                      <a:pt x="137" y="14"/>
                    </a:cubicBezTo>
                    <a:cubicBezTo>
                      <a:pt x="196" y="28"/>
                      <a:pt x="266" y="76"/>
                      <a:pt x="320" y="155"/>
                    </a:cubicBezTo>
                    <a:cubicBezTo>
                      <a:pt x="372" y="234"/>
                      <a:pt x="395" y="324"/>
                      <a:pt x="392" y="392"/>
                    </a:cubicBezTo>
                    <a:cubicBezTo>
                      <a:pt x="389" y="461"/>
                      <a:pt x="363" y="506"/>
                      <a:pt x="329" y="516"/>
                    </a:cubicBezTo>
                    <a:cubicBezTo>
                      <a:pt x="293" y="526"/>
                      <a:pt x="256" y="505"/>
                      <a:pt x="219" y="471"/>
                    </a:cubicBezTo>
                    <a:cubicBezTo>
                      <a:pt x="183" y="438"/>
                      <a:pt x="146" y="393"/>
                      <a:pt x="111" y="340"/>
                    </a:cubicBezTo>
                    <a:cubicBezTo>
                      <a:pt x="76" y="287"/>
                      <a:pt x="47" y="236"/>
                      <a:pt x="28" y="186"/>
                    </a:cubicBezTo>
                    <a:cubicBezTo>
                      <a:pt x="9" y="138"/>
                      <a:pt x="0" y="90"/>
                      <a:pt x="17"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3" name="Freeform 37">
                <a:extLst>
                  <a:ext uri="{FF2B5EF4-FFF2-40B4-BE49-F238E27FC236}">
                    <a16:creationId xmlns="" xmlns:a16="http://schemas.microsoft.com/office/drawing/2014/main" id="{8458EE97-1C10-44EF-AA0B-0C39D4E3687D}"/>
                  </a:ext>
                </a:extLst>
              </p:cNvPr>
              <p:cNvSpPr>
                <a:spLocks/>
              </p:cNvSpPr>
              <p:nvPr/>
            </p:nvSpPr>
            <p:spPr bwMode="auto">
              <a:xfrm>
                <a:off x="9146519" y="2716651"/>
                <a:ext cx="214313" cy="219075"/>
              </a:xfrm>
              <a:custGeom>
                <a:avLst/>
                <a:gdLst>
                  <a:gd name="T0" fmla="*/ 871 w 902"/>
                  <a:gd name="T1" fmla="*/ 557 h 919"/>
                  <a:gd name="T2" fmla="*/ 891 w 902"/>
                  <a:gd name="T3" fmla="*/ 657 h 919"/>
                  <a:gd name="T4" fmla="*/ 877 w 902"/>
                  <a:gd name="T5" fmla="*/ 691 h 919"/>
                  <a:gd name="T6" fmla="*/ 854 w 902"/>
                  <a:gd name="T7" fmla="*/ 726 h 919"/>
                  <a:gd name="T8" fmla="*/ 778 w 902"/>
                  <a:gd name="T9" fmla="*/ 791 h 919"/>
                  <a:gd name="T10" fmla="*/ 726 w 902"/>
                  <a:gd name="T11" fmla="*/ 817 h 919"/>
                  <a:gd name="T12" fmla="*/ 666 w 902"/>
                  <a:gd name="T13" fmla="*/ 837 h 919"/>
                  <a:gd name="T14" fmla="*/ 120 w 902"/>
                  <a:gd name="T15" fmla="*/ 228 h 919"/>
                  <a:gd name="T16" fmla="*/ 146 w 902"/>
                  <a:gd name="T17" fmla="*/ 171 h 919"/>
                  <a:gd name="T18" fmla="*/ 179 w 902"/>
                  <a:gd name="T19" fmla="*/ 122 h 919"/>
                  <a:gd name="T20" fmla="*/ 252 w 902"/>
                  <a:gd name="T21" fmla="*/ 53 h 919"/>
                  <a:gd name="T22" fmla="*/ 288 w 902"/>
                  <a:gd name="T23" fmla="*/ 34 h 919"/>
                  <a:gd name="T24" fmla="*/ 323 w 902"/>
                  <a:gd name="T25" fmla="*/ 24 h 919"/>
                  <a:gd name="T26" fmla="*/ 485 w 902"/>
                  <a:gd name="T27" fmla="*/ 242 h 919"/>
                  <a:gd name="T28" fmla="*/ 493 w 902"/>
                  <a:gd name="T29" fmla="*/ 265 h 919"/>
                  <a:gd name="T30" fmla="*/ 502 w 902"/>
                  <a:gd name="T31" fmla="*/ 288 h 919"/>
                  <a:gd name="T32" fmla="*/ 543 w 902"/>
                  <a:gd name="T33" fmla="*/ 362 h 919"/>
                  <a:gd name="T34" fmla="*/ 561 w 902"/>
                  <a:gd name="T35" fmla="*/ 382 h 919"/>
                  <a:gd name="T36" fmla="*/ 579 w 902"/>
                  <a:gd name="T37" fmla="*/ 402 h 919"/>
                  <a:gd name="T38" fmla="*/ 649 w 902"/>
                  <a:gd name="T39" fmla="*/ 451 h 919"/>
                  <a:gd name="T40" fmla="*/ 670 w 902"/>
                  <a:gd name="T41" fmla="*/ 462 h 919"/>
                  <a:gd name="T42" fmla="*/ 692 w 902"/>
                  <a:gd name="T43" fmla="*/ 473 h 919"/>
                  <a:gd name="T44" fmla="*/ 871 w 902"/>
                  <a:gd name="T45" fmla="*/ 55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919">
                    <a:moveTo>
                      <a:pt x="871" y="557"/>
                    </a:moveTo>
                    <a:cubicBezTo>
                      <a:pt x="897" y="583"/>
                      <a:pt x="902" y="623"/>
                      <a:pt x="891" y="657"/>
                    </a:cubicBezTo>
                    <a:cubicBezTo>
                      <a:pt x="888" y="668"/>
                      <a:pt x="883" y="679"/>
                      <a:pt x="877" y="691"/>
                    </a:cubicBezTo>
                    <a:cubicBezTo>
                      <a:pt x="871" y="703"/>
                      <a:pt x="863" y="714"/>
                      <a:pt x="854" y="726"/>
                    </a:cubicBezTo>
                    <a:cubicBezTo>
                      <a:pt x="834" y="751"/>
                      <a:pt x="807" y="773"/>
                      <a:pt x="778" y="791"/>
                    </a:cubicBezTo>
                    <a:cubicBezTo>
                      <a:pt x="762" y="801"/>
                      <a:pt x="745" y="809"/>
                      <a:pt x="726" y="817"/>
                    </a:cubicBezTo>
                    <a:cubicBezTo>
                      <a:pt x="708" y="825"/>
                      <a:pt x="687" y="831"/>
                      <a:pt x="666" y="837"/>
                    </a:cubicBezTo>
                    <a:cubicBezTo>
                      <a:pt x="311" y="919"/>
                      <a:pt x="0" y="572"/>
                      <a:pt x="120" y="228"/>
                    </a:cubicBezTo>
                    <a:cubicBezTo>
                      <a:pt x="128" y="208"/>
                      <a:pt x="136" y="188"/>
                      <a:pt x="146" y="171"/>
                    </a:cubicBezTo>
                    <a:cubicBezTo>
                      <a:pt x="157" y="153"/>
                      <a:pt x="166" y="136"/>
                      <a:pt x="179" y="122"/>
                    </a:cubicBezTo>
                    <a:cubicBezTo>
                      <a:pt x="200" y="95"/>
                      <a:pt x="224" y="71"/>
                      <a:pt x="252" y="53"/>
                    </a:cubicBezTo>
                    <a:cubicBezTo>
                      <a:pt x="264" y="46"/>
                      <a:pt x="276" y="39"/>
                      <a:pt x="288" y="34"/>
                    </a:cubicBezTo>
                    <a:cubicBezTo>
                      <a:pt x="301" y="29"/>
                      <a:pt x="313" y="26"/>
                      <a:pt x="323" y="24"/>
                    </a:cubicBezTo>
                    <a:cubicBezTo>
                      <a:pt x="454" y="0"/>
                      <a:pt x="454" y="156"/>
                      <a:pt x="485" y="242"/>
                    </a:cubicBezTo>
                    <a:cubicBezTo>
                      <a:pt x="487" y="249"/>
                      <a:pt x="491" y="258"/>
                      <a:pt x="493" y="265"/>
                    </a:cubicBezTo>
                    <a:cubicBezTo>
                      <a:pt x="496" y="273"/>
                      <a:pt x="499" y="281"/>
                      <a:pt x="502" y="288"/>
                    </a:cubicBezTo>
                    <a:cubicBezTo>
                      <a:pt x="513" y="314"/>
                      <a:pt x="527" y="342"/>
                      <a:pt x="543" y="362"/>
                    </a:cubicBezTo>
                    <a:cubicBezTo>
                      <a:pt x="550" y="370"/>
                      <a:pt x="556" y="377"/>
                      <a:pt x="561" y="382"/>
                    </a:cubicBezTo>
                    <a:cubicBezTo>
                      <a:pt x="566" y="388"/>
                      <a:pt x="572" y="394"/>
                      <a:pt x="579" y="402"/>
                    </a:cubicBezTo>
                    <a:cubicBezTo>
                      <a:pt x="598" y="421"/>
                      <a:pt x="624" y="437"/>
                      <a:pt x="649" y="451"/>
                    </a:cubicBezTo>
                    <a:cubicBezTo>
                      <a:pt x="655" y="455"/>
                      <a:pt x="663" y="459"/>
                      <a:pt x="670" y="462"/>
                    </a:cubicBezTo>
                    <a:cubicBezTo>
                      <a:pt x="677" y="465"/>
                      <a:pt x="685" y="470"/>
                      <a:pt x="692" y="473"/>
                    </a:cubicBezTo>
                    <a:cubicBezTo>
                      <a:pt x="750" y="502"/>
                      <a:pt x="824" y="512"/>
                      <a:pt x="871" y="557"/>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4" name="Freeform 38">
                <a:extLst>
                  <a:ext uri="{FF2B5EF4-FFF2-40B4-BE49-F238E27FC236}">
                    <a16:creationId xmlns="" xmlns:a16="http://schemas.microsoft.com/office/drawing/2014/main" id="{40A3ED0E-236B-46F1-BDF2-B0ED529FA5C4}"/>
                  </a:ext>
                </a:extLst>
              </p:cNvPr>
              <p:cNvSpPr>
                <a:spLocks/>
              </p:cNvSpPr>
              <p:nvPr/>
            </p:nvSpPr>
            <p:spPr bwMode="auto">
              <a:xfrm>
                <a:off x="8846481" y="2934138"/>
                <a:ext cx="777875" cy="260350"/>
              </a:xfrm>
              <a:custGeom>
                <a:avLst/>
                <a:gdLst>
                  <a:gd name="T0" fmla="*/ 83 w 3260"/>
                  <a:gd name="T1" fmla="*/ 564 h 1087"/>
                  <a:gd name="T2" fmla="*/ 2627 w 3260"/>
                  <a:gd name="T3" fmla="*/ 634 h 1087"/>
                  <a:gd name="T4" fmla="*/ 3193 w 3260"/>
                  <a:gd name="T5" fmla="*/ 188 h 1087"/>
                  <a:gd name="T6" fmla="*/ 3094 w 3260"/>
                  <a:gd name="T7" fmla="*/ 72 h 1087"/>
                  <a:gd name="T8" fmla="*/ 844 w 3260"/>
                  <a:gd name="T9" fmla="*/ 732 h 1087"/>
                  <a:gd name="T10" fmla="*/ 170 w 3260"/>
                  <a:gd name="T11" fmla="*/ 438 h 1087"/>
                  <a:gd name="T12" fmla="*/ 83 w 3260"/>
                  <a:gd name="T13" fmla="*/ 564 h 1087"/>
                  <a:gd name="T14" fmla="*/ 83 w 3260"/>
                  <a:gd name="T15" fmla="*/ 564 h 1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0" h="1087">
                    <a:moveTo>
                      <a:pt x="83" y="564"/>
                    </a:moveTo>
                    <a:cubicBezTo>
                      <a:pt x="846" y="1054"/>
                      <a:pt x="1839" y="1087"/>
                      <a:pt x="2627" y="634"/>
                    </a:cubicBezTo>
                    <a:cubicBezTo>
                      <a:pt x="2836" y="514"/>
                      <a:pt x="3028" y="364"/>
                      <a:pt x="3193" y="188"/>
                    </a:cubicBezTo>
                    <a:cubicBezTo>
                      <a:pt x="3260" y="117"/>
                      <a:pt x="3161" y="0"/>
                      <a:pt x="3094" y="72"/>
                    </a:cubicBezTo>
                    <a:cubicBezTo>
                      <a:pt x="2523" y="678"/>
                      <a:pt x="1654" y="942"/>
                      <a:pt x="844" y="732"/>
                    </a:cubicBezTo>
                    <a:cubicBezTo>
                      <a:pt x="605" y="670"/>
                      <a:pt x="378" y="571"/>
                      <a:pt x="170" y="438"/>
                    </a:cubicBezTo>
                    <a:cubicBezTo>
                      <a:pt x="87" y="385"/>
                      <a:pt x="0" y="510"/>
                      <a:pt x="83" y="564"/>
                    </a:cubicBezTo>
                    <a:lnTo>
                      <a:pt x="83" y="564"/>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5" name="Freeform 39">
                <a:extLst>
                  <a:ext uri="{FF2B5EF4-FFF2-40B4-BE49-F238E27FC236}">
                    <a16:creationId xmlns="" xmlns:a16="http://schemas.microsoft.com/office/drawing/2014/main" id="{E9495C61-4369-441E-B362-FE5665906505}"/>
                  </a:ext>
                </a:extLst>
              </p:cNvPr>
              <p:cNvSpPr>
                <a:spLocks/>
              </p:cNvSpPr>
              <p:nvPr/>
            </p:nvSpPr>
            <p:spPr bwMode="auto">
              <a:xfrm>
                <a:off x="9725956" y="2099113"/>
                <a:ext cx="393700" cy="182563"/>
              </a:xfrm>
              <a:custGeom>
                <a:avLst/>
                <a:gdLst>
                  <a:gd name="T0" fmla="*/ 96 w 1647"/>
                  <a:gd name="T1" fmla="*/ 151 h 768"/>
                  <a:gd name="T2" fmla="*/ 1463 w 1647"/>
                  <a:gd name="T3" fmla="*/ 704 h 768"/>
                  <a:gd name="T4" fmla="*/ 1576 w 1647"/>
                  <a:gd name="T5" fmla="*/ 607 h 768"/>
                  <a:gd name="T6" fmla="*/ 108 w 1647"/>
                  <a:gd name="T7" fmla="*/ 3 h 768"/>
                  <a:gd name="T8" fmla="*/ 96 w 1647"/>
                  <a:gd name="T9" fmla="*/ 151 h 768"/>
                  <a:gd name="T10" fmla="*/ 96 w 1647"/>
                  <a:gd name="T11" fmla="*/ 151 h 768"/>
                </a:gdLst>
                <a:ahLst/>
                <a:cxnLst>
                  <a:cxn ang="0">
                    <a:pos x="T0" y="T1"/>
                  </a:cxn>
                  <a:cxn ang="0">
                    <a:pos x="T2" y="T3"/>
                  </a:cxn>
                  <a:cxn ang="0">
                    <a:pos x="T4" y="T5"/>
                  </a:cxn>
                  <a:cxn ang="0">
                    <a:pos x="T6" y="T7"/>
                  </a:cxn>
                  <a:cxn ang="0">
                    <a:pos x="T8" y="T9"/>
                  </a:cxn>
                  <a:cxn ang="0">
                    <a:pos x="T10" y="T11"/>
                  </a:cxn>
                </a:cxnLst>
                <a:rect l="0" t="0" r="r" b="b"/>
                <a:pathLst>
                  <a:path w="1647" h="768">
                    <a:moveTo>
                      <a:pt x="96" y="151"/>
                    </a:moveTo>
                    <a:cubicBezTo>
                      <a:pt x="600" y="166"/>
                      <a:pt x="1092" y="362"/>
                      <a:pt x="1463" y="704"/>
                    </a:cubicBezTo>
                    <a:cubicBezTo>
                      <a:pt x="1533" y="768"/>
                      <a:pt x="1647" y="672"/>
                      <a:pt x="1576" y="607"/>
                    </a:cubicBezTo>
                    <a:cubicBezTo>
                      <a:pt x="1176" y="238"/>
                      <a:pt x="653" y="19"/>
                      <a:pt x="108" y="3"/>
                    </a:cubicBezTo>
                    <a:cubicBezTo>
                      <a:pt x="12" y="0"/>
                      <a:pt x="0" y="148"/>
                      <a:pt x="96" y="151"/>
                    </a:cubicBezTo>
                    <a:lnTo>
                      <a:pt x="96" y="151"/>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6" name="Freeform 40">
                <a:extLst>
                  <a:ext uri="{FF2B5EF4-FFF2-40B4-BE49-F238E27FC236}">
                    <a16:creationId xmlns="" xmlns:a16="http://schemas.microsoft.com/office/drawing/2014/main" id="{F083E1C5-7055-468C-B98A-73DE9953F1FA}"/>
                  </a:ext>
                </a:extLst>
              </p:cNvPr>
              <p:cNvSpPr>
                <a:spLocks/>
              </p:cNvSpPr>
              <p:nvPr/>
            </p:nvSpPr>
            <p:spPr bwMode="auto">
              <a:xfrm>
                <a:off x="8487706" y="2038788"/>
                <a:ext cx="420688" cy="112713"/>
              </a:xfrm>
              <a:custGeom>
                <a:avLst/>
                <a:gdLst>
                  <a:gd name="T0" fmla="*/ 146 w 1758"/>
                  <a:gd name="T1" fmla="*/ 433 h 475"/>
                  <a:gd name="T2" fmla="*/ 1612 w 1758"/>
                  <a:gd name="T3" fmla="*/ 275 h 475"/>
                  <a:gd name="T4" fmla="*/ 1666 w 1758"/>
                  <a:gd name="T5" fmla="*/ 137 h 475"/>
                  <a:gd name="T6" fmla="*/ 86 w 1758"/>
                  <a:gd name="T7" fmla="*/ 296 h 475"/>
                  <a:gd name="T8" fmla="*/ 146 w 1758"/>
                  <a:gd name="T9" fmla="*/ 433 h 475"/>
                  <a:gd name="T10" fmla="*/ 146 w 1758"/>
                  <a:gd name="T11" fmla="*/ 433 h 475"/>
                </a:gdLst>
                <a:ahLst/>
                <a:cxnLst>
                  <a:cxn ang="0">
                    <a:pos x="T0" y="T1"/>
                  </a:cxn>
                  <a:cxn ang="0">
                    <a:pos x="T2" y="T3"/>
                  </a:cxn>
                  <a:cxn ang="0">
                    <a:pos x="T4" y="T5"/>
                  </a:cxn>
                  <a:cxn ang="0">
                    <a:pos x="T6" y="T7"/>
                  </a:cxn>
                  <a:cxn ang="0">
                    <a:pos x="T8" y="T9"/>
                  </a:cxn>
                  <a:cxn ang="0">
                    <a:pos x="T10" y="T11"/>
                  </a:cxn>
                </a:cxnLst>
                <a:rect l="0" t="0" r="r" b="b"/>
                <a:pathLst>
                  <a:path w="1758" h="475">
                    <a:moveTo>
                      <a:pt x="146" y="433"/>
                    </a:moveTo>
                    <a:cubicBezTo>
                      <a:pt x="597" y="209"/>
                      <a:pt x="1123" y="149"/>
                      <a:pt x="1612" y="275"/>
                    </a:cubicBezTo>
                    <a:cubicBezTo>
                      <a:pt x="1703" y="299"/>
                      <a:pt x="1758" y="161"/>
                      <a:pt x="1666" y="137"/>
                    </a:cubicBezTo>
                    <a:cubicBezTo>
                      <a:pt x="1139" y="0"/>
                      <a:pt x="575" y="54"/>
                      <a:pt x="86" y="296"/>
                    </a:cubicBezTo>
                    <a:cubicBezTo>
                      <a:pt x="0" y="339"/>
                      <a:pt x="60" y="475"/>
                      <a:pt x="146" y="433"/>
                    </a:cubicBezTo>
                    <a:lnTo>
                      <a:pt x="146" y="433"/>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7" name="Freeform 41">
                <a:extLst>
                  <a:ext uri="{FF2B5EF4-FFF2-40B4-BE49-F238E27FC236}">
                    <a16:creationId xmlns="" xmlns:a16="http://schemas.microsoft.com/office/drawing/2014/main" id="{B8590241-8192-4B07-9036-8A332D483D33}"/>
                  </a:ext>
                </a:extLst>
              </p:cNvPr>
              <p:cNvSpPr>
                <a:spLocks/>
              </p:cNvSpPr>
              <p:nvPr/>
            </p:nvSpPr>
            <p:spPr bwMode="auto">
              <a:xfrm>
                <a:off x="7308194" y="622738"/>
                <a:ext cx="3638550" cy="2390775"/>
              </a:xfrm>
              <a:custGeom>
                <a:avLst/>
                <a:gdLst>
                  <a:gd name="T0" fmla="*/ 14513 w 15237"/>
                  <a:gd name="T1" fmla="*/ 4071 h 10016"/>
                  <a:gd name="T2" fmla="*/ 14117 w 15237"/>
                  <a:gd name="T3" fmla="*/ 3449 h 10016"/>
                  <a:gd name="T4" fmla="*/ 13440 w 15237"/>
                  <a:gd name="T5" fmla="*/ 2698 h 10016"/>
                  <a:gd name="T6" fmla="*/ 9597 w 15237"/>
                  <a:gd name="T7" fmla="*/ 286 h 10016"/>
                  <a:gd name="T8" fmla="*/ 3951 w 15237"/>
                  <a:gd name="T9" fmla="*/ 1713 h 10016"/>
                  <a:gd name="T10" fmla="*/ 1368 w 15237"/>
                  <a:gd name="T11" fmla="*/ 4956 h 10016"/>
                  <a:gd name="T12" fmla="*/ 2687 w 15237"/>
                  <a:gd name="T13" fmla="*/ 10016 h 10016"/>
                  <a:gd name="T14" fmla="*/ 2918 w 15237"/>
                  <a:gd name="T15" fmla="*/ 8067 h 10016"/>
                  <a:gd name="T16" fmla="*/ 5102 w 15237"/>
                  <a:gd name="T17" fmla="*/ 6786 h 10016"/>
                  <a:gd name="T18" fmla="*/ 6843 w 15237"/>
                  <a:gd name="T19" fmla="*/ 3797 h 10016"/>
                  <a:gd name="T20" fmla="*/ 8413 w 15237"/>
                  <a:gd name="T21" fmla="*/ 6833 h 10016"/>
                  <a:gd name="T22" fmla="*/ 8277 w 15237"/>
                  <a:gd name="T23" fmla="*/ 5420 h 10016"/>
                  <a:gd name="T24" fmla="*/ 10703 w 15237"/>
                  <a:gd name="T25" fmla="*/ 7516 h 10016"/>
                  <a:gd name="T26" fmla="*/ 12696 w 15237"/>
                  <a:gd name="T27" fmla="*/ 7703 h 10016"/>
                  <a:gd name="T28" fmla="*/ 14393 w 15237"/>
                  <a:gd name="T29" fmla="*/ 8254 h 10016"/>
                  <a:gd name="T30" fmla="*/ 14227 w 15237"/>
                  <a:gd name="T31" fmla="*/ 9929 h 10016"/>
                  <a:gd name="T32" fmla="*/ 15209 w 15237"/>
                  <a:gd name="T33" fmla="*/ 6797 h 10016"/>
                  <a:gd name="T34" fmla="*/ 14513 w 15237"/>
                  <a:gd name="T35" fmla="*/ 4071 h 10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37" h="10016">
                    <a:moveTo>
                      <a:pt x="14513" y="4071"/>
                    </a:moveTo>
                    <a:cubicBezTo>
                      <a:pt x="14394" y="3856"/>
                      <a:pt x="14263" y="3648"/>
                      <a:pt x="14117" y="3449"/>
                    </a:cubicBezTo>
                    <a:cubicBezTo>
                      <a:pt x="13919" y="3178"/>
                      <a:pt x="13691" y="2925"/>
                      <a:pt x="13440" y="2698"/>
                    </a:cubicBezTo>
                    <a:cubicBezTo>
                      <a:pt x="12815" y="1276"/>
                      <a:pt x="11180" y="502"/>
                      <a:pt x="9597" y="286"/>
                    </a:cubicBezTo>
                    <a:cubicBezTo>
                      <a:pt x="7514" y="0"/>
                      <a:pt x="5694" y="626"/>
                      <a:pt x="3951" y="1713"/>
                    </a:cubicBezTo>
                    <a:cubicBezTo>
                      <a:pt x="2650" y="2525"/>
                      <a:pt x="2147" y="3290"/>
                      <a:pt x="1368" y="4956"/>
                    </a:cubicBezTo>
                    <a:cubicBezTo>
                      <a:pt x="0" y="9056"/>
                      <a:pt x="2687" y="10016"/>
                      <a:pt x="2687" y="10016"/>
                    </a:cubicBezTo>
                    <a:cubicBezTo>
                      <a:pt x="2687" y="10016"/>
                      <a:pt x="2710" y="9168"/>
                      <a:pt x="2918" y="8067"/>
                    </a:cubicBezTo>
                    <a:cubicBezTo>
                      <a:pt x="3649" y="7952"/>
                      <a:pt x="4623" y="7366"/>
                      <a:pt x="5102" y="6786"/>
                    </a:cubicBezTo>
                    <a:cubicBezTo>
                      <a:pt x="5702" y="6061"/>
                      <a:pt x="6506" y="4676"/>
                      <a:pt x="6843" y="3797"/>
                    </a:cubicBezTo>
                    <a:cubicBezTo>
                      <a:pt x="6878" y="4894"/>
                      <a:pt x="7362" y="6408"/>
                      <a:pt x="8413" y="6833"/>
                    </a:cubicBezTo>
                    <a:cubicBezTo>
                      <a:pt x="8259" y="6381"/>
                      <a:pt x="8211" y="5893"/>
                      <a:pt x="8277" y="5420"/>
                    </a:cubicBezTo>
                    <a:cubicBezTo>
                      <a:pt x="8778" y="6393"/>
                      <a:pt x="9667" y="7161"/>
                      <a:pt x="10703" y="7516"/>
                    </a:cubicBezTo>
                    <a:cubicBezTo>
                      <a:pt x="11340" y="7735"/>
                      <a:pt x="12029" y="7795"/>
                      <a:pt x="12696" y="7703"/>
                    </a:cubicBezTo>
                    <a:cubicBezTo>
                      <a:pt x="13218" y="7904"/>
                      <a:pt x="13782" y="8090"/>
                      <a:pt x="14393" y="8254"/>
                    </a:cubicBezTo>
                    <a:lnTo>
                      <a:pt x="14227" y="9929"/>
                    </a:lnTo>
                    <a:cubicBezTo>
                      <a:pt x="14227" y="9929"/>
                      <a:pt x="15182" y="7772"/>
                      <a:pt x="15209" y="6797"/>
                    </a:cubicBezTo>
                    <a:cubicBezTo>
                      <a:pt x="15237" y="5779"/>
                      <a:pt x="15010" y="4970"/>
                      <a:pt x="14513" y="4071"/>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8" name="Freeform 42">
                <a:extLst>
                  <a:ext uri="{FF2B5EF4-FFF2-40B4-BE49-F238E27FC236}">
                    <a16:creationId xmlns="" xmlns:a16="http://schemas.microsoft.com/office/drawing/2014/main" id="{1EDE730F-08B8-465D-9C4A-863714831B4F}"/>
                  </a:ext>
                </a:extLst>
              </p:cNvPr>
              <p:cNvSpPr>
                <a:spLocks/>
              </p:cNvSpPr>
              <p:nvPr/>
            </p:nvSpPr>
            <p:spPr bwMode="auto">
              <a:xfrm>
                <a:off x="10419694" y="1098988"/>
                <a:ext cx="419100" cy="184150"/>
              </a:xfrm>
              <a:custGeom>
                <a:avLst/>
                <a:gdLst>
                  <a:gd name="T0" fmla="*/ 1678 w 1755"/>
                  <a:gd name="T1" fmla="*/ 763 h 772"/>
                  <a:gd name="T2" fmla="*/ 1585 w 1755"/>
                  <a:gd name="T3" fmla="*/ 737 h 772"/>
                  <a:gd name="T4" fmla="*/ 132 w 1755"/>
                  <a:gd name="T5" fmla="*/ 363 h 772"/>
                  <a:gd name="T6" fmla="*/ 16 w 1755"/>
                  <a:gd name="T7" fmla="*/ 304 h 772"/>
                  <a:gd name="T8" fmla="*/ 75 w 1755"/>
                  <a:gd name="T9" fmla="*/ 187 h 772"/>
                  <a:gd name="T10" fmla="*/ 1721 w 1755"/>
                  <a:gd name="T11" fmla="*/ 611 h 772"/>
                  <a:gd name="T12" fmla="*/ 1716 w 1755"/>
                  <a:gd name="T13" fmla="*/ 742 h 772"/>
                  <a:gd name="T14" fmla="*/ 1678 w 1755"/>
                  <a:gd name="T15" fmla="*/ 763 h 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5" h="772">
                    <a:moveTo>
                      <a:pt x="1678" y="763"/>
                    </a:moveTo>
                    <a:cubicBezTo>
                      <a:pt x="1646" y="772"/>
                      <a:pt x="1610" y="763"/>
                      <a:pt x="1585" y="737"/>
                    </a:cubicBezTo>
                    <a:cubicBezTo>
                      <a:pt x="1228" y="355"/>
                      <a:pt x="630" y="201"/>
                      <a:pt x="132" y="363"/>
                    </a:cubicBezTo>
                    <a:cubicBezTo>
                      <a:pt x="84" y="379"/>
                      <a:pt x="31" y="353"/>
                      <a:pt x="16" y="304"/>
                    </a:cubicBezTo>
                    <a:cubicBezTo>
                      <a:pt x="0" y="255"/>
                      <a:pt x="27" y="203"/>
                      <a:pt x="75" y="187"/>
                    </a:cubicBezTo>
                    <a:cubicBezTo>
                      <a:pt x="648" y="0"/>
                      <a:pt x="1309" y="171"/>
                      <a:pt x="1721" y="611"/>
                    </a:cubicBezTo>
                    <a:cubicBezTo>
                      <a:pt x="1755" y="648"/>
                      <a:pt x="1753" y="707"/>
                      <a:pt x="1716" y="742"/>
                    </a:cubicBezTo>
                    <a:cubicBezTo>
                      <a:pt x="1705" y="752"/>
                      <a:pt x="1692" y="759"/>
                      <a:pt x="1678" y="76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9" name="Freeform 43">
                <a:extLst>
                  <a:ext uri="{FF2B5EF4-FFF2-40B4-BE49-F238E27FC236}">
                    <a16:creationId xmlns="" xmlns:a16="http://schemas.microsoft.com/office/drawing/2014/main" id="{1809FB49-98AC-45BB-95FB-23C3B7A65060}"/>
                  </a:ext>
                </a:extLst>
              </p:cNvPr>
              <p:cNvSpPr>
                <a:spLocks/>
              </p:cNvSpPr>
              <p:nvPr/>
            </p:nvSpPr>
            <p:spPr bwMode="auto">
              <a:xfrm>
                <a:off x="10338731" y="898963"/>
                <a:ext cx="311150" cy="203200"/>
              </a:xfrm>
              <a:custGeom>
                <a:avLst/>
                <a:gdLst>
                  <a:gd name="T0" fmla="*/ 130 w 1301"/>
                  <a:gd name="T1" fmla="*/ 841 h 847"/>
                  <a:gd name="T2" fmla="*/ 59 w 1301"/>
                  <a:gd name="T3" fmla="*/ 832 h 847"/>
                  <a:gd name="T4" fmla="*/ 25 w 1301"/>
                  <a:gd name="T5" fmla="*/ 705 h 847"/>
                  <a:gd name="T6" fmla="*/ 1204 w 1301"/>
                  <a:gd name="T7" fmla="*/ 1 h 847"/>
                  <a:gd name="T8" fmla="*/ 1299 w 1301"/>
                  <a:gd name="T9" fmla="*/ 91 h 847"/>
                  <a:gd name="T10" fmla="*/ 1209 w 1301"/>
                  <a:gd name="T11" fmla="*/ 186 h 847"/>
                  <a:gd name="T12" fmla="*/ 186 w 1301"/>
                  <a:gd name="T13" fmla="*/ 798 h 847"/>
                  <a:gd name="T14" fmla="*/ 130 w 1301"/>
                  <a:gd name="T15" fmla="*/ 841 h 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1" h="847">
                    <a:moveTo>
                      <a:pt x="130" y="841"/>
                    </a:moveTo>
                    <a:cubicBezTo>
                      <a:pt x="107" y="847"/>
                      <a:pt x="81" y="845"/>
                      <a:pt x="59" y="832"/>
                    </a:cubicBezTo>
                    <a:cubicBezTo>
                      <a:pt x="15" y="806"/>
                      <a:pt x="0" y="750"/>
                      <a:pt x="25" y="705"/>
                    </a:cubicBezTo>
                    <a:cubicBezTo>
                      <a:pt x="264" y="292"/>
                      <a:pt x="727" y="16"/>
                      <a:pt x="1204" y="1"/>
                    </a:cubicBezTo>
                    <a:cubicBezTo>
                      <a:pt x="1255" y="0"/>
                      <a:pt x="1298" y="40"/>
                      <a:pt x="1299" y="91"/>
                    </a:cubicBezTo>
                    <a:cubicBezTo>
                      <a:pt x="1301" y="142"/>
                      <a:pt x="1260" y="185"/>
                      <a:pt x="1209" y="186"/>
                    </a:cubicBezTo>
                    <a:cubicBezTo>
                      <a:pt x="795" y="199"/>
                      <a:pt x="393" y="439"/>
                      <a:pt x="186" y="798"/>
                    </a:cubicBezTo>
                    <a:cubicBezTo>
                      <a:pt x="173" y="820"/>
                      <a:pt x="153" y="835"/>
                      <a:pt x="130" y="841"/>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0" name="Freeform 44">
                <a:extLst>
                  <a:ext uri="{FF2B5EF4-FFF2-40B4-BE49-F238E27FC236}">
                    <a16:creationId xmlns="" xmlns:a16="http://schemas.microsoft.com/office/drawing/2014/main" id="{EFAE007C-B33E-46C2-9F36-9309A594B976}"/>
                  </a:ext>
                </a:extLst>
              </p:cNvPr>
              <p:cNvSpPr>
                <a:spLocks/>
              </p:cNvSpPr>
              <p:nvPr/>
            </p:nvSpPr>
            <p:spPr bwMode="auto">
              <a:xfrm>
                <a:off x="10049806" y="2062601"/>
                <a:ext cx="666750" cy="534988"/>
              </a:xfrm>
              <a:custGeom>
                <a:avLst/>
                <a:gdLst>
                  <a:gd name="T0" fmla="*/ 2723 w 2791"/>
                  <a:gd name="T1" fmla="*/ 2234 h 2238"/>
                  <a:gd name="T2" fmla="*/ 2688 w 2791"/>
                  <a:gd name="T3" fmla="*/ 2236 h 2238"/>
                  <a:gd name="T4" fmla="*/ 17 w 2791"/>
                  <a:gd name="T5" fmla="*/ 126 h 2238"/>
                  <a:gd name="T6" fmla="*/ 63 w 2791"/>
                  <a:gd name="T7" fmla="*/ 18 h 2238"/>
                  <a:gd name="T8" fmla="*/ 171 w 2791"/>
                  <a:gd name="T9" fmla="*/ 63 h 2238"/>
                  <a:gd name="T10" fmla="*/ 2714 w 2791"/>
                  <a:gd name="T11" fmla="*/ 2071 h 2238"/>
                  <a:gd name="T12" fmla="*/ 2783 w 2791"/>
                  <a:gd name="T13" fmla="*/ 2166 h 2238"/>
                  <a:gd name="T14" fmla="*/ 2723 w 2791"/>
                  <a:gd name="T15" fmla="*/ 2234 h 2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1" h="2238">
                    <a:moveTo>
                      <a:pt x="2723" y="2234"/>
                    </a:moveTo>
                    <a:cubicBezTo>
                      <a:pt x="2712" y="2237"/>
                      <a:pt x="2700" y="2238"/>
                      <a:pt x="2688" y="2236"/>
                    </a:cubicBezTo>
                    <a:cubicBezTo>
                      <a:pt x="1515" y="2053"/>
                      <a:pt x="467" y="1225"/>
                      <a:pt x="17" y="126"/>
                    </a:cubicBezTo>
                    <a:cubicBezTo>
                      <a:pt x="0" y="84"/>
                      <a:pt x="20" y="35"/>
                      <a:pt x="63" y="18"/>
                    </a:cubicBezTo>
                    <a:cubicBezTo>
                      <a:pt x="106" y="0"/>
                      <a:pt x="154" y="21"/>
                      <a:pt x="171" y="63"/>
                    </a:cubicBezTo>
                    <a:cubicBezTo>
                      <a:pt x="599" y="1109"/>
                      <a:pt x="1597" y="1897"/>
                      <a:pt x="2714" y="2071"/>
                    </a:cubicBezTo>
                    <a:cubicBezTo>
                      <a:pt x="2759" y="2078"/>
                      <a:pt x="2791" y="2121"/>
                      <a:pt x="2783" y="2166"/>
                    </a:cubicBezTo>
                    <a:cubicBezTo>
                      <a:pt x="2778" y="2200"/>
                      <a:pt x="2754" y="2225"/>
                      <a:pt x="2723" y="2234"/>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1" name="Freeform 45">
                <a:extLst>
                  <a:ext uri="{FF2B5EF4-FFF2-40B4-BE49-F238E27FC236}">
                    <a16:creationId xmlns="" xmlns:a16="http://schemas.microsoft.com/office/drawing/2014/main" id="{F37E09C9-F141-47D4-8C2C-000F031F743F}"/>
                  </a:ext>
                </a:extLst>
              </p:cNvPr>
              <p:cNvSpPr>
                <a:spLocks/>
              </p:cNvSpPr>
              <p:nvPr/>
            </p:nvSpPr>
            <p:spPr bwMode="auto">
              <a:xfrm>
                <a:off x="9102069" y="1448238"/>
                <a:ext cx="827088" cy="1008063"/>
              </a:xfrm>
              <a:custGeom>
                <a:avLst/>
                <a:gdLst>
                  <a:gd name="T0" fmla="*/ 3395 w 3466"/>
                  <a:gd name="T1" fmla="*/ 4219 h 4223"/>
                  <a:gd name="T2" fmla="*/ 3347 w 3466"/>
                  <a:gd name="T3" fmla="*/ 4218 h 4223"/>
                  <a:gd name="T4" fmla="*/ 1088 w 3466"/>
                  <a:gd name="T5" fmla="*/ 2634 h 4223"/>
                  <a:gd name="T6" fmla="*/ 5 w 3466"/>
                  <a:gd name="T7" fmla="*/ 97 h 4223"/>
                  <a:gd name="T8" fmla="*/ 79 w 3466"/>
                  <a:gd name="T9" fmla="*/ 5 h 4223"/>
                  <a:gd name="T10" fmla="*/ 171 w 3466"/>
                  <a:gd name="T11" fmla="*/ 79 h 4223"/>
                  <a:gd name="T12" fmla="*/ 1218 w 3466"/>
                  <a:gd name="T13" fmla="*/ 2529 h 4223"/>
                  <a:gd name="T14" fmla="*/ 3399 w 3466"/>
                  <a:gd name="T15" fmla="*/ 4060 h 4223"/>
                  <a:gd name="T16" fmla="*/ 3452 w 3466"/>
                  <a:gd name="T17" fmla="*/ 4165 h 4223"/>
                  <a:gd name="T18" fmla="*/ 3395 w 3466"/>
                  <a:gd name="T19" fmla="*/ 4219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6" h="4223">
                    <a:moveTo>
                      <a:pt x="3395" y="4219"/>
                    </a:moveTo>
                    <a:cubicBezTo>
                      <a:pt x="3380" y="4223"/>
                      <a:pt x="3363" y="4223"/>
                      <a:pt x="3347" y="4218"/>
                    </a:cubicBezTo>
                    <a:cubicBezTo>
                      <a:pt x="2476" y="3930"/>
                      <a:pt x="1695" y="3383"/>
                      <a:pt x="1088" y="2634"/>
                    </a:cubicBezTo>
                    <a:cubicBezTo>
                      <a:pt x="482" y="1886"/>
                      <a:pt x="107" y="1009"/>
                      <a:pt x="5" y="97"/>
                    </a:cubicBezTo>
                    <a:cubicBezTo>
                      <a:pt x="0" y="52"/>
                      <a:pt x="33" y="11"/>
                      <a:pt x="79" y="5"/>
                    </a:cubicBezTo>
                    <a:cubicBezTo>
                      <a:pt x="125" y="0"/>
                      <a:pt x="166" y="33"/>
                      <a:pt x="171" y="79"/>
                    </a:cubicBezTo>
                    <a:cubicBezTo>
                      <a:pt x="269" y="958"/>
                      <a:pt x="631" y="1806"/>
                      <a:pt x="1218" y="2529"/>
                    </a:cubicBezTo>
                    <a:cubicBezTo>
                      <a:pt x="1804" y="3253"/>
                      <a:pt x="2559" y="3782"/>
                      <a:pt x="3399" y="4060"/>
                    </a:cubicBezTo>
                    <a:cubicBezTo>
                      <a:pt x="3443" y="4074"/>
                      <a:pt x="3466" y="4121"/>
                      <a:pt x="3452" y="4165"/>
                    </a:cubicBezTo>
                    <a:cubicBezTo>
                      <a:pt x="3443" y="4193"/>
                      <a:pt x="3421" y="4212"/>
                      <a:pt x="3395" y="421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2" name="Freeform 46">
                <a:extLst>
                  <a:ext uri="{FF2B5EF4-FFF2-40B4-BE49-F238E27FC236}">
                    <a16:creationId xmlns="" xmlns:a16="http://schemas.microsoft.com/office/drawing/2014/main" id="{4EC27FDE-2D6C-4360-941B-AA6AEA165123}"/>
                  </a:ext>
                </a:extLst>
              </p:cNvPr>
              <p:cNvSpPr>
                <a:spLocks/>
              </p:cNvSpPr>
              <p:nvPr/>
            </p:nvSpPr>
            <p:spPr bwMode="auto">
              <a:xfrm>
                <a:off x="8916331" y="1460938"/>
                <a:ext cx="249238" cy="671513"/>
              </a:xfrm>
              <a:custGeom>
                <a:avLst/>
                <a:gdLst>
                  <a:gd name="T0" fmla="*/ 972 w 1044"/>
                  <a:gd name="T1" fmla="*/ 2809 h 2817"/>
                  <a:gd name="T2" fmla="*/ 886 w 1044"/>
                  <a:gd name="T3" fmla="*/ 2782 h 2817"/>
                  <a:gd name="T4" fmla="*/ 6 w 1044"/>
                  <a:gd name="T5" fmla="*/ 100 h 2817"/>
                  <a:gd name="T6" fmla="*/ 78 w 1044"/>
                  <a:gd name="T7" fmla="*/ 6 h 2817"/>
                  <a:gd name="T8" fmla="*/ 172 w 1044"/>
                  <a:gd name="T9" fmla="*/ 78 h 2817"/>
                  <a:gd name="T10" fmla="*/ 1015 w 1044"/>
                  <a:gd name="T11" fmla="*/ 2676 h 2817"/>
                  <a:gd name="T12" fmla="*/ 1003 w 1044"/>
                  <a:gd name="T13" fmla="*/ 2793 h 2817"/>
                  <a:gd name="T14" fmla="*/ 972 w 1044"/>
                  <a:gd name="T15" fmla="*/ 2809 h 2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4" h="2817">
                    <a:moveTo>
                      <a:pt x="972" y="2809"/>
                    </a:moveTo>
                    <a:cubicBezTo>
                      <a:pt x="942" y="2817"/>
                      <a:pt x="907" y="2808"/>
                      <a:pt x="886" y="2782"/>
                    </a:cubicBezTo>
                    <a:cubicBezTo>
                      <a:pt x="256" y="2016"/>
                      <a:pt x="117" y="953"/>
                      <a:pt x="6" y="100"/>
                    </a:cubicBezTo>
                    <a:cubicBezTo>
                      <a:pt x="0" y="54"/>
                      <a:pt x="32" y="12"/>
                      <a:pt x="78" y="6"/>
                    </a:cubicBezTo>
                    <a:cubicBezTo>
                      <a:pt x="124" y="0"/>
                      <a:pt x="166" y="33"/>
                      <a:pt x="172" y="78"/>
                    </a:cubicBezTo>
                    <a:cubicBezTo>
                      <a:pt x="280" y="911"/>
                      <a:pt x="415" y="1947"/>
                      <a:pt x="1015" y="2676"/>
                    </a:cubicBezTo>
                    <a:cubicBezTo>
                      <a:pt x="1044" y="2711"/>
                      <a:pt x="1039" y="2764"/>
                      <a:pt x="1003" y="2793"/>
                    </a:cubicBezTo>
                    <a:cubicBezTo>
                      <a:pt x="994" y="2801"/>
                      <a:pt x="983" y="2806"/>
                      <a:pt x="972" y="280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3" name="Freeform 47">
                <a:extLst>
                  <a:ext uri="{FF2B5EF4-FFF2-40B4-BE49-F238E27FC236}">
                    <a16:creationId xmlns="" xmlns:a16="http://schemas.microsoft.com/office/drawing/2014/main" id="{21280093-34CD-4F5C-8976-F63FE93BD891}"/>
                  </a:ext>
                </a:extLst>
              </p:cNvPr>
              <p:cNvSpPr>
                <a:spLocks/>
              </p:cNvSpPr>
              <p:nvPr/>
            </p:nvSpPr>
            <p:spPr bwMode="auto">
              <a:xfrm>
                <a:off x="8003519" y="1841938"/>
                <a:ext cx="774700" cy="723900"/>
              </a:xfrm>
              <a:custGeom>
                <a:avLst/>
                <a:gdLst>
                  <a:gd name="T0" fmla="*/ 170 w 3245"/>
                  <a:gd name="T1" fmla="*/ 3005 h 3032"/>
                  <a:gd name="T2" fmla="*/ 113 w 3245"/>
                  <a:gd name="T3" fmla="*/ 3020 h 3032"/>
                  <a:gd name="T4" fmla="*/ 11 w 3245"/>
                  <a:gd name="T5" fmla="*/ 2960 h 3032"/>
                  <a:gd name="T6" fmla="*/ 70 w 3245"/>
                  <a:gd name="T7" fmla="*/ 2859 h 3032"/>
                  <a:gd name="T8" fmla="*/ 71 w 3245"/>
                  <a:gd name="T9" fmla="*/ 2859 h 3032"/>
                  <a:gd name="T10" fmla="*/ 1916 w 3245"/>
                  <a:gd name="T11" fmla="*/ 1833 h 3032"/>
                  <a:gd name="T12" fmla="*/ 3073 w 3245"/>
                  <a:gd name="T13" fmla="*/ 67 h 3032"/>
                  <a:gd name="T14" fmla="*/ 3178 w 3245"/>
                  <a:gd name="T15" fmla="*/ 15 h 3032"/>
                  <a:gd name="T16" fmla="*/ 3231 w 3245"/>
                  <a:gd name="T17" fmla="*/ 120 h 3032"/>
                  <a:gd name="T18" fmla="*/ 2030 w 3245"/>
                  <a:gd name="T19" fmla="*/ 1955 h 3032"/>
                  <a:gd name="T20" fmla="*/ 170 w 3245"/>
                  <a:gd name="T21" fmla="*/ 3005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5" h="3032">
                    <a:moveTo>
                      <a:pt x="170" y="3005"/>
                    </a:moveTo>
                    <a:cubicBezTo>
                      <a:pt x="151" y="3010"/>
                      <a:pt x="132" y="3015"/>
                      <a:pt x="113" y="3020"/>
                    </a:cubicBezTo>
                    <a:cubicBezTo>
                      <a:pt x="68" y="3032"/>
                      <a:pt x="23" y="3005"/>
                      <a:pt x="11" y="2960"/>
                    </a:cubicBezTo>
                    <a:cubicBezTo>
                      <a:pt x="0" y="2916"/>
                      <a:pt x="26" y="2871"/>
                      <a:pt x="70" y="2859"/>
                    </a:cubicBezTo>
                    <a:cubicBezTo>
                      <a:pt x="70" y="2859"/>
                      <a:pt x="70" y="2859"/>
                      <a:pt x="71" y="2859"/>
                    </a:cubicBezTo>
                    <a:cubicBezTo>
                      <a:pt x="746" y="2682"/>
                      <a:pt x="1384" y="2327"/>
                      <a:pt x="1916" y="1833"/>
                    </a:cubicBezTo>
                    <a:cubicBezTo>
                      <a:pt x="2448" y="1338"/>
                      <a:pt x="2848" y="728"/>
                      <a:pt x="3073" y="67"/>
                    </a:cubicBezTo>
                    <a:cubicBezTo>
                      <a:pt x="3088" y="23"/>
                      <a:pt x="3135" y="0"/>
                      <a:pt x="3178" y="15"/>
                    </a:cubicBezTo>
                    <a:cubicBezTo>
                      <a:pt x="3222" y="29"/>
                      <a:pt x="3245" y="77"/>
                      <a:pt x="3231" y="120"/>
                    </a:cubicBezTo>
                    <a:cubicBezTo>
                      <a:pt x="2997" y="807"/>
                      <a:pt x="2582" y="1442"/>
                      <a:pt x="2030" y="1955"/>
                    </a:cubicBezTo>
                    <a:cubicBezTo>
                      <a:pt x="1493" y="2454"/>
                      <a:pt x="851" y="2816"/>
                      <a:pt x="170" y="3005"/>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4" name="Freeform 48">
                <a:extLst>
                  <a:ext uri="{FF2B5EF4-FFF2-40B4-BE49-F238E27FC236}">
                    <a16:creationId xmlns="" xmlns:a16="http://schemas.microsoft.com/office/drawing/2014/main" id="{071056A2-08AE-4B6D-9FCA-ED2DB21D08B9}"/>
                  </a:ext>
                </a:extLst>
              </p:cNvPr>
              <p:cNvSpPr>
                <a:spLocks/>
              </p:cNvSpPr>
              <p:nvPr/>
            </p:nvSpPr>
            <p:spPr bwMode="auto">
              <a:xfrm>
                <a:off x="7751106" y="1025963"/>
                <a:ext cx="1209675" cy="1187450"/>
              </a:xfrm>
              <a:custGeom>
                <a:avLst/>
                <a:gdLst>
                  <a:gd name="T0" fmla="*/ 115 w 5067"/>
                  <a:gd name="T1" fmla="*/ 4973 h 4978"/>
                  <a:gd name="T2" fmla="*/ 69 w 5067"/>
                  <a:gd name="T3" fmla="*/ 4973 h 4978"/>
                  <a:gd name="T4" fmla="*/ 13 w 5067"/>
                  <a:gd name="T5" fmla="*/ 4869 h 4978"/>
                  <a:gd name="T6" fmla="*/ 1868 w 5067"/>
                  <a:gd name="T7" fmla="*/ 1816 h 4978"/>
                  <a:gd name="T8" fmla="*/ 4953 w 5067"/>
                  <a:gd name="T9" fmla="*/ 12 h 4978"/>
                  <a:gd name="T10" fmla="*/ 4953 w 5067"/>
                  <a:gd name="T11" fmla="*/ 12 h 4978"/>
                  <a:gd name="T12" fmla="*/ 5055 w 5067"/>
                  <a:gd name="T13" fmla="*/ 70 h 4978"/>
                  <a:gd name="T14" fmla="*/ 4997 w 5067"/>
                  <a:gd name="T15" fmla="*/ 173 h 4978"/>
                  <a:gd name="T16" fmla="*/ 173 w 5067"/>
                  <a:gd name="T17" fmla="*/ 4917 h 4978"/>
                  <a:gd name="T18" fmla="*/ 115 w 5067"/>
                  <a:gd name="T19" fmla="*/ 4973 h 4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7" h="4978">
                    <a:moveTo>
                      <a:pt x="115" y="4973"/>
                    </a:moveTo>
                    <a:cubicBezTo>
                      <a:pt x="101" y="4977"/>
                      <a:pt x="85" y="4978"/>
                      <a:pt x="69" y="4973"/>
                    </a:cubicBezTo>
                    <a:cubicBezTo>
                      <a:pt x="25" y="4960"/>
                      <a:pt x="0" y="4914"/>
                      <a:pt x="13" y="4869"/>
                    </a:cubicBezTo>
                    <a:cubicBezTo>
                      <a:pt x="349" y="3735"/>
                      <a:pt x="991" y="2679"/>
                      <a:pt x="1868" y="1816"/>
                    </a:cubicBezTo>
                    <a:cubicBezTo>
                      <a:pt x="2746" y="953"/>
                      <a:pt x="3813" y="329"/>
                      <a:pt x="4953" y="12"/>
                    </a:cubicBezTo>
                    <a:lnTo>
                      <a:pt x="4953" y="12"/>
                    </a:lnTo>
                    <a:cubicBezTo>
                      <a:pt x="4997" y="0"/>
                      <a:pt x="5043" y="26"/>
                      <a:pt x="5055" y="70"/>
                    </a:cubicBezTo>
                    <a:cubicBezTo>
                      <a:pt x="5067" y="115"/>
                      <a:pt x="5042" y="161"/>
                      <a:pt x="4997" y="173"/>
                    </a:cubicBezTo>
                    <a:cubicBezTo>
                      <a:pt x="2734" y="802"/>
                      <a:pt x="840" y="2664"/>
                      <a:pt x="173" y="4917"/>
                    </a:cubicBezTo>
                    <a:cubicBezTo>
                      <a:pt x="165" y="4945"/>
                      <a:pt x="142" y="4966"/>
                      <a:pt x="115" y="497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5" name="Freeform 49">
                <a:extLst>
                  <a:ext uri="{FF2B5EF4-FFF2-40B4-BE49-F238E27FC236}">
                    <a16:creationId xmlns="" xmlns:a16="http://schemas.microsoft.com/office/drawing/2014/main" id="{23A733B9-6C7E-45C6-B1D4-8CD93233E160}"/>
                  </a:ext>
                </a:extLst>
              </p:cNvPr>
              <p:cNvSpPr>
                <a:spLocks/>
              </p:cNvSpPr>
              <p:nvPr/>
            </p:nvSpPr>
            <p:spPr bwMode="auto">
              <a:xfrm>
                <a:off x="9664044" y="959288"/>
                <a:ext cx="968375" cy="1038225"/>
              </a:xfrm>
              <a:custGeom>
                <a:avLst/>
                <a:gdLst>
                  <a:gd name="T0" fmla="*/ 3984 w 4053"/>
                  <a:gd name="T1" fmla="*/ 4338 h 4349"/>
                  <a:gd name="T2" fmla="*/ 3981 w 4053"/>
                  <a:gd name="T3" fmla="*/ 4338 h 4349"/>
                  <a:gd name="T4" fmla="*/ 3880 w 4053"/>
                  <a:gd name="T5" fmla="*/ 4277 h 4349"/>
                  <a:gd name="T6" fmla="*/ 68 w 4053"/>
                  <a:gd name="T7" fmla="*/ 172 h 4349"/>
                  <a:gd name="T8" fmla="*/ 14 w 4053"/>
                  <a:gd name="T9" fmla="*/ 68 h 4349"/>
                  <a:gd name="T10" fmla="*/ 119 w 4053"/>
                  <a:gd name="T11" fmla="*/ 14 h 4349"/>
                  <a:gd name="T12" fmla="*/ 4042 w 4053"/>
                  <a:gd name="T13" fmla="*/ 4238 h 4349"/>
                  <a:gd name="T14" fmla="*/ 3984 w 4053"/>
                  <a:gd name="T15" fmla="*/ 4338 h 4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3" h="4349">
                    <a:moveTo>
                      <a:pt x="3984" y="4338"/>
                    </a:moveTo>
                    <a:cubicBezTo>
                      <a:pt x="3983" y="4338"/>
                      <a:pt x="3982" y="4338"/>
                      <a:pt x="3981" y="4338"/>
                    </a:cubicBezTo>
                    <a:cubicBezTo>
                      <a:pt x="3936" y="4349"/>
                      <a:pt x="3891" y="4322"/>
                      <a:pt x="3880" y="4277"/>
                    </a:cubicBezTo>
                    <a:cubicBezTo>
                      <a:pt x="3423" y="2380"/>
                      <a:pt x="1926" y="769"/>
                      <a:pt x="68" y="172"/>
                    </a:cubicBezTo>
                    <a:cubicBezTo>
                      <a:pt x="24" y="158"/>
                      <a:pt x="0" y="111"/>
                      <a:pt x="14" y="68"/>
                    </a:cubicBezTo>
                    <a:cubicBezTo>
                      <a:pt x="28" y="24"/>
                      <a:pt x="75" y="0"/>
                      <a:pt x="119" y="14"/>
                    </a:cubicBezTo>
                    <a:cubicBezTo>
                      <a:pt x="2031" y="628"/>
                      <a:pt x="3571" y="2286"/>
                      <a:pt x="4042" y="4238"/>
                    </a:cubicBezTo>
                    <a:cubicBezTo>
                      <a:pt x="4053" y="4282"/>
                      <a:pt x="4027" y="4326"/>
                      <a:pt x="3984" y="433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6" name="Freeform 50">
                <a:extLst>
                  <a:ext uri="{FF2B5EF4-FFF2-40B4-BE49-F238E27FC236}">
                    <a16:creationId xmlns="" xmlns:a16="http://schemas.microsoft.com/office/drawing/2014/main" id="{617EEC63-216A-4437-B263-BED1F2611ABE}"/>
                  </a:ext>
                </a:extLst>
              </p:cNvPr>
              <p:cNvSpPr>
                <a:spLocks/>
              </p:cNvSpPr>
              <p:nvPr/>
            </p:nvSpPr>
            <p:spPr bwMode="auto">
              <a:xfrm>
                <a:off x="10094256" y="2003863"/>
                <a:ext cx="504825" cy="396875"/>
              </a:xfrm>
              <a:custGeom>
                <a:avLst/>
                <a:gdLst>
                  <a:gd name="T0" fmla="*/ 33 w 2115"/>
                  <a:gd name="T1" fmla="*/ 176 h 1664"/>
                  <a:gd name="T2" fmla="*/ 691 w 2115"/>
                  <a:gd name="T3" fmla="*/ 879 h 1664"/>
                  <a:gd name="T4" fmla="*/ 1470 w 2115"/>
                  <a:gd name="T5" fmla="*/ 1414 h 1664"/>
                  <a:gd name="T6" fmla="*/ 1969 w 2115"/>
                  <a:gd name="T7" fmla="*/ 1645 h 1664"/>
                  <a:gd name="T8" fmla="*/ 2098 w 2115"/>
                  <a:gd name="T9" fmla="*/ 1587 h 1664"/>
                  <a:gd name="T10" fmla="*/ 2040 w 2115"/>
                  <a:gd name="T11" fmla="*/ 1458 h 1664"/>
                  <a:gd name="T12" fmla="*/ 1612 w 2115"/>
                  <a:gd name="T13" fmla="*/ 1265 h 1664"/>
                  <a:gd name="T14" fmla="*/ 1587 w 2115"/>
                  <a:gd name="T15" fmla="*/ 1252 h 1664"/>
                  <a:gd name="T16" fmla="*/ 1592 w 2115"/>
                  <a:gd name="T17" fmla="*/ 1255 h 1664"/>
                  <a:gd name="T18" fmla="*/ 1580 w 2115"/>
                  <a:gd name="T19" fmla="*/ 1248 h 1664"/>
                  <a:gd name="T20" fmla="*/ 1525 w 2115"/>
                  <a:gd name="T21" fmla="*/ 1218 h 1664"/>
                  <a:gd name="T22" fmla="*/ 1426 w 2115"/>
                  <a:gd name="T23" fmla="*/ 1161 h 1664"/>
                  <a:gd name="T24" fmla="*/ 1228 w 2115"/>
                  <a:gd name="T25" fmla="*/ 1036 h 1664"/>
                  <a:gd name="T26" fmla="*/ 855 w 2115"/>
                  <a:gd name="T27" fmla="*/ 756 h 1664"/>
                  <a:gd name="T28" fmla="*/ 766 w 2115"/>
                  <a:gd name="T29" fmla="*/ 680 h 1664"/>
                  <a:gd name="T30" fmla="*/ 725 w 2115"/>
                  <a:gd name="T31" fmla="*/ 643 h 1664"/>
                  <a:gd name="T32" fmla="*/ 704 w 2115"/>
                  <a:gd name="T33" fmla="*/ 624 h 1664"/>
                  <a:gd name="T34" fmla="*/ 694 w 2115"/>
                  <a:gd name="T35" fmla="*/ 615 h 1664"/>
                  <a:gd name="T36" fmla="*/ 693 w 2115"/>
                  <a:gd name="T37" fmla="*/ 614 h 1664"/>
                  <a:gd name="T38" fmla="*/ 526 w 2115"/>
                  <a:gd name="T39" fmla="*/ 449 h 1664"/>
                  <a:gd name="T40" fmla="*/ 187 w 2115"/>
                  <a:gd name="T41" fmla="*/ 48 h 1664"/>
                  <a:gd name="T42" fmla="*/ 46 w 2115"/>
                  <a:gd name="T43" fmla="*/ 35 h 1664"/>
                  <a:gd name="T44" fmla="*/ 33 w 2115"/>
                  <a:gd name="T45" fmla="*/ 176 h 1664"/>
                  <a:gd name="T46" fmla="*/ 33 w 2115"/>
                  <a:gd name="T47" fmla="*/ 176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5" h="1664">
                    <a:moveTo>
                      <a:pt x="33" y="176"/>
                    </a:moveTo>
                    <a:cubicBezTo>
                      <a:pt x="225" y="434"/>
                      <a:pt x="447" y="669"/>
                      <a:pt x="691" y="879"/>
                    </a:cubicBezTo>
                    <a:cubicBezTo>
                      <a:pt x="930" y="1085"/>
                      <a:pt x="1192" y="1265"/>
                      <a:pt x="1470" y="1414"/>
                    </a:cubicBezTo>
                    <a:cubicBezTo>
                      <a:pt x="1631" y="1501"/>
                      <a:pt x="1797" y="1579"/>
                      <a:pt x="1969" y="1645"/>
                    </a:cubicBezTo>
                    <a:cubicBezTo>
                      <a:pt x="2018" y="1664"/>
                      <a:pt x="2081" y="1638"/>
                      <a:pt x="2098" y="1587"/>
                    </a:cubicBezTo>
                    <a:cubicBezTo>
                      <a:pt x="2115" y="1536"/>
                      <a:pt x="2092" y="1479"/>
                      <a:pt x="2040" y="1458"/>
                    </a:cubicBezTo>
                    <a:cubicBezTo>
                      <a:pt x="1894" y="1402"/>
                      <a:pt x="1751" y="1337"/>
                      <a:pt x="1612" y="1265"/>
                    </a:cubicBezTo>
                    <a:cubicBezTo>
                      <a:pt x="1604" y="1261"/>
                      <a:pt x="1596" y="1257"/>
                      <a:pt x="1587" y="1252"/>
                    </a:cubicBezTo>
                    <a:cubicBezTo>
                      <a:pt x="1583" y="1250"/>
                      <a:pt x="1571" y="1244"/>
                      <a:pt x="1592" y="1255"/>
                    </a:cubicBezTo>
                    <a:cubicBezTo>
                      <a:pt x="1588" y="1252"/>
                      <a:pt x="1584" y="1250"/>
                      <a:pt x="1580" y="1248"/>
                    </a:cubicBezTo>
                    <a:cubicBezTo>
                      <a:pt x="1561" y="1238"/>
                      <a:pt x="1543" y="1228"/>
                      <a:pt x="1525" y="1218"/>
                    </a:cubicBezTo>
                    <a:cubicBezTo>
                      <a:pt x="1492" y="1200"/>
                      <a:pt x="1459" y="1181"/>
                      <a:pt x="1426" y="1161"/>
                    </a:cubicBezTo>
                    <a:cubicBezTo>
                      <a:pt x="1359" y="1121"/>
                      <a:pt x="1293" y="1080"/>
                      <a:pt x="1228" y="1036"/>
                    </a:cubicBezTo>
                    <a:cubicBezTo>
                      <a:pt x="1099" y="950"/>
                      <a:pt x="974" y="856"/>
                      <a:pt x="855" y="756"/>
                    </a:cubicBezTo>
                    <a:cubicBezTo>
                      <a:pt x="825" y="731"/>
                      <a:pt x="795" y="706"/>
                      <a:pt x="766" y="680"/>
                    </a:cubicBezTo>
                    <a:cubicBezTo>
                      <a:pt x="752" y="668"/>
                      <a:pt x="738" y="655"/>
                      <a:pt x="725" y="643"/>
                    </a:cubicBezTo>
                    <a:cubicBezTo>
                      <a:pt x="718" y="637"/>
                      <a:pt x="711" y="631"/>
                      <a:pt x="704" y="624"/>
                    </a:cubicBezTo>
                    <a:cubicBezTo>
                      <a:pt x="701" y="621"/>
                      <a:pt x="697" y="618"/>
                      <a:pt x="694" y="615"/>
                    </a:cubicBezTo>
                    <a:cubicBezTo>
                      <a:pt x="713" y="635"/>
                      <a:pt x="697" y="617"/>
                      <a:pt x="693" y="614"/>
                    </a:cubicBezTo>
                    <a:cubicBezTo>
                      <a:pt x="636" y="560"/>
                      <a:pt x="580" y="505"/>
                      <a:pt x="526" y="449"/>
                    </a:cubicBezTo>
                    <a:cubicBezTo>
                      <a:pt x="405" y="322"/>
                      <a:pt x="292" y="188"/>
                      <a:pt x="187" y="48"/>
                    </a:cubicBezTo>
                    <a:cubicBezTo>
                      <a:pt x="156" y="6"/>
                      <a:pt x="85" y="0"/>
                      <a:pt x="46" y="35"/>
                    </a:cubicBezTo>
                    <a:cubicBezTo>
                      <a:pt x="4" y="73"/>
                      <a:pt x="0" y="131"/>
                      <a:pt x="33" y="176"/>
                    </a:cubicBezTo>
                    <a:lnTo>
                      <a:pt x="33" y="176"/>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7" name="Freeform 51">
                <a:extLst>
                  <a:ext uri="{FF2B5EF4-FFF2-40B4-BE49-F238E27FC236}">
                    <a16:creationId xmlns="" xmlns:a16="http://schemas.microsoft.com/office/drawing/2014/main" id="{B4C4D5A6-51EC-4085-A848-60C88E8DFE8F}"/>
                  </a:ext>
                </a:extLst>
              </p:cNvPr>
              <p:cNvSpPr>
                <a:spLocks/>
              </p:cNvSpPr>
              <p:nvPr/>
            </p:nvSpPr>
            <p:spPr bwMode="auto">
              <a:xfrm>
                <a:off x="7514569" y="646551"/>
                <a:ext cx="2803525" cy="1924050"/>
              </a:xfrm>
              <a:custGeom>
                <a:avLst/>
                <a:gdLst>
                  <a:gd name="T0" fmla="*/ 11663 w 11742"/>
                  <a:gd name="T1" fmla="*/ 1293 h 8059"/>
                  <a:gd name="T2" fmla="*/ 8755 w 11742"/>
                  <a:gd name="T3" fmla="*/ 143 h 8059"/>
                  <a:gd name="T4" fmla="*/ 5528 w 11742"/>
                  <a:gd name="T5" fmla="*/ 366 h 8059"/>
                  <a:gd name="T6" fmla="*/ 2637 w 11742"/>
                  <a:gd name="T7" fmla="*/ 1792 h 8059"/>
                  <a:gd name="T8" fmla="*/ 660 w 11742"/>
                  <a:gd name="T9" fmla="*/ 4387 h 8059"/>
                  <a:gd name="T10" fmla="*/ 67 w 11742"/>
                  <a:gd name="T11" fmla="*/ 7562 h 8059"/>
                  <a:gd name="T12" fmla="*/ 104 w 11742"/>
                  <a:gd name="T13" fmla="*/ 7962 h 8059"/>
                  <a:gd name="T14" fmla="*/ 257 w 11742"/>
                  <a:gd name="T15" fmla="*/ 7962 h 8059"/>
                  <a:gd name="T16" fmla="*/ 644 w 11742"/>
                  <a:gd name="T17" fmla="*/ 4826 h 8059"/>
                  <a:gd name="T18" fmla="*/ 2424 w 11742"/>
                  <a:gd name="T19" fmla="*/ 2178 h 8059"/>
                  <a:gd name="T20" fmla="*/ 5184 w 11742"/>
                  <a:gd name="T21" fmla="*/ 625 h 8059"/>
                  <a:gd name="T22" fmla="*/ 8333 w 11742"/>
                  <a:gd name="T23" fmla="*/ 251 h 8059"/>
                  <a:gd name="T24" fmla="*/ 11249 w 11742"/>
                  <a:gd name="T25" fmla="*/ 1188 h 8059"/>
                  <a:gd name="T26" fmla="*/ 11557 w 11742"/>
                  <a:gd name="T27" fmla="*/ 1403 h 8059"/>
                  <a:gd name="T28" fmla="*/ 11663 w 11742"/>
                  <a:gd name="T29" fmla="*/ 1293 h 8059"/>
                  <a:gd name="T30" fmla="*/ 11663 w 11742"/>
                  <a:gd name="T31" fmla="*/ 1293 h 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42" h="8059">
                    <a:moveTo>
                      <a:pt x="11663" y="1293"/>
                    </a:moveTo>
                    <a:cubicBezTo>
                      <a:pt x="10817" y="655"/>
                      <a:pt x="9802" y="282"/>
                      <a:pt x="8755" y="143"/>
                    </a:cubicBezTo>
                    <a:cubicBezTo>
                      <a:pt x="7680" y="0"/>
                      <a:pt x="6576" y="87"/>
                      <a:pt x="5528" y="366"/>
                    </a:cubicBezTo>
                    <a:cubicBezTo>
                      <a:pt x="4485" y="643"/>
                      <a:pt x="3478" y="1110"/>
                      <a:pt x="2637" y="1792"/>
                    </a:cubicBezTo>
                    <a:cubicBezTo>
                      <a:pt x="1785" y="2483"/>
                      <a:pt x="1105" y="3386"/>
                      <a:pt x="660" y="4387"/>
                    </a:cubicBezTo>
                    <a:cubicBezTo>
                      <a:pt x="219" y="5380"/>
                      <a:pt x="0" y="6476"/>
                      <a:pt x="67" y="7562"/>
                    </a:cubicBezTo>
                    <a:cubicBezTo>
                      <a:pt x="75" y="7696"/>
                      <a:pt x="88" y="7829"/>
                      <a:pt x="104" y="7962"/>
                    </a:cubicBezTo>
                    <a:cubicBezTo>
                      <a:pt x="116" y="8058"/>
                      <a:pt x="269" y="8059"/>
                      <a:pt x="257" y="7962"/>
                    </a:cubicBezTo>
                    <a:cubicBezTo>
                      <a:pt x="125" y="6903"/>
                      <a:pt x="269" y="5823"/>
                      <a:pt x="644" y="4826"/>
                    </a:cubicBezTo>
                    <a:cubicBezTo>
                      <a:pt x="1022" y="3822"/>
                      <a:pt x="1635" y="2906"/>
                      <a:pt x="2424" y="2178"/>
                    </a:cubicBezTo>
                    <a:cubicBezTo>
                      <a:pt x="3209" y="1454"/>
                      <a:pt x="4169" y="945"/>
                      <a:pt x="5184" y="625"/>
                    </a:cubicBezTo>
                    <a:cubicBezTo>
                      <a:pt x="6197" y="305"/>
                      <a:pt x="7272" y="169"/>
                      <a:pt x="8333" y="251"/>
                    </a:cubicBezTo>
                    <a:cubicBezTo>
                      <a:pt x="9360" y="331"/>
                      <a:pt x="10380" y="627"/>
                      <a:pt x="11249" y="1188"/>
                    </a:cubicBezTo>
                    <a:cubicBezTo>
                      <a:pt x="11354" y="1256"/>
                      <a:pt x="11457" y="1328"/>
                      <a:pt x="11557" y="1403"/>
                    </a:cubicBezTo>
                    <a:cubicBezTo>
                      <a:pt x="11634" y="1461"/>
                      <a:pt x="11742" y="1353"/>
                      <a:pt x="11663" y="1293"/>
                    </a:cubicBezTo>
                    <a:lnTo>
                      <a:pt x="11663" y="129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8" name="Freeform 52">
                <a:extLst>
                  <a:ext uri="{FF2B5EF4-FFF2-40B4-BE49-F238E27FC236}">
                    <a16:creationId xmlns="" xmlns:a16="http://schemas.microsoft.com/office/drawing/2014/main" id="{485C5A30-5C2F-4B8F-9B2D-68F4AF00748F}"/>
                  </a:ext>
                </a:extLst>
              </p:cNvPr>
              <p:cNvSpPr>
                <a:spLocks/>
              </p:cNvSpPr>
              <p:nvPr/>
            </p:nvSpPr>
            <p:spPr bwMode="auto">
              <a:xfrm>
                <a:off x="8448019" y="638613"/>
                <a:ext cx="906463" cy="363538"/>
              </a:xfrm>
              <a:custGeom>
                <a:avLst/>
                <a:gdLst>
                  <a:gd name="T0" fmla="*/ 1589 w 3797"/>
                  <a:gd name="T1" fmla="*/ 1522 h 1522"/>
                  <a:gd name="T2" fmla="*/ 0 w 3797"/>
                  <a:gd name="T3" fmla="*/ 0 h 1522"/>
                  <a:gd name="T4" fmla="*/ 3797 w 3797"/>
                  <a:gd name="T5" fmla="*/ 367 h 1522"/>
                  <a:gd name="T6" fmla="*/ 1589 w 3797"/>
                  <a:gd name="T7" fmla="*/ 1522 h 1522"/>
                </a:gdLst>
                <a:ahLst/>
                <a:cxnLst>
                  <a:cxn ang="0">
                    <a:pos x="T0" y="T1"/>
                  </a:cxn>
                  <a:cxn ang="0">
                    <a:pos x="T2" y="T3"/>
                  </a:cxn>
                  <a:cxn ang="0">
                    <a:pos x="T4" y="T5"/>
                  </a:cxn>
                  <a:cxn ang="0">
                    <a:pos x="T6" y="T7"/>
                  </a:cxn>
                </a:cxnLst>
                <a:rect l="0" t="0" r="r" b="b"/>
                <a:pathLst>
                  <a:path w="3797" h="1522">
                    <a:moveTo>
                      <a:pt x="1589" y="1522"/>
                    </a:moveTo>
                    <a:cubicBezTo>
                      <a:pt x="824" y="1386"/>
                      <a:pt x="169" y="759"/>
                      <a:pt x="0" y="0"/>
                    </a:cubicBezTo>
                    <a:cubicBezTo>
                      <a:pt x="1211" y="429"/>
                      <a:pt x="2527" y="556"/>
                      <a:pt x="3797" y="367"/>
                    </a:cubicBezTo>
                    <a:lnTo>
                      <a:pt x="1589" y="1522"/>
                    </a:ln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9" name="Freeform 53">
                <a:extLst>
                  <a:ext uri="{FF2B5EF4-FFF2-40B4-BE49-F238E27FC236}">
                    <a16:creationId xmlns="" xmlns:a16="http://schemas.microsoft.com/office/drawing/2014/main" id="{3219C656-AB36-4212-A8E4-9AE5CA049ABB}"/>
                  </a:ext>
                </a:extLst>
              </p:cNvPr>
              <p:cNvSpPr>
                <a:spLocks/>
              </p:cNvSpPr>
              <p:nvPr/>
            </p:nvSpPr>
            <p:spPr bwMode="auto">
              <a:xfrm>
                <a:off x="8436906" y="613213"/>
                <a:ext cx="615950" cy="371475"/>
              </a:xfrm>
              <a:custGeom>
                <a:avLst/>
                <a:gdLst>
                  <a:gd name="T0" fmla="*/ 2512 w 2576"/>
                  <a:gd name="T1" fmla="*/ 508 h 1556"/>
                  <a:gd name="T2" fmla="*/ 1540 w 2576"/>
                  <a:gd name="T3" fmla="*/ 462 h 1556"/>
                  <a:gd name="T4" fmla="*/ 588 w 2576"/>
                  <a:gd name="T5" fmla="*/ 229 h 1556"/>
                  <a:gd name="T6" fmla="*/ 83 w 2576"/>
                  <a:gd name="T7" fmla="*/ 20 h 1556"/>
                  <a:gd name="T8" fmla="*/ 9 w 2576"/>
                  <a:gd name="T9" fmla="*/ 77 h 1556"/>
                  <a:gd name="T10" fmla="*/ 745 w 2576"/>
                  <a:gd name="T11" fmla="*/ 1291 h 1556"/>
                  <a:gd name="T12" fmla="*/ 1082 w 2576"/>
                  <a:gd name="T13" fmla="*/ 1524 h 1556"/>
                  <a:gd name="T14" fmla="*/ 1132 w 2576"/>
                  <a:gd name="T15" fmla="*/ 1437 h 1556"/>
                  <a:gd name="T16" fmla="*/ 225 w 2576"/>
                  <a:gd name="T17" fmla="*/ 423 h 1556"/>
                  <a:gd name="T18" fmla="*/ 131 w 2576"/>
                  <a:gd name="T19" fmla="*/ 153 h 1556"/>
                  <a:gd name="T20" fmla="*/ 966 w 2576"/>
                  <a:gd name="T21" fmla="*/ 449 h 1556"/>
                  <a:gd name="T22" fmla="*/ 1952 w 2576"/>
                  <a:gd name="T23" fmla="*/ 605 h 1556"/>
                  <a:gd name="T24" fmla="*/ 2512 w 2576"/>
                  <a:gd name="T25" fmla="*/ 609 h 1556"/>
                  <a:gd name="T26" fmla="*/ 2512 w 2576"/>
                  <a:gd name="T27" fmla="*/ 50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6" h="1556">
                    <a:moveTo>
                      <a:pt x="2512" y="508"/>
                    </a:moveTo>
                    <a:cubicBezTo>
                      <a:pt x="2188" y="524"/>
                      <a:pt x="1862" y="509"/>
                      <a:pt x="1540" y="462"/>
                    </a:cubicBezTo>
                    <a:cubicBezTo>
                      <a:pt x="1216" y="415"/>
                      <a:pt x="897" y="337"/>
                      <a:pt x="588" y="229"/>
                    </a:cubicBezTo>
                    <a:cubicBezTo>
                      <a:pt x="416" y="168"/>
                      <a:pt x="247" y="98"/>
                      <a:pt x="83" y="20"/>
                    </a:cubicBezTo>
                    <a:cubicBezTo>
                      <a:pt x="43" y="0"/>
                      <a:pt x="0" y="33"/>
                      <a:pt x="9" y="77"/>
                    </a:cubicBezTo>
                    <a:cubicBezTo>
                      <a:pt x="111" y="548"/>
                      <a:pt x="377" y="981"/>
                      <a:pt x="745" y="1291"/>
                    </a:cubicBezTo>
                    <a:cubicBezTo>
                      <a:pt x="850" y="1379"/>
                      <a:pt x="963" y="1458"/>
                      <a:pt x="1082" y="1524"/>
                    </a:cubicBezTo>
                    <a:cubicBezTo>
                      <a:pt x="1139" y="1556"/>
                      <a:pt x="1189" y="1468"/>
                      <a:pt x="1132" y="1437"/>
                    </a:cubicBezTo>
                    <a:cubicBezTo>
                      <a:pt x="728" y="1211"/>
                      <a:pt x="406" y="848"/>
                      <a:pt x="225" y="423"/>
                    </a:cubicBezTo>
                    <a:cubicBezTo>
                      <a:pt x="187" y="335"/>
                      <a:pt x="156" y="245"/>
                      <a:pt x="131" y="153"/>
                    </a:cubicBezTo>
                    <a:cubicBezTo>
                      <a:pt x="401" y="275"/>
                      <a:pt x="680" y="375"/>
                      <a:pt x="966" y="449"/>
                    </a:cubicBezTo>
                    <a:cubicBezTo>
                      <a:pt x="1289" y="533"/>
                      <a:pt x="1620" y="585"/>
                      <a:pt x="1952" y="605"/>
                    </a:cubicBezTo>
                    <a:cubicBezTo>
                      <a:pt x="2139" y="617"/>
                      <a:pt x="2325" y="618"/>
                      <a:pt x="2512" y="609"/>
                    </a:cubicBezTo>
                    <a:cubicBezTo>
                      <a:pt x="2576" y="606"/>
                      <a:pt x="2576" y="505"/>
                      <a:pt x="2512" y="50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0" name="Freeform 54">
                <a:extLst>
                  <a:ext uri="{FF2B5EF4-FFF2-40B4-BE49-F238E27FC236}">
                    <a16:creationId xmlns="" xmlns:a16="http://schemas.microsoft.com/office/drawing/2014/main" id="{5F34D307-3BBE-4B62-91D4-92A42C9997DE}"/>
                  </a:ext>
                </a:extLst>
              </p:cNvPr>
              <p:cNvSpPr>
                <a:spLocks/>
              </p:cNvSpPr>
              <p:nvPr/>
            </p:nvSpPr>
            <p:spPr bwMode="auto">
              <a:xfrm>
                <a:off x="10486369" y="1237101"/>
                <a:ext cx="477838" cy="1644650"/>
              </a:xfrm>
              <a:custGeom>
                <a:avLst/>
                <a:gdLst>
                  <a:gd name="T0" fmla="*/ 73 w 2000"/>
                  <a:gd name="T1" fmla="*/ 179 h 6890"/>
                  <a:gd name="T2" fmla="*/ 992 w 2000"/>
                  <a:gd name="T3" fmla="*/ 1273 h 6890"/>
                  <a:gd name="T4" fmla="*/ 1620 w 2000"/>
                  <a:gd name="T5" fmla="*/ 2602 h 6890"/>
                  <a:gd name="T6" fmla="*/ 1828 w 2000"/>
                  <a:gd name="T7" fmla="*/ 3996 h 6890"/>
                  <a:gd name="T8" fmla="*/ 1637 w 2000"/>
                  <a:gd name="T9" fmla="*/ 5275 h 6890"/>
                  <a:gd name="T10" fmla="*/ 1117 w 2000"/>
                  <a:gd name="T11" fmla="*/ 6594 h 6890"/>
                  <a:gd name="T12" fmla="*/ 1032 w 2000"/>
                  <a:gd name="T13" fmla="*/ 6764 h 6890"/>
                  <a:gd name="T14" fmla="*/ 1061 w 2000"/>
                  <a:gd name="T15" fmla="*/ 6870 h 6890"/>
                  <a:gd name="T16" fmla="*/ 1167 w 2000"/>
                  <a:gd name="T17" fmla="*/ 6840 h 6890"/>
                  <a:gd name="T18" fmla="*/ 1740 w 2000"/>
                  <a:gd name="T19" fmla="*/ 5473 h 6890"/>
                  <a:gd name="T20" fmla="*/ 1979 w 2000"/>
                  <a:gd name="T21" fmla="*/ 4155 h 6890"/>
                  <a:gd name="T22" fmla="*/ 1822 w 2000"/>
                  <a:gd name="T23" fmla="*/ 2743 h 6890"/>
                  <a:gd name="T24" fmla="*/ 1221 w 2000"/>
                  <a:gd name="T25" fmla="*/ 1346 h 6890"/>
                  <a:gd name="T26" fmla="*/ 310 w 2000"/>
                  <a:gd name="T27" fmla="*/ 192 h 6890"/>
                  <a:gd name="T28" fmla="*/ 181 w 2000"/>
                  <a:gd name="T29" fmla="*/ 68 h 6890"/>
                  <a:gd name="T30" fmla="*/ 73 w 2000"/>
                  <a:gd name="T31" fmla="*/ 179 h 6890"/>
                  <a:gd name="T32" fmla="*/ 73 w 2000"/>
                  <a:gd name="T33" fmla="*/ 179 h 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 h="6890">
                    <a:moveTo>
                      <a:pt x="73" y="179"/>
                    </a:moveTo>
                    <a:cubicBezTo>
                      <a:pt x="422" y="505"/>
                      <a:pt x="732" y="872"/>
                      <a:pt x="992" y="1273"/>
                    </a:cubicBezTo>
                    <a:cubicBezTo>
                      <a:pt x="1260" y="1685"/>
                      <a:pt x="1475" y="2132"/>
                      <a:pt x="1620" y="2602"/>
                    </a:cubicBezTo>
                    <a:cubicBezTo>
                      <a:pt x="1758" y="3054"/>
                      <a:pt x="1831" y="3524"/>
                      <a:pt x="1828" y="3996"/>
                    </a:cubicBezTo>
                    <a:cubicBezTo>
                      <a:pt x="1825" y="4429"/>
                      <a:pt x="1755" y="4858"/>
                      <a:pt x="1637" y="5275"/>
                    </a:cubicBezTo>
                    <a:cubicBezTo>
                      <a:pt x="1509" y="5731"/>
                      <a:pt x="1325" y="6169"/>
                      <a:pt x="1117" y="6594"/>
                    </a:cubicBezTo>
                    <a:cubicBezTo>
                      <a:pt x="1089" y="6651"/>
                      <a:pt x="1061" y="6707"/>
                      <a:pt x="1032" y="6764"/>
                    </a:cubicBezTo>
                    <a:cubicBezTo>
                      <a:pt x="1013" y="6801"/>
                      <a:pt x="1023" y="6848"/>
                      <a:pt x="1061" y="6870"/>
                    </a:cubicBezTo>
                    <a:cubicBezTo>
                      <a:pt x="1097" y="6890"/>
                      <a:pt x="1148" y="6878"/>
                      <a:pt x="1167" y="6840"/>
                    </a:cubicBezTo>
                    <a:cubicBezTo>
                      <a:pt x="1392" y="6400"/>
                      <a:pt x="1593" y="5946"/>
                      <a:pt x="1740" y="5473"/>
                    </a:cubicBezTo>
                    <a:cubicBezTo>
                      <a:pt x="1874" y="5046"/>
                      <a:pt x="1960" y="4603"/>
                      <a:pt x="1979" y="4155"/>
                    </a:cubicBezTo>
                    <a:cubicBezTo>
                      <a:pt x="2000" y="3680"/>
                      <a:pt x="1944" y="3202"/>
                      <a:pt x="1822" y="2743"/>
                    </a:cubicBezTo>
                    <a:cubicBezTo>
                      <a:pt x="1691" y="2252"/>
                      <a:pt x="1484" y="1780"/>
                      <a:pt x="1221" y="1346"/>
                    </a:cubicBezTo>
                    <a:cubicBezTo>
                      <a:pt x="967" y="926"/>
                      <a:pt x="659" y="537"/>
                      <a:pt x="310" y="192"/>
                    </a:cubicBezTo>
                    <a:cubicBezTo>
                      <a:pt x="268" y="150"/>
                      <a:pt x="225" y="108"/>
                      <a:pt x="181" y="68"/>
                    </a:cubicBezTo>
                    <a:cubicBezTo>
                      <a:pt x="108" y="0"/>
                      <a:pt x="0" y="111"/>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1" name="Freeform 55">
                <a:extLst>
                  <a:ext uri="{FF2B5EF4-FFF2-40B4-BE49-F238E27FC236}">
                    <a16:creationId xmlns="" xmlns:a16="http://schemas.microsoft.com/office/drawing/2014/main" id="{D664FFEE-946B-4FBC-AB5C-D6B0CF3AD540}"/>
                  </a:ext>
                </a:extLst>
              </p:cNvPr>
              <p:cNvSpPr>
                <a:spLocks/>
              </p:cNvSpPr>
              <p:nvPr/>
            </p:nvSpPr>
            <p:spPr bwMode="auto">
              <a:xfrm>
                <a:off x="9189381" y="4296213"/>
                <a:ext cx="34925" cy="217488"/>
              </a:xfrm>
              <a:custGeom>
                <a:avLst/>
                <a:gdLst>
                  <a:gd name="T0" fmla="*/ 116 w 145"/>
                  <a:gd name="T1" fmla="*/ 905 h 905"/>
                  <a:gd name="T2" fmla="*/ 142 w 145"/>
                  <a:gd name="T3" fmla="*/ 58 h 905"/>
                  <a:gd name="T4" fmla="*/ 11 w 145"/>
                  <a:gd name="T5" fmla="*/ 157 h 905"/>
                  <a:gd name="T6" fmla="*/ 116 w 145"/>
                  <a:gd name="T7" fmla="*/ 905 h 905"/>
                </a:gdLst>
                <a:ahLst/>
                <a:cxnLst>
                  <a:cxn ang="0">
                    <a:pos x="T0" y="T1"/>
                  </a:cxn>
                  <a:cxn ang="0">
                    <a:pos x="T2" y="T3"/>
                  </a:cxn>
                  <a:cxn ang="0">
                    <a:pos x="T4" y="T5"/>
                  </a:cxn>
                  <a:cxn ang="0">
                    <a:pos x="T6" y="T7"/>
                  </a:cxn>
                </a:cxnLst>
                <a:rect l="0" t="0" r="r" b="b"/>
                <a:pathLst>
                  <a:path w="145" h="905">
                    <a:moveTo>
                      <a:pt x="116" y="905"/>
                    </a:moveTo>
                    <a:cubicBezTo>
                      <a:pt x="116" y="905"/>
                      <a:pt x="145" y="116"/>
                      <a:pt x="142" y="58"/>
                    </a:cubicBezTo>
                    <a:cubicBezTo>
                      <a:pt x="139" y="0"/>
                      <a:pt x="22" y="47"/>
                      <a:pt x="11" y="157"/>
                    </a:cubicBezTo>
                    <a:cubicBezTo>
                      <a:pt x="0" y="267"/>
                      <a:pt x="28" y="841"/>
                      <a:pt x="116" y="905"/>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2" name="Freeform 56">
                <a:extLst>
                  <a:ext uri="{FF2B5EF4-FFF2-40B4-BE49-F238E27FC236}">
                    <a16:creationId xmlns="" xmlns:a16="http://schemas.microsoft.com/office/drawing/2014/main" id="{007C6F1D-7197-4E24-BF7F-2679D276BC80}"/>
                  </a:ext>
                </a:extLst>
              </p:cNvPr>
              <p:cNvSpPr>
                <a:spLocks/>
              </p:cNvSpPr>
              <p:nvPr/>
            </p:nvSpPr>
            <p:spPr bwMode="auto">
              <a:xfrm>
                <a:off x="9154456" y="4142226"/>
                <a:ext cx="80963" cy="361950"/>
              </a:xfrm>
              <a:custGeom>
                <a:avLst/>
                <a:gdLst>
                  <a:gd name="T0" fmla="*/ 208 w 343"/>
                  <a:gd name="T1" fmla="*/ 1375 h 1516"/>
                  <a:gd name="T2" fmla="*/ 299 w 343"/>
                  <a:gd name="T3" fmla="*/ 316 h 1516"/>
                  <a:gd name="T4" fmla="*/ 156 w 343"/>
                  <a:gd name="T5" fmla="*/ 169 h 1516"/>
                  <a:gd name="T6" fmla="*/ 2 w 343"/>
                  <a:gd name="T7" fmla="*/ 1349 h 1516"/>
                  <a:gd name="T8" fmla="*/ 208 w 343"/>
                  <a:gd name="T9" fmla="*/ 1375 h 1516"/>
                </a:gdLst>
                <a:ahLst/>
                <a:cxnLst>
                  <a:cxn ang="0">
                    <a:pos x="T0" y="T1"/>
                  </a:cxn>
                  <a:cxn ang="0">
                    <a:pos x="T2" y="T3"/>
                  </a:cxn>
                  <a:cxn ang="0">
                    <a:pos x="T4" y="T5"/>
                  </a:cxn>
                  <a:cxn ang="0">
                    <a:pos x="T6" y="T7"/>
                  </a:cxn>
                  <a:cxn ang="0">
                    <a:pos x="T8" y="T9"/>
                  </a:cxn>
                </a:cxnLst>
                <a:rect l="0" t="0" r="r" b="b"/>
                <a:pathLst>
                  <a:path w="343" h="1516">
                    <a:moveTo>
                      <a:pt x="208" y="1375"/>
                    </a:moveTo>
                    <a:cubicBezTo>
                      <a:pt x="208" y="1375"/>
                      <a:pt x="260" y="501"/>
                      <a:pt x="299" y="316"/>
                    </a:cubicBezTo>
                    <a:cubicBezTo>
                      <a:pt x="343" y="106"/>
                      <a:pt x="173" y="0"/>
                      <a:pt x="156" y="169"/>
                    </a:cubicBezTo>
                    <a:cubicBezTo>
                      <a:pt x="139" y="337"/>
                      <a:pt x="5" y="1305"/>
                      <a:pt x="2" y="1349"/>
                    </a:cubicBezTo>
                    <a:cubicBezTo>
                      <a:pt x="0" y="1393"/>
                      <a:pt x="150" y="1516"/>
                      <a:pt x="208" y="137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3" name="Freeform 57">
                <a:extLst>
                  <a:ext uri="{FF2B5EF4-FFF2-40B4-BE49-F238E27FC236}">
                    <a16:creationId xmlns="" xmlns:a16="http://schemas.microsoft.com/office/drawing/2014/main" id="{B97EBB1B-3215-4F14-9EEC-BB4ED78D80B7}"/>
                  </a:ext>
                </a:extLst>
              </p:cNvPr>
              <p:cNvSpPr>
                <a:spLocks/>
              </p:cNvSpPr>
              <p:nvPr/>
            </p:nvSpPr>
            <p:spPr bwMode="auto">
              <a:xfrm>
                <a:off x="9108419" y="4148576"/>
                <a:ext cx="106363" cy="428625"/>
              </a:xfrm>
              <a:custGeom>
                <a:avLst/>
                <a:gdLst>
                  <a:gd name="T0" fmla="*/ 336 w 447"/>
                  <a:gd name="T1" fmla="*/ 1411 h 1793"/>
                  <a:gd name="T2" fmla="*/ 409 w 447"/>
                  <a:gd name="T3" fmla="*/ 274 h 1793"/>
                  <a:gd name="T4" fmla="*/ 297 w 447"/>
                  <a:gd name="T5" fmla="*/ 174 h 1793"/>
                  <a:gd name="T6" fmla="*/ 60 w 447"/>
                  <a:gd name="T7" fmla="*/ 1218 h 1793"/>
                  <a:gd name="T8" fmla="*/ 182 w 447"/>
                  <a:gd name="T9" fmla="*/ 1793 h 1793"/>
                  <a:gd name="T10" fmla="*/ 336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336" y="1411"/>
                    </a:moveTo>
                    <a:cubicBezTo>
                      <a:pt x="336" y="1411"/>
                      <a:pt x="349" y="462"/>
                      <a:pt x="409" y="274"/>
                    </a:cubicBezTo>
                    <a:cubicBezTo>
                      <a:pt x="447" y="154"/>
                      <a:pt x="355" y="0"/>
                      <a:pt x="297" y="174"/>
                    </a:cubicBezTo>
                    <a:cubicBezTo>
                      <a:pt x="266" y="266"/>
                      <a:pt x="136" y="886"/>
                      <a:pt x="60" y="1218"/>
                    </a:cubicBezTo>
                    <a:cubicBezTo>
                      <a:pt x="0" y="1476"/>
                      <a:pt x="184" y="1767"/>
                      <a:pt x="182" y="1793"/>
                    </a:cubicBezTo>
                    <a:cubicBezTo>
                      <a:pt x="182" y="1793"/>
                      <a:pt x="286" y="1558"/>
                      <a:pt x="336" y="1411"/>
                    </a:cubicBezTo>
                    <a:close/>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4" name="Freeform 58">
                <a:extLst>
                  <a:ext uri="{FF2B5EF4-FFF2-40B4-BE49-F238E27FC236}">
                    <a16:creationId xmlns="" xmlns:a16="http://schemas.microsoft.com/office/drawing/2014/main" id="{A432A313-7D72-4D5D-8430-0BFEA6C2636F}"/>
                  </a:ext>
                </a:extLst>
              </p:cNvPr>
              <p:cNvSpPr>
                <a:spLocks/>
              </p:cNvSpPr>
              <p:nvPr/>
            </p:nvSpPr>
            <p:spPr bwMode="auto">
              <a:xfrm>
                <a:off x="9117944" y="4205726"/>
                <a:ext cx="107950" cy="428625"/>
              </a:xfrm>
              <a:custGeom>
                <a:avLst/>
                <a:gdLst>
                  <a:gd name="T0" fmla="*/ 259 w 453"/>
                  <a:gd name="T1" fmla="*/ 1745 h 1798"/>
                  <a:gd name="T2" fmla="*/ 1 w 453"/>
                  <a:gd name="T3" fmla="*/ 1533 h 1798"/>
                  <a:gd name="T4" fmla="*/ 304 w 453"/>
                  <a:gd name="T5" fmla="*/ 133 h 1798"/>
                  <a:gd name="T6" fmla="*/ 411 w 453"/>
                  <a:gd name="T7" fmla="*/ 247 h 1798"/>
                  <a:gd name="T8" fmla="*/ 390 w 453"/>
                  <a:gd name="T9" fmla="*/ 981 h 1798"/>
                  <a:gd name="T10" fmla="*/ 259 w 453"/>
                  <a:gd name="T11" fmla="*/ 1745 h 1798"/>
                </a:gdLst>
                <a:ahLst/>
                <a:cxnLst>
                  <a:cxn ang="0">
                    <a:pos x="T0" y="T1"/>
                  </a:cxn>
                  <a:cxn ang="0">
                    <a:pos x="T2" y="T3"/>
                  </a:cxn>
                  <a:cxn ang="0">
                    <a:pos x="T4" y="T5"/>
                  </a:cxn>
                  <a:cxn ang="0">
                    <a:pos x="T6" y="T7"/>
                  </a:cxn>
                  <a:cxn ang="0">
                    <a:pos x="T8" y="T9"/>
                  </a:cxn>
                  <a:cxn ang="0">
                    <a:pos x="T10" y="T11"/>
                  </a:cxn>
                </a:cxnLst>
                <a:rect l="0" t="0" r="r" b="b"/>
                <a:pathLst>
                  <a:path w="453" h="1798">
                    <a:moveTo>
                      <a:pt x="259" y="1745"/>
                    </a:moveTo>
                    <a:cubicBezTo>
                      <a:pt x="82" y="1798"/>
                      <a:pt x="2" y="1736"/>
                      <a:pt x="1" y="1533"/>
                    </a:cubicBezTo>
                    <a:cubicBezTo>
                      <a:pt x="0" y="1330"/>
                      <a:pt x="302" y="267"/>
                      <a:pt x="304" y="133"/>
                    </a:cubicBezTo>
                    <a:cubicBezTo>
                      <a:pt x="305" y="0"/>
                      <a:pt x="418" y="130"/>
                      <a:pt x="411" y="247"/>
                    </a:cubicBezTo>
                    <a:cubicBezTo>
                      <a:pt x="405" y="364"/>
                      <a:pt x="357" y="824"/>
                      <a:pt x="390" y="981"/>
                    </a:cubicBezTo>
                    <a:cubicBezTo>
                      <a:pt x="422" y="1138"/>
                      <a:pt x="453" y="1686"/>
                      <a:pt x="259" y="1745"/>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5" name="Freeform 59">
                <a:extLst>
                  <a:ext uri="{FF2B5EF4-FFF2-40B4-BE49-F238E27FC236}">
                    <a16:creationId xmlns="" xmlns:a16="http://schemas.microsoft.com/office/drawing/2014/main" id="{692A2808-AF01-40FE-BD90-C64EFD2BCB7E}"/>
                  </a:ext>
                </a:extLst>
              </p:cNvPr>
              <p:cNvSpPr>
                <a:spLocks/>
              </p:cNvSpPr>
              <p:nvPr/>
            </p:nvSpPr>
            <p:spPr bwMode="auto">
              <a:xfrm>
                <a:off x="9219544" y="4296213"/>
                <a:ext cx="33338" cy="217488"/>
              </a:xfrm>
              <a:custGeom>
                <a:avLst/>
                <a:gdLst>
                  <a:gd name="T0" fmla="*/ 30 w 145"/>
                  <a:gd name="T1" fmla="*/ 905 h 905"/>
                  <a:gd name="T2" fmla="*/ 3 w 145"/>
                  <a:gd name="T3" fmla="*/ 58 h 905"/>
                  <a:gd name="T4" fmla="*/ 135 w 145"/>
                  <a:gd name="T5" fmla="*/ 157 h 905"/>
                  <a:gd name="T6" fmla="*/ 30 w 145"/>
                  <a:gd name="T7" fmla="*/ 905 h 905"/>
                </a:gdLst>
                <a:ahLst/>
                <a:cxnLst>
                  <a:cxn ang="0">
                    <a:pos x="T0" y="T1"/>
                  </a:cxn>
                  <a:cxn ang="0">
                    <a:pos x="T2" y="T3"/>
                  </a:cxn>
                  <a:cxn ang="0">
                    <a:pos x="T4" y="T5"/>
                  </a:cxn>
                  <a:cxn ang="0">
                    <a:pos x="T6" y="T7"/>
                  </a:cxn>
                </a:cxnLst>
                <a:rect l="0" t="0" r="r" b="b"/>
                <a:pathLst>
                  <a:path w="145" h="905">
                    <a:moveTo>
                      <a:pt x="30" y="905"/>
                    </a:moveTo>
                    <a:cubicBezTo>
                      <a:pt x="30" y="905"/>
                      <a:pt x="0" y="116"/>
                      <a:pt x="3" y="58"/>
                    </a:cubicBezTo>
                    <a:cubicBezTo>
                      <a:pt x="6" y="0"/>
                      <a:pt x="124" y="47"/>
                      <a:pt x="135" y="157"/>
                    </a:cubicBezTo>
                    <a:cubicBezTo>
                      <a:pt x="145" y="267"/>
                      <a:pt x="117" y="841"/>
                      <a:pt x="30" y="90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6" name="Freeform 60">
                <a:extLst>
                  <a:ext uri="{FF2B5EF4-FFF2-40B4-BE49-F238E27FC236}">
                    <a16:creationId xmlns="" xmlns:a16="http://schemas.microsoft.com/office/drawing/2014/main" id="{550A76B4-7685-423D-9017-54EE2FB55FE5}"/>
                  </a:ext>
                </a:extLst>
              </p:cNvPr>
              <p:cNvSpPr>
                <a:spLocks/>
              </p:cNvSpPr>
              <p:nvPr/>
            </p:nvSpPr>
            <p:spPr bwMode="auto">
              <a:xfrm>
                <a:off x="9206844" y="4142226"/>
                <a:ext cx="82550" cy="361950"/>
              </a:xfrm>
              <a:custGeom>
                <a:avLst/>
                <a:gdLst>
                  <a:gd name="T0" fmla="*/ 135 w 344"/>
                  <a:gd name="T1" fmla="*/ 1374 h 1516"/>
                  <a:gd name="T2" fmla="*/ 44 w 344"/>
                  <a:gd name="T3" fmla="*/ 316 h 1516"/>
                  <a:gd name="T4" fmla="*/ 188 w 344"/>
                  <a:gd name="T5" fmla="*/ 168 h 1516"/>
                  <a:gd name="T6" fmla="*/ 341 w 344"/>
                  <a:gd name="T7" fmla="*/ 1349 h 1516"/>
                  <a:gd name="T8" fmla="*/ 135 w 344"/>
                  <a:gd name="T9" fmla="*/ 1374 h 1516"/>
                </a:gdLst>
                <a:ahLst/>
                <a:cxnLst>
                  <a:cxn ang="0">
                    <a:pos x="T0" y="T1"/>
                  </a:cxn>
                  <a:cxn ang="0">
                    <a:pos x="T2" y="T3"/>
                  </a:cxn>
                  <a:cxn ang="0">
                    <a:pos x="T4" y="T5"/>
                  </a:cxn>
                  <a:cxn ang="0">
                    <a:pos x="T6" y="T7"/>
                  </a:cxn>
                  <a:cxn ang="0">
                    <a:pos x="T8" y="T9"/>
                  </a:cxn>
                </a:cxnLst>
                <a:rect l="0" t="0" r="r" b="b"/>
                <a:pathLst>
                  <a:path w="344" h="1516">
                    <a:moveTo>
                      <a:pt x="135" y="1374"/>
                    </a:moveTo>
                    <a:cubicBezTo>
                      <a:pt x="135" y="1374"/>
                      <a:pt x="83" y="501"/>
                      <a:pt x="44" y="316"/>
                    </a:cubicBezTo>
                    <a:cubicBezTo>
                      <a:pt x="0" y="106"/>
                      <a:pt x="171" y="0"/>
                      <a:pt x="188" y="168"/>
                    </a:cubicBezTo>
                    <a:cubicBezTo>
                      <a:pt x="205" y="337"/>
                      <a:pt x="338" y="1305"/>
                      <a:pt x="341" y="1349"/>
                    </a:cubicBezTo>
                    <a:cubicBezTo>
                      <a:pt x="344" y="1393"/>
                      <a:pt x="193" y="1516"/>
                      <a:pt x="135" y="137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7" name="Freeform 61">
                <a:extLst>
                  <a:ext uri="{FF2B5EF4-FFF2-40B4-BE49-F238E27FC236}">
                    <a16:creationId xmlns="" xmlns:a16="http://schemas.microsoft.com/office/drawing/2014/main" id="{AF0B31A9-2173-4767-88D3-608D31E15AD8}"/>
                  </a:ext>
                </a:extLst>
              </p:cNvPr>
              <p:cNvSpPr>
                <a:spLocks/>
              </p:cNvSpPr>
              <p:nvPr/>
            </p:nvSpPr>
            <p:spPr bwMode="auto">
              <a:xfrm>
                <a:off x="9227481" y="4148576"/>
                <a:ext cx="106363" cy="428625"/>
              </a:xfrm>
              <a:custGeom>
                <a:avLst/>
                <a:gdLst>
                  <a:gd name="T0" fmla="*/ 110 w 447"/>
                  <a:gd name="T1" fmla="*/ 1411 h 1793"/>
                  <a:gd name="T2" fmla="*/ 38 w 447"/>
                  <a:gd name="T3" fmla="*/ 274 h 1793"/>
                  <a:gd name="T4" fmla="*/ 150 w 447"/>
                  <a:gd name="T5" fmla="*/ 174 h 1793"/>
                  <a:gd name="T6" fmla="*/ 387 w 447"/>
                  <a:gd name="T7" fmla="*/ 1218 h 1793"/>
                  <a:gd name="T8" fmla="*/ 265 w 447"/>
                  <a:gd name="T9" fmla="*/ 1793 h 1793"/>
                  <a:gd name="T10" fmla="*/ 110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110" y="1411"/>
                    </a:moveTo>
                    <a:cubicBezTo>
                      <a:pt x="110" y="1411"/>
                      <a:pt x="98" y="462"/>
                      <a:pt x="38" y="274"/>
                    </a:cubicBezTo>
                    <a:cubicBezTo>
                      <a:pt x="0" y="154"/>
                      <a:pt x="92" y="0"/>
                      <a:pt x="150" y="174"/>
                    </a:cubicBezTo>
                    <a:cubicBezTo>
                      <a:pt x="181" y="266"/>
                      <a:pt x="310" y="886"/>
                      <a:pt x="387" y="1218"/>
                    </a:cubicBezTo>
                    <a:cubicBezTo>
                      <a:pt x="447" y="1476"/>
                      <a:pt x="263" y="1767"/>
                      <a:pt x="265" y="1793"/>
                    </a:cubicBezTo>
                    <a:cubicBezTo>
                      <a:pt x="265" y="1793"/>
                      <a:pt x="161" y="1558"/>
                      <a:pt x="110" y="1411"/>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8" name="Freeform 62">
                <a:extLst>
                  <a:ext uri="{FF2B5EF4-FFF2-40B4-BE49-F238E27FC236}">
                    <a16:creationId xmlns="" xmlns:a16="http://schemas.microsoft.com/office/drawing/2014/main" id="{B7F9C537-A0F4-4797-B156-DF8E6858BE8C}"/>
                  </a:ext>
                </a:extLst>
              </p:cNvPr>
              <p:cNvSpPr>
                <a:spLocks/>
              </p:cNvSpPr>
              <p:nvPr/>
            </p:nvSpPr>
            <p:spPr bwMode="auto">
              <a:xfrm>
                <a:off x="9216369" y="4205726"/>
                <a:ext cx="107950" cy="428625"/>
              </a:xfrm>
              <a:custGeom>
                <a:avLst/>
                <a:gdLst>
                  <a:gd name="T0" fmla="*/ 194 w 452"/>
                  <a:gd name="T1" fmla="*/ 1746 h 1799"/>
                  <a:gd name="T2" fmla="*/ 451 w 452"/>
                  <a:gd name="T3" fmla="*/ 1534 h 1799"/>
                  <a:gd name="T4" fmla="*/ 149 w 452"/>
                  <a:gd name="T5" fmla="*/ 134 h 1799"/>
                  <a:gd name="T6" fmla="*/ 41 w 452"/>
                  <a:gd name="T7" fmla="*/ 248 h 1799"/>
                  <a:gd name="T8" fmla="*/ 63 w 452"/>
                  <a:gd name="T9" fmla="*/ 982 h 1799"/>
                  <a:gd name="T10" fmla="*/ 194 w 452"/>
                  <a:gd name="T11" fmla="*/ 1746 h 1799"/>
                </a:gdLst>
                <a:ahLst/>
                <a:cxnLst>
                  <a:cxn ang="0">
                    <a:pos x="T0" y="T1"/>
                  </a:cxn>
                  <a:cxn ang="0">
                    <a:pos x="T2" y="T3"/>
                  </a:cxn>
                  <a:cxn ang="0">
                    <a:pos x="T4" y="T5"/>
                  </a:cxn>
                  <a:cxn ang="0">
                    <a:pos x="T6" y="T7"/>
                  </a:cxn>
                  <a:cxn ang="0">
                    <a:pos x="T8" y="T9"/>
                  </a:cxn>
                  <a:cxn ang="0">
                    <a:pos x="T10" y="T11"/>
                  </a:cxn>
                </a:cxnLst>
                <a:rect l="0" t="0" r="r" b="b"/>
                <a:pathLst>
                  <a:path w="452" h="1799">
                    <a:moveTo>
                      <a:pt x="194" y="1746"/>
                    </a:moveTo>
                    <a:cubicBezTo>
                      <a:pt x="370" y="1799"/>
                      <a:pt x="450" y="1736"/>
                      <a:pt x="451" y="1534"/>
                    </a:cubicBezTo>
                    <a:cubicBezTo>
                      <a:pt x="452" y="1331"/>
                      <a:pt x="150" y="267"/>
                      <a:pt x="149" y="134"/>
                    </a:cubicBezTo>
                    <a:cubicBezTo>
                      <a:pt x="147" y="0"/>
                      <a:pt x="34" y="131"/>
                      <a:pt x="41" y="248"/>
                    </a:cubicBezTo>
                    <a:cubicBezTo>
                      <a:pt x="48" y="365"/>
                      <a:pt x="95" y="825"/>
                      <a:pt x="63" y="982"/>
                    </a:cubicBezTo>
                    <a:cubicBezTo>
                      <a:pt x="30" y="1139"/>
                      <a:pt x="0" y="1686"/>
                      <a:pt x="194" y="1746"/>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9" name="Freeform 63">
                <a:extLst>
                  <a:ext uri="{FF2B5EF4-FFF2-40B4-BE49-F238E27FC236}">
                    <a16:creationId xmlns="" xmlns:a16="http://schemas.microsoft.com/office/drawing/2014/main" id="{A4612362-3408-431D-94A7-C7512A95298E}"/>
                  </a:ext>
                </a:extLst>
              </p:cNvPr>
              <p:cNvSpPr>
                <a:spLocks/>
              </p:cNvSpPr>
              <p:nvPr/>
            </p:nvSpPr>
            <p:spPr bwMode="auto">
              <a:xfrm>
                <a:off x="9306856" y="3993001"/>
                <a:ext cx="520700" cy="671513"/>
              </a:xfrm>
              <a:custGeom>
                <a:avLst/>
                <a:gdLst>
                  <a:gd name="T0" fmla="*/ 1720 w 2178"/>
                  <a:gd name="T1" fmla="*/ 188 h 2810"/>
                  <a:gd name="T2" fmla="*/ 2109 w 2178"/>
                  <a:gd name="T3" fmla="*/ 1939 h 2810"/>
                  <a:gd name="T4" fmla="*/ 1408 w 2178"/>
                  <a:gd name="T5" fmla="*/ 2718 h 2810"/>
                  <a:gd name="T6" fmla="*/ 63 w 2178"/>
                  <a:gd name="T7" fmla="*/ 2757 h 2810"/>
                  <a:gd name="T8" fmla="*/ 0 w 2178"/>
                  <a:gd name="T9" fmla="*/ 2000 h 2810"/>
                  <a:gd name="T10" fmla="*/ 205 w 2178"/>
                  <a:gd name="T11" fmla="*/ 1834 h 2810"/>
                  <a:gd name="T12" fmla="*/ 1174 w 2178"/>
                  <a:gd name="T13" fmla="*/ 1763 h 2810"/>
                  <a:gd name="T14" fmla="*/ 1347 w 2178"/>
                  <a:gd name="T15" fmla="*/ 585 h 2810"/>
                  <a:gd name="T16" fmla="*/ 1720 w 2178"/>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8" h="2810">
                    <a:moveTo>
                      <a:pt x="1720" y="188"/>
                    </a:moveTo>
                    <a:cubicBezTo>
                      <a:pt x="1883" y="501"/>
                      <a:pt x="2057" y="1595"/>
                      <a:pt x="2109" y="1939"/>
                    </a:cubicBezTo>
                    <a:cubicBezTo>
                      <a:pt x="2178" y="2402"/>
                      <a:pt x="1706" y="2671"/>
                      <a:pt x="1408" y="2718"/>
                    </a:cubicBezTo>
                    <a:cubicBezTo>
                      <a:pt x="932" y="2793"/>
                      <a:pt x="116" y="2810"/>
                      <a:pt x="63" y="2757"/>
                    </a:cubicBezTo>
                    <a:cubicBezTo>
                      <a:pt x="11" y="2705"/>
                      <a:pt x="0" y="2124"/>
                      <a:pt x="0" y="2000"/>
                    </a:cubicBezTo>
                    <a:cubicBezTo>
                      <a:pt x="0" y="1877"/>
                      <a:pt x="92" y="1857"/>
                      <a:pt x="205" y="1834"/>
                    </a:cubicBezTo>
                    <a:cubicBezTo>
                      <a:pt x="307" y="1813"/>
                      <a:pt x="786" y="1857"/>
                      <a:pt x="1174" y="1763"/>
                    </a:cubicBezTo>
                    <a:cubicBezTo>
                      <a:pt x="1240" y="1564"/>
                      <a:pt x="1315" y="823"/>
                      <a:pt x="1347" y="585"/>
                    </a:cubicBezTo>
                    <a:cubicBezTo>
                      <a:pt x="1373" y="396"/>
                      <a:pt x="1622" y="0"/>
                      <a:pt x="1720"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0" name="Freeform 64">
                <a:extLst>
                  <a:ext uri="{FF2B5EF4-FFF2-40B4-BE49-F238E27FC236}">
                    <a16:creationId xmlns="" xmlns:a16="http://schemas.microsoft.com/office/drawing/2014/main" id="{1472C5D5-8019-4204-9883-115785E6C861}"/>
                  </a:ext>
                </a:extLst>
              </p:cNvPr>
              <p:cNvSpPr>
                <a:spLocks/>
              </p:cNvSpPr>
              <p:nvPr/>
            </p:nvSpPr>
            <p:spPr bwMode="auto">
              <a:xfrm>
                <a:off x="9306856" y="4454963"/>
                <a:ext cx="192088" cy="206375"/>
              </a:xfrm>
              <a:custGeom>
                <a:avLst/>
                <a:gdLst>
                  <a:gd name="T0" fmla="*/ 0 w 800"/>
                  <a:gd name="T1" fmla="*/ 65 h 861"/>
                  <a:gd name="T2" fmla="*/ 63 w 800"/>
                  <a:gd name="T3" fmla="*/ 823 h 861"/>
                  <a:gd name="T4" fmla="*/ 800 w 800"/>
                  <a:gd name="T5" fmla="*/ 842 h 861"/>
                  <a:gd name="T6" fmla="*/ 169 w 800"/>
                  <a:gd name="T7" fmla="*/ 753 h 861"/>
                  <a:gd name="T8" fmla="*/ 0 w 800"/>
                  <a:gd name="T9" fmla="*/ 65 h 861"/>
                </a:gdLst>
                <a:ahLst/>
                <a:cxnLst>
                  <a:cxn ang="0">
                    <a:pos x="T0" y="T1"/>
                  </a:cxn>
                  <a:cxn ang="0">
                    <a:pos x="T2" y="T3"/>
                  </a:cxn>
                  <a:cxn ang="0">
                    <a:pos x="T4" y="T5"/>
                  </a:cxn>
                  <a:cxn ang="0">
                    <a:pos x="T6" y="T7"/>
                  </a:cxn>
                  <a:cxn ang="0">
                    <a:pos x="T8" y="T9"/>
                  </a:cxn>
                </a:cxnLst>
                <a:rect l="0" t="0" r="r" b="b"/>
                <a:pathLst>
                  <a:path w="800" h="861">
                    <a:moveTo>
                      <a:pt x="0" y="65"/>
                    </a:moveTo>
                    <a:cubicBezTo>
                      <a:pt x="0" y="189"/>
                      <a:pt x="11" y="770"/>
                      <a:pt x="63" y="823"/>
                    </a:cubicBezTo>
                    <a:cubicBezTo>
                      <a:pt x="96" y="856"/>
                      <a:pt x="435" y="861"/>
                      <a:pt x="800" y="842"/>
                    </a:cubicBezTo>
                    <a:cubicBezTo>
                      <a:pt x="594" y="835"/>
                      <a:pt x="341" y="828"/>
                      <a:pt x="169" y="753"/>
                    </a:cubicBezTo>
                    <a:cubicBezTo>
                      <a:pt x="0" y="680"/>
                      <a:pt x="0" y="0"/>
                      <a:pt x="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1" name="Freeform 65">
                <a:extLst>
                  <a:ext uri="{FF2B5EF4-FFF2-40B4-BE49-F238E27FC236}">
                    <a16:creationId xmlns="" xmlns:a16="http://schemas.microsoft.com/office/drawing/2014/main" id="{53DA6B11-1446-4BDA-BCC9-49C60B258ADA}"/>
                  </a:ext>
                </a:extLst>
              </p:cNvPr>
              <p:cNvSpPr>
                <a:spLocks/>
              </p:cNvSpPr>
              <p:nvPr/>
            </p:nvSpPr>
            <p:spPr bwMode="auto">
              <a:xfrm>
                <a:off x="9565619" y="4340663"/>
                <a:ext cx="261938" cy="311150"/>
              </a:xfrm>
              <a:custGeom>
                <a:avLst/>
                <a:gdLst>
                  <a:gd name="T0" fmla="*/ 1025 w 1094"/>
                  <a:gd name="T1" fmla="*/ 483 h 1300"/>
                  <a:gd name="T2" fmla="*/ 947 w 1094"/>
                  <a:gd name="T3" fmla="*/ 0 h 1300"/>
                  <a:gd name="T4" fmla="*/ 646 w 1094"/>
                  <a:gd name="T5" fmla="*/ 1104 h 1300"/>
                  <a:gd name="T6" fmla="*/ 0 w 1094"/>
                  <a:gd name="T7" fmla="*/ 1300 h 1300"/>
                  <a:gd name="T8" fmla="*/ 324 w 1094"/>
                  <a:gd name="T9" fmla="*/ 1262 h 1300"/>
                  <a:gd name="T10" fmla="*/ 1025 w 1094"/>
                  <a:gd name="T11" fmla="*/ 483 h 1300"/>
                </a:gdLst>
                <a:ahLst/>
                <a:cxnLst>
                  <a:cxn ang="0">
                    <a:pos x="T0" y="T1"/>
                  </a:cxn>
                  <a:cxn ang="0">
                    <a:pos x="T2" y="T3"/>
                  </a:cxn>
                  <a:cxn ang="0">
                    <a:pos x="T4" y="T5"/>
                  </a:cxn>
                  <a:cxn ang="0">
                    <a:pos x="T6" y="T7"/>
                  </a:cxn>
                  <a:cxn ang="0">
                    <a:pos x="T8" y="T9"/>
                  </a:cxn>
                  <a:cxn ang="0">
                    <a:pos x="T10" y="T11"/>
                  </a:cxn>
                </a:cxnLst>
                <a:rect l="0" t="0" r="r" b="b"/>
                <a:pathLst>
                  <a:path w="1094" h="1300">
                    <a:moveTo>
                      <a:pt x="1025" y="483"/>
                    </a:moveTo>
                    <a:cubicBezTo>
                      <a:pt x="1009" y="378"/>
                      <a:pt x="982" y="202"/>
                      <a:pt x="947" y="0"/>
                    </a:cubicBezTo>
                    <a:cubicBezTo>
                      <a:pt x="966" y="459"/>
                      <a:pt x="1087" y="875"/>
                      <a:pt x="646" y="1104"/>
                    </a:cubicBezTo>
                    <a:cubicBezTo>
                      <a:pt x="528" y="1165"/>
                      <a:pt x="137" y="1276"/>
                      <a:pt x="0" y="1300"/>
                    </a:cubicBezTo>
                    <a:cubicBezTo>
                      <a:pt x="116" y="1290"/>
                      <a:pt x="227" y="1277"/>
                      <a:pt x="324" y="1262"/>
                    </a:cubicBezTo>
                    <a:cubicBezTo>
                      <a:pt x="622" y="1215"/>
                      <a:pt x="1094" y="946"/>
                      <a:pt x="102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2" name="Freeform 66">
                <a:extLst>
                  <a:ext uri="{FF2B5EF4-FFF2-40B4-BE49-F238E27FC236}">
                    <a16:creationId xmlns="" xmlns:a16="http://schemas.microsoft.com/office/drawing/2014/main" id="{4A1CE118-D1AC-49A1-9404-EFD4BC5F1F90}"/>
                  </a:ext>
                </a:extLst>
              </p:cNvPr>
              <p:cNvSpPr>
                <a:spLocks/>
              </p:cNvSpPr>
              <p:nvPr/>
            </p:nvSpPr>
            <p:spPr bwMode="auto">
              <a:xfrm>
                <a:off x="9529106" y="4104126"/>
                <a:ext cx="107950" cy="338138"/>
              </a:xfrm>
              <a:custGeom>
                <a:avLst/>
                <a:gdLst>
                  <a:gd name="T0" fmla="*/ 423 w 451"/>
                  <a:gd name="T1" fmla="*/ 1363 h 1413"/>
                  <a:gd name="T2" fmla="*/ 451 w 451"/>
                  <a:gd name="T3" fmla="*/ 0 h 1413"/>
                  <a:gd name="T4" fmla="*/ 416 w 451"/>
                  <a:gd name="T5" fmla="*/ 121 h 1413"/>
                  <a:gd name="T6" fmla="*/ 244 w 451"/>
                  <a:gd name="T7" fmla="*/ 1299 h 1413"/>
                  <a:gd name="T8" fmla="*/ 0 w 451"/>
                  <a:gd name="T9" fmla="*/ 1341 h 1413"/>
                  <a:gd name="T10" fmla="*/ 169 w 451"/>
                  <a:gd name="T11" fmla="*/ 1337 h 1413"/>
                  <a:gd name="T12" fmla="*/ 423 w 451"/>
                  <a:gd name="T13" fmla="*/ 1363 h 1413"/>
                </a:gdLst>
                <a:ahLst/>
                <a:cxnLst>
                  <a:cxn ang="0">
                    <a:pos x="T0" y="T1"/>
                  </a:cxn>
                  <a:cxn ang="0">
                    <a:pos x="T2" y="T3"/>
                  </a:cxn>
                  <a:cxn ang="0">
                    <a:pos x="T4" y="T5"/>
                  </a:cxn>
                  <a:cxn ang="0">
                    <a:pos x="T6" y="T7"/>
                  </a:cxn>
                  <a:cxn ang="0">
                    <a:pos x="T8" y="T9"/>
                  </a:cxn>
                  <a:cxn ang="0">
                    <a:pos x="T10" y="T11"/>
                  </a:cxn>
                  <a:cxn ang="0">
                    <a:pos x="T12" y="T13"/>
                  </a:cxn>
                </a:cxnLst>
                <a:rect l="0" t="0" r="r" b="b"/>
                <a:pathLst>
                  <a:path w="451" h="1413">
                    <a:moveTo>
                      <a:pt x="423" y="1363"/>
                    </a:moveTo>
                    <a:cubicBezTo>
                      <a:pt x="440" y="1413"/>
                      <a:pt x="356" y="563"/>
                      <a:pt x="451" y="0"/>
                    </a:cubicBezTo>
                    <a:cubicBezTo>
                      <a:pt x="433" y="44"/>
                      <a:pt x="421" y="86"/>
                      <a:pt x="416" y="121"/>
                    </a:cubicBezTo>
                    <a:cubicBezTo>
                      <a:pt x="384" y="359"/>
                      <a:pt x="308" y="1100"/>
                      <a:pt x="244" y="1299"/>
                    </a:cubicBezTo>
                    <a:cubicBezTo>
                      <a:pt x="165" y="1318"/>
                      <a:pt x="83" y="1332"/>
                      <a:pt x="0" y="1341"/>
                    </a:cubicBezTo>
                    <a:cubicBezTo>
                      <a:pt x="43" y="1364"/>
                      <a:pt x="71" y="1349"/>
                      <a:pt x="169" y="1337"/>
                    </a:cubicBezTo>
                    <a:cubicBezTo>
                      <a:pt x="270" y="1324"/>
                      <a:pt x="405" y="1313"/>
                      <a:pt x="423" y="1363"/>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3" name="Freeform 67">
                <a:extLst>
                  <a:ext uri="{FF2B5EF4-FFF2-40B4-BE49-F238E27FC236}">
                    <a16:creationId xmlns="" xmlns:a16="http://schemas.microsoft.com/office/drawing/2014/main" id="{64CB6FDB-C9C5-4C0E-9849-9A73D45C223F}"/>
                  </a:ext>
                </a:extLst>
              </p:cNvPr>
              <p:cNvSpPr>
                <a:spLocks/>
              </p:cNvSpPr>
              <p:nvPr/>
            </p:nvSpPr>
            <p:spPr bwMode="auto">
              <a:xfrm>
                <a:off x="8616294" y="3993001"/>
                <a:ext cx="519113" cy="671513"/>
              </a:xfrm>
              <a:custGeom>
                <a:avLst/>
                <a:gdLst>
                  <a:gd name="T0" fmla="*/ 457 w 2177"/>
                  <a:gd name="T1" fmla="*/ 188 h 2810"/>
                  <a:gd name="T2" fmla="*/ 68 w 2177"/>
                  <a:gd name="T3" fmla="*/ 1939 h 2810"/>
                  <a:gd name="T4" fmla="*/ 770 w 2177"/>
                  <a:gd name="T5" fmla="*/ 2718 h 2810"/>
                  <a:gd name="T6" fmla="*/ 2114 w 2177"/>
                  <a:gd name="T7" fmla="*/ 2757 h 2810"/>
                  <a:gd name="T8" fmla="*/ 2177 w 2177"/>
                  <a:gd name="T9" fmla="*/ 2000 h 2810"/>
                  <a:gd name="T10" fmla="*/ 1972 w 2177"/>
                  <a:gd name="T11" fmla="*/ 1834 h 2810"/>
                  <a:gd name="T12" fmla="*/ 1003 w 2177"/>
                  <a:gd name="T13" fmla="*/ 1763 h 2810"/>
                  <a:gd name="T14" fmla="*/ 830 w 2177"/>
                  <a:gd name="T15" fmla="*/ 585 h 2810"/>
                  <a:gd name="T16" fmla="*/ 457 w 2177"/>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2810">
                    <a:moveTo>
                      <a:pt x="457" y="188"/>
                    </a:moveTo>
                    <a:cubicBezTo>
                      <a:pt x="295" y="501"/>
                      <a:pt x="120" y="1595"/>
                      <a:pt x="68" y="1939"/>
                    </a:cubicBezTo>
                    <a:cubicBezTo>
                      <a:pt x="0" y="2402"/>
                      <a:pt x="471" y="2671"/>
                      <a:pt x="770" y="2718"/>
                    </a:cubicBezTo>
                    <a:cubicBezTo>
                      <a:pt x="1245" y="2793"/>
                      <a:pt x="2062" y="2810"/>
                      <a:pt x="2114" y="2757"/>
                    </a:cubicBezTo>
                    <a:cubicBezTo>
                      <a:pt x="2166" y="2705"/>
                      <a:pt x="2177" y="2124"/>
                      <a:pt x="2177" y="2000"/>
                    </a:cubicBezTo>
                    <a:cubicBezTo>
                      <a:pt x="2177" y="1877"/>
                      <a:pt x="2085" y="1857"/>
                      <a:pt x="1972" y="1834"/>
                    </a:cubicBezTo>
                    <a:cubicBezTo>
                      <a:pt x="1870" y="1813"/>
                      <a:pt x="1391" y="1857"/>
                      <a:pt x="1003" y="1763"/>
                    </a:cubicBezTo>
                    <a:cubicBezTo>
                      <a:pt x="938" y="1564"/>
                      <a:pt x="863" y="823"/>
                      <a:pt x="830" y="585"/>
                    </a:cubicBezTo>
                    <a:cubicBezTo>
                      <a:pt x="805" y="396"/>
                      <a:pt x="555" y="0"/>
                      <a:pt x="457"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4" name="Freeform 68">
                <a:extLst>
                  <a:ext uri="{FF2B5EF4-FFF2-40B4-BE49-F238E27FC236}">
                    <a16:creationId xmlns="" xmlns:a16="http://schemas.microsoft.com/office/drawing/2014/main" id="{E1453316-1B96-4FEB-9391-C5393CD7428D}"/>
                  </a:ext>
                </a:extLst>
              </p:cNvPr>
              <p:cNvSpPr>
                <a:spLocks/>
              </p:cNvSpPr>
              <p:nvPr/>
            </p:nvSpPr>
            <p:spPr bwMode="auto">
              <a:xfrm>
                <a:off x="8944906" y="4454963"/>
                <a:ext cx="190500" cy="206375"/>
              </a:xfrm>
              <a:custGeom>
                <a:avLst/>
                <a:gdLst>
                  <a:gd name="T0" fmla="*/ 800 w 800"/>
                  <a:gd name="T1" fmla="*/ 65 h 861"/>
                  <a:gd name="T2" fmla="*/ 737 w 800"/>
                  <a:gd name="T3" fmla="*/ 822 h 861"/>
                  <a:gd name="T4" fmla="*/ 0 w 800"/>
                  <a:gd name="T5" fmla="*/ 841 h 861"/>
                  <a:gd name="T6" fmla="*/ 632 w 800"/>
                  <a:gd name="T7" fmla="*/ 753 h 861"/>
                  <a:gd name="T8" fmla="*/ 800 w 800"/>
                  <a:gd name="T9" fmla="*/ 65 h 861"/>
                </a:gdLst>
                <a:ahLst/>
                <a:cxnLst>
                  <a:cxn ang="0">
                    <a:pos x="T0" y="T1"/>
                  </a:cxn>
                  <a:cxn ang="0">
                    <a:pos x="T2" y="T3"/>
                  </a:cxn>
                  <a:cxn ang="0">
                    <a:pos x="T4" y="T5"/>
                  </a:cxn>
                  <a:cxn ang="0">
                    <a:pos x="T6" y="T7"/>
                  </a:cxn>
                  <a:cxn ang="0">
                    <a:pos x="T8" y="T9"/>
                  </a:cxn>
                </a:cxnLst>
                <a:rect l="0" t="0" r="r" b="b"/>
                <a:pathLst>
                  <a:path w="800" h="861">
                    <a:moveTo>
                      <a:pt x="800" y="65"/>
                    </a:moveTo>
                    <a:cubicBezTo>
                      <a:pt x="800" y="189"/>
                      <a:pt x="789" y="770"/>
                      <a:pt x="737" y="822"/>
                    </a:cubicBezTo>
                    <a:cubicBezTo>
                      <a:pt x="704" y="855"/>
                      <a:pt x="365" y="861"/>
                      <a:pt x="0" y="841"/>
                    </a:cubicBezTo>
                    <a:cubicBezTo>
                      <a:pt x="206" y="835"/>
                      <a:pt x="459" y="828"/>
                      <a:pt x="632" y="753"/>
                    </a:cubicBezTo>
                    <a:cubicBezTo>
                      <a:pt x="800" y="680"/>
                      <a:pt x="800" y="0"/>
                      <a:pt x="80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5" name="Freeform 69">
                <a:extLst>
                  <a:ext uri="{FF2B5EF4-FFF2-40B4-BE49-F238E27FC236}">
                    <a16:creationId xmlns="" xmlns:a16="http://schemas.microsoft.com/office/drawing/2014/main" id="{F372C4F7-D89B-4469-A103-6E2288921929}"/>
                  </a:ext>
                </a:extLst>
              </p:cNvPr>
              <p:cNvSpPr>
                <a:spLocks/>
              </p:cNvSpPr>
              <p:nvPr/>
            </p:nvSpPr>
            <p:spPr bwMode="auto">
              <a:xfrm>
                <a:off x="8605181" y="4340663"/>
                <a:ext cx="271463" cy="311150"/>
              </a:xfrm>
              <a:custGeom>
                <a:avLst/>
                <a:gdLst>
                  <a:gd name="T0" fmla="*/ 115 w 1140"/>
                  <a:gd name="T1" fmla="*/ 483 h 1300"/>
                  <a:gd name="T2" fmla="*/ 193 w 1140"/>
                  <a:gd name="T3" fmla="*/ 0 h 1300"/>
                  <a:gd name="T4" fmla="*/ 494 w 1140"/>
                  <a:gd name="T5" fmla="*/ 1104 h 1300"/>
                  <a:gd name="T6" fmla="*/ 1140 w 1140"/>
                  <a:gd name="T7" fmla="*/ 1300 h 1300"/>
                  <a:gd name="T8" fmla="*/ 817 w 1140"/>
                  <a:gd name="T9" fmla="*/ 1262 h 1300"/>
                  <a:gd name="T10" fmla="*/ 115 w 1140"/>
                  <a:gd name="T11" fmla="*/ 483 h 1300"/>
                </a:gdLst>
                <a:ahLst/>
                <a:cxnLst>
                  <a:cxn ang="0">
                    <a:pos x="T0" y="T1"/>
                  </a:cxn>
                  <a:cxn ang="0">
                    <a:pos x="T2" y="T3"/>
                  </a:cxn>
                  <a:cxn ang="0">
                    <a:pos x="T4" y="T5"/>
                  </a:cxn>
                  <a:cxn ang="0">
                    <a:pos x="T6" y="T7"/>
                  </a:cxn>
                  <a:cxn ang="0">
                    <a:pos x="T8" y="T9"/>
                  </a:cxn>
                  <a:cxn ang="0">
                    <a:pos x="T10" y="T11"/>
                  </a:cxn>
                </a:cxnLst>
                <a:rect l="0" t="0" r="r" b="b"/>
                <a:pathLst>
                  <a:path w="1140" h="1300">
                    <a:moveTo>
                      <a:pt x="115" y="483"/>
                    </a:moveTo>
                    <a:cubicBezTo>
                      <a:pt x="131" y="378"/>
                      <a:pt x="158" y="202"/>
                      <a:pt x="193" y="0"/>
                    </a:cubicBezTo>
                    <a:cubicBezTo>
                      <a:pt x="174" y="459"/>
                      <a:pt x="0" y="781"/>
                      <a:pt x="494" y="1104"/>
                    </a:cubicBezTo>
                    <a:cubicBezTo>
                      <a:pt x="606" y="1177"/>
                      <a:pt x="1003" y="1276"/>
                      <a:pt x="1140" y="1300"/>
                    </a:cubicBezTo>
                    <a:cubicBezTo>
                      <a:pt x="1024" y="1290"/>
                      <a:pt x="914" y="1277"/>
                      <a:pt x="817" y="1262"/>
                    </a:cubicBezTo>
                    <a:cubicBezTo>
                      <a:pt x="518" y="1215"/>
                      <a:pt x="47" y="946"/>
                      <a:pt x="11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6" name="Freeform 70">
                <a:extLst>
                  <a:ext uri="{FF2B5EF4-FFF2-40B4-BE49-F238E27FC236}">
                    <a16:creationId xmlns="" xmlns:a16="http://schemas.microsoft.com/office/drawing/2014/main" id="{112BF1B2-C851-44F9-948D-739A46E45371}"/>
                  </a:ext>
                </a:extLst>
              </p:cNvPr>
              <p:cNvSpPr>
                <a:spLocks/>
              </p:cNvSpPr>
              <p:nvPr/>
            </p:nvSpPr>
            <p:spPr bwMode="auto">
              <a:xfrm>
                <a:off x="8805206" y="4104126"/>
                <a:ext cx="107950" cy="338138"/>
              </a:xfrm>
              <a:custGeom>
                <a:avLst/>
                <a:gdLst>
                  <a:gd name="T0" fmla="*/ 87 w 451"/>
                  <a:gd name="T1" fmla="*/ 1365 h 1416"/>
                  <a:gd name="T2" fmla="*/ 0 w 451"/>
                  <a:gd name="T3" fmla="*/ 0 h 1416"/>
                  <a:gd name="T4" fmla="*/ 35 w 451"/>
                  <a:gd name="T5" fmla="*/ 121 h 1416"/>
                  <a:gd name="T6" fmla="*/ 208 w 451"/>
                  <a:gd name="T7" fmla="*/ 1299 h 1416"/>
                  <a:gd name="T8" fmla="*/ 451 w 451"/>
                  <a:gd name="T9" fmla="*/ 1341 h 1416"/>
                  <a:gd name="T10" fmla="*/ 282 w 451"/>
                  <a:gd name="T11" fmla="*/ 1337 h 1416"/>
                  <a:gd name="T12" fmla="*/ 87 w 451"/>
                  <a:gd name="T13" fmla="*/ 1365 h 1416"/>
                </a:gdLst>
                <a:ahLst/>
                <a:cxnLst>
                  <a:cxn ang="0">
                    <a:pos x="T0" y="T1"/>
                  </a:cxn>
                  <a:cxn ang="0">
                    <a:pos x="T2" y="T3"/>
                  </a:cxn>
                  <a:cxn ang="0">
                    <a:pos x="T4" y="T5"/>
                  </a:cxn>
                  <a:cxn ang="0">
                    <a:pos x="T6" y="T7"/>
                  </a:cxn>
                  <a:cxn ang="0">
                    <a:pos x="T8" y="T9"/>
                  </a:cxn>
                  <a:cxn ang="0">
                    <a:pos x="T10" y="T11"/>
                  </a:cxn>
                  <a:cxn ang="0">
                    <a:pos x="T12" y="T13"/>
                  </a:cxn>
                </a:cxnLst>
                <a:rect l="0" t="0" r="r" b="b"/>
                <a:pathLst>
                  <a:path w="451" h="1416">
                    <a:moveTo>
                      <a:pt x="87" y="1365"/>
                    </a:moveTo>
                    <a:cubicBezTo>
                      <a:pt x="69" y="1416"/>
                      <a:pt x="95" y="563"/>
                      <a:pt x="0" y="0"/>
                    </a:cubicBezTo>
                    <a:cubicBezTo>
                      <a:pt x="18" y="44"/>
                      <a:pt x="30" y="86"/>
                      <a:pt x="35" y="121"/>
                    </a:cubicBezTo>
                    <a:cubicBezTo>
                      <a:pt x="68" y="359"/>
                      <a:pt x="143" y="1100"/>
                      <a:pt x="208" y="1299"/>
                    </a:cubicBezTo>
                    <a:cubicBezTo>
                      <a:pt x="286" y="1318"/>
                      <a:pt x="369" y="1332"/>
                      <a:pt x="451" y="1341"/>
                    </a:cubicBezTo>
                    <a:cubicBezTo>
                      <a:pt x="408" y="1364"/>
                      <a:pt x="380" y="1349"/>
                      <a:pt x="282" y="1337"/>
                    </a:cubicBezTo>
                    <a:cubicBezTo>
                      <a:pt x="182" y="1324"/>
                      <a:pt x="105" y="1315"/>
                      <a:pt x="87" y="13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15" name="Group 114">
              <a:extLst>
                <a:ext uri="{FF2B5EF4-FFF2-40B4-BE49-F238E27FC236}">
                  <a16:creationId xmlns="" xmlns:a16="http://schemas.microsoft.com/office/drawing/2014/main" id="{E40B61C7-4EE5-45AB-9641-4B4F4F972908}"/>
                </a:ext>
              </a:extLst>
            </p:cNvPr>
            <p:cNvGrpSpPr/>
            <p:nvPr/>
          </p:nvGrpSpPr>
          <p:grpSpPr>
            <a:xfrm>
              <a:off x="4549944" y="4036009"/>
              <a:ext cx="1316255" cy="1745939"/>
              <a:chOff x="1363006" y="810063"/>
              <a:chExt cx="3986213" cy="5672138"/>
            </a:xfrm>
          </p:grpSpPr>
          <p:sp>
            <p:nvSpPr>
              <p:cNvPr id="119" name="Oval 71">
                <a:extLst>
                  <a:ext uri="{FF2B5EF4-FFF2-40B4-BE49-F238E27FC236}">
                    <a16:creationId xmlns="" xmlns:a16="http://schemas.microsoft.com/office/drawing/2014/main" id="{919F9362-30B4-4A8E-A23C-1BE67F0FA80E}"/>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Rectangle 72">
                <a:extLst>
                  <a:ext uri="{FF2B5EF4-FFF2-40B4-BE49-F238E27FC236}">
                    <a16:creationId xmlns="" xmlns:a16="http://schemas.microsoft.com/office/drawing/2014/main" id="{2A4D7221-F19B-43C0-B5AA-07562DDCBAF2}"/>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73">
                <a:extLst>
                  <a:ext uri="{FF2B5EF4-FFF2-40B4-BE49-F238E27FC236}">
                    <a16:creationId xmlns="" xmlns:a16="http://schemas.microsoft.com/office/drawing/2014/main" id="{38C4400C-0661-4CAB-85C6-40E3C106A73B}"/>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74">
                <a:extLst>
                  <a:ext uri="{FF2B5EF4-FFF2-40B4-BE49-F238E27FC236}">
                    <a16:creationId xmlns="" xmlns:a16="http://schemas.microsoft.com/office/drawing/2014/main" id="{4F97E1F6-1E4C-4A78-B03D-10DFE47F4878}"/>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75">
                <a:extLst>
                  <a:ext uri="{FF2B5EF4-FFF2-40B4-BE49-F238E27FC236}">
                    <a16:creationId xmlns="" xmlns:a16="http://schemas.microsoft.com/office/drawing/2014/main" id="{5A2E3779-F775-498B-9751-441F0142B3E2}"/>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76">
                <a:extLst>
                  <a:ext uri="{FF2B5EF4-FFF2-40B4-BE49-F238E27FC236}">
                    <a16:creationId xmlns="" xmlns:a16="http://schemas.microsoft.com/office/drawing/2014/main" id="{74F3D880-CDE1-4799-9BD8-6BB78553C451}"/>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77">
                <a:extLst>
                  <a:ext uri="{FF2B5EF4-FFF2-40B4-BE49-F238E27FC236}">
                    <a16:creationId xmlns="" xmlns:a16="http://schemas.microsoft.com/office/drawing/2014/main" id="{BD125376-97D2-45D4-9383-DFA6F5DCEA1E}"/>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78">
                <a:extLst>
                  <a:ext uri="{FF2B5EF4-FFF2-40B4-BE49-F238E27FC236}">
                    <a16:creationId xmlns="" xmlns:a16="http://schemas.microsoft.com/office/drawing/2014/main" id="{2DCE9CB8-6C4E-4E93-A6C2-6F30F5FF3EB7}"/>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79">
                <a:extLst>
                  <a:ext uri="{FF2B5EF4-FFF2-40B4-BE49-F238E27FC236}">
                    <a16:creationId xmlns="" xmlns:a16="http://schemas.microsoft.com/office/drawing/2014/main" id="{530FDC62-68A8-49AE-A526-CB156BE6CFF8}"/>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80">
                <a:extLst>
                  <a:ext uri="{FF2B5EF4-FFF2-40B4-BE49-F238E27FC236}">
                    <a16:creationId xmlns="" xmlns:a16="http://schemas.microsoft.com/office/drawing/2014/main" id="{8ED3EB51-9AAC-487C-AE4F-D6750B72A964}"/>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81">
                <a:extLst>
                  <a:ext uri="{FF2B5EF4-FFF2-40B4-BE49-F238E27FC236}">
                    <a16:creationId xmlns="" xmlns:a16="http://schemas.microsoft.com/office/drawing/2014/main" id="{1C904641-761B-4FC6-8603-8DFF1C639138}"/>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82">
                <a:extLst>
                  <a:ext uri="{FF2B5EF4-FFF2-40B4-BE49-F238E27FC236}">
                    <a16:creationId xmlns="" xmlns:a16="http://schemas.microsoft.com/office/drawing/2014/main" id="{11245BF7-1837-437A-A4B2-625D2DA179DC}"/>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83">
                <a:extLst>
                  <a:ext uri="{FF2B5EF4-FFF2-40B4-BE49-F238E27FC236}">
                    <a16:creationId xmlns="" xmlns:a16="http://schemas.microsoft.com/office/drawing/2014/main" id="{F03791F3-40D9-40F7-8F5E-434E643ABFFE}"/>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84">
                <a:extLst>
                  <a:ext uri="{FF2B5EF4-FFF2-40B4-BE49-F238E27FC236}">
                    <a16:creationId xmlns="" xmlns:a16="http://schemas.microsoft.com/office/drawing/2014/main" id="{8FFDA019-A42D-4F2F-B909-DD8A34F76EB9}"/>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85">
                <a:extLst>
                  <a:ext uri="{FF2B5EF4-FFF2-40B4-BE49-F238E27FC236}">
                    <a16:creationId xmlns="" xmlns:a16="http://schemas.microsoft.com/office/drawing/2014/main" id="{DCA9A148-9FA4-4285-BD9A-6A671D35A0FF}"/>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86">
                <a:extLst>
                  <a:ext uri="{FF2B5EF4-FFF2-40B4-BE49-F238E27FC236}">
                    <a16:creationId xmlns="" xmlns:a16="http://schemas.microsoft.com/office/drawing/2014/main" id="{2CCCE220-D4C7-44F9-A893-CB6C253456B9}"/>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87">
                <a:extLst>
                  <a:ext uri="{FF2B5EF4-FFF2-40B4-BE49-F238E27FC236}">
                    <a16:creationId xmlns="" xmlns:a16="http://schemas.microsoft.com/office/drawing/2014/main" id="{91F60914-FE69-49C5-B274-31027A60EDE2}"/>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88">
                <a:extLst>
                  <a:ext uri="{FF2B5EF4-FFF2-40B4-BE49-F238E27FC236}">
                    <a16:creationId xmlns="" xmlns:a16="http://schemas.microsoft.com/office/drawing/2014/main" id="{606E995E-4142-437B-8AEC-4345716FAD5A}"/>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89">
                <a:extLst>
                  <a:ext uri="{FF2B5EF4-FFF2-40B4-BE49-F238E27FC236}">
                    <a16:creationId xmlns="" xmlns:a16="http://schemas.microsoft.com/office/drawing/2014/main" id="{E4006FB5-78BB-4A83-9A8C-2BA7CED64185}"/>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90">
                <a:extLst>
                  <a:ext uri="{FF2B5EF4-FFF2-40B4-BE49-F238E27FC236}">
                    <a16:creationId xmlns="" xmlns:a16="http://schemas.microsoft.com/office/drawing/2014/main" id="{479469E4-C475-4A50-B86F-4A116F50BD0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91">
                <a:extLst>
                  <a:ext uri="{FF2B5EF4-FFF2-40B4-BE49-F238E27FC236}">
                    <a16:creationId xmlns="" xmlns:a16="http://schemas.microsoft.com/office/drawing/2014/main" id="{9EAFE062-7CCB-4CAD-8753-63C2512ADF7D}"/>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92">
                <a:extLst>
                  <a:ext uri="{FF2B5EF4-FFF2-40B4-BE49-F238E27FC236}">
                    <a16:creationId xmlns="" xmlns:a16="http://schemas.microsoft.com/office/drawing/2014/main" id="{2303FE84-FC01-4D69-A0F0-925F8167A2C1}"/>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93">
                <a:extLst>
                  <a:ext uri="{FF2B5EF4-FFF2-40B4-BE49-F238E27FC236}">
                    <a16:creationId xmlns="" xmlns:a16="http://schemas.microsoft.com/office/drawing/2014/main" id="{FBB55935-7720-4025-962D-ABB681233646}"/>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6" name="Freeform 94">
                <a:extLst>
                  <a:ext uri="{FF2B5EF4-FFF2-40B4-BE49-F238E27FC236}">
                    <a16:creationId xmlns="" xmlns:a16="http://schemas.microsoft.com/office/drawing/2014/main" id="{C17B9326-A84D-4ECD-9067-63629B2488E9}"/>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7" name="Freeform 95">
                <a:extLst>
                  <a:ext uri="{FF2B5EF4-FFF2-40B4-BE49-F238E27FC236}">
                    <a16:creationId xmlns="" xmlns:a16="http://schemas.microsoft.com/office/drawing/2014/main" id="{F1103D5F-D462-45BE-A2E4-547C58E60EC1}"/>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8" name="Freeform 96">
                <a:extLst>
                  <a:ext uri="{FF2B5EF4-FFF2-40B4-BE49-F238E27FC236}">
                    <a16:creationId xmlns="" xmlns:a16="http://schemas.microsoft.com/office/drawing/2014/main" id="{93D6E9F7-678F-4454-9EF7-B362B18B4AC7}"/>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97">
                <a:extLst>
                  <a:ext uri="{FF2B5EF4-FFF2-40B4-BE49-F238E27FC236}">
                    <a16:creationId xmlns="" xmlns:a16="http://schemas.microsoft.com/office/drawing/2014/main" id="{A4B503BC-ED47-4A70-91EB-DC46092F6BD8}"/>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98">
                <a:extLst>
                  <a:ext uri="{FF2B5EF4-FFF2-40B4-BE49-F238E27FC236}">
                    <a16:creationId xmlns="" xmlns:a16="http://schemas.microsoft.com/office/drawing/2014/main" id="{E5DEAA31-CFD8-49E6-AA79-7F6B0FC94F4E}"/>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99">
                <a:extLst>
                  <a:ext uri="{FF2B5EF4-FFF2-40B4-BE49-F238E27FC236}">
                    <a16:creationId xmlns="" xmlns:a16="http://schemas.microsoft.com/office/drawing/2014/main" id="{A87E4C20-E02B-44DE-8599-1526BAE217B8}"/>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100">
                <a:extLst>
                  <a:ext uri="{FF2B5EF4-FFF2-40B4-BE49-F238E27FC236}">
                    <a16:creationId xmlns="" xmlns:a16="http://schemas.microsoft.com/office/drawing/2014/main" id="{C959EEEB-DD25-4E16-8C58-01053DE6159A}"/>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101">
                <a:extLst>
                  <a:ext uri="{FF2B5EF4-FFF2-40B4-BE49-F238E27FC236}">
                    <a16:creationId xmlns="" xmlns:a16="http://schemas.microsoft.com/office/drawing/2014/main" id="{5FBD2137-3396-499F-BA63-E1589A4BB4C3}"/>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102">
                <a:extLst>
                  <a:ext uri="{FF2B5EF4-FFF2-40B4-BE49-F238E27FC236}">
                    <a16:creationId xmlns="" xmlns:a16="http://schemas.microsoft.com/office/drawing/2014/main" id="{CFBEB055-6D4F-41F5-85DF-A987334E1BCD}"/>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103">
                <a:extLst>
                  <a:ext uri="{FF2B5EF4-FFF2-40B4-BE49-F238E27FC236}">
                    <a16:creationId xmlns="" xmlns:a16="http://schemas.microsoft.com/office/drawing/2014/main" id="{74D9D7E1-9210-4E91-9A76-1481F7224EBF}"/>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104">
                <a:extLst>
                  <a:ext uri="{FF2B5EF4-FFF2-40B4-BE49-F238E27FC236}">
                    <a16:creationId xmlns="" xmlns:a16="http://schemas.microsoft.com/office/drawing/2014/main" id="{31E8D208-C671-4B79-95EE-981974135810}"/>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105">
                <a:extLst>
                  <a:ext uri="{FF2B5EF4-FFF2-40B4-BE49-F238E27FC236}">
                    <a16:creationId xmlns="" xmlns:a16="http://schemas.microsoft.com/office/drawing/2014/main" id="{AEA892D9-0E7F-403B-B8EF-90B0EAAE5545}"/>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106">
                <a:extLst>
                  <a:ext uri="{FF2B5EF4-FFF2-40B4-BE49-F238E27FC236}">
                    <a16:creationId xmlns="" xmlns:a16="http://schemas.microsoft.com/office/drawing/2014/main" id="{0EDD68D5-5160-4F60-AD4E-ACF8989D934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107">
                <a:extLst>
                  <a:ext uri="{FF2B5EF4-FFF2-40B4-BE49-F238E27FC236}">
                    <a16:creationId xmlns="" xmlns:a16="http://schemas.microsoft.com/office/drawing/2014/main" id="{BB2912ED-1533-42F8-9785-400C987B22F1}"/>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108">
                <a:extLst>
                  <a:ext uri="{FF2B5EF4-FFF2-40B4-BE49-F238E27FC236}">
                    <a16:creationId xmlns="" xmlns:a16="http://schemas.microsoft.com/office/drawing/2014/main" id="{6A2FD2A7-656F-4B56-BF74-45E6E3E0A6F3}"/>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109">
                <a:extLst>
                  <a:ext uri="{FF2B5EF4-FFF2-40B4-BE49-F238E27FC236}">
                    <a16:creationId xmlns="" xmlns:a16="http://schemas.microsoft.com/office/drawing/2014/main" id="{570755ED-BA91-4EE7-82AF-F35C6305E11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2" name="Freeform 110">
                <a:extLst>
                  <a:ext uri="{FF2B5EF4-FFF2-40B4-BE49-F238E27FC236}">
                    <a16:creationId xmlns="" xmlns:a16="http://schemas.microsoft.com/office/drawing/2014/main" id="{FE587D8A-0D48-4095-B011-5218F3FEB486}"/>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3" name="Freeform 111">
                <a:extLst>
                  <a:ext uri="{FF2B5EF4-FFF2-40B4-BE49-F238E27FC236}">
                    <a16:creationId xmlns="" xmlns:a16="http://schemas.microsoft.com/office/drawing/2014/main" id="{835114C8-ABB4-41C3-9B45-6CAFC7C23E5D}"/>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4" name="Freeform 112">
                <a:extLst>
                  <a:ext uri="{FF2B5EF4-FFF2-40B4-BE49-F238E27FC236}">
                    <a16:creationId xmlns="" xmlns:a16="http://schemas.microsoft.com/office/drawing/2014/main" id="{E8C198A9-6A07-4EF6-AD30-0D84E4B6E375}"/>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113">
                <a:extLst>
                  <a:ext uri="{FF2B5EF4-FFF2-40B4-BE49-F238E27FC236}">
                    <a16:creationId xmlns="" xmlns:a16="http://schemas.microsoft.com/office/drawing/2014/main" id="{9D588CCF-BB68-48F5-A901-B0A156627D3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114">
                <a:extLst>
                  <a:ext uri="{FF2B5EF4-FFF2-40B4-BE49-F238E27FC236}">
                    <a16:creationId xmlns="" xmlns:a16="http://schemas.microsoft.com/office/drawing/2014/main" id="{DCB33F9B-E716-4B0B-8B2F-B6A8BB58900E}"/>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115">
                <a:extLst>
                  <a:ext uri="{FF2B5EF4-FFF2-40B4-BE49-F238E27FC236}">
                    <a16:creationId xmlns="" xmlns:a16="http://schemas.microsoft.com/office/drawing/2014/main" id="{96B6142E-373D-4D5D-B869-5BA55600F8BF}"/>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116">
                <a:extLst>
                  <a:ext uri="{FF2B5EF4-FFF2-40B4-BE49-F238E27FC236}">
                    <a16:creationId xmlns="" xmlns:a16="http://schemas.microsoft.com/office/drawing/2014/main" id="{93387C97-C1B4-4E36-93B4-135A9B57DB57}"/>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117">
                <a:extLst>
                  <a:ext uri="{FF2B5EF4-FFF2-40B4-BE49-F238E27FC236}">
                    <a16:creationId xmlns="" xmlns:a16="http://schemas.microsoft.com/office/drawing/2014/main" id="{F56CB0DD-0D30-46D2-8788-31FA18F97296}"/>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118">
                <a:extLst>
                  <a:ext uri="{FF2B5EF4-FFF2-40B4-BE49-F238E27FC236}">
                    <a16:creationId xmlns="" xmlns:a16="http://schemas.microsoft.com/office/drawing/2014/main" id="{14834A99-6BA9-48B1-A06E-CD96AB871B21}"/>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119">
                <a:extLst>
                  <a:ext uri="{FF2B5EF4-FFF2-40B4-BE49-F238E27FC236}">
                    <a16:creationId xmlns="" xmlns:a16="http://schemas.microsoft.com/office/drawing/2014/main" id="{A3D2B139-75B4-4FDA-9AC6-96DCA447D236}"/>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120">
                <a:extLst>
                  <a:ext uri="{FF2B5EF4-FFF2-40B4-BE49-F238E27FC236}">
                    <a16:creationId xmlns="" xmlns:a16="http://schemas.microsoft.com/office/drawing/2014/main" id="{3A6AE2CB-4A81-4387-A2A6-89545D237BA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121">
                <a:extLst>
                  <a:ext uri="{FF2B5EF4-FFF2-40B4-BE49-F238E27FC236}">
                    <a16:creationId xmlns="" xmlns:a16="http://schemas.microsoft.com/office/drawing/2014/main" id="{D5B5F5A4-E782-4935-B393-3167ED8F9E44}"/>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122">
                <a:extLst>
                  <a:ext uri="{FF2B5EF4-FFF2-40B4-BE49-F238E27FC236}">
                    <a16:creationId xmlns="" xmlns:a16="http://schemas.microsoft.com/office/drawing/2014/main" id="{EF714BA7-4FFF-41DF-A902-2DDBDAB8B15B}"/>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123">
                <a:extLst>
                  <a:ext uri="{FF2B5EF4-FFF2-40B4-BE49-F238E27FC236}">
                    <a16:creationId xmlns="" xmlns:a16="http://schemas.microsoft.com/office/drawing/2014/main" id="{066F5382-33A3-4454-B190-8259EA67BCBD}"/>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124">
                <a:extLst>
                  <a:ext uri="{FF2B5EF4-FFF2-40B4-BE49-F238E27FC236}">
                    <a16:creationId xmlns="" xmlns:a16="http://schemas.microsoft.com/office/drawing/2014/main" id="{D3BEC7AD-4D31-4B15-A11E-2B34C2426DD9}"/>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125">
                <a:extLst>
                  <a:ext uri="{FF2B5EF4-FFF2-40B4-BE49-F238E27FC236}">
                    <a16:creationId xmlns="" xmlns:a16="http://schemas.microsoft.com/office/drawing/2014/main" id="{89808433-C9A5-40E6-BC95-6D955AE59D22}"/>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126">
                <a:extLst>
                  <a:ext uri="{FF2B5EF4-FFF2-40B4-BE49-F238E27FC236}">
                    <a16:creationId xmlns="" xmlns:a16="http://schemas.microsoft.com/office/drawing/2014/main" id="{F487595A-3A12-4FF9-AA99-D2F35F06257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127">
                <a:extLst>
                  <a:ext uri="{FF2B5EF4-FFF2-40B4-BE49-F238E27FC236}">
                    <a16:creationId xmlns="" xmlns:a16="http://schemas.microsoft.com/office/drawing/2014/main" id="{68DBFEBC-B72C-46C5-BF7B-EA5FF4E1E020}"/>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128">
                <a:extLst>
                  <a:ext uri="{FF2B5EF4-FFF2-40B4-BE49-F238E27FC236}">
                    <a16:creationId xmlns="" xmlns:a16="http://schemas.microsoft.com/office/drawing/2014/main" id="{D0E8F6EC-79F1-4638-854F-F43B7DDB135F}"/>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129">
                <a:extLst>
                  <a:ext uri="{FF2B5EF4-FFF2-40B4-BE49-F238E27FC236}">
                    <a16:creationId xmlns="" xmlns:a16="http://schemas.microsoft.com/office/drawing/2014/main" id="{46647971-D013-42A2-8E49-F76A084DA0EC}"/>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2" name="Freeform 130">
                <a:extLst>
                  <a:ext uri="{FF2B5EF4-FFF2-40B4-BE49-F238E27FC236}">
                    <a16:creationId xmlns="" xmlns:a16="http://schemas.microsoft.com/office/drawing/2014/main" id="{CCFB7800-5AA9-4508-9A7C-B7E377EB8859}"/>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3" name="Freeform 131">
                <a:extLst>
                  <a:ext uri="{FF2B5EF4-FFF2-40B4-BE49-F238E27FC236}">
                    <a16:creationId xmlns="" xmlns:a16="http://schemas.microsoft.com/office/drawing/2014/main" id="{7B9C6566-B496-4FFB-B910-249166644D15}"/>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132">
                <a:extLst>
                  <a:ext uri="{FF2B5EF4-FFF2-40B4-BE49-F238E27FC236}">
                    <a16:creationId xmlns="" xmlns:a16="http://schemas.microsoft.com/office/drawing/2014/main" id="{60A09951-56B1-4183-A3FE-228FA270D168}"/>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133">
                <a:extLst>
                  <a:ext uri="{FF2B5EF4-FFF2-40B4-BE49-F238E27FC236}">
                    <a16:creationId xmlns="" xmlns:a16="http://schemas.microsoft.com/office/drawing/2014/main" id="{264DCA6F-7F96-477B-811B-15470F13986A}"/>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134">
                <a:extLst>
                  <a:ext uri="{FF2B5EF4-FFF2-40B4-BE49-F238E27FC236}">
                    <a16:creationId xmlns="" xmlns:a16="http://schemas.microsoft.com/office/drawing/2014/main" id="{4AF9C676-1F0D-418F-BF7A-0CE11575A783}"/>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135">
                <a:extLst>
                  <a:ext uri="{FF2B5EF4-FFF2-40B4-BE49-F238E27FC236}">
                    <a16:creationId xmlns="" xmlns:a16="http://schemas.microsoft.com/office/drawing/2014/main" id="{C091FFA3-26DC-40CB-ACC2-A491FD031E83}"/>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136">
                <a:extLst>
                  <a:ext uri="{FF2B5EF4-FFF2-40B4-BE49-F238E27FC236}">
                    <a16:creationId xmlns="" xmlns:a16="http://schemas.microsoft.com/office/drawing/2014/main" id="{5110A1DA-983E-48F5-BEF4-7A35E600FC33}"/>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137">
                <a:extLst>
                  <a:ext uri="{FF2B5EF4-FFF2-40B4-BE49-F238E27FC236}">
                    <a16:creationId xmlns="" xmlns:a16="http://schemas.microsoft.com/office/drawing/2014/main" id="{5DA4AF3D-AB80-4DB7-82CB-D098E5EAB817}"/>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138">
                <a:extLst>
                  <a:ext uri="{FF2B5EF4-FFF2-40B4-BE49-F238E27FC236}">
                    <a16:creationId xmlns="" xmlns:a16="http://schemas.microsoft.com/office/drawing/2014/main" id="{EB9125EC-903C-463E-A294-2B4E7A0C936A}"/>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139">
                <a:extLst>
                  <a:ext uri="{FF2B5EF4-FFF2-40B4-BE49-F238E27FC236}">
                    <a16:creationId xmlns="" xmlns:a16="http://schemas.microsoft.com/office/drawing/2014/main" id="{9171DECF-5CD5-4921-9509-343B731AA60E}"/>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140">
                <a:extLst>
                  <a:ext uri="{FF2B5EF4-FFF2-40B4-BE49-F238E27FC236}">
                    <a16:creationId xmlns="" xmlns:a16="http://schemas.microsoft.com/office/drawing/2014/main" id="{4DC51D1C-E407-42C5-8FF6-2C5E522B02B7}"/>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141">
                <a:extLst>
                  <a:ext uri="{FF2B5EF4-FFF2-40B4-BE49-F238E27FC236}">
                    <a16:creationId xmlns="" xmlns:a16="http://schemas.microsoft.com/office/drawing/2014/main" id="{71147BF1-C551-4B51-8C64-9625CE067DA2}"/>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142">
                <a:extLst>
                  <a:ext uri="{FF2B5EF4-FFF2-40B4-BE49-F238E27FC236}">
                    <a16:creationId xmlns="" xmlns:a16="http://schemas.microsoft.com/office/drawing/2014/main" id="{35B225A2-8239-4DB8-A543-FE515994C2C6}"/>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143">
                <a:extLst>
                  <a:ext uri="{FF2B5EF4-FFF2-40B4-BE49-F238E27FC236}">
                    <a16:creationId xmlns="" xmlns:a16="http://schemas.microsoft.com/office/drawing/2014/main" id="{FBFB0694-98CC-4435-BE85-B0502591155A}"/>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144">
                <a:extLst>
                  <a:ext uri="{FF2B5EF4-FFF2-40B4-BE49-F238E27FC236}">
                    <a16:creationId xmlns="" xmlns:a16="http://schemas.microsoft.com/office/drawing/2014/main" id="{6CAD022B-8770-4E0F-96FE-6D6B1E412F32}"/>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145">
                <a:extLst>
                  <a:ext uri="{FF2B5EF4-FFF2-40B4-BE49-F238E27FC236}">
                    <a16:creationId xmlns="" xmlns:a16="http://schemas.microsoft.com/office/drawing/2014/main" id="{84629D06-736F-453A-A593-2127DD52F3A2}"/>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146">
                <a:extLst>
                  <a:ext uri="{FF2B5EF4-FFF2-40B4-BE49-F238E27FC236}">
                    <a16:creationId xmlns="" xmlns:a16="http://schemas.microsoft.com/office/drawing/2014/main" id="{12229319-6D5F-4DD8-9485-C70FC5051AE9}"/>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17" name="TextBox 116">
              <a:extLst>
                <a:ext uri="{FF2B5EF4-FFF2-40B4-BE49-F238E27FC236}">
                  <a16:creationId xmlns="" xmlns:a16="http://schemas.microsoft.com/office/drawing/2014/main" id="{11291B4C-5D16-4C62-ABB8-D29B8D856E8A}"/>
                </a:ext>
              </a:extLst>
            </p:cNvPr>
            <p:cNvSpPr txBox="1"/>
            <p:nvPr/>
          </p:nvSpPr>
          <p:spPr>
            <a:xfrm>
              <a:off x="3711117" y="5706566"/>
              <a:ext cx="43338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EDAC6">
                      <a:lumMod val="75000"/>
                    </a:srgbClr>
                  </a:solidFill>
                  <a:effectLst/>
                  <a:uLnTx/>
                  <a:uFillTx/>
                  <a:latin typeface="#9Slide05 SVNClementine" panose="020F0502020204030203" pitchFamily="34" charset="0"/>
                  <a:ea typeface="+mn-ea"/>
                  <a:cs typeface="+mn-cs"/>
                </a:rPr>
                <a:t>Tiếp</a:t>
              </a:r>
              <a:r>
                <a:rPr kumimoji="0" lang="en-US" sz="4000" b="1" i="0" u="none" strike="noStrike" kern="1200" cap="none" spc="0" normalizeH="0" noProof="0">
                  <a:ln>
                    <a:noFill/>
                  </a:ln>
                  <a:solidFill>
                    <a:srgbClr val="9EDAC6">
                      <a:lumMod val="75000"/>
                    </a:srgbClr>
                  </a:solidFill>
                  <a:effectLst/>
                  <a:uLnTx/>
                  <a:uFillTx/>
                  <a:latin typeface="#9Slide05 SVNClementine" panose="020F0502020204030203" pitchFamily="34" charset="0"/>
                  <a:ea typeface="+mn-ea"/>
                  <a:cs typeface="+mn-cs"/>
                </a:rPr>
                <a:t> sức</a:t>
              </a:r>
              <a:endParaRPr kumimoji="0" lang="vi-VN" sz="4000" b="1" i="0" u="none" strike="noStrike" kern="1200" cap="none" spc="0" normalizeH="0" baseline="0" noProof="0">
                <a:ln>
                  <a:noFill/>
                </a:ln>
                <a:solidFill>
                  <a:srgbClr val="9EDAC6">
                    <a:lumMod val="75000"/>
                  </a:srgbClr>
                </a:solidFill>
                <a:effectLst/>
                <a:uLnTx/>
                <a:uFillTx/>
                <a:latin typeface="思源黑体 Medium"/>
                <a:ea typeface="+mn-ea"/>
                <a:cs typeface="+mn-cs"/>
              </a:endParaRPr>
            </a:p>
          </p:txBody>
        </p:sp>
      </p:grpSp>
      <p:grpSp>
        <p:nvGrpSpPr>
          <p:cNvPr id="267" name="Group 266">
            <a:extLst>
              <a:ext uri="{FF2B5EF4-FFF2-40B4-BE49-F238E27FC236}">
                <a16:creationId xmlns="" xmlns:a16="http://schemas.microsoft.com/office/drawing/2014/main" id="{77DA46B0-B520-467F-B5CD-8FA02F6F62B7}"/>
              </a:ext>
            </a:extLst>
          </p:cNvPr>
          <p:cNvGrpSpPr/>
          <p:nvPr/>
        </p:nvGrpSpPr>
        <p:grpSpPr>
          <a:xfrm>
            <a:off x="1856113" y="1970611"/>
            <a:ext cx="11695457" cy="2033122"/>
            <a:chOff x="120771" y="4707557"/>
            <a:chExt cx="11695457" cy="2033122"/>
          </a:xfrm>
        </p:grpSpPr>
        <p:sp>
          <p:nvSpPr>
            <p:cNvPr id="268" name="Rectangle: Rounded Corners 8">
              <a:extLst>
                <a:ext uri="{FF2B5EF4-FFF2-40B4-BE49-F238E27FC236}">
                  <a16:creationId xmlns="" xmlns:a16="http://schemas.microsoft.com/office/drawing/2014/main" id="{55F7AB15-04D4-4D91-8CE5-7C39EAFA7CF3}"/>
                </a:ext>
              </a:extLst>
            </p:cNvPr>
            <p:cNvSpPr/>
            <p:nvPr/>
          </p:nvSpPr>
          <p:spPr>
            <a:xfrm>
              <a:off x="416036" y="5330085"/>
              <a:ext cx="7012573" cy="1410594"/>
            </a:xfrm>
            <a:custGeom>
              <a:avLst/>
              <a:gdLst>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 name="connsiteX0" fmla="*/ 0 w 7012573"/>
                <a:gd name="connsiteY0" fmla="*/ 141200 h 1410594"/>
                <a:gd name="connsiteX1" fmla="*/ 300483 w 7012573"/>
                <a:gd name="connsiteY1" fmla="*/ 0 h 1410594"/>
                <a:gd name="connsiteX2" fmla="*/ 6712089 w 7012573"/>
                <a:gd name="connsiteY2" fmla="*/ 0 h 1410594"/>
                <a:gd name="connsiteX3" fmla="*/ 7012573 w 7012573"/>
                <a:gd name="connsiteY3" fmla="*/ 141200 h 1410594"/>
                <a:gd name="connsiteX4" fmla="*/ 7012573 w 7012573"/>
                <a:gd name="connsiteY4" fmla="*/ 1269393 h 1410594"/>
                <a:gd name="connsiteX5" fmla="*/ 6712089 w 7012573"/>
                <a:gd name="connsiteY5" fmla="*/ 1410594 h 1410594"/>
                <a:gd name="connsiteX6" fmla="*/ 300483 w 7012573"/>
                <a:gd name="connsiteY6" fmla="*/ 1410594 h 1410594"/>
                <a:gd name="connsiteX7" fmla="*/ 0 w 7012573"/>
                <a:gd name="connsiteY7" fmla="*/ 1269393 h 1410594"/>
                <a:gd name="connsiteX8" fmla="*/ 0 w 7012573"/>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573" h="1410594" fill="none" extrusionOk="0">
                  <a:moveTo>
                    <a:pt x="0" y="141200"/>
                  </a:moveTo>
                  <a:cubicBezTo>
                    <a:pt x="1926" y="86156"/>
                    <a:pt x="170190" y="-21837"/>
                    <a:pt x="300483" y="0"/>
                  </a:cubicBezTo>
                  <a:cubicBezTo>
                    <a:pt x="2413754" y="60980"/>
                    <a:pt x="5262170" y="-395823"/>
                    <a:pt x="6712089" y="0"/>
                  </a:cubicBezTo>
                  <a:cubicBezTo>
                    <a:pt x="6854561" y="-2936"/>
                    <a:pt x="7033222" y="48010"/>
                    <a:pt x="7012573" y="141200"/>
                  </a:cubicBezTo>
                  <a:cubicBezTo>
                    <a:pt x="7038257" y="595459"/>
                    <a:pt x="7125817" y="822405"/>
                    <a:pt x="7012573" y="1269393"/>
                  </a:cubicBezTo>
                  <a:cubicBezTo>
                    <a:pt x="6983326" y="1375748"/>
                    <a:pt x="6899182" y="1409851"/>
                    <a:pt x="6712089" y="1410594"/>
                  </a:cubicBezTo>
                  <a:cubicBezTo>
                    <a:pt x="5127499" y="1379743"/>
                    <a:pt x="3052011" y="1345594"/>
                    <a:pt x="300483" y="1410594"/>
                  </a:cubicBezTo>
                  <a:cubicBezTo>
                    <a:pt x="129242" y="1389382"/>
                    <a:pt x="522" y="1373173"/>
                    <a:pt x="0" y="1269393"/>
                  </a:cubicBezTo>
                  <a:cubicBezTo>
                    <a:pt x="-173542" y="741563"/>
                    <a:pt x="40849" y="483975"/>
                    <a:pt x="0" y="141200"/>
                  </a:cubicBezTo>
                  <a:close/>
                </a:path>
                <a:path w="7012573" h="1410594" stroke="0" extrusionOk="0">
                  <a:moveTo>
                    <a:pt x="0" y="141200"/>
                  </a:moveTo>
                  <a:cubicBezTo>
                    <a:pt x="-27016" y="83445"/>
                    <a:pt x="156248" y="-21630"/>
                    <a:pt x="300483" y="0"/>
                  </a:cubicBezTo>
                  <a:cubicBezTo>
                    <a:pt x="2367256" y="-490640"/>
                    <a:pt x="3477727" y="387587"/>
                    <a:pt x="6712089" y="0"/>
                  </a:cubicBezTo>
                  <a:cubicBezTo>
                    <a:pt x="6852152" y="-1038"/>
                    <a:pt x="7022197" y="74046"/>
                    <a:pt x="7012573" y="141200"/>
                  </a:cubicBezTo>
                  <a:cubicBezTo>
                    <a:pt x="7060846" y="483497"/>
                    <a:pt x="7217715" y="945387"/>
                    <a:pt x="7012573" y="1269393"/>
                  </a:cubicBezTo>
                  <a:cubicBezTo>
                    <a:pt x="7039562" y="1371220"/>
                    <a:pt x="6834692" y="1398472"/>
                    <a:pt x="6712089" y="1410594"/>
                  </a:cubicBezTo>
                  <a:cubicBezTo>
                    <a:pt x="4755672" y="1446140"/>
                    <a:pt x="3084227" y="1373757"/>
                    <a:pt x="300483" y="1410594"/>
                  </a:cubicBezTo>
                  <a:cubicBezTo>
                    <a:pt x="129698" y="1381485"/>
                    <a:pt x="2059" y="1337468"/>
                    <a:pt x="0" y="1269393"/>
                  </a:cubicBezTo>
                  <a:cubicBezTo>
                    <a:pt x="-139831" y="853142"/>
                    <a:pt x="-141748" y="589643"/>
                    <a:pt x="0" y="141200"/>
                  </a:cubicBezTo>
                  <a:close/>
                </a:path>
                <a:path w="7012573" h="1410594" fill="none" stroke="0" extrusionOk="0">
                  <a:moveTo>
                    <a:pt x="0" y="141200"/>
                  </a:moveTo>
                  <a:cubicBezTo>
                    <a:pt x="-3762" y="26479"/>
                    <a:pt x="157169" y="8975"/>
                    <a:pt x="300483" y="0"/>
                  </a:cubicBezTo>
                  <a:cubicBezTo>
                    <a:pt x="2447600" y="29661"/>
                    <a:pt x="5290146" y="-171925"/>
                    <a:pt x="6712089" y="0"/>
                  </a:cubicBezTo>
                  <a:cubicBezTo>
                    <a:pt x="6865853" y="5067"/>
                    <a:pt x="7030731" y="67473"/>
                    <a:pt x="7012573" y="141200"/>
                  </a:cubicBezTo>
                  <a:cubicBezTo>
                    <a:pt x="6999247" y="677269"/>
                    <a:pt x="7135164" y="817915"/>
                    <a:pt x="7012573" y="1269393"/>
                  </a:cubicBezTo>
                  <a:cubicBezTo>
                    <a:pt x="6999573" y="1395286"/>
                    <a:pt x="6882965" y="1397272"/>
                    <a:pt x="6712089" y="1410594"/>
                  </a:cubicBezTo>
                  <a:cubicBezTo>
                    <a:pt x="4877200" y="1132543"/>
                    <a:pt x="3530345" y="1038768"/>
                    <a:pt x="300483" y="1410594"/>
                  </a:cubicBezTo>
                  <a:cubicBezTo>
                    <a:pt x="135054" y="1404520"/>
                    <a:pt x="14403" y="1356093"/>
                    <a:pt x="0" y="1269393"/>
                  </a:cubicBezTo>
                  <a:cubicBezTo>
                    <a:pt x="-92806" y="884550"/>
                    <a:pt x="-7113" y="536139"/>
                    <a:pt x="0" y="141200"/>
                  </a:cubicBezTo>
                  <a:close/>
                </a:path>
                <a:path w="7012573" h="1410594" fill="none" stroke="0" extrusionOk="0">
                  <a:moveTo>
                    <a:pt x="0" y="141200"/>
                  </a:moveTo>
                  <a:cubicBezTo>
                    <a:pt x="701" y="73505"/>
                    <a:pt x="171613" y="-18037"/>
                    <a:pt x="300483" y="0"/>
                  </a:cubicBezTo>
                  <a:cubicBezTo>
                    <a:pt x="2253519" y="114034"/>
                    <a:pt x="5312542" y="-368243"/>
                    <a:pt x="6712089" y="0"/>
                  </a:cubicBezTo>
                  <a:cubicBezTo>
                    <a:pt x="6858062" y="-1303"/>
                    <a:pt x="7031495" y="51021"/>
                    <a:pt x="7012573" y="141200"/>
                  </a:cubicBezTo>
                  <a:cubicBezTo>
                    <a:pt x="6991259" y="654794"/>
                    <a:pt x="7128304" y="818930"/>
                    <a:pt x="7012573" y="1269393"/>
                  </a:cubicBezTo>
                  <a:cubicBezTo>
                    <a:pt x="6982084" y="1382900"/>
                    <a:pt x="6892531" y="1407956"/>
                    <a:pt x="6712089" y="1410594"/>
                  </a:cubicBezTo>
                  <a:cubicBezTo>
                    <a:pt x="5024265" y="1159944"/>
                    <a:pt x="3359437" y="1172568"/>
                    <a:pt x="300483" y="1410594"/>
                  </a:cubicBezTo>
                  <a:cubicBezTo>
                    <a:pt x="127854" y="1388038"/>
                    <a:pt x="5363" y="1368605"/>
                    <a:pt x="0" y="1269393"/>
                  </a:cubicBezTo>
                  <a:cubicBezTo>
                    <a:pt x="-170811" y="804569"/>
                    <a:pt x="-6101" y="507812"/>
                    <a:pt x="0" y="141200"/>
                  </a:cubicBezTo>
                  <a:close/>
                </a:path>
              </a:pathLst>
            </a:custGeom>
            <a:solidFill>
              <a:schemeClr val="accent5">
                <a:lumMod val="20000"/>
                <a:lumOff val="80000"/>
              </a:schemeClr>
            </a:solidFill>
            <a:ln w="38100">
              <a:noFill/>
              <a:extLst>
                <a:ext uri="{C807C97D-BFC1-408E-A445-0C87EB9F89A2}">
                  <ask:lineSketchStyleProps xmln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sp>
          <p:nvSpPr>
            <p:cNvPr id="269" name="TextBox 268">
              <a:extLst>
                <a:ext uri="{FF2B5EF4-FFF2-40B4-BE49-F238E27FC236}">
                  <a16:creationId xmlns="" xmlns:a16="http://schemas.microsoft.com/office/drawing/2014/main" id="{A5390AAE-96BE-44E4-B3A7-B112F49E9E43}"/>
                </a:ext>
              </a:extLst>
            </p:cNvPr>
            <p:cNvSpPr txBox="1"/>
            <p:nvPr/>
          </p:nvSpPr>
          <p:spPr>
            <a:xfrm>
              <a:off x="1410986" y="5281101"/>
              <a:ext cx="1040524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57070"/>
                  </a:solidFill>
                  <a:effectLst/>
                  <a:uLnTx/>
                  <a:uFillTx/>
                  <a:latin typeface="思源黑体 Medium"/>
                  <a:ea typeface="+mn-ea"/>
                  <a:cs typeface="+mn-cs"/>
                </a:rPr>
                <a:t>	</a:t>
              </a:r>
              <a:r>
                <a:rPr kumimoji="0" lang="en-US" sz="4400" b="0" i="0" u="none" strike="noStrike" kern="1200" cap="none" spc="0" normalizeH="0" baseline="0" noProof="0">
                  <a:ln>
                    <a:noFill/>
                  </a:ln>
                  <a:solidFill>
                    <a:srgbClr val="44546A"/>
                  </a:solidFill>
                  <a:effectLst/>
                  <a:uLnTx/>
                  <a:uFillTx/>
                  <a:latin typeface="思源黑体 Medium"/>
                  <a:ea typeface="+mn-ea"/>
                  <a:cs typeface="+mn-cs"/>
                </a:rPr>
                <a:t>Ví dụ: Cậu mợ</a:t>
              </a:r>
              <a:endParaRPr kumimoji="0" lang="vi-VN" sz="4400" b="0" i="0" u="none" strike="noStrike" kern="1200" cap="none" spc="0" normalizeH="0" baseline="0" noProof="0">
                <a:ln>
                  <a:noFill/>
                </a:ln>
                <a:solidFill>
                  <a:srgbClr val="44546A"/>
                </a:solidFill>
                <a:effectLst/>
                <a:uLnTx/>
                <a:uFillTx/>
                <a:latin typeface="思源黑体 Medium"/>
                <a:ea typeface="+mn-ea"/>
                <a:cs typeface="+mn-cs"/>
              </a:endParaRPr>
            </a:p>
          </p:txBody>
        </p:sp>
        <p:grpSp>
          <p:nvGrpSpPr>
            <p:cNvPr id="270" name="Group 269">
              <a:extLst>
                <a:ext uri="{FF2B5EF4-FFF2-40B4-BE49-F238E27FC236}">
                  <a16:creationId xmlns="" xmlns:a16="http://schemas.microsoft.com/office/drawing/2014/main" id="{1E6CC9BD-1676-427E-9971-DC3BCF116E78}"/>
                </a:ext>
              </a:extLst>
            </p:cNvPr>
            <p:cNvGrpSpPr/>
            <p:nvPr/>
          </p:nvGrpSpPr>
          <p:grpSpPr>
            <a:xfrm>
              <a:off x="120771" y="4707557"/>
              <a:ext cx="2065148" cy="2028696"/>
              <a:chOff x="3109913" y="390525"/>
              <a:chExt cx="5970588" cy="6275388"/>
            </a:xfrm>
          </p:grpSpPr>
          <p:sp>
            <p:nvSpPr>
              <p:cNvPr id="271" name="Oval 10">
                <a:extLst>
                  <a:ext uri="{FF2B5EF4-FFF2-40B4-BE49-F238E27FC236}">
                    <a16:creationId xmlns="" xmlns:a16="http://schemas.microsoft.com/office/drawing/2014/main" id="{2DB6C163-044E-4939-B322-411818671C5B}"/>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2" name="Oval 11">
                <a:extLst>
                  <a:ext uri="{FF2B5EF4-FFF2-40B4-BE49-F238E27FC236}">
                    <a16:creationId xmlns="" xmlns:a16="http://schemas.microsoft.com/office/drawing/2014/main" id="{455B3F45-3DE8-4609-8E16-FC11AB563B5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3" name="Freeform 12">
                <a:extLst>
                  <a:ext uri="{FF2B5EF4-FFF2-40B4-BE49-F238E27FC236}">
                    <a16:creationId xmlns="" xmlns:a16="http://schemas.microsoft.com/office/drawing/2014/main" id="{8E62B058-E861-40E2-B557-720AB74774D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4" name="Freeform 13">
                <a:extLst>
                  <a:ext uri="{FF2B5EF4-FFF2-40B4-BE49-F238E27FC236}">
                    <a16:creationId xmlns="" xmlns:a16="http://schemas.microsoft.com/office/drawing/2014/main" id="{C94D70A0-509E-47F0-8CF8-A10AC27AB84B}"/>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5" name="Freeform 14">
                <a:extLst>
                  <a:ext uri="{FF2B5EF4-FFF2-40B4-BE49-F238E27FC236}">
                    <a16:creationId xmlns="" xmlns:a16="http://schemas.microsoft.com/office/drawing/2014/main" id="{93FC7795-BE4B-4B97-B16A-39ECE69C3EC9}"/>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6" name="Freeform 15">
                <a:extLst>
                  <a:ext uri="{FF2B5EF4-FFF2-40B4-BE49-F238E27FC236}">
                    <a16:creationId xmlns="" xmlns:a16="http://schemas.microsoft.com/office/drawing/2014/main" id="{DB980D3E-2248-4155-B40B-84456738BCE0}"/>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7" name="Freeform 16">
                <a:extLst>
                  <a:ext uri="{FF2B5EF4-FFF2-40B4-BE49-F238E27FC236}">
                    <a16:creationId xmlns="" xmlns:a16="http://schemas.microsoft.com/office/drawing/2014/main" id="{EE462E42-F7AA-4F74-AAF4-23BF7B7BB892}"/>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8" name="Freeform 17">
                <a:extLst>
                  <a:ext uri="{FF2B5EF4-FFF2-40B4-BE49-F238E27FC236}">
                    <a16:creationId xmlns="" xmlns:a16="http://schemas.microsoft.com/office/drawing/2014/main" id="{D3001200-F04D-4E91-9FA4-D36263D3FFE1}"/>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9" name="Freeform 18">
                <a:extLst>
                  <a:ext uri="{FF2B5EF4-FFF2-40B4-BE49-F238E27FC236}">
                    <a16:creationId xmlns="" xmlns:a16="http://schemas.microsoft.com/office/drawing/2014/main" id="{7AB00C47-474E-46CA-B9CA-A6690E7380E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0" name="Freeform 19">
                <a:extLst>
                  <a:ext uri="{FF2B5EF4-FFF2-40B4-BE49-F238E27FC236}">
                    <a16:creationId xmlns="" xmlns:a16="http://schemas.microsoft.com/office/drawing/2014/main" id="{152A95BA-BADC-4A86-ACCD-0C54F25CA4A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1" name="Freeform 20">
                <a:extLst>
                  <a:ext uri="{FF2B5EF4-FFF2-40B4-BE49-F238E27FC236}">
                    <a16:creationId xmlns="" xmlns:a16="http://schemas.microsoft.com/office/drawing/2014/main" id="{81EA4271-0893-45E2-A194-28B150EEEA5D}"/>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2" name="Freeform 21">
                <a:extLst>
                  <a:ext uri="{FF2B5EF4-FFF2-40B4-BE49-F238E27FC236}">
                    <a16:creationId xmlns="" xmlns:a16="http://schemas.microsoft.com/office/drawing/2014/main" id="{A5B381A5-2D3B-4C91-87EC-A1165B43AD63}"/>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3" name="Freeform 22">
                <a:extLst>
                  <a:ext uri="{FF2B5EF4-FFF2-40B4-BE49-F238E27FC236}">
                    <a16:creationId xmlns="" xmlns:a16="http://schemas.microsoft.com/office/drawing/2014/main" id="{F9DB0F05-694E-4A00-AA9D-B83686F11D21}"/>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4" name="Freeform 23">
                <a:extLst>
                  <a:ext uri="{FF2B5EF4-FFF2-40B4-BE49-F238E27FC236}">
                    <a16:creationId xmlns="" xmlns:a16="http://schemas.microsoft.com/office/drawing/2014/main" id="{7B8FAE6A-A1DC-4C6F-A44A-F8BC3EC4463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5" name="Freeform 24">
                <a:extLst>
                  <a:ext uri="{FF2B5EF4-FFF2-40B4-BE49-F238E27FC236}">
                    <a16:creationId xmlns="" xmlns:a16="http://schemas.microsoft.com/office/drawing/2014/main" id="{C11A4B6D-1299-4CD5-9608-EB87B395B11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6" name="Freeform 25">
                <a:extLst>
                  <a:ext uri="{FF2B5EF4-FFF2-40B4-BE49-F238E27FC236}">
                    <a16:creationId xmlns="" xmlns:a16="http://schemas.microsoft.com/office/drawing/2014/main" id="{AD534BCC-7573-472E-A754-9A726BD41A0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7" name="Freeform 26">
                <a:extLst>
                  <a:ext uri="{FF2B5EF4-FFF2-40B4-BE49-F238E27FC236}">
                    <a16:creationId xmlns="" xmlns:a16="http://schemas.microsoft.com/office/drawing/2014/main" id="{F1C45BCB-4796-43B2-9447-041E2A17C82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8" name="Freeform 27">
                <a:extLst>
                  <a:ext uri="{FF2B5EF4-FFF2-40B4-BE49-F238E27FC236}">
                    <a16:creationId xmlns="" xmlns:a16="http://schemas.microsoft.com/office/drawing/2014/main" id="{E60CAF97-12C3-4DA5-ADEF-77C9AA09AB1A}"/>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9" name="Freeform 28">
                <a:extLst>
                  <a:ext uri="{FF2B5EF4-FFF2-40B4-BE49-F238E27FC236}">
                    <a16:creationId xmlns="" xmlns:a16="http://schemas.microsoft.com/office/drawing/2014/main" id="{FC4CD52F-5BCE-463C-8C72-08DD5850D9B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0" name="Freeform 29">
                <a:extLst>
                  <a:ext uri="{FF2B5EF4-FFF2-40B4-BE49-F238E27FC236}">
                    <a16:creationId xmlns="" xmlns:a16="http://schemas.microsoft.com/office/drawing/2014/main" id="{AC81D296-3586-4343-9717-28879F01E807}"/>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1" name="Freeform 30">
                <a:extLst>
                  <a:ext uri="{FF2B5EF4-FFF2-40B4-BE49-F238E27FC236}">
                    <a16:creationId xmlns="" xmlns:a16="http://schemas.microsoft.com/office/drawing/2014/main" id="{CD432116-D712-44AE-8021-23DD9A34D77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2" name="Freeform 31">
                <a:extLst>
                  <a:ext uri="{FF2B5EF4-FFF2-40B4-BE49-F238E27FC236}">
                    <a16:creationId xmlns="" xmlns:a16="http://schemas.microsoft.com/office/drawing/2014/main" id="{76B8C1B4-B4CB-45D4-AE55-D66BAF66A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3" name="Freeform 32">
                <a:extLst>
                  <a:ext uri="{FF2B5EF4-FFF2-40B4-BE49-F238E27FC236}">
                    <a16:creationId xmlns="" xmlns:a16="http://schemas.microsoft.com/office/drawing/2014/main" id="{B58F14C4-010F-4D57-BE35-CEE961C9145B}"/>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4" name="Freeform 33">
                <a:extLst>
                  <a:ext uri="{FF2B5EF4-FFF2-40B4-BE49-F238E27FC236}">
                    <a16:creationId xmlns="" xmlns:a16="http://schemas.microsoft.com/office/drawing/2014/main" id="{E6582E44-8C2A-416E-B44C-96D674CC2A8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5" name="Freeform 34">
                <a:extLst>
                  <a:ext uri="{FF2B5EF4-FFF2-40B4-BE49-F238E27FC236}">
                    <a16:creationId xmlns="" xmlns:a16="http://schemas.microsoft.com/office/drawing/2014/main" id="{323E0B25-D55D-4621-95F7-2651B946DB2B}"/>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6" name="Freeform 35">
                <a:extLst>
                  <a:ext uri="{FF2B5EF4-FFF2-40B4-BE49-F238E27FC236}">
                    <a16:creationId xmlns="" xmlns:a16="http://schemas.microsoft.com/office/drawing/2014/main" id="{1D534A40-8501-40C8-AEAC-6BF86C178F7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7" name="Freeform 36">
                <a:extLst>
                  <a:ext uri="{FF2B5EF4-FFF2-40B4-BE49-F238E27FC236}">
                    <a16:creationId xmlns="" xmlns:a16="http://schemas.microsoft.com/office/drawing/2014/main" id="{FA46A1E3-7D76-4D36-81AA-D6CB1B91ED5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8" name="Freeform 37">
                <a:extLst>
                  <a:ext uri="{FF2B5EF4-FFF2-40B4-BE49-F238E27FC236}">
                    <a16:creationId xmlns="" xmlns:a16="http://schemas.microsoft.com/office/drawing/2014/main" id="{0C74334E-DABE-46D1-9E8F-19661669A37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9" name="Freeform 38">
                <a:extLst>
                  <a:ext uri="{FF2B5EF4-FFF2-40B4-BE49-F238E27FC236}">
                    <a16:creationId xmlns="" xmlns:a16="http://schemas.microsoft.com/office/drawing/2014/main" id="{7E9E9B20-DB59-4AC2-83EB-C174FBDB5F3A}"/>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0" name="Freeform 39">
                <a:extLst>
                  <a:ext uri="{FF2B5EF4-FFF2-40B4-BE49-F238E27FC236}">
                    <a16:creationId xmlns="" xmlns:a16="http://schemas.microsoft.com/office/drawing/2014/main" id="{3AF6EC4E-0F26-4F69-9D98-F1C192F19CAA}"/>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1" name="Freeform 40">
                <a:extLst>
                  <a:ext uri="{FF2B5EF4-FFF2-40B4-BE49-F238E27FC236}">
                    <a16:creationId xmlns="" xmlns:a16="http://schemas.microsoft.com/office/drawing/2014/main" id="{AE9ABA24-9B06-4C61-879A-96B5003A1AE1}"/>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2" name="Freeform 41">
                <a:extLst>
                  <a:ext uri="{FF2B5EF4-FFF2-40B4-BE49-F238E27FC236}">
                    <a16:creationId xmlns="" xmlns:a16="http://schemas.microsoft.com/office/drawing/2014/main" id="{2FDBDA05-B98A-40C2-8BE6-2CDC9B21CEB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3" name="Freeform 42">
                <a:extLst>
                  <a:ext uri="{FF2B5EF4-FFF2-40B4-BE49-F238E27FC236}">
                    <a16:creationId xmlns="" xmlns:a16="http://schemas.microsoft.com/office/drawing/2014/main" id="{AC8DB7CD-9473-4792-B0D7-740EF0BB846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4" name="Freeform 43">
                <a:extLst>
                  <a:ext uri="{FF2B5EF4-FFF2-40B4-BE49-F238E27FC236}">
                    <a16:creationId xmlns="" xmlns:a16="http://schemas.microsoft.com/office/drawing/2014/main" id="{21F6DAA6-508E-4AA4-B063-82BF953461BB}"/>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5" name="Freeform 44">
                <a:extLst>
                  <a:ext uri="{FF2B5EF4-FFF2-40B4-BE49-F238E27FC236}">
                    <a16:creationId xmlns="" xmlns:a16="http://schemas.microsoft.com/office/drawing/2014/main" id="{86D73C8F-3B9F-4185-BC02-4E1C7DE9B8C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6" name="Freeform 45">
                <a:extLst>
                  <a:ext uri="{FF2B5EF4-FFF2-40B4-BE49-F238E27FC236}">
                    <a16:creationId xmlns="" xmlns:a16="http://schemas.microsoft.com/office/drawing/2014/main" id="{12B2D4D0-F61B-4343-A207-B820FC28FE20}"/>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7" name="Freeform 46">
                <a:extLst>
                  <a:ext uri="{FF2B5EF4-FFF2-40B4-BE49-F238E27FC236}">
                    <a16:creationId xmlns="" xmlns:a16="http://schemas.microsoft.com/office/drawing/2014/main" id="{C2C54617-3295-4776-B49A-E9B6E4459C1D}"/>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8" name="Freeform 47">
                <a:extLst>
                  <a:ext uri="{FF2B5EF4-FFF2-40B4-BE49-F238E27FC236}">
                    <a16:creationId xmlns="" xmlns:a16="http://schemas.microsoft.com/office/drawing/2014/main" id="{40FD6184-8153-4925-BE04-F83D153E89D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9" name="Freeform 48">
                <a:extLst>
                  <a:ext uri="{FF2B5EF4-FFF2-40B4-BE49-F238E27FC236}">
                    <a16:creationId xmlns="" xmlns:a16="http://schemas.microsoft.com/office/drawing/2014/main" id="{D1F3C6CC-2BF8-4E9A-8312-A7B1D10B2C1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0" name="Freeform 49">
                <a:extLst>
                  <a:ext uri="{FF2B5EF4-FFF2-40B4-BE49-F238E27FC236}">
                    <a16:creationId xmlns="" xmlns:a16="http://schemas.microsoft.com/office/drawing/2014/main" id="{5429E79A-4510-4564-87F7-87DF73F8CF7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1" name="Oval 50">
                <a:extLst>
                  <a:ext uri="{FF2B5EF4-FFF2-40B4-BE49-F238E27FC236}">
                    <a16:creationId xmlns="" xmlns:a16="http://schemas.microsoft.com/office/drawing/2014/main" id="{84258652-A30A-47D8-9E23-61BDB7B17FBA}"/>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2" name="Oval 51">
                <a:extLst>
                  <a:ext uri="{FF2B5EF4-FFF2-40B4-BE49-F238E27FC236}">
                    <a16:creationId xmlns="" xmlns:a16="http://schemas.microsoft.com/office/drawing/2014/main" id="{64C61AAE-8EDB-48D2-A793-7353373CAB00}"/>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3" name="Freeform 52">
                <a:extLst>
                  <a:ext uri="{FF2B5EF4-FFF2-40B4-BE49-F238E27FC236}">
                    <a16:creationId xmlns="" xmlns:a16="http://schemas.microsoft.com/office/drawing/2014/main" id="{219B5BE7-ECFC-4396-B3DB-D47329F4D3A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4" name="Freeform 53">
                <a:extLst>
                  <a:ext uri="{FF2B5EF4-FFF2-40B4-BE49-F238E27FC236}">
                    <a16:creationId xmlns="" xmlns:a16="http://schemas.microsoft.com/office/drawing/2014/main" id="{E02AD5C2-B4C5-4B56-BC6F-FE3F05C7425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5" name="Freeform 54">
                <a:extLst>
                  <a:ext uri="{FF2B5EF4-FFF2-40B4-BE49-F238E27FC236}">
                    <a16:creationId xmlns="" xmlns:a16="http://schemas.microsoft.com/office/drawing/2014/main" id="{98C742C1-808E-4B4B-922C-D96264003F2B}"/>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6" name="Freeform 55">
                <a:extLst>
                  <a:ext uri="{FF2B5EF4-FFF2-40B4-BE49-F238E27FC236}">
                    <a16:creationId xmlns="" xmlns:a16="http://schemas.microsoft.com/office/drawing/2014/main" id="{B59991D7-8CAB-4BC9-A000-906A0ECB5D6B}"/>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7" name="Freeform 56">
                <a:extLst>
                  <a:ext uri="{FF2B5EF4-FFF2-40B4-BE49-F238E27FC236}">
                    <a16:creationId xmlns="" xmlns:a16="http://schemas.microsoft.com/office/drawing/2014/main" id="{B3A94B30-DB89-42A8-8925-26D24424F0A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8" name="Freeform 57">
                <a:extLst>
                  <a:ext uri="{FF2B5EF4-FFF2-40B4-BE49-F238E27FC236}">
                    <a16:creationId xmlns="" xmlns:a16="http://schemas.microsoft.com/office/drawing/2014/main" id="{231E16DE-BCA6-4EC0-9A73-240BEC27B4C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9" name="Freeform 58">
                <a:extLst>
                  <a:ext uri="{FF2B5EF4-FFF2-40B4-BE49-F238E27FC236}">
                    <a16:creationId xmlns="" xmlns:a16="http://schemas.microsoft.com/office/drawing/2014/main" id="{E8307EFB-104E-469D-8C52-F4B17DB000A2}"/>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0" name="Freeform 59">
                <a:extLst>
                  <a:ext uri="{FF2B5EF4-FFF2-40B4-BE49-F238E27FC236}">
                    <a16:creationId xmlns="" xmlns:a16="http://schemas.microsoft.com/office/drawing/2014/main" id="{ADA99FF7-4A29-4406-B00F-71D475C5FDAA}"/>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1" name="Freeform 60">
                <a:extLst>
                  <a:ext uri="{FF2B5EF4-FFF2-40B4-BE49-F238E27FC236}">
                    <a16:creationId xmlns="" xmlns:a16="http://schemas.microsoft.com/office/drawing/2014/main" id="{F0325A1D-8B0F-491D-9625-A02689041C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2" name="Freeform 61">
                <a:extLst>
                  <a:ext uri="{FF2B5EF4-FFF2-40B4-BE49-F238E27FC236}">
                    <a16:creationId xmlns="" xmlns:a16="http://schemas.microsoft.com/office/drawing/2014/main" id="{A32BA31D-5EA9-4A20-B0E5-E1185C85ECC4}"/>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3" name="Freeform 62">
                <a:extLst>
                  <a:ext uri="{FF2B5EF4-FFF2-40B4-BE49-F238E27FC236}">
                    <a16:creationId xmlns="" xmlns:a16="http://schemas.microsoft.com/office/drawing/2014/main" id="{AFEED16B-E804-4822-A14E-A99EC2786B8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4" name="Freeform 63">
                <a:extLst>
                  <a:ext uri="{FF2B5EF4-FFF2-40B4-BE49-F238E27FC236}">
                    <a16:creationId xmlns="" xmlns:a16="http://schemas.microsoft.com/office/drawing/2014/main" id="{BD03FE96-476A-44ED-9D18-1741F12E7524}"/>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5" name="Freeform 64">
                <a:extLst>
                  <a:ext uri="{FF2B5EF4-FFF2-40B4-BE49-F238E27FC236}">
                    <a16:creationId xmlns="" xmlns:a16="http://schemas.microsoft.com/office/drawing/2014/main" id="{415AB3F8-5237-4865-9CCE-F8395709878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6" name="Freeform 65">
                <a:extLst>
                  <a:ext uri="{FF2B5EF4-FFF2-40B4-BE49-F238E27FC236}">
                    <a16:creationId xmlns="" xmlns:a16="http://schemas.microsoft.com/office/drawing/2014/main" id="{BE0F28BD-0DC0-4394-A22B-1A72132B78F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7" name="Freeform 66">
                <a:extLst>
                  <a:ext uri="{FF2B5EF4-FFF2-40B4-BE49-F238E27FC236}">
                    <a16:creationId xmlns="" xmlns:a16="http://schemas.microsoft.com/office/drawing/2014/main" id="{CA16B601-94B2-4D9B-943F-B019230862BE}"/>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8" name="Freeform 67">
                <a:extLst>
                  <a:ext uri="{FF2B5EF4-FFF2-40B4-BE49-F238E27FC236}">
                    <a16:creationId xmlns="" xmlns:a16="http://schemas.microsoft.com/office/drawing/2014/main" id="{7E883A0B-9CB3-4313-9910-ADC113C85666}"/>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9" name="Freeform 68">
                <a:extLst>
                  <a:ext uri="{FF2B5EF4-FFF2-40B4-BE49-F238E27FC236}">
                    <a16:creationId xmlns="" xmlns:a16="http://schemas.microsoft.com/office/drawing/2014/main" id="{1F32A590-F6AE-4A9A-9B37-78FA57745D8D}"/>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0" name="Freeform 69">
                <a:extLst>
                  <a:ext uri="{FF2B5EF4-FFF2-40B4-BE49-F238E27FC236}">
                    <a16:creationId xmlns="" xmlns:a16="http://schemas.microsoft.com/office/drawing/2014/main" id="{BBE3B71B-ECBF-43D5-8201-21633582B129}"/>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1" name="Freeform 70">
                <a:extLst>
                  <a:ext uri="{FF2B5EF4-FFF2-40B4-BE49-F238E27FC236}">
                    <a16:creationId xmlns="" xmlns:a16="http://schemas.microsoft.com/office/drawing/2014/main" id="{9B2F9FDA-023E-419D-8C71-256A88DADB75}"/>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2" name="Freeform 71">
                <a:extLst>
                  <a:ext uri="{FF2B5EF4-FFF2-40B4-BE49-F238E27FC236}">
                    <a16:creationId xmlns="" xmlns:a16="http://schemas.microsoft.com/office/drawing/2014/main" id="{654569C8-5DE2-4362-B3E7-137841DD95E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3" name="Freeform 72">
                <a:extLst>
                  <a:ext uri="{FF2B5EF4-FFF2-40B4-BE49-F238E27FC236}">
                    <a16:creationId xmlns="" xmlns:a16="http://schemas.microsoft.com/office/drawing/2014/main" id="{B3BA468B-5177-49F2-BA17-A1F56DC0C7F3}"/>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4" name="Freeform 73">
                <a:extLst>
                  <a:ext uri="{FF2B5EF4-FFF2-40B4-BE49-F238E27FC236}">
                    <a16:creationId xmlns="" xmlns:a16="http://schemas.microsoft.com/office/drawing/2014/main" id="{39D3AA9C-FA33-4707-87BB-3F3F0CDD24CA}"/>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5" name="Freeform 74">
                <a:extLst>
                  <a:ext uri="{FF2B5EF4-FFF2-40B4-BE49-F238E27FC236}">
                    <a16:creationId xmlns="" xmlns:a16="http://schemas.microsoft.com/office/drawing/2014/main" id="{D08CA9A3-DD88-43CA-8731-A6AB06A06C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6" name="Freeform 75">
                <a:extLst>
                  <a:ext uri="{FF2B5EF4-FFF2-40B4-BE49-F238E27FC236}">
                    <a16:creationId xmlns="" xmlns:a16="http://schemas.microsoft.com/office/drawing/2014/main" id="{C031D0D5-1592-4838-8FF8-25064B372B86}"/>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7" name="Freeform 76">
                <a:extLst>
                  <a:ext uri="{FF2B5EF4-FFF2-40B4-BE49-F238E27FC236}">
                    <a16:creationId xmlns="" xmlns:a16="http://schemas.microsoft.com/office/drawing/2014/main" id="{9064F156-9379-4325-A861-1D810913795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8" name="Freeform 77">
                <a:extLst>
                  <a:ext uri="{FF2B5EF4-FFF2-40B4-BE49-F238E27FC236}">
                    <a16:creationId xmlns="" xmlns:a16="http://schemas.microsoft.com/office/drawing/2014/main" id="{F3C04A94-5993-43E3-8F0F-8A956C7F895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9" name="Freeform 78">
                <a:extLst>
                  <a:ext uri="{FF2B5EF4-FFF2-40B4-BE49-F238E27FC236}">
                    <a16:creationId xmlns="" xmlns:a16="http://schemas.microsoft.com/office/drawing/2014/main" id="{AA97D021-8B4E-4526-912E-041E045F494A}"/>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0" name="Freeform 79">
                <a:extLst>
                  <a:ext uri="{FF2B5EF4-FFF2-40B4-BE49-F238E27FC236}">
                    <a16:creationId xmlns="" xmlns:a16="http://schemas.microsoft.com/office/drawing/2014/main" id="{1486F835-1808-42DA-BE90-3188BA8D0829}"/>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1" name="Freeform 80">
                <a:extLst>
                  <a:ext uri="{FF2B5EF4-FFF2-40B4-BE49-F238E27FC236}">
                    <a16:creationId xmlns="" xmlns:a16="http://schemas.microsoft.com/office/drawing/2014/main" id="{1AAE17E7-12B7-4A3E-828B-856D773B085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2" name="Freeform 81">
                <a:extLst>
                  <a:ext uri="{FF2B5EF4-FFF2-40B4-BE49-F238E27FC236}">
                    <a16:creationId xmlns="" xmlns:a16="http://schemas.microsoft.com/office/drawing/2014/main" id="{39C36199-6FF1-466E-8C55-1785AC282BF1}"/>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3" name="Freeform 82">
                <a:extLst>
                  <a:ext uri="{FF2B5EF4-FFF2-40B4-BE49-F238E27FC236}">
                    <a16:creationId xmlns="" xmlns:a16="http://schemas.microsoft.com/office/drawing/2014/main" id="{72DCC073-03D2-4A8B-8D6A-BA3305340284}"/>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4" name="Freeform 83">
                <a:extLst>
                  <a:ext uri="{FF2B5EF4-FFF2-40B4-BE49-F238E27FC236}">
                    <a16:creationId xmlns="" xmlns:a16="http://schemas.microsoft.com/office/drawing/2014/main" id="{214203BA-0589-4C19-96D1-7C961DB704F5}"/>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5" name="Freeform 84">
                <a:extLst>
                  <a:ext uri="{FF2B5EF4-FFF2-40B4-BE49-F238E27FC236}">
                    <a16:creationId xmlns="" xmlns:a16="http://schemas.microsoft.com/office/drawing/2014/main" id="{8928D6FF-CC96-404F-9BBE-0168034E4A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6" name="Freeform 85">
                <a:extLst>
                  <a:ext uri="{FF2B5EF4-FFF2-40B4-BE49-F238E27FC236}">
                    <a16:creationId xmlns="" xmlns:a16="http://schemas.microsoft.com/office/drawing/2014/main" id="{DDD56671-9089-42FC-9C93-D871F73F4424}"/>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7" name="Freeform 86">
                <a:extLst>
                  <a:ext uri="{FF2B5EF4-FFF2-40B4-BE49-F238E27FC236}">
                    <a16:creationId xmlns="" xmlns:a16="http://schemas.microsoft.com/office/drawing/2014/main" id="{801292EC-DE05-4131-AC76-B1177F8A7D5C}"/>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8" name="Freeform 87">
                <a:extLst>
                  <a:ext uri="{FF2B5EF4-FFF2-40B4-BE49-F238E27FC236}">
                    <a16:creationId xmlns="" xmlns:a16="http://schemas.microsoft.com/office/drawing/2014/main" id="{9EAF5902-4731-4EF1-9197-A4F11B57C160}"/>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9" name="Freeform 88">
                <a:extLst>
                  <a:ext uri="{FF2B5EF4-FFF2-40B4-BE49-F238E27FC236}">
                    <a16:creationId xmlns="" xmlns:a16="http://schemas.microsoft.com/office/drawing/2014/main" id="{83BAA62E-AE45-4308-AC0F-70ADAAD45E84}"/>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0" name="Freeform 89">
                <a:extLst>
                  <a:ext uri="{FF2B5EF4-FFF2-40B4-BE49-F238E27FC236}">
                    <a16:creationId xmlns="" xmlns:a16="http://schemas.microsoft.com/office/drawing/2014/main" id="{4F60D57C-1B39-483F-9F82-A6FC599397FE}"/>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1" name="Freeform 90">
                <a:extLst>
                  <a:ext uri="{FF2B5EF4-FFF2-40B4-BE49-F238E27FC236}">
                    <a16:creationId xmlns="" xmlns:a16="http://schemas.microsoft.com/office/drawing/2014/main" id="{627D5230-582C-43FE-8C9B-A39F956D5467}"/>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2" name="Freeform 91">
                <a:extLst>
                  <a:ext uri="{FF2B5EF4-FFF2-40B4-BE49-F238E27FC236}">
                    <a16:creationId xmlns="" xmlns:a16="http://schemas.microsoft.com/office/drawing/2014/main" id="{3BD27FBD-7488-44CF-9F8F-CD59E372B7A9}"/>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3" name="Freeform 92">
                <a:extLst>
                  <a:ext uri="{FF2B5EF4-FFF2-40B4-BE49-F238E27FC236}">
                    <a16:creationId xmlns="" xmlns:a16="http://schemas.microsoft.com/office/drawing/2014/main" id="{29381CF9-6E2D-4AC3-A705-D5C6CD40FEF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4" name="Freeform 93">
                <a:extLst>
                  <a:ext uri="{FF2B5EF4-FFF2-40B4-BE49-F238E27FC236}">
                    <a16:creationId xmlns="" xmlns:a16="http://schemas.microsoft.com/office/drawing/2014/main" id="{C2EA13F9-0280-45F1-BA85-1752D60BC36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5" name="Freeform 94">
                <a:extLst>
                  <a:ext uri="{FF2B5EF4-FFF2-40B4-BE49-F238E27FC236}">
                    <a16:creationId xmlns="" xmlns:a16="http://schemas.microsoft.com/office/drawing/2014/main" id="{F5851F5E-B3C4-4611-8654-483DE47ABC5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6" name="Freeform 95">
                <a:extLst>
                  <a:ext uri="{FF2B5EF4-FFF2-40B4-BE49-F238E27FC236}">
                    <a16:creationId xmlns="" xmlns:a16="http://schemas.microsoft.com/office/drawing/2014/main" id="{4F468E52-92B7-47C5-B966-758E968780B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7" name="Freeform 96">
                <a:extLst>
                  <a:ext uri="{FF2B5EF4-FFF2-40B4-BE49-F238E27FC236}">
                    <a16:creationId xmlns="" xmlns:a16="http://schemas.microsoft.com/office/drawing/2014/main" id="{0F384D92-B557-4327-87EE-C606A8A86AE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8" name="Freeform 97">
                <a:extLst>
                  <a:ext uri="{FF2B5EF4-FFF2-40B4-BE49-F238E27FC236}">
                    <a16:creationId xmlns="" xmlns:a16="http://schemas.microsoft.com/office/drawing/2014/main" id="{C81794E4-E616-4797-A162-3D075795DBA2}"/>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9" name="Freeform 98">
                <a:extLst>
                  <a:ext uri="{FF2B5EF4-FFF2-40B4-BE49-F238E27FC236}">
                    <a16:creationId xmlns="" xmlns:a16="http://schemas.microsoft.com/office/drawing/2014/main" id="{3B349600-B49D-4CB0-A810-F359B2B4B4A3}"/>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0" name="Freeform 99">
                <a:extLst>
                  <a:ext uri="{FF2B5EF4-FFF2-40B4-BE49-F238E27FC236}">
                    <a16:creationId xmlns="" xmlns:a16="http://schemas.microsoft.com/office/drawing/2014/main" id="{C683312E-853C-4343-98F7-C9C08E60B2C2}"/>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1" name="Freeform 100">
                <a:extLst>
                  <a:ext uri="{FF2B5EF4-FFF2-40B4-BE49-F238E27FC236}">
                    <a16:creationId xmlns="" xmlns:a16="http://schemas.microsoft.com/office/drawing/2014/main" id="{C38281C1-B9BD-4FE3-BFA9-18D2D0BD7E63}"/>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2" name="Freeform 101">
                <a:extLst>
                  <a:ext uri="{FF2B5EF4-FFF2-40B4-BE49-F238E27FC236}">
                    <a16:creationId xmlns="" xmlns:a16="http://schemas.microsoft.com/office/drawing/2014/main" id="{24BD7E07-F3DF-4F5B-AEEC-84514F17AF59}"/>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3" name="Freeform 102">
                <a:extLst>
                  <a:ext uri="{FF2B5EF4-FFF2-40B4-BE49-F238E27FC236}">
                    <a16:creationId xmlns="" xmlns:a16="http://schemas.microsoft.com/office/drawing/2014/main" id="{FA146342-1E3A-4B4F-B8E2-C9BD4FC13E8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4" name="Freeform 103">
                <a:extLst>
                  <a:ext uri="{FF2B5EF4-FFF2-40B4-BE49-F238E27FC236}">
                    <a16:creationId xmlns="" xmlns:a16="http://schemas.microsoft.com/office/drawing/2014/main" id="{201672C1-A55F-4492-AE14-01EAE5CB0AA0}"/>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5" name="Freeform 104">
                <a:extLst>
                  <a:ext uri="{FF2B5EF4-FFF2-40B4-BE49-F238E27FC236}">
                    <a16:creationId xmlns="" xmlns:a16="http://schemas.microsoft.com/office/drawing/2014/main" id="{E4540A70-1D0C-499E-B938-C6279A5D03B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6" name="Freeform 105">
                <a:extLst>
                  <a:ext uri="{FF2B5EF4-FFF2-40B4-BE49-F238E27FC236}">
                    <a16:creationId xmlns="" xmlns:a16="http://schemas.microsoft.com/office/drawing/2014/main" id="{9C2A7E27-2BD7-4183-A4C0-ABBD85ECE61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7" name="Freeform 106">
                <a:extLst>
                  <a:ext uri="{FF2B5EF4-FFF2-40B4-BE49-F238E27FC236}">
                    <a16:creationId xmlns="" xmlns:a16="http://schemas.microsoft.com/office/drawing/2014/main" id="{E44740D1-30DA-4C64-8ED8-2F21C7C8751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8" name="Freeform 107">
                <a:extLst>
                  <a:ext uri="{FF2B5EF4-FFF2-40B4-BE49-F238E27FC236}">
                    <a16:creationId xmlns="" xmlns:a16="http://schemas.microsoft.com/office/drawing/2014/main" id="{9D3F9D82-B997-4C34-A49B-16558FD211E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9" name="Freeform 108">
                <a:extLst>
                  <a:ext uri="{FF2B5EF4-FFF2-40B4-BE49-F238E27FC236}">
                    <a16:creationId xmlns="" xmlns:a16="http://schemas.microsoft.com/office/drawing/2014/main" id="{21F9D535-F23D-4881-8201-C4B8F14A396D}"/>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0" name="Freeform 109">
                <a:extLst>
                  <a:ext uri="{FF2B5EF4-FFF2-40B4-BE49-F238E27FC236}">
                    <a16:creationId xmlns="" xmlns:a16="http://schemas.microsoft.com/office/drawing/2014/main" id="{66C830E6-CAE4-439B-B201-3A4AE85B22E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1" name="Freeform 110">
                <a:extLst>
                  <a:ext uri="{FF2B5EF4-FFF2-40B4-BE49-F238E27FC236}">
                    <a16:creationId xmlns="" xmlns:a16="http://schemas.microsoft.com/office/drawing/2014/main" id="{95518281-BEFA-437D-815C-C2221CBEF931}"/>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2" name="Freeform 111">
                <a:extLst>
                  <a:ext uri="{FF2B5EF4-FFF2-40B4-BE49-F238E27FC236}">
                    <a16:creationId xmlns="" xmlns:a16="http://schemas.microsoft.com/office/drawing/2014/main" id="{052B4B34-953A-4D58-B6E9-8322E328D06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3" name="Freeform 112">
                <a:extLst>
                  <a:ext uri="{FF2B5EF4-FFF2-40B4-BE49-F238E27FC236}">
                    <a16:creationId xmlns="" xmlns:a16="http://schemas.microsoft.com/office/drawing/2014/main" id="{692924DC-5D1D-465A-BA22-7C61C6FF56F8}"/>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4" name="Freeform 113">
                <a:extLst>
                  <a:ext uri="{FF2B5EF4-FFF2-40B4-BE49-F238E27FC236}">
                    <a16:creationId xmlns="" xmlns:a16="http://schemas.microsoft.com/office/drawing/2014/main" id="{D66CF287-03F9-4AC8-B2E0-616C6C1D5BDC}"/>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5" name="Freeform 114">
                <a:extLst>
                  <a:ext uri="{FF2B5EF4-FFF2-40B4-BE49-F238E27FC236}">
                    <a16:creationId xmlns="" xmlns:a16="http://schemas.microsoft.com/office/drawing/2014/main" id="{DF508AFB-E070-4768-A72A-12B9080A060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6" name="Freeform 115">
                <a:extLst>
                  <a:ext uri="{FF2B5EF4-FFF2-40B4-BE49-F238E27FC236}">
                    <a16:creationId xmlns="" xmlns:a16="http://schemas.microsoft.com/office/drawing/2014/main" id="{26173C6A-8133-46A9-A1D9-DE9440A542F9}"/>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7" name="Freeform 116">
                <a:extLst>
                  <a:ext uri="{FF2B5EF4-FFF2-40B4-BE49-F238E27FC236}">
                    <a16:creationId xmlns="" xmlns:a16="http://schemas.microsoft.com/office/drawing/2014/main" id="{71366B6B-13BC-46AC-AB5F-DD57094CB2B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8" name="Freeform 117">
                <a:extLst>
                  <a:ext uri="{FF2B5EF4-FFF2-40B4-BE49-F238E27FC236}">
                    <a16:creationId xmlns="" xmlns:a16="http://schemas.microsoft.com/office/drawing/2014/main" id="{419BDF6B-A04C-489A-849C-5D29805E7DC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9" name="Freeform 118">
                <a:extLst>
                  <a:ext uri="{FF2B5EF4-FFF2-40B4-BE49-F238E27FC236}">
                    <a16:creationId xmlns="" xmlns:a16="http://schemas.microsoft.com/office/drawing/2014/main" id="{A33DBFAA-113A-4474-9953-0F20C8F758C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0" name="Freeform 119">
                <a:extLst>
                  <a:ext uri="{FF2B5EF4-FFF2-40B4-BE49-F238E27FC236}">
                    <a16:creationId xmlns="" xmlns:a16="http://schemas.microsoft.com/office/drawing/2014/main" id="{30BD5308-9AAD-4975-BDAE-26C086319FD6}"/>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1" name="Freeform 120">
                <a:extLst>
                  <a:ext uri="{FF2B5EF4-FFF2-40B4-BE49-F238E27FC236}">
                    <a16:creationId xmlns="" xmlns:a16="http://schemas.microsoft.com/office/drawing/2014/main" id="{EC4D89C6-F9AC-464A-B789-47D83AC2408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2" name="Freeform 121">
                <a:extLst>
                  <a:ext uri="{FF2B5EF4-FFF2-40B4-BE49-F238E27FC236}">
                    <a16:creationId xmlns="" xmlns:a16="http://schemas.microsoft.com/office/drawing/2014/main" id="{D9DC17EE-86A3-46B7-A8CD-A3E5434178E0}"/>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3" name="Freeform 122">
                <a:extLst>
                  <a:ext uri="{FF2B5EF4-FFF2-40B4-BE49-F238E27FC236}">
                    <a16:creationId xmlns="" xmlns:a16="http://schemas.microsoft.com/office/drawing/2014/main" id="{5A1141C1-C6A0-4A53-BC87-9C0931B695D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4" name="Freeform 123">
                <a:extLst>
                  <a:ext uri="{FF2B5EF4-FFF2-40B4-BE49-F238E27FC236}">
                    <a16:creationId xmlns="" xmlns:a16="http://schemas.microsoft.com/office/drawing/2014/main" id="{B41CB0BE-DCD4-4F31-AF9E-B917D150E09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5" name="Freeform 124">
                <a:extLst>
                  <a:ext uri="{FF2B5EF4-FFF2-40B4-BE49-F238E27FC236}">
                    <a16:creationId xmlns="" xmlns:a16="http://schemas.microsoft.com/office/drawing/2014/main" id="{FB29A1ED-FBEB-4DE0-954A-3916A60CE471}"/>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6" name="Freeform 125">
                <a:extLst>
                  <a:ext uri="{FF2B5EF4-FFF2-40B4-BE49-F238E27FC236}">
                    <a16:creationId xmlns="" xmlns:a16="http://schemas.microsoft.com/office/drawing/2014/main" id="{EEF1A657-CAD7-4D0C-B9AA-0B523BC72DB9}"/>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7" name="Freeform 126">
                <a:extLst>
                  <a:ext uri="{FF2B5EF4-FFF2-40B4-BE49-F238E27FC236}">
                    <a16:creationId xmlns="" xmlns:a16="http://schemas.microsoft.com/office/drawing/2014/main" id="{653C9D13-408C-4611-B7C5-6B958FFB0992}"/>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8" name="Freeform 127">
                <a:extLst>
                  <a:ext uri="{FF2B5EF4-FFF2-40B4-BE49-F238E27FC236}">
                    <a16:creationId xmlns="" xmlns:a16="http://schemas.microsoft.com/office/drawing/2014/main" id="{01E520C1-B230-48F9-95D3-D8037ECFA50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9" name="Freeform 128">
                <a:extLst>
                  <a:ext uri="{FF2B5EF4-FFF2-40B4-BE49-F238E27FC236}">
                    <a16:creationId xmlns="" xmlns:a16="http://schemas.microsoft.com/office/drawing/2014/main" id="{680CAC82-A9FA-455F-8312-62CBF8FBD85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0" name="Freeform 129">
                <a:extLst>
                  <a:ext uri="{FF2B5EF4-FFF2-40B4-BE49-F238E27FC236}">
                    <a16:creationId xmlns="" xmlns:a16="http://schemas.microsoft.com/office/drawing/2014/main" id="{1F5CD9F1-5545-4481-881A-38A73FFFEB9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1" name="Freeform 130">
                <a:extLst>
                  <a:ext uri="{FF2B5EF4-FFF2-40B4-BE49-F238E27FC236}">
                    <a16:creationId xmlns="" xmlns:a16="http://schemas.microsoft.com/office/drawing/2014/main" id="{3716A1A5-11FA-4071-BD14-FAAB4E39601A}"/>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2" name="Freeform 131">
                <a:extLst>
                  <a:ext uri="{FF2B5EF4-FFF2-40B4-BE49-F238E27FC236}">
                    <a16:creationId xmlns="" xmlns:a16="http://schemas.microsoft.com/office/drawing/2014/main" id="{46A3686D-240C-48EA-B35D-5AFA809A91FB}"/>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3" name="Freeform 132">
                <a:extLst>
                  <a:ext uri="{FF2B5EF4-FFF2-40B4-BE49-F238E27FC236}">
                    <a16:creationId xmlns="" xmlns:a16="http://schemas.microsoft.com/office/drawing/2014/main" id="{B5BB4763-A779-4F38-BCE4-CED790ED1DB5}"/>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4" name="Freeform 133">
                <a:extLst>
                  <a:ext uri="{FF2B5EF4-FFF2-40B4-BE49-F238E27FC236}">
                    <a16:creationId xmlns="" xmlns:a16="http://schemas.microsoft.com/office/drawing/2014/main" id="{EDD2CC91-25A6-4A7B-8338-264CB2D296B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5" name="Freeform 134">
                <a:extLst>
                  <a:ext uri="{FF2B5EF4-FFF2-40B4-BE49-F238E27FC236}">
                    <a16:creationId xmlns="" xmlns:a16="http://schemas.microsoft.com/office/drawing/2014/main" id="{D9B77EAF-13B8-40B5-9BAC-5AE6B21441A4}"/>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6" name="Freeform 135">
                <a:extLst>
                  <a:ext uri="{FF2B5EF4-FFF2-40B4-BE49-F238E27FC236}">
                    <a16:creationId xmlns="" xmlns:a16="http://schemas.microsoft.com/office/drawing/2014/main" id="{1C899061-F5DE-4B0E-B9E1-4BD98B925E7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grpSp>
        <p:nvGrpSpPr>
          <p:cNvPr id="397" name="Group 396">
            <a:extLst>
              <a:ext uri="{FF2B5EF4-FFF2-40B4-BE49-F238E27FC236}">
                <a16:creationId xmlns="" xmlns:a16="http://schemas.microsoft.com/office/drawing/2014/main" id="{64A7188D-E5DC-439A-9464-B57973039FEA}"/>
              </a:ext>
            </a:extLst>
          </p:cNvPr>
          <p:cNvGrpSpPr/>
          <p:nvPr/>
        </p:nvGrpSpPr>
        <p:grpSpPr>
          <a:xfrm>
            <a:off x="1273871" y="667192"/>
            <a:ext cx="10134600" cy="1252151"/>
            <a:chOff x="1752600" y="195253"/>
            <a:chExt cx="9940974" cy="1775642"/>
          </a:xfrm>
        </p:grpSpPr>
        <p:grpSp>
          <p:nvGrpSpPr>
            <p:cNvPr id="398" name="Group 397">
              <a:extLst>
                <a:ext uri="{FF2B5EF4-FFF2-40B4-BE49-F238E27FC236}">
                  <a16:creationId xmlns="" xmlns:a16="http://schemas.microsoft.com/office/drawing/2014/main" id="{93ADC461-8EF5-40BA-AA60-BB71521A20FD}"/>
                </a:ext>
              </a:extLst>
            </p:cNvPr>
            <p:cNvGrpSpPr/>
            <p:nvPr/>
          </p:nvGrpSpPr>
          <p:grpSpPr>
            <a:xfrm>
              <a:off x="1752600" y="381000"/>
              <a:ext cx="9940974" cy="1358612"/>
              <a:chOff x="1752600" y="952625"/>
              <a:chExt cx="9940974" cy="855122"/>
            </a:xfrm>
          </p:grpSpPr>
          <p:sp>
            <p:nvSpPr>
              <p:cNvPr id="401" name="Google Shape;3872;p83">
                <a:extLst>
                  <a:ext uri="{FF2B5EF4-FFF2-40B4-BE49-F238E27FC236}">
                    <a16:creationId xmlns="" xmlns:a16="http://schemas.microsoft.com/office/drawing/2014/main" id="{38862AA0-4D07-45B6-A7EC-BE3D2F4E395F}"/>
                  </a:ext>
                </a:extLst>
              </p:cNvPr>
              <p:cNvSpPr/>
              <p:nvPr/>
            </p:nvSpPr>
            <p:spPr>
              <a:xfrm>
                <a:off x="1752600" y="952625"/>
                <a:ext cx="9940974" cy="85512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E466"/>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402" name="Google Shape;586;p27">
                <a:extLst>
                  <a:ext uri="{FF2B5EF4-FFF2-40B4-BE49-F238E27FC236}">
                    <a16:creationId xmlns="" xmlns:a16="http://schemas.microsoft.com/office/drawing/2014/main" id="{E8BE2495-BB17-4E0E-B4BF-070DAE6CFE5A}"/>
                  </a:ext>
                </a:extLst>
              </p:cNvPr>
              <p:cNvSpPr txBox="1">
                <a:spLocks/>
              </p:cNvSpPr>
              <p:nvPr/>
            </p:nvSpPr>
            <p:spPr>
              <a:xfrm rot="21599818">
                <a:off x="2029099" y="1315708"/>
                <a:ext cx="9354029" cy="446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4000"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3000"/>
                  <a:buFont typeface="Odibee Sans"/>
                  <a:buNone/>
                  <a:tabLst/>
                  <a:defRPr/>
                </a:pPr>
                <a:r>
                  <a:rPr kumimoji="0" lang="vi-VN" sz="3600" b="1" i="0" u="none" strike="noStrike" kern="0" cap="none" spc="0" normalizeH="0" baseline="0" noProof="0">
                    <a:ln w="19050">
                      <a:noFill/>
                    </a:ln>
                    <a:solidFill>
                      <a:srgbClr val="009900"/>
                    </a:solidFill>
                    <a:effectLst/>
                    <a:uLnTx/>
                    <a:uFillTx/>
                    <a:latin typeface="Calibri" panose="020F0502020204030204" pitchFamily="34" charset="0"/>
                    <a:cs typeface="Calibri" panose="020F0502020204030204" pitchFamily="34" charset="0"/>
                    <a:sym typeface="Odibee Sans"/>
                  </a:rPr>
                  <a:t>Tìm 2 – 3 từ ngữ chỉ gộp những người họ hàng.</a:t>
                </a:r>
                <a:endParaRPr kumimoji="0" lang="en-US" sz="3600" b="1" i="0" u="none" strike="noStrike" kern="0" cap="none" spc="0" normalizeH="0" baseline="0" noProof="0">
                  <a:ln w="19050">
                    <a:noFill/>
                  </a:ln>
                  <a:solidFill>
                    <a:srgbClr val="009900"/>
                  </a:solidFill>
                  <a:effectLst/>
                  <a:uLnTx/>
                  <a:uFillTx/>
                  <a:latin typeface="Calibri" panose="020F0502020204030204" pitchFamily="34" charset="0"/>
                  <a:cs typeface="Calibri" panose="020F0502020204030204" pitchFamily="34" charset="0"/>
                  <a:sym typeface="Odibee Sans"/>
                </a:endParaRPr>
              </a:p>
            </p:txBody>
          </p:sp>
        </p:grpSp>
        <p:sp>
          <p:nvSpPr>
            <p:cNvPr id="399" name="Google Shape;1395;p36">
              <a:extLst>
                <a:ext uri="{FF2B5EF4-FFF2-40B4-BE49-F238E27FC236}">
                  <a16:creationId xmlns="" xmlns:a16="http://schemas.microsoft.com/office/drawing/2014/main" id="{CFB0D7E7-9598-41F2-A99A-59E4C5521DBA}"/>
                </a:ext>
              </a:extLst>
            </p:cNvPr>
            <p:cNvSpPr/>
            <p:nvPr/>
          </p:nvSpPr>
          <p:spPr>
            <a:xfrm rot="7791998">
              <a:off x="1586077" y="510314"/>
              <a:ext cx="886020" cy="255898"/>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1"/>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1395;p36">
              <a:extLst>
                <a:ext uri="{FF2B5EF4-FFF2-40B4-BE49-F238E27FC236}">
                  <a16:creationId xmlns="" xmlns:a16="http://schemas.microsoft.com/office/drawing/2014/main" id="{04151ECE-98AF-4F01-A08B-BD8AB1C29F6A}"/>
                </a:ext>
              </a:extLst>
            </p:cNvPr>
            <p:cNvSpPr/>
            <p:nvPr/>
          </p:nvSpPr>
          <p:spPr>
            <a:xfrm rot="7791998">
              <a:off x="11019319" y="1399936"/>
              <a:ext cx="886020" cy="255898"/>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accent1"/>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674891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randombar(horizontal)">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anim calcmode="lin" valueType="num">
                                      <p:cBhvr>
                                        <p:cTn id="13" dur="1000" fill="hold"/>
                                        <p:tgtEl>
                                          <p:spTgt spid="112"/>
                                        </p:tgtEl>
                                        <p:attrNameLst>
                                          <p:attrName>ppt_x</p:attrName>
                                        </p:attrNameLst>
                                      </p:cBhvr>
                                      <p:tavLst>
                                        <p:tav tm="0">
                                          <p:val>
                                            <p:strVal val="#ppt_x"/>
                                          </p:val>
                                        </p:tav>
                                        <p:tav tm="100000">
                                          <p:val>
                                            <p:strVal val="#ppt_x"/>
                                          </p:val>
                                        </p:tav>
                                      </p:tavLst>
                                    </p:anim>
                                    <p:anim calcmode="lin" valueType="num">
                                      <p:cBhvr>
                                        <p:cTn id="14"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11">
            <a:extLst>
              <a:ext uri="{FF2B5EF4-FFF2-40B4-BE49-F238E27FC236}">
                <a16:creationId xmlns="" xmlns:a16="http://schemas.microsoft.com/office/drawing/2014/main" id="{89695DC1-22B3-487F-8DE8-A35220CEB2F2}"/>
              </a:ext>
            </a:extLst>
          </p:cNvPr>
          <p:cNvGrpSpPr/>
          <p:nvPr/>
        </p:nvGrpSpPr>
        <p:grpSpPr>
          <a:xfrm>
            <a:off x="1352997" y="4384453"/>
            <a:ext cx="9809724" cy="2626348"/>
            <a:chOff x="1209242" y="1848418"/>
            <a:chExt cx="9809724" cy="2626348"/>
          </a:xfrm>
        </p:grpSpPr>
        <p:pic>
          <p:nvPicPr>
            <p:cNvPr id="404" name="图片 10">
              <a:extLst>
                <a:ext uri="{FF2B5EF4-FFF2-40B4-BE49-F238E27FC236}">
                  <a16:creationId xmlns="" xmlns:a16="http://schemas.microsoft.com/office/drawing/2014/main" id="{EAE1F5A7-284E-4851-903E-B061B9C4AF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812"/>
            <a:stretch/>
          </p:blipFill>
          <p:spPr>
            <a:xfrm>
              <a:off x="1209242" y="2107698"/>
              <a:ext cx="5129724" cy="2070267"/>
            </a:xfrm>
            <a:prstGeom prst="rect">
              <a:avLst/>
            </a:prstGeom>
          </p:spPr>
        </p:pic>
        <p:pic>
          <p:nvPicPr>
            <p:cNvPr id="405" name="图片 13">
              <a:extLst>
                <a:ext uri="{FF2B5EF4-FFF2-40B4-BE49-F238E27FC236}">
                  <a16:creationId xmlns="" xmlns:a16="http://schemas.microsoft.com/office/drawing/2014/main" id="{5BF573A6-E347-4230-8BA1-35F74B337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 t="29660" r="-9" b="32043"/>
            <a:stretch/>
          </p:blipFill>
          <p:spPr>
            <a:xfrm>
              <a:off x="5889242" y="1848418"/>
              <a:ext cx="5129724" cy="2626348"/>
            </a:xfrm>
            <a:prstGeom prst="rect">
              <a:avLst/>
            </a:prstGeom>
          </p:spPr>
        </p:pic>
      </p:grpSp>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407" name="Group 406">
            <a:extLst>
              <a:ext uri="{FF2B5EF4-FFF2-40B4-BE49-F238E27FC236}">
                <a16:creationId xmlns="" xmlns:a16="http://schemas.microsoft.com/office/drawing/2014/main" id="{1642DE6E-BE5F-4DAC-AFD3-36D06AFC39E6}"/>
              </a:ext>
            </a:extLst>
          </p:cNvPr>
          <p:cNvGrpSpPr/>
          <p:nvPr/>
        </p:nvGrpSpPr>
        <p:grpSpPr>
          <a:xfrm>
            <a:off x="485307" y="569554"/>
            <a:ext cx="3233462" cy="2362201"/>
            <a:chOff x="341483" y="3925963"/>
            <a:chExt cx="3233462" cy="2070127"/>
          </a:xfrm>
        </p:grpSpPr>
        <p:pic>
          <p:nvPicPr>
            <p:cNvPr id="408" name="Picture 407">
              <a:extLst>
                <a:ext uri="{FF2B5EF4-FFF2-40B4-BE49-F238E27FC236}">
                  <a16:creationId xmlns="" xmlns:a16="http://schemas.microsoft.com/office/drawing/2014/main" id="{9E7418BD-DFF8-4440-BC06-5D12EB931331}"/>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341483" y="3925963"/>
              <a:ext cx="3233462" cy="2070127"/>
            </a:xfrm>
            <a:prstGeom prst="rect">
              <a:avLst/>
            </a:prstGeom>
          </p:spPr>
        </p:pic>
        <p:sp>
          <p:nvSpPr>
            <p:cNvPr id="409" name="TextBox 408">
              <a:extLst>
                <a:ext uri="{FF2B5EF4-FFF2-40B4-BE49-F238E27FC236}">
                  <a16:creationId xmlns="" xmlns:a16="http://schemas.microsoft.com/office/drawing/2014/main" id="{A92B8EA1-28D1-45DE-B417-D36E37AFA432}"/>
                </a:ext>
              </a:extLst>
            </p:cNvPr>
            <p:cNvSpPr txBox="1"/>
            <p:nvPr/>
          </p:nvSpPr>
          <p:spPr>
            <a:xfrm>
              <a:off x="725821" y="4635466"/>
              <a:ext cx="2437865"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ông bà</a:t>
              </a:r>
            </a:p>
          </p:txBody>
        </p:sp>
      </p:grpSp>
      <p:grpSp>
        <p:nvGrpSpPr>
          <p:cNvPr id="410" name="Group 409">
            <a:extLst>
              <a:ext uri="{FF2B5EF4-FFF2-40B4-BE49-F238E27FC236}">
                <a16:creationId xmlns="" xmlns:a16="http://schemas.microsoft.com/office/drawing/2014/main" id="{490E14AF-13F5-4E13-8883-FADA57EC2EFA}"/>
              </a:ext>
            </a:extLst>
          </p:cNvPr>
          <p:cNvGrpSpPr/>
          <p:nvPr/>
        </p:nvGrpSpPr>
        <p:grpSpPr>
          <a:xfrm>
            <a:off x="2654578" y="1346891"/>
            <a:ext cx="3233462" cy="2362203"/>
            <a:chOff x="56327" y="3669395"/>
            <a:chExt cx="3233462" cy="2070128"/>
          </a:xfrm>
        </p:grpSpPr>
        <p:pic>
          <p:nvPicPr>
            <p:cNvPr id="411" name="Picture 410">
              <a:extLst>
                <a:ext uri="{FF2B5EF4-FFF2-40B4-BE49-F238E27FC236}">
                  <a16:creationId xmlns="" xmlns:a16="http://schemas.microsoft.com/office/drawing/2014/main" id="{309F4363-5110-4C77-BD6A-6DBB36A3397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56327" y="3669395"/>
              <a:ext cx="3233462" cy="2070128"/>
            </a:xfrm>
            <a:prstGeom prst="rect">
              <a:avLst/>
            </a:prstGeom>
          </p:spPr>
        </p:pic>
        <p:sp>
          <p:nvSpPr>
            <p:cNvPr id="412" name="TextBox 411">
              <a:extLst>
                <a:ext uri="{FF2B5EF4-FFF2-40B4-BE49-F238E27FC236}">
                  <a16:creationId xmlns="" xmlns:a16="http://schemas.microsoft.com/office/drawing/2014/main" id="{C969BA4B-0D04-4CE3-8023-08E4DB99B033}"/>
                </a:ext>
              </a:extLst>
            </p:cNvPr>
            <p:cNvSpPr txBox="1"/>
            <p:nvPr/>
          </p:nvSpPr>
          <p:spPr>
            <a:xfrm>
              <a:off x="532626" y="4410750"/>
              <a:ext cx="2180190"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ông</a:t>
              </a:r>
            </a:p>
          </p:txBody>
        </p:sp>
      </p:grpSp>
      <p:grpSp>
        <p:nvGrpSpPr>
          <p:cNvPr id="413" name="Group 412">
            <a:extLst>
              <a:ext uri="{FF2B5EF4-FFF2-40B4-BE49-F238E27FC236}">
                <a16:creationId xmlns="" xmlns:a16="http://schemas.microsoft.com/office/drawing/2014/main" id="{539737DD-472E-4468-8485-39F130843132}"/>
              </a:ext>
            </a:extLst>
          </p:cNvPr>
          <p:cNvGrpSpPr/>
          <p:nvPr/>
        </p:nvGrpSpPr>
        <p:grpSpPr>
          <a:xfrm>
            <a:off x="5253533" y="633015"/>
            <a:ext cx="2409861" cy="1792667"/>
            <a:chOff x="416609" y="3766891"/>
            <a:chExt cx="2881584" cy="1844848"/>
          </a:xfrm>
        </p:grpSpPr>
        <p:pic>
          <p:nvPicPr>
            <p:cNvPr id="414" name="Picture 413">
              <a:extLst>
                <a:ext uri="{FF2B5EF4-FFF2-40B4-BE49-F238E27FC236}">
                  <a16:creationId xmlns="" xmlns:a16="http://schemas.microsoft.com/office/drawing/2014/main" id="{B5E482D7-5D04-4A76-B783-10B24DF1D4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25" t="55021" r="10625" b="-2223"/>
            <a:stretch/>
          </p:blipFill>
          <p:spPr>
            <a:xfrm>
              <a:off x="416609" y="3766891"/>
              <a:ext cx="2881584" cy="1844848"/>
            </a:xfrm>
            <a:prstGeom prst="rect">
              <a:avLst/>
            </a:prstGeom>
          </p:spPr>
        </p:pic>
        <p:sp>
          <p:nvSpPr>
            <p:cNvPr id="415" name="TextBox 414">
              <a:extLst>
                <a:ext uri="{FF2B5EF4-FFF2-40B4-BE49-F238E27FC236}">
                  <a16:creationId xmlns="" xmlns:a16="http://schemas.microsoft.com/office/drawing/2014/main" id="{B819285B-EAD0-449E-9CB3-7C1CDE8894C1}"/>
                </a:ext>
              </a:extLst>
            </p:cNvPr>
            <p:cNvSpPr txBox="1"/>
            <p:nvPr/>
          </p:nvSpPr>
          <p:spPr>
            <a:xfrm>
              <a:off x="575177" y="4309136"/>
              <a:ext cx="2437865" cy="665144"/>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chú</a:t>
              </a:r>
            </a:p>
          </p:txBody>
        </p:sp>
      </p:grpSp>
      <p:grpSp>
        <p:nvGrpSpPr>
          <p:cNvPr id="416" name="Group 415">
            <a:extLst>
              <a:ext uri="{FF2B5EF4-FFF2-40B4-BE49-F238E27FC236}">
                <a16:creationId xmlns="" xmlns:a16="http://schemas.microsoft.com/office/drawing/2014/main" id="{6FA0EFB1-7654-43A4-9D20-65D6E655A954}"/>
              </a:ext>
            </a:extLst>
          </p:cNvPr>
          <p:cNvGrpSpPr/>
          <p:nvPr/>
        </p:nvGrpSpPr>
        <p:grpSpPr>
          <a:xfrm>
            <a:off x="6526833" y="1482431"/>
            <a:ext cx="2956520" cy="2298077"/>
            <a:chOff x="-452856" y="3592103"/>
            <a:chExt cx="2881584" cy="1844848"/>
          </a:xfrm>
        </p:grpSpPr>
        <p:pic>
          <p:nvPicPr>
            <p:cNvPr id="417" name="Picture 416">
              <a:extLst>
                <a:ext uri="{FF2B5EF4-FFF2-40B4-BE49-F238E27FC236}">
                  <a16:creationId xmlns="" xmlns:a16="http://schemas.microsoft.com/office/drawing/2014/main" id="{72AC036B-1C6D-4654-9A84-9A6A623D93D3}"/>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18" name="TextBox 417">
              <a:extLst>
                <a:ext uri="{FF2B5EF4-FFF2-40B4-BE49-F238E27FC236}">
                  <a16:creationId xmlns="" xmlns:a16="http://schemas.microsoft.com/office/drawing/2014/main" id="{7B453C2C-CC43-4751-AD01-6123EF48CD8F}"/>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bác</a:t>
              </a:r>
            </a:p>
          </p:txBody>
        </p:sp>
      </p:grpSp>
      <p:grpSp>
        <p:nvGrpSpPr>
          <p:cNvPr id="419" name="Group 418">
            <a:extLst>
              <a:ext uri="{FF2B5EF4-FFF2-40B4-BE49-F238E27FC236}">
                <a16:creationId xmlns="" xmlns:a16="http://schemas.microsoft.com/office/drawing/2014/main" id="{2081C8B7-5199-4348-93C1-7DD3C44A64C1}"/>
              </a:ext>
            </a:extLst>
          </p:cNvPr>
          <p:cNvGrpSpPr/>
          <p:nvPr/>
        </p:nvGrpSpPr>
        <p:grpSpPr>
          <a:xfrm>
            <a:off x="8976569" y="574585"/>
            <a:ext cx="2956520" cy="2298077"/>
            <a:chOff x="-452856" y="3592103"/>
            <a:chExt cx="2881584" cy="1844848"/>
          </a:xfrm>
        </p:grpSpPr>
        <p:pic>
          <p:nvPicPr>
            <p:cNvPr id="420" name="Picture 419">
              <a:extLst>
                <a:ext uri="{FF2B5EF4-FFF2-40B4-BE49-F238E27FC236}">
                  <a16:creationId xmlns="" xmlns:a16="http://schemas.microsoft.com/office/drawing/2014/main" id="{3C7BED3F-ADC3-47BB-9304-91E95C279C2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21" name="TextBox 420">
              <a:extLst>
                <a:ext uri="{FF2B5EF4-FFF2-40B4-BE49-F238E27FC236}">
                  <a16:creationId xmlns="" xmlns:a16="http://schemas.microsoft.com/office/drawing/2014/main" id="{36A1EF9C-CE81-4966-9B6A-C2CB879B9278}"/>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cha anh</a:t>
              </a:r>
            </a:p>
          </p:txBody>
        </p:sp>
      </p:grpSp>
      <p:grpSp>
        <p:nvGrpSpPr>
          <p:cNvPr id="422" name="Group 421">
            <a:extLst>
              <a:ext uri="{FF2B5EF4-FFF2-40B4-BE49-F238E27FC236}">
                <a16:creationId xmlns="" xmlns:a16="http://schemas.microsoft.com/office/drawing/2014/main" id="{9A235A86-88FC-4EA9-A2CC-92FF997A8EF2}"/>
              </a:ext>
            </a:extLst>
          </p:cNvPr>
          <p:cNvGrpSpPr/>
          <p:nvPr/>
        </p:nvGrpSpPr>
        <p:grpSpPr>
          <a:xfrm>
            <a:off x="639687" y="3075247"/>
            <a:ext cx="3233462" cy="2362201"/>
            <a:chOff x="341483" y="3925963"/>
            <a:chExt cx="3233462" cy="2070127"/>
          </a:xfrm>
        </p:grpSpPr>
        <p:pic>
          <p:nvPicPr>
            <p:cNvPr id="423" name="Picture 422">
              <a:extLst>
                <a:ext uri="{FF2B5EF4-FFF2-40B4-BE49-F238E27FC236}">
                  <a16:creationId xmlns="" xmlns:a16="http://schemas.microsoft.com/office/drawing/2014/main" id="{0623CCBC-8623-4F33-82C3-55D90911D4F0}"/>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341483" y="3925963"/>
              <a:ext cx="3233462" cy="2070127"/>
            </a:xfrm>
            <a:prstGeom prst="rect">
              <a:avLst/>
            </a:prstGeom>
          </p:spPr>
        </p:pic>
        <p:sp>
          <p:nvSpPr>
            <p:cNvPr id="424" name="TextBox 423">
              <a:extLst>
                <a:ext uri="{FF2B5EF4-FFF2-40B4-BE49-F238E27FC236}">
                  <a16:creationId xmlns="" xmlns:a16="http://schemas.microsoft.com/office/drawing/2014/main" id="{4EE36C74-5A28-434A-BE74-44FECDCD2E59}"/>
                </a:ext>
              </a:extLst>
            </p:cNvPr>
            <p:cNvSpPr txBox="1"/>
            <p:nvPr/>
          </p:nvSpPr>
          <p:spPr>
            <a:xfrm>
              <a:off x="725821" y="4635466"/>
              <a:ext cx="2437865" cy="566415"/>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dì</a:t>
              </a:r>
            </a:p>
          </p:txBody>
        </p:sp>
      </p:grpSp>
      <p:grpSp>
        <p:nvGrpSpPr>
          <p:cNvPr id="425" name="Group 424">
            <a:extLst>
              <a:ext uri="{FF2B5EF4-FFF2-40B4-BE49-F238E27FC236}">
                <a16:creationId xmlns="" xmlns:a16="http://schemas.microsoft.com/office/drawing/2014/main" id="{A1E547DF-848D-4565-BC77-105B11C272DA}"/>
              </a:ext>
            </a:extLst>
          </p:cNvPr>
          <p:cNvGrpSpPr/>
          <p:nvPr/>
        </p:nvGrpSpPr>
        <p:grpSpPr>
          <a:xfrm>
            <a:off x="2808958" y="3852584"/>
            <a:ext cx="3233462" cy="2362203"/>
            <a:chOff x="56327" y="3669395"/>
            <a:chExt cx="3233462" cy="2070128"/>
          </a:xfrm>
        </p:grpSpPr>
        <p:pic>
          <p:nvPicPr>
            <p:cNvPr id="426" name="Picture 425">
              <a:extLst>
                <a:ext uri="{FF2B5EF4-FFF2-40B4-BE49-F238E27FC236}">
                  <a16:creationId xmlns="" xmlns:a16="http://schemas.microsoft.com/office/drawing/2014/main" id="{C1800990-5BF9-401A-9E18-E4469694CB08}"/>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56327" y="3669395"/>
              <a:ext cx="3233462" cy="2070128"/>
            </a:xfrm>
            <a:prstGeom prst="rect">
              <a:avLst/>
            </a:prstGeom>
          </p:spPr>
        </p:pic>
        <p:sp>
          <p:nvSpPr>
            <p:cNvPr id="427" name="TextBox 426">
              <a:extLst>
                <a:ext uri="{FF2B5EF4-FFF2-40B4-BE49-F238E27FC236}">
                  <a16:creationId xmlns="" xmlns:a16="http://schemas.microsoft.com/office/drawing/2014/main" id="{7DD0653B-4E0E-4BFA-99C7-327925387659}"/>
                </a:ext>
              </a:extLst>
            </p:cNvPr>
            <p:cNvSpPr txBox="1"/>
            <p:nvPr/>
          </p:nvSpPr>
          <p:spPr>
            <a:xfrm>
              <a:off x="532626" y="4410750"/>
              <a:ext cx="2180190" cy="566415"/>
            </a:xfrm>
            <a:prstGeom prst="rect">
              <a:avLst/>
            </a:prstGeom>
            <a:noFill/>
          </p:spPr>
          <p:txBody>
            <a:bodyPr wrap="square" rtlCol="0" anchor="ctr">
              <a:spAutoFit/>
            </a:bodyPr>
            <a:lstStyle/>
            <a:p>
              <a:pPr algn="ctr"/>
              <a:r>
                <a:rPr lang="vi-VN" sz="3600" b="1">
                  <a:solidFill>
                    <a:srgbClr val="6D1E16"/>
                  </a:solidFill>
                  <a:latin typeface="Calibri" panose="020F0502020204030204" pitchFamily="34" charset="0"/>
                  <a:cs typeface="Calibri" panose="020F0502020204030204" pitchFamily="34" charset="0"/>
                </a:rPr>
                <a:t>dì dượng</a:t>
              </a:r>
              <a:endParaRPr lang="en-US" sz="3600" b="1">
                <a:solidFill>
                  <a:srgbClr val="6D1E16"/>
                </a:solidFill>
                <a:latin typeface="Calibri" panose="020F0502020204030204" pitchFamily="34" charset="0"/>
                <a:cs typeface="Calibri" panose="020F0502020204030204" pitchFamily="34" charset="0"/>
              </a:endParaRPr>
            </a:p>
          </p:txBody>
        </p:sp>
      </p:grpSp>
      <p:grpSp>
        <p:nvGrpSpPr>
          <p:cNvPr id="428" name="Group 427">
            <a:extLst>
              <a:ext uri="{FF2B5EF4-FFF2-40B4-BE49-F238E27FC236}">
                <a16:creationId xmlns="" xmlns:a16="http://schemas.microsoft.com/office/drawing/2014/main" id="{9FEB5893-4494-4355-95ED-0DC1BD3D42F0}"/>
              </a:ext>
            </a:extLst>
          </p:cNvPr>
          <p:cNvGrpSpPr/>
          <p:nvPr/>
        </p:nvGrpSpPr>
        <p:grpSpPr>
          <a:xfrm>
            <a:off x="5407913" y="3138708"/>
            <a:ext cx="2409861" cy="1792667"/>
            <a:chOff x="416609" y="3766891"/>
            <a:chExt cx="2881584" cy="1844848"/>
          </a:xfrm>
        </p:grpSpPr>
        <p:pic>
          <p:nvPicPr>
            <p:cNvPr id="429" name="Picture 428">
              <a:extLst>
                <a:ext uri="{FF2B5EF4-FFF2-40B4-BE49-F238E27FC236}">
                  <a16:creationId xmlns="" xmlns:a16="http://schemas.microsoft.com/office/drawing/2014/main" id="{6B8E1F6F-2FE8-458B-9544-158DE62A77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25" t="55021" r="10625" b="-2223"/>
            <a:stretch/>
          </p:blipFill>
          <p:spPr>
            <a:xfrm>
              <a:off x="416609" y="3766891"/>
              <a:ext cx="2881584" cy="1844848"/>
            </a:xfrm>
            <a:prstGeom prst="rect">
              <a:avLst/>
            </a:prstGeom>
          </p:spPr>
        </p:pic>
        <p:sp>
          <p:nvSpPr>
            <p:cNvPr id="430" name="TextBox 429">
              <a:extLst>
                <a:ext uri="{FF2B5EF4-FFF2-40B4-BE49-F238E27FC236}">
                  <a16:creationId xmlns="" xmlns:a16="http://schemas.microsoft.com/office/drawing/2014/main" id="{FAFD9673-1E2A-49FD-ADEE-A4B793A67F33}"/>
                </a:ext>
              </a:extLst>
            </p:cNvPr>
            <p:cNvSpPr txBox="1"/>
            <p:nvPr/>
          </p:nvSpPr>
          <p:spPr>
            <a:xfrm>
              <a:off x="575177" y="4309136"/>
              <a:ext cx="2437865" cy="665144"/>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cô chú</a:t>
              </a:r>
            </a:p>
          </p:txBody>
        </p:sp>
      </p:grpSp>
      <p:grpSp>
        <p:nvGrpSpPr>
          <p:cNvPr id="431" name="Group 430">
            <a:extLst>
              <a:ext uri="{FF2B5EF4-FFF2-40B4-BE49-F238E27FC236}">
                <a16:creationId xmlns="" xmlns:a16="http://schemas.microsoft.com/office/drawing/2014/main" id="{402AAC07-215A-4DB4-892B-14605D36BB0C}"/>
              </a:ext>
            </a:extLst>
          </p:cNvPr>
          <p:cNvGrpSpPr/>
          <p:nvPr/>
        </p:nvGrpSpPr>
        <p:grpSpPr>
          <a:xfrm>
            <a:off x="6681213" y="3988124"/>
            <a:ext cx="2956520" cy="2298077"/>
            <a:chOff x="-452856" y="3592103"/>
            <a:chExt cx="2881584" cy="1844848"/>
          </a:xfrm>
        </p:grpSpPr>
        <p:pic>
          <p:nvPicPr>
            <p:cNvPr id="432" name="Picture 431">
              <a:extLst>
                <a:ext uri="{FF2B5EF4-FFF2-40B4-BE49-F238E27FC236}">
                  <a16:creationId xmlns="" xmlns:a16="http://schemas.microsoft.com/office/drawing/2014/main" id="{BF1C2EDA-7D59-417E-A5CF-C3C5A40D8309}"/>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33" name="TextBox 432">
              <a:extLst>
                <a:ext uri="{FF2B5EF4-FFF2-40B4-BE49-F238E27FC236}">
                  <a16:creationId xmlns="" xmlns:a16="http://schemas.microsoft.com/office/drawing/2014/main" id="{C1370FF1-D3C2-4BAE-A50A-CD9B016CF20B}"/>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bác cháu</a:t>
              </a:r>
            </a:p>
          </p:txBody>
        </p:sp>
      </p:grpSp>
      <p:grpSp>
        <p:nvGrpSpPr>
          <p:cNvPr id="434" name="Group 433">
            <a:extLst>
              <a:ext uri="{FF2B5EF4-FFF2-40B4-BE49-F238E27FC236}">
                <a16:creationId xmlns="" xmlns:a16="http://schemas.microsoft.com/office/drawing/2014/main" id="{45570A46-2F82-46D3-9BEF-E3C37E938862}"/>
              </a:ext>
            </a:extLst>
          </p:cNvPr>
          <p:cNvGrpSpPr/>
          <p:nvPr/>
        </p:nvGrpSpPr>
        <p:grpSpPr>
          <a:xfrm>
            <a:off x="9130949" y="3080278"/>
            <a:ext cx="2956520" cy="2298077"/>
            <a:chOff x="-452856" y="3592103"/>
            <a:chExt cx="2881584" cy="1844848"/>
          </a:xfrm>
        </p:grpSpPr>
        <p:pic>
          <p:nvPicPr>
            <p:cNvPr id="435" name="Picture 434">
              <a:extLst>
                <a:ext uri="{FF2B5EF4-FFF2-40B4-BE49-F238E27FC236}">
                  <a16:creationId xmlns="" xmlns:a16="http://schemas.microsoft.com/office/drawing/2014/main" id="{479F4DF1-C026-4070-BE73-3C6FC3C961D2}"/>
                </a:ext>
              </a:extLst>
            </p:cNvPr>
            <p:cNvPicPr>
              <a:picLocks noChangeAspect="1"/>
            </p:cNvPicPr>
            <p:nvPr/>
          </p:nvPicPr>
          <p:blipFill rotWithShape="1">
            <a:blip r:embed="rId5">
              <a:extLst>
                <a:ext uri="{28A0092B-C50C-407E-A947-70E740481C1C}">
                  <a14:useLocalDpi xmlns:a14="http://schemas.microsoft.com/office/drawing/2010/main" val="0"/>
                </a:ext>
              </a:extLst>
            </a:blip>
            <a:srcRect l="55625" t="55021" r="10625" b="-2223"/>
            <a:stretch/>
          </p:blipFill>
          <p:spPr>
            <a:xfrm>
              <a:off x="-452856" y="3592103"/>
              <a:ext cx="2881584" cy="1844848"/>
            </a:xfrm>
            <a:prstGeom prst="rect">
              <a:avLst/>
            </a:prstGeom>
          </p:spPr>
        </p:pic>
        <p:sp>
          <p:nvSpPr>
            <p:cNvPr id="436" name="TextBox 435">
              <a:extLst>
                <a:ext uri="{FF2B5EF4-FFF2-40B4-BE49-F238E27FC236}">
                  <a16:creationId xmlns="" xmlns:a16="http://schemas.microsoft.com/office/drawing/2014/main" id="{1862BCB2-DD5D-409A-B645-18C7C1CE9CC9}"/>
                </a:ext>
              </a:extLst>
            </p:cNvPr>
            <p:cNvSpPr txBox="1"/>
            <p:nvPr/>
          </p:nvSpPr>
          <p:spPr>
            <a:xfrm>
              <a:off x="-265680" y="4189290"/>
              <a:ext cx="2437865" cy="518861"/>
            </a:xfrm>
            <a:prstGeom prst="rect">
              <a:avLst/>
            </a:prstGeom>
            <a:noFill/>
          </p:spPr>
          <p:txBody>
            <a:bodyPr wrap="square" rtlCol="0" anchor="ctr">
              <a:spAutoFit/>
            </a:bodyPr>
            <a:lstStyle/>
            <a:p>
              <a:pPr algn="ctr"/>
              <a:r>
                <a:rPr lang="en-US" sz="3600" b="1">
                  <a:solidFill>
                    <a:srgbClr val="6D1E16"/>
                  </a:solidFill>
                  <a:latin typeface="Calibri" panose="020F0502020204030204" pitchFamily="34" charset="0"/>
                  <a:cs typeface="Calibri" panose="020F0502020204030204" pitchFamily="34" charset="0"/>
                </a:rPr>
                <a:t>chú cháu</a:t>
              </a:r>
            </a:p>
          </p:txBody>
        </p:sp>
      </p:grpSp>
    </p:spTree>
    <p:extLst>
      <p:ext uri="{BB962C8B-B14F-4D97-AF65-F5344CB8AC3E}">
        <p14:creationId xmlns:p14="http://schemas.microsoft.com/office/powerpoint/2010/main" val="35527615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p:cTn id="7" dur="1000" fill="hold"/>
                                        <p:tgtEl>
                                          <p:spTgt spid="407"/>
                                        </p:tgtEl>
                                        <p:attrNameLst>
                                          <p:attrName>ppt_w</p:attrName>
                                        </p:attrNameLst>
                                      </p:cBhvr>
                                      <p:tavLst>
                                        <p:tav tm="0">
                                          <p:val>
                                            <p:fltVal val="0"/>
                                          </p:val>
                                        </p:tav>
                                        <p:tav tm="100000">
                                          <p:val>
                                            <p:strVal val="#ppt_w"/>
                                          </p:val>
                                        </p:tav>
                                      </p:tavLst>
                                    </p:anim>
                                    <p:anim calcmode="lin" valueType="num">
                                      <p:cBhvr>
                                        <p:cTn id="8" dur="1000" fill="hold"/>
                                        <p:tgtEl>
                                          <p:spTgt spid="407"/>
                                        </p:tgtEl>
                                        <p:attrNameLst>
                                          <p:attrName>ppt_h</p:attrName>
                                        </p:attrNameLst>
                                      </p:cBhvr>
                                      <p:tavLst>
                                        <p:tav tm="0">
                                          <p:val>
                                            <p:fltVal val="0"/>
                                          </p:val>
                                        </p:tav>
                                        <p:tav tm="100000">
                                          <p:val>
                                            <p:strVal val="#ppt_h"/>
                                          </p:val>
                                        </p:tav>
                                      </p:tavLst>
                                    </p:anim>
                                    <p:anim calcmode="lin" valueType="num">
                                      <p:cBhvr>
                                        <p:cTn id="9" dur="1000" fill="hold"/>
                                        <p:tgtEl>
                                          <p:spTgt spid="407"/>
                                        </p:tgtEl>
                                        <p:attrNameLst>
                                          <p:attrName>style.rotation</p:attrName>
                                        </p:attrNameLst>
                                      </p:cBhvr>
                                      <p:tavLst>
                                        <p:tav tm="0">
                                          <p:val>
                                            <p:fltVal val="90"/>
                                          </p:val>
                                        </p:tav>
                                        <p:tav tm="100000">
                                          <p:val>
                                            <p:fltVal val="0"/>
                                          </p:val>
                                        </p:tav>
                                      </p:tavLst>
                                    </p:anim>
                                    <p:animEffect transition="in" filter="fade">
                                      <p:cBhvr>
                                        <p:cTn id="10" dur="1000"/>
                                        <p:tgtEl>
                                          <p:spTgt spid="40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anim calcmode="lin" valueType="num">
                                      <p:cBhvr>
                                        <p:cTn id="15" dur="1000" fill="hold"/>
                                        <p:tgtEl>
                                          <p:spTgt spid="410"/>
                                        </p:tgtEl>
                                        <p:attrNameLst>
                                          <p:attrName>ppt_w</p:attrName>
                                        </p:attrNameLst>
                                      </p:cBhvr>
                                      <p:tavLst>
                                        <p:tav tm="0">
                                          <p:val>
                                            <p:fltVal val="0"/>
                                          </p:val>
                                        </p:tav>
                                        <p:tav tm="100000">
                                          <p:val>
                                            <p:strVal val="#ppt_w"/>
                                          </p:val>
                                        </p:tav>
                                      </p:tavLst>
                                    </p:anim>
                                    <p:anim calcmode="lin" valueType="num">
                                      <p:cBhvr>
                                        <p:cTn id="16" dur="1000" fill="hold"/>
                                        <p:tgtEl>
                                          <p:spTgt spid="410"/>
                                        </p:tgtEl>
                                        <p:attrNameLst>
                                          <p:attrName>ppt_h</p:attrName>
                                        </p:attrNameLst>
                                      </p:cBhvr>
                                      <p:tavLst>
                                        <p:tav tm="0">
                                          <p:val>
                                            <p:fltVal val="0"/>
                                          </p:val>
                                        </p:tav>
                                        <p:tav tm="100000">
                                          <p:val>
                                            <p:strVal val="#ppt_h"/>
                                          </p:val>
                                        </p:tav>
                                      </p:tavLst>
                                    </p:anim>
                                    <p:anim calcmode="lin" valueType="num">
                                      <p:cBhvr>
                                        <p:cTn id="17" dur="1000" fill="hold"/>
                                        <p:tgtEl>
                                          <p:spTgt spid="410"/>
                                        </p:tgtEl>
                                        <p:attrNameLst>
                                          <p:attrName>style.rotation</p:attrName>
                                        </p:attrNameLst>
                                      </p:cBhvr>
                                      <p:tavLst>
                                        <p:tav tm="0">
                                          <p:val>
                                            <p:fltVal val="90"/>
                                          </p:val>
                                        </p:tav>
                                        <p:tav tm="100000">
                                          <p:val>
                                            <p:fltVal val="0"/>
                                          </p:val>
                                        </p:tav>
                                      </p:tavLst>
                                    </p:anim>
                                    <p:animEffect transition="in" filter="fade">
                                      <p:cBhvr>
                                        <p:cTn id="18" dur="1000"/>
                                        <p:tgtEl>
                                          <p:spTgt spid="41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3"/>
                                        </p:tgtEl>
                                        <p:attrNameLst>
                                          <p:attrName>style.visibility</p:attrName>
                                        </p:attrNameLst>
                                      </p:cBhvr>
                                      <p:to>
                                        <p:strVal val="visible"/>
                                      </p:to>
                                    </p:set>
                                    <p:anim calcmode="lin" valueType="num">
                                      <p:cBhvr>
                                        <p:cTn id="23" dur="1000" fill="hold"/>
                                        <p:tgtEl>
                                          <p:spTgt spid="413"/>
                                        </p:tgtEl>
                                        <p:attrNameLst>
                                          <p:attrName>ppt_w</p:attrName>
                                        </p:attrNameLst>
                                      </p:cBhvr>
                                      <p:tavLst>
                                        <p:tav tm="0">
                                          <p:val>
                                            <p:fltVal val="0"/>
                                          </p:val>
                                        </p:tav>
                                        <p:tav tm="100000">
                                          <p:val>
                                            <p:strVal val="#ppt_w"/>
                                          </p:val>
                                        </p:tav>
                                      </p:tavLst>
                                    </p:anim>
                                    <p:anim calcmode="lin" valueType="num">
                                      <p:cBhvr>
                                        <p:cTn id="24" dur="1000" fill="hold"/>
                                        <p:tgtEl>
                                          <p:spTgt spid="413"/>
                                        </p:tgtEl>
                                        <p:attrNameLst>
                                          <p:attrName>ppt_h</p:attrName>
                                        </p:attrNameLst>
                                      </p:cBhvr>
                                      <p:tavLst>
                                        <p:tav tm="0">
                                          <p:val>
                                            <p:fltVal val="0"/>
                                          </p:val>
                                        </p:tav>
                                        <p:tav tm="100000">
                                          <p:val>
                                            <p:strVal val="#ppt_h"/>
                                          </p:val>
                                        </p:tav>
                                      </p:tavLst>
                                    </p:anim>
                                    <p:anim calcmode="lin" valueType="num">
                                      <p:cBhvr>
                                        <p:cTn id="25" dur="1000" fill="hold"/>
                                        <p:tgtEl>
                                          <p:spTgt spid="413"/>
                                        </p:tgtEl>
                                        <p:attrNameLst>
                                          <p:attrName>style.rotation</p:attrName>
                                        </p:attrNameLst>
                                      </p:cBhvr>
                                      <p:tavLst>
                                        <p:tav tm="0">
                                          <p:val>
                                            <p:fltVal val="90"/>
                                          </p:val>
                                        </p:tav>
                                        <p:tav tm="100000">
                                          <p:val>
                                            <p:fltVal val="0"/>
                                          </p:val>
                                        </p:tav>
                                      </p:tavLst>
                                    </p:anim>
                                    <p:animEffect transition="in" filter="fade">
                                      <p:cBhvr>
                                        <p:cTn id="26" dur="1000"/>
                                        <p:tgtEl>
                                          <p:spTgt spid="413"/>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16"/>
                                        </p:tgtEl>
                                        <p:attrNameLst>
                                          <p:attrName>style.visibility</p:attrName>
                                        </p:attrNameLst>
                                      </p:cBhvr>
                                      <p:to>
                                        <p:strVal val="visible"/>
                                      </p:to>
                                    </p:set>
                                    <p:anim calcmode="lin" valueType="num">
                                      <p:cBhvr>
                                        <p:cTn id="31" dur="1000" fill="hold"/>
                                        <p:tgtEl>
                                          <p:spTgt spid="416"/>
                                        </p:tgtEl>
                                        <p:attrNameLst>
                                          <p:attrName>ppt_w</p:attrName>
                                        </p:attrNameLst>
                                      </p:cBhvr>
                                      <p:tavLst>
                                        <p:tav tm="0">
                                          <p:val>
                                            <p:fltVal val="0"/>
                                          </p:val>
                                        </p:tav>
                                        <p:tav tm="100000">
                                          <p:val>
                                            <p:strVal val="#ppt_w"/>
                                          </p:val>
                                        </p:tav>
                                      </p:tavLst>
                                    </p:anim>
                                    <p:anim calcmode="lin" valueType="num">
                                      <p:cBhvr>
                                        <p:cTn id="32" dur="1000" fill="hold"/>
                                        <p:tgtEl>
                                          <p:spTgt spid="416"/>
                                        </p:tgtEl>
                                        <p:attrNameLst>
                                          <p:attrName>ppt_h</p:attrName>
                                        </p:attrNameLst>
                                      </p:cBhvr>
                                      <p:tavLst>
                                        <p:tav tm="0">
                                          <p:val>
                                            <p:fltVal val="0"/>
                                          </p:val>
                                        </p:tav>
                                        <p:tav tm="100000">
                                          <p:val>
                                            <p:strVal val="#ppt_h"/>
                                          </p:val>
                                        </p:tav>
                                      </p:tavLst>
                                    </p:anim>
                                    <p:anim calcmode="lin" valueType="num">
                                      <p:cBhvr>
                                        <p:cTn id="33" dur="1000" fill="hold"/>
                                        <p:tgtEl>
                                          <p:spTgt spid="416"/>
                                        </p:tgtEl>
                                        <p:attrNameLst>
                                          <p:attrName>style.rotation</p:attrName>
                                        </p:attrNameLst>
                                      </p:cBhvr>
                                      <p:tavLst>
                                        <p:tav tm="0">
                                          <p:val>
                                            <p:fltVal val="90"/>
                                          </p:val>
                                        </p:tav>
                                        <p:tav tm="100000">
                                          <p:val>
                                            <p:fltVal val="0"/>
                                          </p:val>
                                        </p:tav>
                                      </p:tavLst>
                                    </p:anim>
                                    <p:animEffect transition="in" filter="fade">
                                      <p:cBhvr>
                                        <p:cTn id="34" dur="1000"/>
                                        <p:tgtEl>
                                          <p:spTgt spid="41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19"/>
                                        </p:tgtEl>
                                        <p:attrNameLst>
                                          <p:attrName>style.visibility</p:attrName>
                                        </p:attrNameLst>
                                      </p:cBhvr>
                                      <p:to>
                                        <p:strVal val="visible"/>
                                      </p:to>
                                    </p:set>
                                    <p:anim calcmode="lin" valueType="num">
                                      <p:cBhvr>
                                        <p:cTn id="39" dur="1000" fill="hold"/>
                                        <p:tgtEl>
                                          <p:spTgt spid="419"/>
                                        </p:tgtEl>
                                        <p:attrNameLst>
                                          <p:attrName>ppt_w</p:attrName>
                                        </p:attrNameLst>
                                      </p:cBhvr>
                                      <p:tavLst>
                                        <p:tav tm="0">
                                          <p:val>
                                            <p:fltVal val="0"/>
                                          </p:val>
                                        </p:tav>
                                        <p:tav tm="100000">
                                          <p:val>
                                            <p:strVal val="#ppt_w"/>
                                          </p:val>
                                        </p:tav>
                                      </p:tavLst>
                                    </p:anim>
                                    <p:anim calcmode="lin" valueType="num">
                                      <p:cBhvr>
                                        <p:cTn id="40" dur="1000" fill="hold"/>
                                        <p:tgtEl>
                                          <p:spTgt spid="419"/>
                                        </p:tgtEl>
                                        <p:attrNameLst>
                                          <p:attrName>ppt_h</p:attrName>
                                        </p:attrNameLst>
                                      </p:cBhvr>
                                      <p:tavLst>
                                        <p:tav tm="0">
                                          <p:val>
                                            <p:fltVal val="0"/>
                                          </p:val>
                                        </p:tav>
                                        <p:tav tm="100000">
                                          <p:val>
                                            <p:strVal val="#ppt_h"/>
                                          </p:val>
                                        </p:tav>
                                      </p:tavLst>
                                    </p:anim>
                                    <p:anim calcmode="lin" valueType="num">
                                      <p:cBhvr>
                                        <p:cTn id="41" dur="1000" fill="hold"/>
                                        <p:tgtEl>
                                          <p:spTgt spid="419"/>
                                        </p:tgtEl>
                                        <p:attrNameLst>
                                          <p:attrName>style.rotation</p:attrName>
                                        </p:attrNameLst>
                                      </p:cBhvr>
                                      <p:tavLst>
                                        <p:tav tm="0">
                                          <p:val>
                                            <p:fltVal val="90"/>
                                          </p:val>
                                        </p:tav>
                                        <p:tav tm="100000">
                                          <p:val>
                                            <p:fltVal val="0"/>
                                          </p:val>
                                        </p:tav>
                                      </p:tavLst>
                                    </p:anim>
                                    <p:animEffect transition="in" filter="fade">
                                      <p:cBhvr>
                                        <p:cTn id="42" dur="1000"/>
                                        <p:tgtEl>
                                          <p:spTgt spid="419"/>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22"/>
                                        </p:tgtEl>
                                        <p:attrNameLst>
                                          <p:attrName>style.visibility</p:attrName>
                                        </p:attrNameLst>
                                      </p:cBhvr>
                                      <p:to>
                                        <p:strVal val="visible"/>
                                      </p:to>
                                    </p:set>
                                    <p:anim calcmode="lin" valueType="num">
                                      <p:cBhvr>
                                        <p:cTn id="47" dur="1000" fill="hold"/>
                                        <p:tgtEl>
                                          <p:spTgt spid="422"/>
                                        </p:tgtEl>
                                        <p:attrNameLst>
                                          <p:attrName>ppt_w</p:attrName>
                                        </p:attrNameLst>
                                      </p:cBhvr>
                                      <p:tavLst>
                                        <p:tav tm="0">
                                          <p:val>
                                            <p:fltVal val="0"/>
                                          </p:val>
                                        </p:tav>
                                        <p:tav tm="100000">
                                          <p:val>
                                            <p:strVal val="#ppt_w"/>
                                          </p:val>
                                        </p:tav>
                                      </p:tavLst>
                                    </p:anim>
                                    <p:anim calcmode="lin" valueType="num">
                                      <p:cBhvr>
                                        <p:cTn id="48" dur="1000" fill="hold"/>
                                        <p:tgtEl>
                                          <p:spTgt spid="422"/>
                                        </p:tgtEl>
                                        <p:attrNameLst>
                                          <p:attrName>ppt_h</p:attrName>
                                        </p:attrNameLst>
                                      </p:cBhvr>
                                      <p:tavLst>
                                        <p:tav tm="0">
                                          <p:val>
                                            <p:fltVal val="0"/>
                                          </p:val>
                                        </p:tav>
                                        <p:tav tm="100000">
                                          <p:val>
                                            <p:strVal val="#ppt_h"/>
                                          </p:val>
                                        </p:tav>
                                      </p:tavLst>
                                    </p:anim>
                                    <p:anim calcmode="lin" valueType="num">
                                      <p:cBhvr>
                                        <p:cTn id="49" dur="1000" fill="hold"/>
                                        <p:tgtEl>
                                          <p:spTgt spid="422"/>
                                        </p:tgtEl>
                                        <p:attrNameLst>
                                          <p:attrName>style.rotation</p:attrName>
                                        </p:attrNameLst>
                                      </p:cBhvr>
                                      <p:tavLst>
                                        <p:tav tm="0">
                                          <p:val>
                                            <p:fltVal val="90"/>
                                          </p:val>
                                        </p:tav>
                                        <p:tav tm="100000">
                                          <p:val>
                                            <p:fltVal val="0"/>
                                          </p:val>
                                        </p:tav>
                                      </p:tavLst>
                                    </p:anim>
                                    <p:animEffect transition="in" filter="fade">
                                      <p:cBhvr>
                                        <p:cTn id="50" dur="1000"/>
                                        <p:tgtEl>
                                          <p:spTgt spid="42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425"/>
                                        </p:tgtEl>
                                        <p:attrNameLst>
                                          <p:attrName>style.visibility</p:attrName>
                                        </p:attrNameLst>
                                      </p:cBhvr>
                                      <p:to>
                                        <p:strVal val="visible"/>
                                      </p:to>
                                    </p:set>
                                    <p:anim calcmode="lin" valueType="num">
                                      <p:cBhvr>
                                        <p:cTn id="55" dur="1000" fill="hold"/>
                                        <p:tgtEl>
                                          <p:spTgt spid="425"/>
                                        </p:tgtEl>
                                        <p:attrNameLst>
                                          <p:attrName>ppt_w</p:attrName>
                                        </p:attrNameLst>
                                      </p:cBhvr>
                                      <p:tavLst>
                                        <p:tav tm="0">
                                          <p:val>
                                            <p:fltVal val="0"/>
                                          </p:val>
                                        </p:tav>
                                        <p:tav tm="100000">
                                          <p:val>
                                            <p:strVal val="#ppt_w"/>
                                          </p:val>
                                        </p:tav>
                                      </p:tavLst>
                                    </p:anim>
                                    <p:anim calcmode="lin" valueType="num">
                                      <p:cBhvr>
                                        <p:cTn id="56" dur="1000" fill="hold"/>
                                        <p:tgtEl>
                                          <p:spTgt spid="425"/>
                                        </p:tgtEl>
                                        <p:attrNameLst>
                                          <p:attrName>ppt_h</p:attrName>
                                        </p:attrNameLst>
                                      </p:cBhvr>
                                      <p:tavLst>
                                        <p:tav tm="0">
                                          <p:val>
                                            <p:fltVal val="0"/>
                                          </p:val>
                                        </p:tav>
                                        <p:tav tm="100000">
                                          <p:val>
                                            <p:strVal val="#ppt_h"/>
                                          </p:val>
                                        </p:tav>
                                      </p:tavLst>
                                    </p:anim>
                                    <p:anim calcmode="lin" valueType="num">
                                      <p:cBhvr>
                                        <p:cTn id="57" dur="1000" fill="hold"/>
                                        <p:tgtEl>
                                          <p:spTgt spid="425"/>
                                        </p:tgtEl>
                                        <p:attrNameLst>
                                          <p:attrName>style.rotation</p:attrName>
                                        </p:attrNameLst>
                                      </p:cBhvr>
                                      <p:tavLst>
                                        <p:tav tm="0">
                                          <p:val>
                                            <p:fltVal val="90"/>
                                          </p:val>
                                        </p:tav>
                                        <p:tav tm="100000">
                                          <p:val>
                                            <p:fltVal val="0"/>
                                          </p:val>
                                        </p:tav>
                                      </p:tavLst>
                                    </p:anim>
                                    <p:animEffect transition="in" filter="fade">
                                      <p:cBhvr>
                                        <p:cTn id="58" dur="1000"/>
                                        <p:tgtEl>
                                          <p:spTgt spid="425"/>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28"/>
                                        </p:tgtEl>
                                        <p:attrNameLst>
                                          <p:attrName>style.visibility</p:attrName>
                                        </p:attrNameLst>
                                      </p:cBhvr>
                                      <p:to>
                                        <p:strVal val="visible"/>
                                      </p:to>
                                    </p:set>
                                    <p:anim calcmode="lin" valueType="num">
                                      <p:cBhvr>
                                        <p:cTn id="63" dur="1000" fill="hold"/>
                                        <p:tgtEl>
                                          <p:spTgt spid="428"/>
                                        </p:tgtEl>
                                        <p:attrNameLst>
                                          <p:attrName>ppt_w</p:attrName>
                                        </p:attrNameLst>
                                      </p:cBhvr>
                                      <p:tavLst>
                                        <p:tav tm="0">
                                          <p:val>
                                            <p:fltVal val="0"/>
                                          </p:val>
                                        </p:tav>
                                        <p:tav tm="100000">
                                          <p:val>
                                            <p:strVal val="#ppt_w"/>
                                          </p:val>
                                        </p:tav>
                                      </p:tavLst>
                                    </p:anim>
                                    <p:anim calcmode="lin" valueType="num">
                                      <p:cBhvr>
                                        <p:cTn id="64" dur="1000" fill="hold"/>
                                        <p:tgtEl>
                                          <p:spTgt spid="428"/>
                                        </p:tgtEl>
                                        <p:attrNameLst>
                                          <p:attrName>ppt_h</p:attrName>
                                        </p:attrNameLst>
                                      </p:cBhvr>
                                      <p:tavLst>
                                        <p:tav tm="0">
                                          <p:val>
                                            <p:fltVal val="0"/>
                                          </p:val>
                                        </p:tav>
                                        <p:tav tm="100000">
                                          <p:val>
                                            <p:strVal val="#ppt_h"/>
                                          </p:val>
                                        </p:tav>
                                      </p:tavLst>
                                    </p:anim>
                                    <p:anim calcmode="lin" valueType="num">
                                      <p:cBhvr>
                                        <p:cTn id="65" dur="1000" fill="hold"/>
                                        <p:tgtEl>
                                          <p:spTgt spid="428"/>
                                        </p:tgtEl>
                                        <p:attrNameLst>
                                          <p:attrName>style.rotation</p:attrName>
                                        </p:attrNameLst>
                                      </p:cBhvr>
                                      <p:tavLst>
                                        <p:tav tm="0">
                                          <p:val>
                                            <p:fltVal val="90"/>
                                          </p:val>
                                        </p:tav>
                                        <p:tav tm="100000">
                                          <p:val>
                                            <p:fltVal val="0"/>
                                          </p:val>
                                        </p:tav>
                                      </p:tavLst>
                                    </p:anim>
                                    <p:animEffect transition="in" filter="fade">
                                      <p:cBhvr>
                                        <p:cTn id="66" dur="1000"/>
                                        <p:tgtEl>
                                          <p:spTgt spid="428"/>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431"/>
                                        </p:tgtEl>
                                        <p:attrNameLst>
                                          <p:attrName>style.visibility</p:attrName>
                                        </p:attrNameLst>
                                      </p:cBhvr>
                                      <p:to>
                                        <p:strVal val="visible"/>
                                      </p:to>
                                    </p:set>
                                    <p:anim calcmode="lin" valueType="num">
                                      <p:cBhvr>
                                        <p:cTn id="71" dur="1000" fill="hold"/>
                                        <p:tgtEl>
                                          <p:spTgt spid="431"/>
                                        </p:tgtEl>
                                        <p:attrNameLst>
                                          <p:attrName>ppt_w</p:attrName>
                                        </p:attrNameLst>
                                      </p:cBhvr>
                                      <p:tavLst>
                                        <p:tav tm="0">
                                          <p:val>
                                            <p:fltVal val="0"/>
                                          </p:val>
                                        </p:tav>
                                        <p:tav tm="100000">
                                          <p:val>
                                            <p:strVal val="#ppt_w"/>
                                          </p:val>
                                        </p:tav>
                                      </p:tavLst>
                                    </p:anim>
                                    <p:anim calcmode="lin" valueType="num">
                                      <p:cBhvr>
                                        <p:cTn id="72" dur="1000" fill="hold"/>
                                        <p:tgtEl>
                                          <p:spTgt spid="431"/>
                                        </p:tgtEl>
                                        <p:attrNameLst>
                                          <p:attrName>ppt_h</p:attrName>
                                        </p:attrNameLst>
                                      </p:cBhvr>
                                      <p:tavLst>
                                        <p:tav tm="0">
                                          <p:val>
                                            <p:fltVal val="0"/>
                                          </p:val>
                                        </p:tav>
                                        <p:tav tm="100000">
                                          <p:val>
                                            <p:strVal val="#ppt_h"/>
                                          </p:val>
                                        </p:tav>
                                      </p:tavLst>
                                    </p:anim>
                                    <p:anim calcmode="lin" valueType="num">
                                      <p:cBhvr>
                                        <p:cTn id="73" dur="1000" fill="hold"/>
                                        <p:tgtEl>
                                          <p:spTgt spid="431"/>
                                        </p:tgtEl>
                                        <p:attrNameLst>
                                          <p:attrName>style.rotation</p:attrName>
                                        </p:attrNameLst>
                                      </p:cBhvr>
                                      <p:tavLst>
                                        <p:tav tm="0">
                                          <p:val>
                                            <p:fltVal val="90"/>
                                          </p:val>
                                        </p:tav>
                                        <p:tav tm="100000">
                                          <p:val>
                                            <p:fltVal val="0"/>
                                          </p:val>
                                        </p:tav>
                                      </p:tavLst>
                                    </p:anim>
                                    <p:animEffect transition="in" filter="fade">
                                      <p:cBhvr>
                                        <p:cTn id="74" dur="1000"/>
                                        <p:tgtEl>
                                          <p:spTgt spid="431"/>
                                        </p:tgtEl>
                                      </p:cBhvr>
                                    </p:animEffec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34"/>
                                        </p:tgtEl>
                                        <p:attrNameLst>
                                          <p:attrName>style.visibility</p:attrName>
                                        </p:attrNameLst>
                                      </p:cBhvr>
                                      <p:to>
                                        <p:strVal val="visible"/>
                                      </p:to>
                                    </p:set>
                                    <p:anim calcmode="lin" valueType="num">
                                      <p:cBhvr>
                                        <p:cTn id="79" dur="1000" fill="hold"/>
                                        <p:tgtEl>
                                          <p:spTgt spid="434"/>
                                        </p:tgtEl>
                                        <p:attrNameLst>
                                          <p:attrName>ppt_w</p:attrName>
                                        </p:attrNameLst>
                                      </p:cBhvr>
                                      <p:tavLst>
                                        <p:tav tm="0">
                                          <p:val>
                                            <p:fltVal val="0"/>
                                          </p:val>
                                        </p:tav>
                                        <p:tav tm="100000">
                                          <p:val>
                                            <p:strVal val="#ppt_w"/>
                                          </p:val>
                                        </p:tav>
                                      </p:tavLst>
                                    </p:anim>
                                    <p:anim calcmode="lin" valueType="num">
                                      <p:cBhvr>
                                        <p:cTn id="80" dur="1000" fill="hold"/>
                                        <p:tgtEl>
                                          <p:spTgt spid="434"/>
                                        </p:tgtEl>
                                        <p:attrNameLst>
                                          <p:attrName>ppt_h</p:attrName>
                                        </p:attrNameLst>
                                      </p:cBhvr>
                                      <p:tavLst>
                                        <p:tav tm="0">
                                          <p:val>
                                            <p:fltVal val="0"/>
                                          </p:val>
                                        </p:tav>
                                        <p:tav tm="100000">
                                          <p:val>
                                            <p:strVal val="#ppt_h"/>
                                          </p:val>
                                        </p:tav>
                                      </p:tavLst>
                                    </p:anim>
                                    <p:anim calcmode="lin" valueType="num">
                                      <p:cBhvr>
                                        <p:cTn id="81" dur="1000" fill="hold"/>
                                        <p:tgtEl>
                                          <p:spTgt spid="434"/>
                                        </p:tgtEl>
                                        <p:attrNameLst>
                                          <p:attrName>style.rotation</p:attrName>
                                        </p:attrNameLst>
                                      </p:cBhvr>
                                      <p:tavLst>
                                        <p:tav tm="0">
                                          <p:val>
                                            <p:fltVal val="90"/>
                                          </p:val>
                                        </p:tav>
                                        <p:tav tm="100000">
                                          <p:val>
                                            <p:fltVal val="0"/>
                                          </p:val>
                                        </p:tav>
                                      </p:tavLst>
                                    </p:anim>
                                    <p:animEffect transition="in" filter="fade">
                                      <p:cBhvr>
                                        <p:cTn id="82" dur="1000"/>
                                        <p:tgtEl>
                                          <p:spTgt spid="434"/>
                                        </p:tgtEl>
                                      </p:cBhvr>
                                    </p:animEffec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2957247" y="776824"/>
            <a:ext cx="8532581" cy="523220"/>
          </a:xfrm>
          <a:prstGeom prst="rect">
            <a:avLst/>
          </a:prstGeom>
          <a:noFill/>
        </p:spPr>
        <p:txBody>
          <a:bodyPr wrap="square">
            <a:spAutoFit/>
          </a:bodyPr>
          <a:lstStyle/>
          <a:p>
            <a:r>
              <a:rPr lang="en-US" sz="2800">
                <a:solidFill>
                  <a:sysClr val="windowText" lastClr="000000"/>
                </a:solidFill>
                <a:latin typeface="Arial" panose="020B0604020202020204" pitchFamily="34" charset="0"/>
                <a:cs typeface="Arial" panose="020B0604020202020204" pitchFamily="34" charset="0"/>
              </a:rPr>
              <a:t>2. Xếp các từ ngữ trong thẻ vào ba nhóm:</a:t>
            </a:r>
          </a:p>
        </p:txBody>
      </p:sp>
      <p:pic>
        <p:nvPicPr>
          <p:cNvPr id="9" name="Picture 8">
            <a:extLst>
              <a:ext uri="{FF2B5EF4-FFF2-40B4-BE49-F238E27FC236}">
                <a16:creationId xmlns="" xmlns:a16="http://schemas.microsoft.com/office/drawing/2014/main" id="{45B8E07D-64EB-1B1C-2D2F-C89547465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775" y="4422590"/>
            <a:ext cx="10013657" cy="1918325"/>
          </a:xfrm>
          <a:prstGeom prst="rect">
            <a:avLst/>
          </a:prstGeom>
        </p:spPr>
      </p:pic>
      <p:pic>
        <p:nvPicPr>
          <p:cNvPr id="114" name="Picture 113">
            <a:extLst>
              <a:ext uri="{FF2B5EF4-FFF2-40B4-BE49-F238E27FC236}">
                <a16:creationId xmlns="" xmlns:a16="http://schemas.microsoft.com/office/drawing/2014/main" id="{355005B0-776B-42E8-CDE9-4D39E508D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882" y="534624"/>
            <a:ext cx="906740" cy="906740"/>
          </a:xfrm>
          <a:prstGeom prst="rect">
            <a:avLst/>
          </a:prstGeom>
        </p:spPr>
      </p:pic>
      <p:pic>
        <p:nvPicPr>
          <p:cNvPr id="116" name="Picture 115">
            <a:extLst>
              <a:ext uri="{FF2B5EF4-FFF2-40B4-BE49-F238E27FC236}">
                <a16:creationId xmlns="" xmlns:a16="http://schemas.microsoft.com/office/drawing/2014/main" id="{833E8FF5-9CB8-70A9-5437-2F36DB8973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447" y="1708037"/>
            <a:ext cx="1992151" cy="718324"/>
          </a:xfrm>
          <a:prstGeom prst="rect">
            <a:avLst/>
          </a:prstGeom>
        </p:spPr>
      </p:pic>
      <p:pic>
        <p:nvPicPr>
          <p:cNvPr id="118" name="Picture 117">
            <a:extLst>
              <a:ext uri="{FF2B5EF4-FFF2-40B4-BE49-F238E27FC236}">
                <a16:creationId xmlns="" xmlns:a16="http://schemas.microsoft.com/office/drawing/2014/main" id="{E8C29E6E-F137-9041-3B79-A15FB2789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8903" y="1644947"/>
            <a:ext cx="1974192" cy="718324"/>
          </a:xfrm>
          <a:prstGeom prst="rect">
            <a:avLst/>
          </a:prstGeom>
        </p:spPr>
      </p:pic>
      <p:pic>
        <p:nvPicPr>
          <p:cNvPr id="120" name="Picture 119">
            <a:extLst>
              <a:ext uri="{FF2B5EF4-FFF2-40B4-BE49-F238E27FC236}">
                <a16:creationId xmlns="" xmlns:a16="http://schemas.microsoft.com/office/drawing/2014/main" id="{7EF5ADBA-158F-4A40-94FE-729585FE16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9311" y="3421115"/>
            <a:ext cx="1956235" cy="718324"/>
          </a:xfrm>
          <a:prstGeom prst="rect">
            <a:avLst/>
          </a:prstGeom>
        </p:spPr>
      </p:pic>
      <p:pic>
        <p:nvPicPr>
          <p:cNvPr id="122" name="Picture 121">
            <a:extLst>
              <a:ext uri="{FF2B5EF4-FFF2-40B4-BE49-F238E27FC236}">
                <a16:creationId xmlns="" xmlns:a16="http://schemas.microsoft.com/office/drawing/2014/main" id="{DE372995-06ED-6166-F3CF-11F97BEF9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5860" y="1598568"/>
            <a:ext cx="1992151" cy="718324"/>
          </a:xfrm>
          <a:prstGeom prst="rect">
            <a:avLst/>
          </a:prstGeom>
        </p:spPr>
      </p:pic>
      <p:pic>
        <p:nvPicPr>
          <p:cNvPr id="124" name="Picture 123">
            <a:extLst>
              <a:ext uri="{FF2B5EF4-FFF2-40B4-BE49-F238E27FC236}">
                <a16:creationId xmlns="" xmlns:a16="http://schemas.microsoft.com/office/drawing/2014/main" id="{47B7942A-6D4A-C6FD-048F-C43C2348E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9924" y="2433122"/>
            <a:ext cx="1992151" cy="718324"/>
          </a:xfrm>
          <a:prstGeom prst="rect">
            <a:avLst/>
          </a:prstGeom>
        </p:spPr>
      </p:pic>
      <p:pic>
        <p:nvPicPr>
          <p:cNvPr id="126" name="Picture 125">
            <a:extLst>
              <a:ext uri="{FF2B5EF4-FFF2-40B4-BE49-F238E27FC236}">
                <a16:creationId xmlns="" xmlns:a16="http://schemas.microsoft.com/office/drawing/2014/main" id="{E49BF11A-9973-308F-9B68-66B9775442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4216" y="3451046"/>
            <a:ext cx="1992151" cy="718324"/>
          </a:xfrm>
          <a:prstGeom prst="rect">
            <a:avLst/>
          </a:prstGeom>
        </p:spPr>
      </p:pic>
      <p:pic>
        <p:nvPicPr>
          <p:cNvPr id="192" name="Picture 191">
            <a:extLst>
              <a:ext uri="{FF2B5EF4-FFF2-40B4-BE49-F238E27FC236}">
                <a16:creationId xmlns="" xmlns:a16="http://schemas.microsoft.com/office/drawing/2014/main" id="{7E52636C-D048-51D9-14C0-C2C171A2D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1514" y="3427856"/>
            <a:ext cx="1992151" cy="718324"/>
          </a:xfrm>
          <a:prstGeom prst="rect">
            <a:avLst/>
          </a:prstGeom>
        </p:spPr>
      </p:pic>
      <p:pic>
        <p:nvPicPr>
          <p:cNvPr id="194" name="Picture 193">
            <a:extLst>
              <a:ext uri="{FF2B5EF4-FFF2-40B4-BE49-F238E27FC236}">
                <a16:creationId xmlns="" xmlns:a16="http://schemas.microsoft.com/office/drawing/2014/main" id="{45FEE5FE-BDD2-4005-FA4C-1C52E41A45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6690" y="3421115"/>
            <a:ext cx="1992151" cy="718324"/>
          </a:xfrm>
          <a:prstGeom prst="rect">
            <a:avLst/>
          </a:prstGeom>
        </p:spPr>
      </p:pic>
      <p:pic>
        <p:nvPicPr>
          <p:cNvPr id="196" name="Picture 195">
            <a:extLst>
              <a:ext uri="{FF2B5EF4-FFF2-40B4-BE49-F238E27FC236}">
                <a16:creationId xmlns="" xmlns:a16="http://schemas.microsoft.com/office/drawing/2014/main" id="{398134A9-CE28-ECED-6E58-1CD3B86812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36195" y="1629340"/>
            <a:ext cx="1992151" cy="718324"/>
          </a:xfrm>
          <a:prstGeom prst="rect">
            <a:avLst/>
          </a:prstGeom>
        </p:spPr>
      </p:pic>
    </p:spTree>
    <p:extLst>
      <p:ext uri="{BB962C8B-B14F-4D97-AF65-F5344CB8AC3E}">
        <p14:creationId xmlns:p14="http://schemas.microsoft.com/office/powerpoint/2010/main" val="35558022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11" name="Group 110">
            <a:extLst>
              <a:ext uri="{FF2B5EF4-FFF2-40B4-BE49-F238E27FC236}">
                <a16:creationId xmlns="" xmlns:a16="http://schemas.microsoft.com/office/drawing/2014/main" id="{8B927626-A3F7-46D7-AF40-CBFE555E3EA5}"/>
              </a:ext>
            </a:extLst>
          </p:cNvPr>
          <p:cNvGrpSpPr/>
          <p:nvPr/>
        </p:nvGrpSpPr>
        <p:grpSpPr>
          <a:xfrm>
            <a:off x="1960065" y="500123"/>
            <a:ext cx="8271870" cy="5857754"/>
            <a:chOff x="1752663" y="0"/>
            <a:chExt cx="8881471" cy="6289444"/>
          </a:xfrm>
        </p:grpSpPr>
        <p:grpSp>
          <p:nvGrpSpPr>
            <p:cNvPr id="112" name="Group 111">
              <a:extLst>
                <a:ext uri="{FF2B5EF4-FFF2-40B4-BE49-F238E27FC236}">
                  <a16:creationId xmlns="" xmlns:a16="http://schemas.microsoft.com/office/drawing/2014/main" id="{57DBFAA7-8B05-40E4-8B79-88A34E83C0B5}"/>
                </a:ext>
              </a:extLst>
            </p:cNvPr>
            <p:cNvGrpSpPr/>
            <p:nvPr/>
          </p:nvGrpSpPr>
          <p:grpSpPr>
            <a:xfrm>
              <a:off x="1752663" y="0"/>
              <a:ext cx="8881471" cy="6289444"/>
              <a:chOff x="1752663" y="0"/>
              <a:chExt cx="8881471" cy="6289444"/>
            </a:xfrm>
          </p:grpSpPr>
          <p:pic>
            <p:nvPicPr>
              <p:cNvPr id="115" name="Graphic 114">
                <a:extLst>
                  <a:ext uri="{FF2B5EF4-FFF2-40B4-BE49-F238E27FC236}">
                    <a16:creationId xmlns="" xmlns:a16="http://schemas.microsoft.com/office/drawing/2014/main" id="{91368DF1-BD5C-481F-A4B7-50080A8A55E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368334" flipH="1">
                <a:off x="2316866" y="143864"/>
                <a:ext cx="3556994" cy="4345263"/>
              </a:xfrm>
              <a:prstGeom prst="rect">
                <a:avLst/>
              </a:prstGeom>
            </p:spPr>
          </p:pic>
          <p:pic>
            <p:nvPicPr>
              <p:cNvPr id="117" name="Graphic 116">
                <a:extLst>
                  <a:ext uri="{FF2B5EF4-FFF2-40B4-BE49-F238E27FC236}">
                    <a16:creationId xmlns="" xmlns:a16="http://schemas.microsoft.com/office/drawing/2014/main" id="{0B32BEC0-9BBE-4E9A-90D8-BD0B8644E23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686559" y="0"/>
                <a:ext cx="5947575" cy="6255575"/>
              </a:xfrm>
              <a:prstGeom prst="rect">
                <a:avLst/>
              </a:prstGeom>
            </p:spPr>
          </p:pic>
          <p:sp>
            <p:nvSpPr>
              <p:cNvPr id="119" name="Rectangle 118">
                <a:extLst>
                  <a:ext uri="{FF2B5EF4-FFF2-40B4-BE49-F238E27FC236}">
                    <a16:creationId xmlns="" xmlns:a16="http://schemas.microsoft.com/office/drawing/2014/main" id="{66352A15-E490-4EDE-A8F3-3DE24EF95604}"/>
                  </a:ext>
                </a:extLst>
              </p:cNvPr>
              <p:cNvSpPr/>
              <p:nvPr/>
            </p:nvSpPr>
            <p:spPr>
              <a:xfrm>
                <a:off x="1752663" y="4308244"/>
                <a:ext cx="8845101" cy="1981200"/>
              </a:xfrm>
              <a:prstGeom prst="rect">
                <a:avLst/>
              </a:prstGeom>
              <a:solidFill>
                <a:srgbClr val="FFFFFF"/>
              </a:solidFill>
              <a:ln w="76200">
                <a:solidFill>
                  <a:srgbClr val="6D1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Google Shape;586;p27">
              <a:extLst>
                <a:ext uri="{FF2B5EF4-FFF2-40B4-BE49-F238E27FC236}">
                  <a16:creationId xmlns="" xmlns:a16="http://schemas.microsoft.com/office/drawing/2014/main" id="{EB8F0547-1F7B-415F-9BC2-DCA16CFBF05C}"/>
                </a:ext>
              </a:extLst>
            </p:cNvPr>
            <p:cNvSpPr txBox="1">
              <a:spLocks/>
            </p:cNvSpPr>
            <p:nvPr/>
          </p:nvSpPr>
          <p:spPr>
            <a:xfrm rot="-182">
              <a:off x="1786572" y="4495968"/>
              <a:ext cx="8811190" cy="160006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en-US" sz="6000" b="0" i="0" u="none" strike="noStrike" kern="0" cap="none" spc="0" normalizeH="0" baseline="0" noProof="0" dirty="0">
                  <a:ln w="31750">
                    <a:solidFill>
                      <a:srgbClr val="6D1E16"/>
                    </a:solidFill>
                  </a:ln>
                  <a:solidFill>
                    <a:schemeClr val="bg2">
                      <a:lumMod val="75000"/>
                    </a:schemeClr>
                  </a:solidFill>
                  <a:effectLst/>
                  <a:uLnTx/>
                  <a:uFillTx/>
                  <a:latin typeface="UTM Cookies" panose="02040603050506020204" pitchFamily="18" charset="0"/>
                  <a:sym typeface="Odibee Sans"/>
                </a:rPr>
                <a:t>THẢO</a:t>
              </a:r>
              <a:r>
                <a:rPr kumimoji="0" lang="en-US" sz="6000" b="0" i="0" u="none" strike="noStrike" kern="0" cap="none" spc="0" normalizeH="0" noProof="0" dirty="0">
                  <a:ln w="31750">
                    <a:solidFill>
                      <a:srgbClr val="6D1E16"/>
                    </a:solidFill>
                  </a:ln>
                  <a:solidFill>
                    <a:schemeClr val="bg2">
                      <a:lumMod val="75000"/>
                    </a:schemeClr>
                  </a:solidFill>
                  <a:effectLst/>
                  <a:uLnTx/>
                  <a:uFillTx/>
                  <a:latin typeface="UTM Cookies" panose="02040603050506020204" pitchFamily="18" charset="0"/>
                  <a:sym typeface="Odibee Sans"/>
                </a:rPr>
                <a:t> LUẬN NHÓM</a:t>
              </a:r>
              <a:endParaRPr kumimoji="0" lang="en-US" sz="6000" b="0" i="0" u="none" strike="noStrike" kern="0" cap="none" spc="0" normalizeH="0" baseline="0" noProof="0" dirty="0">
                <a:ln w="31750">
                  <a:solidFill>
                    <a:srgbClr val="6D1E16"/>
                  </a:solidFill>
                </a:ln>
                <a:solidFill>
                  <a:schemeClr val="bg2">
                    <a:lumMod val="75000"/>
                  </a:schemeClr>
                </a:solidFill>
                <a:effectLst/>
                <a:uLnTx/>
                <a:uFillTx/>
                <a:latin typeface="UTM Cookies" panose="02040603050506020204" pitchFamily="18" charset="0"/>
                <a:sym typeface="Odibee Sans"/>
              </a:endParaRPr>
            </a:p>
          </p:txBody>
        </p:sp>
      </p:grpSp>
    </p:spTree>
    <p:extLst>
      <p:ext uri="{BB962C8B-B14F-4D97-AF65-F5344CB8AC3E}">
        <p14:creationId xmlns:p14="http://schemas.microsoft.com/office/powerpoint/2010/main" val="72366350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14:bounceEnd="70000">
                                          <p:cBhvr additive="base">
                                            <p:cTn id="7" dur="500" fill="hold"/>
                                            <p:tgtEl>
                                              <p:spTgt spid="111"/>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903DAA22-6D45-3C57-CDEB-91BEAF396622}"/>
              </a:ext>
            </a:extLst>
          </p:cNvPr>
          <p:cNvSpPr/>
          <p:nvPr/>
        </p:nvSpPr>
        <p:spPr>
          <a:xfrm>
            <a:off x="485307" y="44659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ea typeface="+mn-ea"/>
              <a:cs typeface="+mn-cs"/>
            </a:endParaRPr>
          </a:p>
        </p:txBody>
      </p:sp>
      <p:grpSp>
        <p:nvGrpSpPr>
          <p:cNvPr id="19" name="Group 18">
            <a:extLst>
              <a:ext uri="{FF2B5EF4-FFF2-40B4-BE49-F238E27FC236}">
                <a16:creationId xmlns="" xmlns:a16="http://schemas.microsoft.com/office/drawing/2014/main" id="{8D4E103A-2254-50EB-829B-309E7890DBC6}"/>
              </a:ext>
            </a:extLst>
          </p:cNvPr>
          <p:cNvGrpSpPr/>
          <p:nvPr/>
        </p:nvGrpSpPr>
        <p:grpSpPr>
          <a:xfrm flipH="1">
            <a:off x="11011844" y="-340302"/>
            <a:ext cx="1193690" cy="2010076"/>
            <a:chOff x="842963" y="730250"/>
            <a:chExt cx="1490663" cy="2714625"/>
          </a:xfrm>
        </p:grpSpPr>
        <p:sp>
          <p:nvSpPr>
            <p:cNvPr id="20" name="Freeform 688">
              <a:extLst>
                <a:ext uri="{FF2B5EF4-FFF2-40B4-BE49-F238E27FC236}">
                  <a16:creationId xmlns="" xmlns:a16="http://schemas.microsoft.com/office/drawing/2014/main" id="{BB27D869-2C66-CDD0-488C-08C477590D1B}"/>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689">
              <a:extLst>
                <a:ext uri="{FF2B5EF4-FFF2-40B4-BE49-F238E27FC236}">
                  <a16:creationId xmlns="" xmlns:a16="http://schemas.microsoft.com/office/drawing/2014/main" id="{E63F2ED5-F102-9F90-9EA5-3CEE3874790C}"/>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Oval 690">
              <a:extLst>
                <a:ext uri="{FF2B5EF4-FFF2-40B4-BE49-F238E27FC236}">
                  <a16:creationId xmlns="" xmlns:a16="http://schemas.microsoft.com/office/drawing/2014/main" id="{022EFFC6-296D-1CEF-3B92-07AFFFF5A8B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691">
              <a:extLst>
                <a:ext uri="{FF2B5EF4-FFF2-40B4-BE49-F238E27FC236}">
                  <a16:creationId xmlns="" xmlns:a16="http://schemas.microsoft.com/office/drawing/2014/main" id="{659FA7A8-2DE4-1981-EF26-FAAC1B81410F}"/>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692">
              <a:extLst>
                <a:ext uri="{FF2B5EF4-FFF2-40B4-BE49-F238E27FC236}">
                  <a16:creationId xmlns="" xmlns:a16="http://schemas.microsoft.com/office/drawing/2014/main" id="{80EC0202-7C1C-B690-A6CD-C50A8257742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693">
              <a:extLst>
                <a:ext uri="{FF2B5EF4-FFF2-40B4-BE49-F238E27FC236}">
                  <a16:creationId xmlns="" xmlns:a16="http://schemas.microsoft.com/office/drawing/2014/main" id="{ADBF707D-E775-E52A-C045-F9CC763A075D}"/>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694">
              <a:extLst>
                <a:ext uri="{FF2B5EF4-FFF2-40B4-BE49-F238E27FC236}">
                  <a16:creationId xmlns="" xmlns:a16="http://schemas.microsoft.com/office/drawing/2014/main" id="{05A3D2C2-6ADF-0B02-0DE9-70FF0A172E8E}"/>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695">
              <a:extLst>
                <a:ext uri="{FF2B5EF4-FFF2-40B4-BE49-F238E27FC236}">
                  <a16:creationId xmlns="" xmlns:a16="http://schemas.microsoft.com/office/drawing/2014/main" id="{D0BDDC01-72CD-F18C-A995-68BD245CC4E4}"/>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696">
              <a:extLst>
                <a:ext uri="{FF2B5EF4-FFF2-40B4-BE49-F238E27FC236}">
                  <a16:creationId xmlns="" xmlns:a16="http://schemas.microsoft.com/office/drawing/2014/main" id="{E7154E05-0EBD-329B-AF1D-0E0E80BDB4B7}"/>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697">
              <a:extLst>
                <a:ext uri="{FF2B5EF4-FFF2-40B4-BE49-F238E27FC236}">
                  <a16:creationId xmlns="" xmlns:a16="http://schemas.microsoft.com/office/drawing/2014/main" id="{94C750FB-7015-E5F3-E282-F33E4EDC5FC7}"/>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698">
              <a:extLst>
                <a:ext uri="{FF2B5EF4-FFF2-40B4-BE49-F238E27FC236}">
                  <a16:creationId xmlns="" xmlns:a16="http://schemas.microsoft.com/office/drawing/2014/main" id="{1C18DD70-F96D-75C4-5AB9-8FF962980CEA}"/>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Freeform 699">
              <a:extLst>
                <a:ext uri="{FF2B5EF4-FFF2-40B4-BE49-F238E27FC236}">
                  <a16:creationId xmlns="" xmlns:a16="http://schemas.microsoft.com/office/drawing/2014/main" id="{94D3444B-90C4-EA32-70BC-5B7BC7632B69}"/>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Freeform 700">
              <a:extLst>
                <a:ext uri="{FF2B5EF4-FFF2-40B4-BE49-F238E27FC236}">
                  <a16:creationId xmlns="" xmlns:a16="http://schemas.microsoft.com/office/drawing/2014/main" id="{09C38A9A-8D7B-F2F7-39E6-9E95C2474A1A}"/>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3" name="Freeform 701">
              <a:extLst>
                <a:ext uri="{FF2B5EF4-FFF2-40B4-BE49-F238E27FC236}">
                  <a16:creationId xmlns="" xmlns:a16="http://schemas.microsoft.com/office/drawing/2014/main" id="{20512843-FD61-9756-1A63-0769E61818F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4" name="Freeform 702">
              <a:extLst>
                <a:ext uri="{FF2B5EF4-FFF2-40B4-BE49-F238E27FC236}">
                  <a16:creationId xmlns="" xmlns:a16="http://schemas.microsoft.com/office/drawing/2014/main" id="{62883AC7-BE76-C780-B90A-1D28FCB71DA1}"/>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5" name="Freeform 703">
              <a:extLst>
                <a:ext uri="{FF2B5EF4-FFF2-40B4-BE49-F238E27FC236}">
                  <a16:creationId xmlns="" xmlns:a16="http://schemas.microsoft.com/office/drawing/2014/main" id="{B18C97EC-0A31-578B-85CF-CEFEC289746E}"/>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6" name="Freeform 704">
              <a:extLst>
                <a:ext uri="{FF2B5EF4-FFF2-40B4-BE49-F238E27FC236}">
                  <a16:creationId xmlns="" xmlns:a16="http://schemas.microsoft.com/office/drawing/2014/main" id="{787FB06C-3708-820D-D3E1-ABC49D313C48}"/>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7" name="Freeform 705">
              <a:extLst>
                <a:ext uri="{FF2B5EF4-FFF2-40B4-BE49-F238E27FC236}">
                  <a16:creationId xmlns="" xmlns:a16="http://schemas.microsoft.com/office/drawing/2014/main" id="{FF47E831-A54D-3BFE-5F98-170F20345679}"/>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706">
              <a:extLst>
                <a:ext uri="{FF2B5EF4-FFF2-40B4-BE49-F238E27FC236}">
                  <a16:creationId xmlns="" xmlns:a16="http://schemas.microsoft.com/office/drawing/2014/main" id="{74532CCF-3ADD-FD9D-4A06-7B2312925C5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707">
              <a:extLst>
                <a:ext uri="{FF2B5EF4-FFF2-40B4-BE49-F238E27FC236}">
                  <a16:creationId xmlns="" xmlns:a16="http://schemas.microsoft.com/office/drawing/2014/main" id="{5890F10F-4B95-701C-5861-ABA2D1B9DD03}"/>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708">
              <a:extLst>
                <a:ext uri="{FF2B5EF4-FFF2-40B4-BE49-F238E27FC236}">
                  <a16:creationId xmlns="" xmlns:a16="http://schemas.microsoft.com/office/drawing/2014/main" id="{7B4C7942-5FA6-5537-9615-681AECF7201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709">
              <a:extLst>
                <a:ext uri="{FF2B5EF4-FFF2-40B4-BE49-F238E27FC236}">
                  <a16:creationId xmlns="" xmlns:a16="http://schemas.microsoft.com/office/drawing/2014/main" id="{124C9415-4CD9-DF36-A9BF-4900709C279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710">
              <a:extLst>
                <a:ext uri="{FF2B5EF4-FFF2-40B4-BE49-F238E27FC236}">
                  <a16:creationId xmlns="" xmlns:a16="http://schemas.microsoft.com/office/drawing/2014/main" id="{57769783-4313-5B69-E799-B946C2B7F3A6}"/>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711">
              <a:extLst>
                <a:ext uri="{FF2B5EF4-FFF2-40B4-BE49-F238E27FC236}">
                  <a16:creationId xmlns="" xmlns:a16="http://schemas.microsoft.com/office/drawing/2014/main" id="{4CF8E924-4C22-5F2E-2780-99EF3B11243E}"/>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712">
              <a:extLst>
                <a:ext uri="{FF2B5EF4-FFF2-40B4-BE49-F238E27FC236}">
                  <a16:creationId xmlns="" xmlns:a16="http://schemas.microsoft.com/office/drawing/2014/main" id="{A88E0C81-3500-C82C-FDB6-C2A1C37E469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713">
              <a:extLst>
                <a:ext uri="{FF2B5EF4-FFF2-40B4-BE49-F238E27FC236}">
                  <a16:creationId xmlns="" xmlns:a16="http://schemas.microsoft.com/office/drawing/2014/main" id="{1ECED7B3-E78B-5CF6-A236-116AE0357D3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714">
              <a:extLst>
                <a:ext uri="{FF2B5EF4-FFF2-40B4-BE49-F238E27FC236}">
                  <a16:creationId xmlns="" xmlns:a16="http://schemas.microsoft.com/office/drawing/2014/main" id="{76953FEB-E09B-4269-34D9-C52C91BC8DA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715">
              <a:extLst>
                <a:ext uri="{FF2B5EF4-FFF2-40B4-BE49-F238E27FC236}">
                  <a16:creationId xmlns="" xmlns:a16="http://schemas.microsoft.com/office/drawing/2014/main" id="{730436D1-1172-3FAB-BA14-199FA412C4D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716">
              <a:extLst>
                <a:ext uri="{FF2B5EF4-FFF2-40B4-BE49-F238E27FC236}">
                  <a16:creationId xmlns="" xmlns:a16="http://schemas.microsoft.com/office/drawing/2014/main" id="{F7D69268-6758-A4EF-414C-1EFBC973143B}"/>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717">
              <a:extLst>
                <a:ext uri="{FF2B5EF4-FFF2-40B4-BE49-F238E27FC236}">
                  <a16:creationId xmlns="" xmlns:a16="http://schemas.microsoft.com/office/drawing/2014/main" id="{29E6F3FC-BF42-8C10-1322-C482DAE77843}"/>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718">
              <a:extLst>
                <a:ext uri="{FF2B5EF4-FFF2-40B4-BE49-F238E27FC236}">
                  <a16:creationId xmlns="" xmlns:a16="http://schemas.microsoft.com/office/drawing/2014/main" id="{8DB5146B-1D32-0E1D-B551-BDB87CFB8747}"/>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719">
              <a:extLst>
                <a:ext uri="{FF2B5EF4-FFF2-40B4-BE49-F238E27FC236}">
                  <a16:creationId xmlns="" xmlns:a16="http://schemas.microsoft.com/office/drawing/2014/main" id="{C0EB331C-4222-177D-89FC-C6B18AE41DFB}"/>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Freeform 720">
              <a:extLst>
                <a:ext uri="{FF2B5EF4-FFF2-40B4-BE49-F238E27FC236}">
                  <a16:creationId xmlns="" xmlns:a16="http://schemas.microsoft.com/office/drawing/2014/main" id="{4D83CB33-6AD2-4D2B-59B4-1C28243838FA}"/>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721">
              <a:extLst>
                <a:ext uri="{FF2B5EF4-FFF2-40B4-BE49-F238E27FC236}">
                  <a16:creationId xmlns="" xmlns:a16="http://schemas.microsoft.com/office/drawing/2014/main" id="{907B8489-18D0-1F19-E6C6-CA6E50E88ECB}"/>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722">
              <a:extLst>
                <a:ext uri="{FF2B5EF4-FFF2-40B4-BE49-F238E27FC236}">
                  <a16:creationId xmlns="" xmlns:a16="http://schemas.microsoft.com/office/drawing/2014/main" id="{DD03D3B1-FD4A-F816-5AB4-AAC4C550A4E4}"/>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723">
              <a:extLst>
                <a:ext uri="{FF2B5EF4-FFF2-40B4-BE49-F238E27FC236}">
                  <a16:creationId xmlns="" xmlns:a16="http://schemas.microsoft.com/office/drawing/2014/main" id="{4765A730-3A0E-1258-46D0-207E5A23F29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Rectangle 724">
              <a:extLst>
                <a:ext uri="{FF2B5EF4-FFF2-40B4-BE49-F238E27FC236}">
                  <a16:creationId xmlns="" xmlns:a16="http://schemas.microsoft.com/office/drawing/2014/main" id="{63F0F9A4-73EF-A3E0-AC87-32CE7D3ECC62}"/>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725">
              <a:extLst>
                <a:ext uri="{FF2B5EF4-FFF2-40B4-BE49-F238E27FC236}">
                  <a16:creationId xmlns="" xmlns:a16="http://schemas.microsoft.com/office/drawing/2014/main" id="{726C4957-6DCB-D940-FB1B-E3E78E31F454}"/>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726">
              <a:extLst>
                <a:ext uri="{FF2B5EF4-FFF2-40B4-BE49-F238E27FC236}">
                  <a16:creationId xmlns="" xmlns:a16="http://schemas.microsoft.com/office/drawing/2014/main" id="{2D18475D-A01B-8581-555C-5B98709CFB8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Oval 727">
              <a:extLst>
                <a:ext uri="{FF2B5EF4-FFF2-40B4-BE49-F238E27FC236}">
                  <a16:creationId xmlns="" xmlns:a16="http://schemas.microsoft.com/office/drawing/2014/main" id="{EEABF97C-DCFB-CC66-0EB1-A40451D8799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60" name="Group 59">
            <a:extLst>
              <a:ext uri="{FF2B5EF4-FFF2-40B4-BE49-F238E27FC236}">
                <a16:creationId xmlns="" xmlns:a16="http://schemas.microsoft.com/office/drawing/2014/main" id="{E2E92511-7981-51C2-7390-1E1B66B27DD4}"/>
              </a:ext>
            </a:extLst>
          </p:cNvPr>
          <p:cNvGrpSpPr/>
          <p:nvPr/>
        </p:nvGrpSpPr>
        <p:grpSpPr>
          <a:xfrm>
            <a:off x="0" y="-329865"/>
            <a:ext cx="1193690" cy="2010076"/>
            <a:chOff x="842963" y="730250"/>
            <a:chExt cx="1490663" cy="2714625"/>
          </a:xfrm>
        </p:grpSpPr>
        <p:sp>
          <p:nvSpPr>
            <p:cNvPr id="61" name="Freeform 688">
              <a:extLst>
                <a:ext uri="{FF2B5EF4-FFF2-40B4-BE49-F238E27FC236}">
                  <a16:creationId xmlns="" xmlns:a16="http://schemas.microsoft.com/office/drawing/2014/main" id="{E9FC5F53-F097-2552-BA3E-52A591BC3494}"/>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689">
              <a:extLst>
                <a:ext uri="{FF2B5EF4-FFF2-40B4-BE49-F238E27FC236}">
                  <a16:creationId xmlns="" xmlns:a16="http://schemas.microsoft.com/office/drawing/2014/main" id="{F51EB9BA-FED4-3687-FBD2-F1FFCBD96D1D}"/>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Oval 690">
              <a:extLst>
                <a:ext uri="{FF2B5EF4-FFF2-40B4-BE49-F238E27FC236}">
                  <a16:creationId xmlns="" xmlns:a16="http://schemas.microsoft.com/office/drawing/2014/main" id="{69A38B3D-A6D2-310F-94CD-61982A340EE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691">
              <a:extLst>
                <a:ext uri="{FF2B5EF4-FFF2-40B4-BE49-F238E27FC236}">
                  <a16:creationId xmlns="" xmlns:a16="http://schemas.microsoft.com/office/drawing/2014/main" id="{737C3911-EA14-2EEA-5B2D-0118E93B7CF0}"/>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692">
              <a:extLst>
                <a:ext uri="{FF2B5EF4-FFF2-40B4-BE49-F238E27FC236}">
                  <a16:creationId xmlns="" xmlns:a16="http://schemas.microsoft.com/office/drawing/2014/main" id="{913CB505-7AD3-7CE4-7150-97DC1D4FFF43}"/>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693">
              <a:extLst>
                <a:ext uri="{FF2B5EF4-FFF2-40B4-BE49-F238E27FC236}">
                  <a16:creationId xmlns="" xmlns:a16="http://schemas.microsoft.com/office/drawing/2014/main" id="{27876A4F-47AB-0AAC-AA85-BBD88C86AB9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694">
              <a:extLst>
                <a:ext uri="{FF2B5EF4-FFF2-40B4-BE49-F238E27FC236}">
                  <a16:creationId xmlns="" xmlns:a16="http://schemas.microsoft.com/office/drawing/2014/main" id="{BFF503FE-FA48-CA12-3D75-A5D901AC55BD}"/>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695">
              <a:extLst>
                <a:ext uri="{FF2B5EF4-FFF2-40B4-BE49-F238E27FC236}">
                  <a16:creationId xmlns="" xmlns:a16="http://schemas.microsoft.com/office/drawing/2014/main" id="{4FF4DC84-CFC7-C74A-1745-7B7BAB62BFE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696">
              <a:extLst>
                <a:ext uri="{FF2B5EF4-FFF2-40B4-BE49-F238E27FC236}">
                  <a16:creationId xmlns="" xmlns:a16="http://schemas.microsoft.com/office/drawing/2014/main" id="{A9DA0A81-02B7-F59C-BC2F-A141B5247F72}"/>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697">
              <a:extLst>
                <a:ext uri="{FF2B5EF4-FFF2-40B4-BE49-F238E27FC236}">
                  <a16:creationId xmlns="" xmlns:a16="http://schemas.microsoft.com/office/drawing/2014/main" id="{AD95D535-2B49-026B-E14A-FBFAB04214A2}"/>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698">
              <a:extLst>
                <a:ext uri="{FF2B5EF4-FFF2-40B4-BE49-F238E27FC236}">
                  <a16:creationId xmlns="" xmlns:a16="http://schemas.microsoft.com/office/drawing/2014/main" id="{6A42EF69-ED67-4267-578D-F037B844B6D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699">
              <a:extLst>
                <a:ext uri="{FF2B5EF4-FFF2-40B4-BE49-F238E27FC236}">
                  <a16:creationId xmlns="" xmlns:a16="http://schemas.microsoft.com/office/drawing/2014/main" id="{8EC6B02E-3EEF-B225-3D7E-93BA7504852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700">
              <a:extLst>
                <a:ext uri="{FF2B5EF4-FFF2-40B4-BE49-F238E27FC236}">
                  <a16:creationId xmlns="" xmlns:a16="http://schemas.microsoft.com/office/drawing/2014/main" id="{BD2016F5-444C-6A7F-7454-2F2DB5037C73}"/>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701">
              <a:extLst>
                <a:ext uri="{FF2B5EF4-FFF2-40B4-BE49-F238E27FC236}">
                  <a16:creationId xmlns="" xmlns:a16="http://schemas.microsoft.com/office/drawing/2014/main" id="{6D762A48-2976-1D9B-74FC-1A65B35161DB}"/>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702">
              <a:extLst>
                <a:ext uri="{FF2B5EF4-FFF2-40B4-BE49-F238E27FC236}">
                  <a16:creationId xmlns="" xmlns:a16="http://schemas.microsoft.com/office/drawing/2014/main" id="{811A4F48-D0BE-DFBA-FA64-6741E0073A0F}"/>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703">
              <a:extLst>
                <a:ext uri="{FF2B5EF4-FFF2-40B4-BE49-F238E27FC236}">
                  <a16:creationId xmlns="" xmlns:a16="http://schemas.microsoft.com/office/drawing/2014/main" id="{EB207A2F-2F6D-7433-25A5-5F30E431CCE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704">
              <a:extLst>
                <a:ext uri="{FF2B5EF4-FFF2-40B4-BE49-F238E27FC236}">
                  <a16:creationId xmlns="" xmlns:a16="http://schemas.microsoft.com/office/drawing/2014/main" id="{F5FE9D03-FB1E-538E-95C3-5CFE90D8835D}"/>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705">
              <a:extLst>
                <a:ext uri="{FF2B5EF4-FFF2-40B4-BE49-F238E27FC236}">
                  <a16:creationId xmlns="" xmlns:a16="http://schemas.microsoft.com/office/drawing/2014/main" id="{85D1B516-1557-1DE5-B7A9-8F77DC9F8C71}"/>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706">
              <a:extLst>
                <a:ext uri="{FF2B5EF4-FFF2-40B4-BE49-F238E27FC236}">
                  <a16:creationId xmlns="" xmlns:a16="http://schemas.microsoft.com/office/drawing/2014/main" id="{6FDAA850-996F-82CA-852F-2FE2A2E6EDE3}"/>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707">
              <a:extLst>
                <a:ext uri="{FF2B5EF4-FFF2-40B4-BE49-F238E27FC236}">
                  <a16:creationId xmlns="" xmlns:a16="http://schemas.microsoft.com/office/drawing/2014/main" id="{0DCFBF06-0389-CD0F-D2C9-2A461E56F93A}"/>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708">
              <a:extLst>
                <a:ext uri="{FF2B5EF4-FFF2-40B4-BE49-F238E27FC236}">
                  <a16:creationId xmlns="" xmlns:a16="http://schemas.microsoft.com/office/drawing/2014/main" id="{4247D94E-20BE-52F9-7168-594FA886AA2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709">
              <a:extLst>
                <a:ext uri="{FF2B5EF4-FFF2-40B4-BE49-F238E27FC236}">
                  <a16:creationId xmlns="" xmlns:a16="http://schemas.microsoft.com/office/drawing/2014/main" id="{6ACCBBF9-BE48-AFE2-9D40-75C94F0BFB44}"/>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710">
              <a:extLst>
                <a:ext uri="{FF2B5EF4-FFF2-40B4-BE49-F238E27FC236}">
                  <a16:creationId xmlns="" xmlns:a16="http://schemas.microsoft.com/office/drawing/2014/main" id="{EA6A1532-8FE4-0FD4-B4FA-77A3CCFC1C75}"/>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711">
              <a:extLst>
                <a:ext uri="{FF2B5EF4-FFF2-40B4-BE49-F238E27FC236}">
                  <a16:creationId xmlns="" xmlns:a16="http://schemas.microsoft.com/office/drawing/2014/main" id="{ACFA0B3F-41D5-8816-5392-B47F586A8E6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712">
              <a:extLst>
                <a:ext uri="{FF2B5EF4-FFF2-40B4-BE49-F238E27FC236}">
                  <a16:creationId xmlns="" xmlns:a16="http://schemas.microsoft.com/office/drawing/2014/main" id="{1EB6AB7D-59EF-2AC5-94DD-9921A2E092E4}"/>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713">
              <a:extLst>
                <a:ext uri="{FF2B5EF4-FFF2-40B4-BE49-F238E27FC236}">
                  <a16:creationId xmlns="" xmlns:a16="http://schemas.microsoft.com/office/drawing/2014/main" id="{9E02C243-ECC3-F1FF-37F9-6EF6563A0DEA}"/>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714">
              <a:extLst>
                <a:ext uri="{FF2B5EF4-FFF2-40B4-BE49-F238E27FC236}">
                  <a16:creationId xmlns="" xmlns:a16="http://schemas.microsoft.com/office/drawing/2014/main" id="{C8440403-EF63-F50A-AE7E-E2E98F79BEAE}"/>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715">
              <a:extLst>
                <a:ext uri="{FF2B5EF4-FFF2-40B4-BE49-F238E27FC236}">
                  <a16:creationId xmlns="" xmlns:a16="http://schemas.microsoft.com/office/drawing/2014/main" id="{A3F8E2D1-C16D-9574-C8DD-5E6E1860018C}"/>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716">
              <a:extLst>
                <a:ext uri="{FF2B5EF4-FFF2-40B4-BE49-F238E27FC236}">
                  <a16:creationId xmlns="" xmlns:a16="http://schemas.microsoft.com/office/drawing/2014/main" id="{88BE21F8-37E0-5895-59E4-AC969EDD527A}"/>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717">
              <a:extLst>
                <a:ext uri="{FF2B5EF4-FFF2-40B4-BE49-F238E27FC236}">
                  <a16:creationId xmlns="" xmlns:a16="http://schemas.microsoft.com/office/drawing/2014/main" id="{5FC91D18-4652-1539-D489-968118E7935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718">
              <a:extLst>
                <a:ext uri="{FF2B5EF4-FFF2-40B4-BE49-F238E27FC236}">
                  <a16:creationId xmlns="" xmlns:a16="http://schemas.microsoft.com/office/drawing/2014/main" id="{0C414FE0-8C14-A746-B112-E64B89A1242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719">
              <a:extLst>
                <a:ext uri="{FF2B5EF4-FFF2-40B4-BE49-F238E27FC236}">
                  <a16:creationId xmlns="" xmlns:a16="http://schemas.microsoft.com/office/drawing/2014/main" id="{26548358-2DD9-0522-A0C0-2F5402E53632}"/>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720">
              <a:extLst>
                <a:ext uri="{FF2B5EF4-FFF2-40B4-BE49-F238E27FC236}">
                  <a16:creationId xmlns="" xmlns:a16="http://schemas.microsoft.com/office/drawing/2014/main" id="{B1A90368-A4B3-FA9E-9AE6-F11FC872DAB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721">
              <a:extLst>
                <a:ext uri="{FF2B5EF4-FFF2-40B4-BE49-F238E27FC236}">
                  <a16:creationId xmlns="" xmlns:a16="http://schemas.microsoft.com/office/drawing/2014/main" id="{C52727EE-87C9-344B-E2F3-71AFB8CC60B0}"/>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722">
              <a:extLst>
                <a:ext uri="{FF2B5EF4-FFF2-40B4-BE49-F238E27FC236}">
                  <a16:creationId xmlns="" xmlns:a16="http://schemas.microsoft.com/office/drawing/2014/main" id="{9695724A-174A-8E6D-DB01-406050520E3D}"/>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723">
              <a:extLst>
                <a:ext uri="{FF2B5EF4-FFF2-40B4-BE49-F238E27FC236}">
                  <a16:creationId xmlns="" xmlns:a16="http://schemas.microsoft.com/office/drawing/2014/main" id="{EE562D36-6385-765E-1081-92A5C22EA584}"/>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Rectangle 724">
              <a:extLst>
                <a:ext uri="{FF2B5EF4-FFF2-40B4-BE49-F238E27FC236}">
                  <a16:creationId xmlns="" xmlns:a16="http://schemas.microsoft.com/office/drawing/2014/main" id="{0D91B38E-1801-1CEE-6F9E-E2263DF18963}"/>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725">
              <a:extLst>
                <a:ext uri="{FF2B5EF4-FFF2-40B4-BE49-F238E27FC236}">
                  <a16:creationId xmlns="" xmlns:a16="http://schemas.microsoft.com/office/drawing/2014/main" id="{2D809179-D4A7-9C24-ED8F-F4D8EDC455AF}"/>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726">
              <a:extLst>
                <a:ext uri="{FF2B5EF4-FFF2-40B4-BE49-F238E27FC236}">
                  <a16:creationId xmlns="" xmlns:a16="http://schemas.microsoft.com/office/drawing/2014/main" id="{2587E767-06B6-CC49-E52E-3C1721E4C4DC}"/>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Oval 727">
              <a:extLst>
                <a:ext uri="{FF2B5EF4-FFF2-40B4-BE49-F238E27FC236}">
                  <a16:creationId xmlns="" xmlns:a16="http://schemas.microsoft.com/office/drawing/2014/main" id="{38D68FDC-31B0-E0A4-AF57-A652070EB50D}"/>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nvGrpSpPr>
          <p:cNvPr id="101" name="组合 18">
            <a:extLst>
              <a:ext uri="{FF2B5EF4-FFF2-40B4-BE49-F238E27FC236}">
                <a16:creationId xmlns="" xmlns:a16="http://schemas.microsoft.com/office/drawing/2014/main" id="{F43F0E22-17CC-BB5A-9D70-EE0E300B86F5}"/>
              </a:ext>
            </a:extLst>
          </p:cNvPr>
          <p:cNvGrpSpPr/>
          <p:nvPr/>
        </p:nvGrpSpPr>
        <p:grpSpPr>
          <a:xfrm>
            <a:off x="460110" y="-28798"/>
            <a:ext cx="3571254" cy="723635"/>
            <a:chOff x="209551" y="0"/>
            <a:chExt cx="12191999" cy="3429000"/>
          </a:xfrm>
        </p:grpSpPr>
        <p:pic>
          <p:nvPicPr>
            <p:cNvPr id="102" name="图片 19">
              <a:extLst>
                <a:ext uri="{FF2B5EF4-FFF2-40B4-BE49-F238E27FC236}">
                  <a16:creationId xmlns="" xmlns:a16="http://schemas.microsoft.com/office/drawing/2014/main" id="{9F0A7221-0789-ADFB-9CAB-2D1D9601E9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3" name="图片 20">
              <a:extLst>
                <a:ext uri="{FF2B5EF4-FFF2-40B4-BE49-F238E27FC236}">
                  <a16:creationId xmlns="" xmlns:a16="http://schemas.microsoft.com/office/drawing/2014/main" id="{821C59E5-7BAA-BE49-B373-00855B09B0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4" name="图片 21">
              <a:extLst>
                <a:ext uri="{FF2B5EF4-FFF2-40B4-BE49-F238E27FC236}">
                  <a16:creationId xmlns="" xmlns:a16="http://schemas.microsoft.com/office/drawing/2014/main" id="{D11F5E8E-20E5-7FEE-2C00-3731F743B8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05" name="图片 22">
              <a:extLst>
                <a:ext uri="{FF2B5EF4-FFF2-40B4-BE49-F238E27FC236}">
                  <a16:creationId xmlns="" xmlns:a16="http://schemas.microsoft.com/office/drawing/2014/main" id="{A74DBA5D-7ECB-FC4B-0601-E660C2E0B9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grpSp>
        <p:nvGrpSpPr>
          <p:cNvPr id="106" name="组合 18">
            <a:extLst>
              <a:ext uri="{FF2B5EF4-FFF2-40B4-BE49-F238E27FC236}">
                <a16:creationId xmlns="" xmlns:a16="http://schemas.microsoft.com/office/drawing/2014/main" id="{97D6D2D0-6544-52C8-2E52-3C55392049A4}"/>
              </a:ext>
            </a:extLst>
          </p:cNvPr>
          <p:cNvGrpSpPr/>
          <p:nvPr/>
        </p:nvGrpSpPr>
        <p:grpSpPr>
          <a:xfrm>
            <a:off x="8018715" y="-50083"/>
            <a:ext cx="3571254" cy="723635"/>
            <a:chOff x="209551" y="0"/>
            <a:chExt cx="12191999" cy="3429000"/>
          </a:xfrm>
        </p:grpSpPr>
        <p:pic>
          <p:nvPicPr>
            <p:cNvPr id="107" name="图片 19">
              <a:extLst>
                <a:ext uri="{FF2B5EF4-FFF2-40B4-BE49-F238E27FC236}">
                  <a16:creationId xmlns="" xmlns:a16="http://schemas.microsoft.com/office/drawing/2014/main" id="{2B2B58AE-92BE-102A-4C88-5E1F260A8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209551" y="0"/>
              <a:ext cx="3124200" cy="3429000"/>
            </a:xfrm>
            <a:prstGeom prst="rect">
              <a:avLst/>
            </a:prstGeom>
          </p:spPr>
        </p:pic>
        <p:pic>
          <p:nvPicPr>
            <p:cNvPr id="108" name="图片 20">
              <a:extLst>
                <a:ext uri="{FF2B5EF4-FFF2-40B4-BE49-F238E27FC236}">
                  <a16:creationId xmlns="" xmlns:a16="http://schemas.microsoft.com/office/drawing/2014/main" id="{69EF9CD9-8C08-931E-90FB-1E9D8EF3A5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3232151" y="0"/>
              <a:ext cx="3124200" cy="3429000"/>
            </a:xfrm>
            <a:prstGeom prst="rect">
              <a:avLst/>
            </a:prstGeom>
          </p:spPr>
        </p:pic>
        <p:pic>
          <p:nvPicPr>
            <p:cNvPr id="109" name="图片 21">
              <a:extLst>
                <a:ext uri="{FF2B5EF4-FFF2-40B4-BE49-F238E27FC236}">
                  <a16:creationId xmlns="" xmlns:a16="http://schemas.microsoft.com/office/drawing/2014/main" id="{E92CE935-34D2-35BF-0344-89E236A33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6254751" y="0"/>
              <a:ext cx="3124200" cy="3429000"/>
            </a:xfrm>
            <a:prstGeom prst="rect">
              <a:avLst/>
            </a:prstGeom>
          </p:spPr>
        </p:pic>
        <p:pic>
          <p:nvPicPr>
            <p:cNvPr id="110" name="图片 22">
              <a:extLst>
                <a:ext uri="{FF2B5EF4-FFF2-40B4-BE49-F238E27FC236}">
                  <a16:creationId xmlns="" xmlns:a16="http://schemas.microsoft.com/office/drawing/2014/main" id="{2A8D2EF2-313D-C5BC-01D7-A53767DDB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24" b="50000"/>
            <a:stretch/>
          </p:blipFill>
          <p:spPr>
            <a:xfrm>
              <a:off x="9277350" y="0"/>
              <a:ext cx="3124200" cy="3429000"/>
            </a:xfrm>
            <a:prstGeom prst="rect">
              <a:avLst/>
            </a:prstGeom>
          </p:spPr>
        </p:pic>
      </p:grpSp>
      <p:sp>
        <p:nvSpPr>
          <p:cNvPr id="6" name="TextBox 5">
            <a:extLst>
              <a:ext uri="{FF2B5EF4-FFF2-40B4-BE49-F238E27FC236}">
                <a16:creationId xmlns="" xmlns:a16="http://schemas.microsoft.com/office/drawing/2014/main" id="{247F227B-BE4F-9EDB-85CB-B047E04A326B}"/>
              </a:ext>
            </a:extLst>
          </p:cNvPr>
          <p:cNvSpPr txBox="1"/>
          <p:nvPr/>
        </p:nvSpPr>
        <p:spPr>
          <a:xfrm>
            <a:off x="2957247" y="776824"/>
            <a:ext cx="853258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 Xếp các từ ngữ trong thẻ vào ba nhóm:</a:t>
            </a:r>
          </a:p>
        </p:txBody>
      </p:sp>
      <p:pic>
        <p:nvPicPr>
          <p:cNvPr id="9" name="Picture 8">
            <a:extLst>
              <a:ext uri="{FF2B5EF4-FFF2-40B4-BE49-F238E27FC236}">
                <a16:creationId xmlns="" xmlns:a16="http://schemas.microsoft.com/office/drawing/2014/main" id="{45B8E07D-64EB-1B1C-2D2F-C89547465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962" y="1458555"/>
            <a:ext cx="10013657" cy="1918325"/>
          </a:xfrm>
          <a:prstGeom prst="rect">
            <a:avLst/>
          </a:prstGeom>
        </p:spPr>
      </p:pic>
      <p:pic>
        <p:nvPicPr>
          <p:cNvPr id="114" name="Picture 113">
            <a:extLst>
              <a:ext uri="{FF2B5EF4-FFF2-40B4-BE49-F238E27FC236}">
                <a16:creationId xmlns="" xmlns:a16="http://schemas.microsoft.com/office/drawing/2014/main" id="{355005B0-776B-42E8-CDE9-4D39E508D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882" y="534624"/>
            <a:ext cx="906740" cy="906740"/>
          </a:xfrm>
          <a:prstGeom prst="rect">
            <a:avLst/>
          </a:prstGeom>
        </p:spPr>
      </p:pic>
      <p:pic>
        <p:nvPicPr>
          <p:cNvPr id="116" name="Picture 115">
            <a:extLst>
              <a:ext uri="{FF2B5EF4-FFF2-40B4-BE49-F238E27FC236}">
                <a16:creationId xmlns="" xmlns:a16="http://schemas.microsoft.com/office/drawing/2014/main" id="{833E8FF5-9CB8-70A9-5437-2F36DB8973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296" y="6338941"/>
            <a:ext cx="1992151" cy="718324"/>
          </a:xfrm>
          <a:prstGeom prst="rect">
            <a:avLst/>
          </a:prstGeom>
        </p:spPr>
      </p:pic>
      <p:pic>
        <p:nvPicPr>
          <p:cNvPr id="118" name="Picture 117">
            <a:extLst>
              <a:ext uri="{FF2B5EF4-FFF2-40B4-BE49-F238E27FC236}">
                <a16:creationId xmlns="" xmlns:a16="http://schemas.microsoft.com/office/drawing/2014/main" id="{E8C29E6E-F137-9041-3B79-A15FB2789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0146" y="3886983"/>
            <a:ext cx="1974192" cy="718324"/>
          </a:xfrm>
          <a:prstGeom prst="rect">
            <a:avLst/>
          </a:prstGeom>
        </p:spPr>
      </p:pic>
      <p:pic>
        <p:nvPicPr>
          <p:cNvPr id="120" name="Picture 119">
            <a:extLst>
              <a:ext uri="{FF2B5EF4-FFF2-40B4-BE49-F238E27FC236}">
                <a16:creationId xmlns="" xmlns:a16="http://schemas.microsoft.com/office/drawing/2014/main" id="{7EF5ADBA-158F-4A40-94FE-729585FE16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0554" y="5663151"/>
            <a:ext cx="1956235" cy="718324"/>
          </a:xfrm>
          <a:prstGeom prst="rect">
            <a:avLst/>
          </a:prstGeom>
        </p:spPr>
      </p:pic>
      <p:pic>
        <p:nvPicPr>
          <p:cNvPr id="122" name="Picture 121">
            <a:extLst>
              <a:ext uri="{FF2B5EF4-FFF2-40B4-BE49-F238E27FC236}">
                <a16:creationId xmlns="" xmlns:a16="http://schemas.microsoft.com/office/drawing/2014/main" id="{DE372995-06ED-6166-F3CF-11F97BEF9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7103" y="3840604"/>
            <a:ext cx="1992151" cy="718324"/>
          </a:xfrm>
          <a:prstGeom prst="rect">
            <a:avLst/>
          </a:prstGeom>
        </p:spPr>
      </p:pic>
      <p:pic>
        <p:nvPicPr>
          <p:cNvPr id="124" name="Picture 123">
            <a:extLst>
              <a:ext uri="{FF2B5EF4-FFF2-40B4-BE49-F238E27FC236}">
                <a16:creationId xmlns="" xmlns:a16="http://schemas.microsoft.com/office/drawing/2014/main" id="{47B7942A-6D4A-C6FD-048F-C43C2348E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1167" y="4675158"/>
            <a:ext cx="1992151" cy="718324"/>
          </a:xfrm>
          <a:prstGeom prst="rect">
            <a:avLst/>
          </a:prstGeom>
        </p:spPr>
      </p:pic>
      <p:pic>
        <p:nvPicPr>
          <p:cNvPr id="126" name="Picture 125">
            <a:extLst>
              <a:ext uri="{FF2B5EF4-FFF2-40B4-BE49-F238E27FC236}">
                <a16:creationId xmlns="" xmlns:a16="http://schemas.microsoft.com/office/drawing/2014/main" id="{E49BF11A-9973-308F-9B68-66B9775442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95459" y="5693082"/>
            <a:ext cx="1992151" cy="718324"/>
          </a:xfrm>
          <a:prstGeom prst="rect">
            <a:avLst/>
          </a:prstGeom>
        </p:spPr>
      </p:pic>
      <p:pic>
        <p:nvPicPr>
          <p:cNvPr id="192" name="Picture 191">
            <a:extLst>
              <a:ext uri="{FF2B5EF4-FFF2-40B4-BE49-F238E27FC236}">
                <a16:creationId xmlns="" xmlns:a16="http://schemas.microsoft.com/office/drawing/2014/main" id="{7E52636C-D048-51D9-14C0-C2C171A2D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2757" y="5669892"/>
            <a:ext cx="1992151" cy="718324"/>
          </a:xfrm>
          <a:prstGeom prst="rect">
            <a:avLst/>
          </a:prstGeom>
        </p:spPr>
      </p:pic>
      <p:pic>
        <p:nvPicPr>
          <p:cNvPr id="194" name="Picture 193">
            <a:extLst>
              <a:ext uri="{FF2B5EF4-FFF2-40B4-BE49-F238E27FC236}">
                <a16:creationId xmlns="" xmlns:a16="http://schemas.microsoft.com/office/drawing/2014/main" id="{45FEE5FE-BDD2-4005-FA4C-1C52E41A45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7933" y="5663151"/>
            <a:ext cx="1992151" cy="718324"/>
          </a:xfrm>
          <a:prstGeom prst="rect">
            <a:avLst/>
          </a:prstGeom>
        </p:spPr>
      </p:pic>
      <p:pic>
        <p:nvPicPr>
          <p:cNvPr id="196" name="Picture 195">
            <a:extLst>
              <a:ext uri="{FF2B5EF4-FFF2-40B4-BE49-F238E27FC236}">
                <a16:creationId xmlns="" xmlns:a16="http://schemas.microsoft.com/office/drawing/2014/main" id="{398134A9-CE28-ECED-6E58-1CD3B86812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67438" y="3871376"/>
            <a:ext cx="1992151" cy="718324"/>
          </a:xfrm>
          <a:prstGeom prst="rect">
            <a:avLst/>
          </a:prstGeom>
        </p:spPr>
      </p:pic>
    </p:spTree>
    <p:extLst>
      <p:ext uri="{BB962C8B-B14F-4D97-AF65-F5344CB8AC3E}">
        <p14:creationId xmlns:p14="http://schemas.microsoft.com/office/powerpoint/2010/main" val="37208524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85185E-6 L -0.61654 -0.12454 " pathEditMode="relative" rAng="0" ptsTypes="AA">
                                      <p:cBhvr>
                                        <p:cTn id="6" dur="2000" fill="hold"/>
                                        <p:tgtEl>
                                          <p:spTgt spid="196"/>
                                        </p:tgtEl>
                                        <p:attrNameLst>
                                          <p:attrName>ppt_x</p:attrName>
                                          <p:attrName>ppt_y</p:attrName>
                                        </p:attrNameLst>
                                      </p:cBhvr>
                                      <p:rCtr x="-30833" y="-622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0833E-6 -7.40741E-7 L 0.30482 -0.11713 " pathEditMode="relative" rAng="0" ptsTypes="AA">
                                      <p:cBhvr>
                                        <p:cTn id="10" dur="2000" fill="hold"/>
                                        <p:tgtEl>
                                          <p:spTgt spid="116"/>
                                        </p:tgtEl>
                                        <p:attrNameLst>
                                          <p:attrName>ppt_x</p:attrName>
                                          <p:attrName>ppt_y</p:attrName>
                                        </p:attrNameLst>
                                      </p:cBhvr>
                                      <p:rCtr x="15234" y="-58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1.48148E-6 L 0.35756 -0.10787 " pathEditMode="relative" rAng="0" ptsTypes="AA">
                                      <p:cBhvr>
                                        <p:cTn id="14" dur="2000" fill="hold"/>
                                        <p:tgtEl>
                                          <p:spTgt spid="118"/>
                                        </p:tgtEl>
                                        <p:attrNameLst>
                                          <p:attrName>ppt_x</p:attrName>
                                          <p:attrName>ppt_y</p:attrName>
                                        </p:attrNameLst>
                                      </p:cBhvr>
                                      <p:rCtr x="17878" y="-53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1.48148E-6 L -0.12253 0.02917 " pathEditMode="relative" rAng="0" ptsTypes="AA">
                                      <p:cBhvr>
                                        <p:cTn id="18" dur="2000" fill="hold"/>
                                        <p:tgtEl>
                                          <p:spTgt spid="122"/>
                                        </p:tgtEl>
                                        <p:attrNameLst>
                                          <p:attrName>ppt_x</p:attrName>
                                          <p:attrName>ppt_y</p:attrName>
                                        </p:attrNameLst>
                                      </p:cBhvr>
                                      <p:rCtr x="-6133" y="145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91667E-6 2.22222E-6 L 0.22474 -0.09167 " pathEditMode="relative" rAng="0" ptsTypes="AA">
                                      <p:cBhvr>
                                        <p:cTn id="22" dur="2000" fill="hold"/>
                                        <p:tgtEl>
                                          <p:spTgt spid="124"/>
                                        </p:tgtEl>
                                        <p:attrNameLst>
                                          <p:attrName>ppt_x</p:attrName>
                                          <p:attrName>ppt_y</p:attrName>
                                        </p:attrNameLst>
                                      </p:cBhvr>
                                      <p:rCtr x="11237" y="-458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79167E-6 7.40741E-7 L 0.32018 -0.14398 " pathEditMode="relative" rAng="0" ptsTypes="AA">
                                      <p:cBhvr>
                                        <p:cTn id="26" dur="2000" fill="hold"/>
                                        <p:tgtEl>
                                          <p:spTgt spid="194"/>
                                        </p:tgtEl>
                                        <p:attrNameLst>
                                          <p:attrName>ppt_x</p:attrName>
                                          <p:attrName>ppt_y</p:attrName>
                                        </p:attrNameLst>
                                      </p:cBhvr>
                                      <p:rCtr x="14792" y="-615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8.33333E-7 7.40741E-7 L -0.20743 -0.24977 " pathEditMode="relative" rAng="0" ptsTypes="AA">
                                      <p:cBhvr>
                                        <p:cTn id="30" dur="2000" fill="hold"/>
                                        <p:tgtEl>
                                          <p:spTgt spid="120"/>
                                        </p:tgtEl>
                                        <p:attrNameLst>
                                          <p:attrName>ppt_x</p:attrName>
                                          <p:attrName>ppt_y</p:attrName>
                                        </p:attrNameLst>
                                      </p:cBhvr>
                                      <p:rCtr x="-9557" y="-11574"/>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40052 -0.09283 " pathEditMode="relative" rAng="0" ptsTypes="AA">
                                      <p:cBhvr>
                                        <p:cTn id="34" dur="2000" fill="hold"/>
                                        <p:tgtEl>
                                          <p:spTgt spid="192"/>
                                        </p:tgtEl>
                                        <p:attrNameLst>
                                          <p:attrName>ppt_x</p:attrName>
                                          <p:attrName>ppt_y</p:attrName>
                                        </p:attrNameLst>
                                      </p:cBhvr>
                                      <p:rCtr x="-20026" y="-465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16667E-6 2.59259E-6 L -0.31393 -0.01135 " pathEditMode="relative" rAng="0" ptsTypes="AA">
                                      <p:cBhvr>
                                        <p:cTn id="38" dur="2000" fill="hold"/>
                                        <p:tgtEl>
                                          <p:spTgt spid="126"/>
                                        </p:tgtEl>
                                        <p:attrNameLst>
                                          <p:attrName>ppt_x</p:attrName>
                                          <p:attrName>ppt_y</p:attrName>
                                        </p:attrNameLst>
                                      </p:cBhvr>
                                      <p:rCtr x="-1570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祖国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386</TotalTime>
  <Words>310</Words>
  <Application>Microsoft Office PowerPoint</Application>
  <PresentationFormat>Widescreen</PresentationFormat>
  <Paragraphs>54</Paragraphs>
  <Slides>18</Slides>
  <Notes>2</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18</vt:i4>
      </vt:variant>
    </vt:vector>
  </HeadingPairs>
  <TitlesOfParts>
    <vt:vector size="41" baseType="lpstr">
      <vt:lpstr>#9Slide05 SVNClementine</vt:lpstr>
      <vt:lpstr>Arial</vt:lpstr>
      <vt:lpstr>Calibri</vt:lpstr>
      <vt:lpstr>Calibri Light</vt:lpstr>
      <vt:lpstr>Fredoka One</vt:lpstr>
      <vt:lpstr>iCiel Crocante</vt:lpstr>
      <vt:lpstr>Itim</vt:lpstr>
      <vt:lpstr>Lato</vt:lpstr>
      <vt:lpstr>Livvic</vt:lpstr>
      <vt:lpstr>LNTH-LuoLuoNotangYuanTi 1</vt:lpstr>
      <vt:lpstr>Odibee Sans</vt:lpstr>
      <vt:lpstr>Patrick Hand</vt:lpstr>
      <vt:lpstr>Roboto</vt:lpstr>
      <vt:lpstr>Roboto Condensed Light</vt:lpstr>
      <vt:lpstr>Times New Roman</vt:lpstr>
      <vt:lpstr>UTM Cookies</vt:lpstr>
      <vt:lpstr>字魂110号-武林江湖体</vt:lpstr>
      <vt:lpstr>思源黑体 Medium</vt:lpstr>
      <vt:lpstr>等线</vt:lpstr>
      <vt:lpstr>等线 Light</vt:lpstr>
      <vt:lpstr>Office 主题​​</vt:lpstr>
      <vt:lpstr>Custom Design</vt:lpstr>
      <vt:lpstr>World Bee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Hẹn gặp lại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3</cp:revision>
  <dcterms:created xsi:type="dcterms:W3CDTF">2019-09-28T12:31:42Z</dcterms:created>
  <dcterms:modified xsi:type="dcterms:W3CDTF">2024-12-24T01:12:58Z</dcterms:modified>
</cp:coreProperties>
</file>