
<file path=[Content_Types].xml><?xml version="1.0" encoding="utf-8"?>
<Types xmlns="http://schemas.openxmlformats.org/package/2006/content-types">
  <Default Extension="png" ContentType="image/png"/>
  <Default Extension="bin" ContentType="application/vnd.ms-office.activeX"/>
  <Default Extension="mp3" ContentType="audio/mpeg"/>
  <Default Extension="svg" ContentType="image/svg+xml"/>
  <Default Extension="wmf" ContentType="image/x-w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activeX/activeX1.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8"/>
  </p:notesMasterIdLst>
  <p:sldIdLst>
    <p:sldId id="2634" r:id="rId3"/>
    <p:sldId id="313" r:id="rId4"/>
    <p:sldId id="315" r:id="rId5"/>
    <p:sldId id="318" r:id="rId6"/>
    <p:sldId id="319" r:id="rId7"/>
    <p:sldId id="320" r:id="rId8"/>
    <p:sldId id="327" r:id="rId9"/>
    <p:sldId id="331" r:id="rId10"/>
    <p:sldId id="328" r:id="rId11"/>
    <p:sldId id="329" r:id="rId12"/>
    <p:sldId id="326" r:id="rId13"/>
    <p:sldId id="332" r:id="rId14"/>
    <p:sldId id="333" r:id="rId15"/>
    <p:sldId id="334" r:id="rId16"/>
    <p:sldId id="335" r:id="rId17"/>
    <p:sldId id="337" r:id="rId18"/>
    <p:sldId id="338" r:id="rId19"/>
    <p:sldId id="339" r:id="rId20"/>
    <p:sldId id="349" r:id="rId21"/>
    <p:sldId id="340" r:id="rId22"/>
    <p:sldId id="341" r:id="rId23"/>
    <p:sldId id="342" r:id="rId24"/>
    <p:sldId id="343" r:id="rId25"/>
    <p:sldId id="345" r:id="rId26"/>
    <p:sldId id="347" r:id="rId27"/>
    <p:sldId id="2635" r:id="rId28"/>
    <p:sldId id="353" r:id="rId29"/>
    <p:sldId id="354" r:id="rId30"/>
    <p:sldId id="355" r:id="rId31"/>
    <p:sldId id="356" r:id="rId32"/>
    <p:sldId id="357" r:id="rId33"/>
    <p:sldId id="359" r:id="rId34"/>
    <p:sldId id="360" r:id="rId35"/>
    <p:sldId id="362" r:id="rId36"/>
    <p:sldId id="316"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FF"/>
    <a:srgbClr val="FFD179"/>
    <a:srgbClr val="B986B9"/>
    <a:srgbClr val="E19E24"/>
    <a:srgbClr val="FF5050"/>
    <a:srgbClr val="A03428"/>
    <a:srgbClr val="FFC26F"/>
    <a:srgbClr val="569EC9"/>
    <a:srgbClr val="6F1531"/>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2693" autoAdjust="0"/>
  </p:normalViewPr>
  <p:slideViewPr>
    <p:cSldViewPr snapToGrid="0">
      <p:cViewPr varScale="1">
        <p:scale>
          <a:sx n="65" d="100"/>
          <a:sy n="65" d="100"/>
        </p:scale>
        <p:origin x="520" y="34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2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C4BA4C-55ED-4862-B050-83AF8C868989}" type="datetimeFigureOut">
              <a:rPr lang="en-US" smtClean="0"/>
              <a:t>12/20/2024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1E7B86-5E49-44A6-AEA8-E970A543447F}" type="slidenum">
              <a:rPr lang="en-US" smtClean="0"/>
              <a:t>‹#›</a:t>
            </a:fld>
            <a:endParaRPr lang="en-US"/>
          </a:p>
        </p:txBody>
      </p:sp>
    </p:spTree>
    <p:extLst>
      <p:ext uri="{BB962C8B-B14F-4D97-AF65-F5344CB8AC3E}">
        <p14:creationId xmlns:p14="http://schemas.microsoft.com/office/powerpoint/2010/main" val="16414384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4D5E3-18BA-1B11-C2A1-8E8229F7D80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4FDB6D6-CC98-3B2B-C1D6-6C7D850EEE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5E9D3D0-6355-1AC6-A6B1-F9872BE73DC2}"/>
              </a:ext>
            </a:extLst>
          </p:cNvPr>
          <p:cNvSpPr>
            <a:spLocks noGrp="1"/>
          </p:cNvSpPr>
          <p:nvPr>
            <p:ph type="dt" sz="half" idx="10"/>
          </p:nvPr>
        </p:nvSpPr>
        <p:spPr/>
        <p:txBody>
          <a:bodyPr/>
          <a:lstStyle/>
          <a:p>
            <a:fld id="{B3CE7D77-E1F3-427E-89AC-1E49986EC304}" type="datetimeFigureOut">
              <a:rPr lang="en-US" smtClean="0"/>
              <a:t>12/20/2024</a:t>
            </a:fld>
            <a:endParaRPr lang="en-US"/>
          </a:p>
        </p:txBody>
      </p:sp>
      <p:sp>
        <p:nvSpPr>
          <p:cNvPr id="5" name="Footer Placeholder 4">
            <a:extLst>
              <a:ext uri="{FF2B5EF4-FFF2-40B4-BE49-F238E27FC236}">
                <a16:creationId xmlns:a16="http://schemas.microsoft.com/office/drawing/2014/main" id="{A1780B44-5861-A603-45A2-D37F89E481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EE64A7-AEFE-0A72-0776-511273B3C856}"/>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33777100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87589-ECB8-BFE9-5841-CEBD9140F6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8A1D76-865E-E975-EB7B-4653017CBC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09A8A1-85DD-7C23-BFE1-AA4D97A17182}"/>
              </a:ext>
            </a:extLst>
          </p:cNvPr>
          <p:cNvSpPr>
            <a:spLocks noGrp="1"/>
          </p:cNvSpPr>
          <p:nvPr>
            <p:ph type="dt" sz="half" idx="10"/>
          </p:nvPr>
        </p:nvSpPr>
        <p:spPr/>
        <p:txBody>
          <a:bodyPr/>
          <a:lstStyle/>
          <a:p>
            <a:fld id="{B3CE7D77-E1F3-427E-89AC-1E49986EC304}" type="datetimeFigureOut">
              <a:rPr lang="en-US" smtClean="0"/>
              <a:t>12/20/2024</a:t>
            </a:fld>
            <a:endParaRPr lang="en-US"/>
          </a:p>
        </p:txBody>
      </p:sp>
      <p:sp>
        <p:nvSpPr>
          <p:cNvPr id="5" name="Footer Placeholder 4">
            <a:extLst>
              <a:ext uri="{FF2B5EF4-FFF2-40B4-BE49-F238E27FC236}">
                <a16:creationId xmlns:a16="http://schemas.microsoft.com/office/drawing/2014/main" id="{88E7F9DF-07A6-0197-9538-3DBDCD3886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7E4ACB-F680-2744-5593-247053A6A145}"/>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15231616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B91875-302E-6FE5-C85D-1494A4A7AEA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EE97AD8-CB45-9B3A-4C00-961E668020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C2DF08-47AC-A993-B496-477C7BE33D16}"/>
              </a:ext>
            </a:extLst>
          </p:cNvPr>
          <p:cNvSpPr>
            <a:spLocks noGrp="1"/>
          </p:cNvSpPr>
          <p:nvPr>
            <p:ph type="dt" sz="half" idx="10"/>
          </p:nvPr>
        </p:nvSpPr>
        <p:spPr/>
        <p:txBody>
          <a:bodyPr/>
          <a:lstStyle/>
          <a:p>
            <a:fld id="{B3CE7D77-E1F3-427E-89AC-1E49986EC304}" type="datetimeFigureOut">
              <a:rPr lang="en-US" smtClean="0"/>
              <a:t>12/20/2024</a:t>
            </a:fld>
            <a:endParaRPr lang="en-US"/>
          </a:p>
        </p:txBody>
      </p:sp>
      <p:sp>
        <p:nvSpPr>
          <p:cNvPr id="5" name="Footer Placeholder 4">
            <a:extLst>
              <a:ext uri="{FF2B5EF4-FFF2-40B4-BE49-F238E27FC236}">
                <a16:creationId xmlns:a16="http://schemas.microsoft.com/office/drawing/2014/main" id="{65C1316E-C179-E73A-39E2-EEA5A13D5D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CCEE45-5E9C-FDD8-3AD7-54D2AFAA6DE3}"/>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23829354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p:txBody>
          <a:bodyPr/>
          <a:lstStyle/>
          <a:p>
            <a:fld id="{22C5AE06-28D5-4F22-973B-2A07B6E547CE}" type="datetimeFigureOut">
              <a:rPr lang="en-US" smtClean="0"/>
              <a:t>12/20/2024</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9708670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p:txBody>
          <a:bodyPr/>
          <a:lstStyle/>
          <a:p>
            <a:fld id="{22C5AE06-28D5-4F22-973B-2A07B6E547CE}" type="datetimeFigureOut">
              <a:rPr lang="en-US" smtClean="0"/>
              <a:t>12/20/2024</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7829270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831851" y="4589464"/>
            <a:ext cx="10515600" cy="1500187"/>
          </a:xfrm>
        </p:spPr>
        <p:txBody>
          <a:bodyPr/>
          <a:lstStyle>
            <a:lvl1pPr marL="0" indent="0">
              <a:buNone/>
              <a:defRPr sz="2400">
                <a:solidFill>
                  <a:schemeClr val="tx1">
                    <a:tint val="82000"/>
                  </a:schemeClr>
                </a:solidFill>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p:txBody>
          <a:bodyPr/>
          <a:lstStyle/>
          <a:p>
            <a:fld id="{22C5AE06-28D5-4F22-973B-2A07B6E547CE}" type="datetimeFigureOut">
              <a:rPr lang="en-US" smtClean="0"/>
              <a:t>12/20/2024</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4908447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p:txBody>
          <a:bodyPr/>
          <a:lstStyle/>
          <a:p>
            <a:fld id="{22C5AE06-28D5-4F22-973B-2A07B6E547CE}" type="datetimeFigureOut">
              <a:rPr lang="en-US" smtClean="0"/>
              <a:t>12/20/2024</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5603335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p:txBody>
          <a:bodyPr/>
          <a:lstStyle/>
          <a:p>
            <a:fld id="{22C5AE06-28D5-4F22-973B-2A07B6E547CE}" type="datetimeFigureOut">
              <a:rPr lang="en-US" smtClean="0"/>
              <a:t>12/20/2024</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9874036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p:txBody>
          <a:bodyPr/>
          <a:lstStyle/>
          <a:p>
            <a:fld id="{22C5AE06-28D5-4F22-973B-2A07B6E547CE}" type="datetimeFigureOut">
              <a:rPr lang="en-US" smtClean="0"/>
              <a:t>12/20/2024</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6092406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p:txBody>
          <a:bodyPr/>
          <a:lstStyle/>
          <a:p>
            <a:fld id="{22C5AE06-28D5-4F22-973B-2A07B6E547CE}" type="datetimeFigureOut">
              <a:rPr lang="en-US" smtClean="0"/>
              <a:t>12/20/2024</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7855342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p:txBody>
          <a:bodyPr/>
          <a:lstStyle/>
          <a:p>
            <a:fld id="{22C5AE06-28D5-4F22-973B-2A07B6E547CE}" type="datetimeFigureOut">
              <a:rPr lang="en-US" smtClean="0"/>
              <a:t>12/20/2024</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925361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CD83E-ACFE-3896-D3BB-ED76E9683C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780278-E69B-F2BC-A939-CC24F4E1E8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F9E7F4-7424-F141-9642-88AB1078C869}"/>
              </a:ext>
            </a:extLst>
          </p:cNvPr>
          <p:cNvSpPr>
            <a:spLocks noGrp="1"/>
          </p:cNvSpPr>
          <p:nvPr>
            <p:ph type="dt" sz="half" idx="10"/>
          </p:nvPr>
        </p:nvSpPr>
        <p:spPr/>
        <p:txBody>
          <a:bodyPr/>
          <a:lstStyle/>
          <a:p>
            <a:fld id="{B3CE7D77-E1F3-427E-89AC-1E49986EC304}" type="datetimeFigureOut">
              <a:rPr lang="en-US" smtClean="0"/>
              <a:t>12/20/2024</a:t>
            </a:fld>
            <a:endParaRPr lang="en-US"/>
          </a:p>
        </p:txBody>
      </p:sp>
      <p:sp>
        <p:nvSpPr>
          <p:cNvPr id="5" name="Footer Placeholder 4">
            <a:extLst>
              <a:ext uri="{FF2B5EF4-FFF2-40B4-BE49-F238E27FC236}">
                <a16:creationId xmlns:a16="http://schemas.microsoft.com/office/drawing/2014/main" id="{1A0C8B66-F719-059B-F3E6-C40B1030A5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B612E9-91FB-0E4D-D4ED-F77847DD9839}"/>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13757513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p:txBody>
          <a:bodyPr/>
          <a:lstStyle/>
          <a:p>
            <a:fld id="{22C5AE06-28D5-4F22-973B-2A07B6E547CE}" type="datetimeFigureOut">
              <a:rPr lang="en-US" smtClean="0"/>
              <a:t>12/20/2024</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1269528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p:txBody>
          <a:bodyPr/>
          <a:lstStyle/>
          <a:p>
            <a:fld id="{22C5AE06-28D5-4F22-973B-2A07B6E547CE}" type="datetimeFigureOut">
              <a:rPr lang="en-US" smtClean="0"/>
              <a:t>12/20/2024</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3703608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p:txBody>
          <a:bodyPr/>
          <a:lstStyle/>
          <a:p>
            <a:fld id="{22C5AE06-28D5-4F22-973B-2A07B6E547CE}" type="datetimeFigureOut">
              <a:rPr lang="en-US" smtClean="0"/>
              <a:t>12/20/2024</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1750828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6131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DD65D-2326-CD78-6818-916A386F872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C2E85A0-26AA-9CFF-C7DF-8DEAE0048F2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23E5BD-0E2A-F45F-571F-21C8C07B60DA}"/>
              </a:ext>
            </a:extLst>
          </p:cNvPr>
          <p:cNvSpPr>
            <a:spLocks noGrp="1"/>
          </p:cNvSpPr>
          <p:nvPr>
            <p:ph type="dt" sz="half" idx="10"/>
          </p:nvPr>
        </p:nvSpPr>
        <p:spPr/>
        <p:txBody>
          <a:bodyPr/>
          <a:lstStyle/>
          <a:p>
            <a:fld id="{B3CE7D77-E1F3-427E-89AC-1E49986EC304}" type="datetimeFigureOut">
              <a:rPr lang="en-US" smtClean="0"/>
              <a:t>12/20/2024</a:t>
            </a:fld>
            <a:endParaRPr lang="en-US"/>
          </a:p>
        </p:txBody>
      </p:sp>
      <p:sp>
        <p:nvSpPr>
          <p:cNvPr id="5" name="Footer Placeholder 4">
            <a:extLst>
              <a:ext uri="{FF2B5EF4-FFF2-40B4-BE49-F238E27FC236}">
                <a16:creationId xmlns:a16="http://schemas.microsoft.com/office/drawing/2014/main" id="{74A48A8D-9629-1A73-E23B-E8631C27DD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D02792-02E5-50BA-E5A2-6E576C1DC83C}"/>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2315269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266FA-6F9C-6E9E-233A-75A9CFCDF7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F7ECE0-1A69-C857-1E22-96E3DE0F3D4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C7218A-48BA-E790-A782-A8297816E8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7BCC510-5610-DF1E-1B64-965E44D6EFFB}"/>
              </a:ext>
            </a:extLst>
          </p:cNvPr>
          <p:cNvSpPr>
            <a:spLocks noGrp="1"/>
          </p:cNvSpPr>
          <p:nvPr>
            <p:ph type="dt" sz="half" idx="10"/>
          </p:nvPr>
        </p:nvSpPr>
        <p:spPr/>
        <p:txBody>
          <a:bodyPr/>
          <a:lstStyle/>
          <a:p>
            <a:fld id="{B3CE7D77-E1F3-427E-89AC-1E49986EC304}" type="datetimeFigureOut">
              <a:rPr lang="en-US" smtClean="0"/>
              <a:t>12/20/2024</a:t>
            </a:fld>
            <a:endParaRPr lang="en-US"/>
          </a:p>
        </p:txBody>
      </p:sp>
      <p:sp>
        <p:nvSpPr>
          <p:cNvPr id="6" name="Footer Placeholder 5">
            <a:extLst>
              <a:ext uri="{FF2B5EF4-FFF2-40B4-BE49-F238E27FC236}">
                <a16:creationId xmlns:a16="http://schemas.microsoft.com/office/drawing/2014/main" id="{067EAE40-4AAF-119F-F3F8-AE5873AA1A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162041-095B-C141-B4B1-4709128F0099}"/>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37194782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3DA91-2846-8F5D-CBE5-5574B7C1F9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BE9D0A5-18C8-9EFC-BF70-E593A1C033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9B7280E-3874-A640-AD2F-BDBD49E96B7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EB75DD-A3B4-89DD-A559-B0FC5EFE6B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BD8DD04-5FC1-2B85-53AB-270A15CD05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6DA675-D478-F2F1-8BDE-FDDD3B888D18}"/>
              </a:ext>
            </a:extLst>
          </p:cNvPr>
          <p:cNvSpPr>
            <a:spLocks noGrp="1"/>
          </p:cNvSpPr>
          <p:nvPr>
            <p:ph type="dt" sz="half" idx="10"/>
          </p:nvPr>
        </p:nvSpPr>
        <p:spPr/>
        <p:txBody>
          <a:bodyPr/>
          <a:lstStyle/>
          <a:p>
            <a:fld id="{B3CE7D77-E1F3-427E-89AC-1E49986EC304}" type="datetimeFigureOut">
              <a:rPr lang="en-US" smtClean="0"/>
              <a:t>12/20/2024</a:t>
            </a:fld>
            <a:endParaRPr lang="en-US"/>
          </a:p>
        </p:txBody>
      </p:sp>
      <p:sp>
        <p:nvSpPr>
          <p:cNvPr id="8" name="Footer Placeholder 7">
            <a:extLst>
              <a:ext uri="{FF2B5EF4-FFF2-40B4-BE49-F238E27FC236}">
                <a16:creationId xmlns:a16="http://schemas.microsoft.com/office/drawing/2014/main" id="{36D75912-13B0-33ED-C02E-7E302F2CF6D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BCBD97D-5527-CE9B-A48B-0901E55CA142}"/>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25056565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1A813-45B2-5385-C414-BA2AFE2D58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AD671AC-0D12-23FB-A8C7-65821D021A89}"/>
              </a:ext>
            </a:extLst>
          </p:cNvPr>
          <p:cNvSpPr>
            <a:spLocks noGrp="1"/>
          </p:cNvSpPr>
          <p:nvPr>
            <p:ph type="dt" sz="half" idx="10"/>
          </p:nvPr>
        </p:nvSpPr>
        <p:spPr/>
        <p:txBody>
          <a:bodyPr/>
          <a:lstStyle/>
          <a:p>
            <a:fld id="{B3CE7D77-E1F3-427E-89AC-1E49986EC304}" type="datetimeFigureOut">
              <a:rPr lang="en-US" smtClean="0"/>
              <a:t>12/20/2024</a:t>
            </a:fld>
            <a:endParaRPr lang="en-US"/>
          </a:p>
        </p:txBody>
      </p:sp>
      <p:sp>
        <p:nvSpPr>
          <p:cNvPr id="4" name="Footer Placeholder 3">
            <a:extLst>
              <a:ext uri="{FF2B5EF4-FFF2-40B4-BE49-F238E27FC236}">
                <a16:creationId xmlns:a16="http://schemas.microsoft.com/office/drawing/2014/main" id="{798A15BF-2ABA-A8B3-E0E6-7B9314E5729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79D7CAC-3416-6A45-49EC-09551DB3F862}"/>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19495717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2E7449-5915-2250-FA28-00036966C92E}"/>
              </a:ext>
            </a:extLst>
          </p:cNvPr>
          <p:cNvSpPr>
            <a:spLocks noGrp="1"/>
          </p:cNvSpPr>
          <p:nvPr>
            <p:ph type="dt" sz="half" idx="10"/>
          </p:nvPr>
        </p:nvSpPr>
        <p:spPr/>
        <p:txBody>
          <a:bodyPr/>
          <a:lstStyle/>
          <a:p>
            <a:fld id="{B3CE7D77-E1F3-427E-89AC-1E49986EC304}" type="datetimeFigureOut">
              <a:rPr lang="en-US" smtClean="0"/>
              <a:t>12/20/2024</a:t>
            </a:fld>
            <a:endParaRPr lang="en-US"/>
          </a:p>
        </p:txBody>
      </p:sp>
      <p:sp>
        <p:nvSpPr>
          <p:cNvPr id="3" name="Footer Placeholder 2">
            <a:extLst>
              <a:ext uri="{FF2B5EF4-FFF2-40B4-BE49-F238E27FC236}">
                <a16:creationId xmlns:a16="http://schemas.microsoft.com/office/drawing/2014/main" id="{1501F63A-0AD2-46EB-4C95-9009994B43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21052CA-02C0-3614-21D7-D0CBEDB38D7C}"/>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9304836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4D68C-C597-B46F-990B-A08FA65AB8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3A22EA-6560-DE44-91B3-187B6DBEA9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E042B1-25AB-92B4-C7E6-BBFF7DA0BB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924084-ECE2-2A6E-4FD7-CC1EAE13BCE2}"/>
              </a:ext>
            </a:extLst>
          </p:cNvPr>
          <p:cNvSpPr>
            <a:spLocks noGrp="1"/>
          </p:cNvSpPr>
          <p:nvPr>
            <p:ph type="dt" sz="half" idx="10"/>
          </p:nvPr>
        </p:nvSpPr>
        <p:spPr/>
        <p:txBody>
          <a:bodyPr/>
          <a:lstStyle/>
          <a:p>
            <a:fld id="{B3CE7D77-E1F3-427E-89AC-1E49986EC304}" type="datetimeFigureOut">
              <a:rPr lang="en-US" smtClean="0"/>
              <a:t>12/20/2024</a:t>
            </a:fld>
            <a:endParaRPr lang="en-US"/>
          </a:p>
        </p:txBody>
      </p:sp>
      <p:sp>
        <p:nvSpPr>
          <p:cNvPr id="6" name="Footer Placeholder 5">
            <a:extLst>
              <a:ext uri="{FF2B5EF4-FFF2-40B4-BE49-F238E27FC236}">
                <a16:creationId xmlns:a16="http://schemas.microsoft.com/office/drawing/2014/main" id="{DEF676DD-6EFB-8528-E906-03B41F8E91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11D901-5D48-D8DB-49D3-EB7B3B1B4E14}"/>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19433031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21E20-B1CB-79A7-22E8-3686418AB0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7B0979-D63C-C663-BAFD-DAD089C2B4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EEE5615-F22A-396A-5055-0653586EE6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1F8F0C-F835-730E-06AE-5A73C9797013}"/>
              </a:ext>
            </a:extLst>
          </p:cNvPr>
          <p:cNvSpPr>
            <a:spLocks noGrp="1"/>
          </p:cNvSpPr>
          <p:nvPr>
            <p:ph type="dt" sz="half" idx="10"/>
          </p:nvPr>
        </p:nvSpPr>
        <p:spPr/>
        <p:txBody>
          <a:bodyPr/>
          <a:lstStyle/>
          <a:p>
            <a:fld id="{B3CE7D77-E1F3-427E-89AC-1E49986EC304}" type="datetimeFigureOut">
              <a:rPr lang="en-US" smtClean="0"/>
              <a:t>12/20/2024</a:t>
            </a:fld>
            <a:endParaRPr lang="en-US"/>
          </a:p>
        </p:txBody>
      </p:sp>
      <p:sp>
        <p:nvSpPr>
          <p:cNvPr id="6" name="Footer Placeholder 5">
            <a:extLst>
              <a:ext uri="{FF2B5EF4-FFF2-40B4-BE49-F238E27FC236}">
                <a16:creationId xmlns:a16="http://schemas.microsoft.com/office/drawing/2014/main" id="{662B8C0D-1E24-A633-5273-1810580016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10C370-6416-0391-2F7E-CD02E5549950}"/>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515690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E622F41-F66F-F419-8F1A-BD85074D0F6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1CC6FA15-3C2A-16FC-1EC4-83D79D5CF4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981C4F8-AD9B-4126-EBE6-3E814B0DFD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1451C3-C555-112A-B557-7B86D4E94B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3CE7D77-E1F3-427E-89AC-1E49986EC304}" type="datetimeFigureOut">
              <a:rPr lang="en-US" smtClean="0"/>
              <a:t>12/20/2024</a:t>
            </a:fld>
            <a:endParaRPr lang="en-US"/>
          </a:p>
        </p:txBody>
      </p:sp>
      <p:sp>
        <p:nvSpPr>
          <p:cNvPr id="5" name="Footer Placeholder 4">
            <a:extLst>
              <a:ext uri="{FF2B5EF4-FFF2-40B4-BE49-F238E27FC236}">
                <a16:creationId xmlns:a16="http://schemas.microsoft.com/office/drawing/2014/main" id="{E87DB8BD-E320-4822-7C42-D0CA899ABB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B579AC1-F321-97BA-2360-1E34E91B39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046E138-EFB3-4202-8317-9BD691C1D1E9}" type="slidenum">
              <a:rPr lang="en-US" smtClean="0"/>
              <a:t>‹#›</a:t>
            </a:fld>
            <a:endParaRPr lang="en-US"/>
          </a:p>
        </p:txBody>
      </p:sp>
    </p:spTree>
    <p:extLst>
      <p:ext uri="{BB962C8B-B14F-4D97-AF65-F5344CB8AC3E}">
        <p14:creationId xmlns:p14="http://schemas.microsoft.com/office/powerpoint/2010/main" val="37018923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1E0B6D93-779F-5AC1-6AF7-7951603E39C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B1F35BC-FFC4-3130-BFC6-379BC31C3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FC8303-A8B5-07DE-6D52-2103E2AFC22B}"/>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3EDD5A-2F3F-F56C-A720-D57C4798009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2C5AE06-28D5-4F22-973B-2A07B6E547CE}" type="datetimeFigureOut">
              <a:rPr lang="en-US" smtClean="0"/>
              <a:t>12/20/2024</a:t>
            </a:fld>
            <a:endParaRPr lang="en-US"/>
          </a:p>
        </p:txBody>
      </p:sp>
      <p:sp>
        <p:nvSpPr>
          <p:cNvPr id="5" name="Footer Placeholder 4">
            <a:extLst>
              <a:ext uri="{FF2B5EF4-FFF2-40B4-BE49-F238E27FC236}">
                <a16:creationId xmlns:a16="http://schemas.microsoft.com/office/drawing/2014/main" id="{873E3AD6-5A13-B96C-974D-152D1272FF4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054A2CD-8830-B48C-AB38-18EC092D7477}"/>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100D655-8907-4898-8AD2-B8061F3EF3C2}" type="slidenum">
              <a:rPr lang="en-US" smtClean="0"/>
              <a:t>‹#›</a:t>
            </a:fld>
            <a:endParaRPr lang="en-US"/>
          </a:p>
        </p:txBody>
      </p:sp>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
            <a:ext cx="12192000" cy="690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772082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2.wav"/><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4.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25.png"/><Relationship Id="rId5" Type="http://schemas.openxmlformats.org/officeDocument/2006/relationships/image" Target="../media/image11.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2.wav"/><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2.wav"/><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28.png"/><Relationship Id="rId7" Type="http://schemas.openxmlformats.org/officeDocument/2006/relationships/image" Target="../media/image29.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54.svg"/></Relationships>
</file>

<file path=ppt/slides/_rels/slide1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7.xml"/><Relationship Id="rId7" Type="http://schemas.openxmlformats.org/officeDocument/2006/relationships/image" Target="../media/image31.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0.png"/><Relationship Id="rId5" Type="http://schemas.openxmlformats.org/officeDocument/2006/relationships/image" Target="../media/image11.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2.wav"/><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8.png"/><Relationship Id="rId7" Type="http://schemas.openxmlformats.org/officeDocument/2006/relationships/image" Target="../media/image29.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54.svg"/><Relationship Id="rId5" Type="http://schemas.openxmlformats.org/officeDocument/2006/relationships/image" Target="../media/image28.png"/><Relationship Id="rId4" Type="http://schemas.openxmlformats.org/officeDocument/2006/relationships/image" Target="../media/image11.png"/><Relationship Id="rId9"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8.png"/><Relationship Id="rId7" Type="http://schemas.openxmlformats.org/officeDocument/2006/relationships/image" Target="../media/image29.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54.svg"/><Relationship Id="rId5" Type="http://schemas.openxmlformats.org/officeDocument/2006/relationships/image" Target="../media/image28.pn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28.png"/><Relationship Id="rId7" Type="http://schemas.openxmlformats.org/officeDocument/2006/relationships/image" Target="../media/image29.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54.sv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36.png"/><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27.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4.png"/><Relationship Id="rId5" Type="http://schemas.openxmlformats.org/officeDocument/2006/relationships/image" Target="../media/image10.png"/><Relationship Id="rId10" Type="http://schemas.openxmlformats.org/officeDocument/2006/relationships/image" Target="../media/image25.svg"/><Relationship Id="rId4" Type="http://schemas.openxmlformats.org/officeDocument/2006/relationships/image" Target="../media/image9.png"/><Relationship Id="rId9"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70.svg"/><Relationship Id="rId3" Type="http://schemas.openxmlformats.org/officeDocument/2006/relationships/image" Target="../media/image11.png"/><Relationship Id="rId7" Type="http://schemas.openxmlformats.org/officeDocument/2006/relationships/image" Target="../media/image64.svg"/><Relationship Id="rId12" Type="http://schemas.openxmlformats.org/officeDocument/2006/relationships/image" Target="../media/image41.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68.svg"/><Relationship Id="rId5" Type="http://schemas.openxmlformats.org/officeDocument/2006/relationships/image" Target="../media/image62.svg"/><Relationship Id="rId15" Type="http://schemas.openxmlformats.org/officeDocument/2006/relationships/image" Target="../media/image72.svg"/><Relationship Id="rId10" Type="http://schemas.openxmlformats.org/officeDocument/2006/relationships/image" Target="../media/image40.png"/><Relationship Id="rId4" Type="http://schemas.openxmlformats.org/officeDocument/2006/relationships/image" Target="../media/image37.png"/><Relationship Id="rId9" Type="http://schemas.openxmlformats.org/officeDocument/2006/relationships/image" Target="../media/image66.svg"/><Relationship Id="rId14" Type="http://schemas.openxmlformats.org/officeDocument/2006/relationships/image" Target="../media/image42.png"/></Relationships>
</file>

<file path=ppt/slides/_rels/slide35.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0.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11.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10.png"/><Relationship Id="rId5" Type="http://schemas.openxmlformats.org/officeDocument/2006/relationships/image" Target="../media/image46.png"/><Relationship Id="rId10" Type="http://schemas.openxmlformats.org/officeDocument/2006/relationships/image" Target="../media/image9.png"/><Relationship Id="rId4" Type="http://schemas.openxmlformats.org/officeDocument/2006/relationships/image" Target="../media/image45.pn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15.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27.sv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4.png"/><Relationship Id="rId5" Type="http://schemas.openxmlformats.org/officeDocument/2006/relationships/image" Target="../media/image10.png"/><Relationship Id="rId15" Type="http://schemas.microsoft.com/office/2007/relationships/hdphoto" Target="../media/hdphoto1.wdp"/><Relationship Id="rId10" Type="http://schemas.openxmlformats.org/officeDocument/2006/relationships/image" Target="../media/image25.svg"/><Relationship Id="rId4" Type="http://schemas.openxmlformats.org/officeDocument/2006/relationships/image" Target="../media/image9.png"/><Relationship Id="rId9" Type="http://schemas.openxmlformats.org/officeDocument/2006/relationships/image" Target="../media/image13.png"/><Relationship Id="rId1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3.wav"/><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2.wav"/><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4"/>
          <p:cNvSpPr txBox="1"/>
          <p:nvPr/>
        </p:nvSpPr>
        <p:spPr>
          <a:xfrm>
            <a:off x="582422" y="716254"/>
            <a:ext cx="10914859" cy="3323975"/>
          </a:xfrm>
          <a:prstGeom prst="rect">
            <a:avLst/>
          </a:prstGeom>
          <a:noFill/>
        </p:spPr>
        <p:txBody>
          <a:bodyPr wrap="square" lIns="182871" tIns="91434" rIns="182871" bIns="9143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800" b="1" dirty="0" err="1">
                <a:latin typeface="Times New Roman" pitchFamily="18" charset="0"/>
                <a:cs typeface="Times New Roman" pitchFamily="18" charset="0"/>
              </a:rPr>
              <a:t>Thứ</a:t>
            </a:r>
            <a:r>
              <a:rPr lang="en-US" sz="4800" b="1" dirty="0">
                <a:latin typeface="Times New Roman" pitchFamily="18" charset="0"/>
                <a:cs typeface="Times New Roman" pitchFamily="18" charset="0"/>
              </a:rPr>
              <a:t> </a:t>
            </a:r>
            <a:r>
              <a:rPr lang="en-US" sz="4800" b="1" dirty="0" err="1" smtClean="0">
                <a:latin typeface="Times New Roman" pitchFamily="18" charset="0"/>
                <a:cs typeface="Times New Roman" pitchFamily="18" charset="0"/>
              </a:rPr>
              <a:t>hai</a:t>
            </a:r>
            <a:r>
              <a:rPr lang="en-US" sz="4800" b="1" dirty="0" smtClean="0">
                <a:latin typeface="Times New Roman" pitchFamily="18" charset="0"/>
                <a:cs typeface="Times New Roman" pitchFamily="18" charset="0"/>
              </a:rPr>
              <a:t> </a:t>
            </a:r>
            <a:r>
              <a:rPr lang="en-US" sz="4800" b="1" dirty="0" err="1" smtClean="0">
                <a:latin typeface="Times New Roman" pitchFamily="18" charset="0"/>
                <a:cs typeface="Times New Roman" pitchFamily="18" charset="0"/>
              </a:rPr>
              <a:t>ngày</a:t>
            </a:r>
            <a:r>
              <a:rPr lang="en-US" sz="4800" b="1" dirty="0" smtClean="0">
                <a:latin typeface="Times New Roman" pitchFamily="18" charset="0"/>
                <a:cs typeface="Times New Roman" pitchFamily="18" charset="0"/>
              </a:rPr>
              <a:t> 23 </a:t>
            </a:r>
            <a:r>
              <a:rPr lang="en-US" sz="4800" b="1" dirty="0" err="1" smtClean="0">
                <a:latin typeface="Times New Roman" pitchFamily="18" charset="0"/>
                <a:cs typeface="Times New Roman" pitchFamily="18" charset="0"/>
              </a:rPr>
              <a:t>tháng</a:t>
            </a:r>
            <a:r>
              <a:rPr lang="en-US" sz="4800" b="1" dirty="0" smtClean="0">
                <a:latin typeface="Times New Roman" pitchFamily="18" charset="0"/>
                <a:cs typeface="Times New Roman" pitchFamily="18" charset="0"/>
              </a:rPr>
              <a:t> </a:t>
            </a:r>
            <a:r>
              <a:rPr lang="en-US" sz="4800" b="1" dirty="0">
                <a:latin typeface="Times New Roman" pitchFamily="18" charset="0"/>
                <a:cs typeface="Times New Roman" pitchFamily="18" charset="0"/>
              </a:rPr>
              <a:t>12 </a:t>
            </a:r>
            <a:r>
              <a:rPr lang="en-US" sz="4800" b="1" dirty="0" err="1">
                <a:latin typeface="Times New Roman" pitchFamily="18" charset="0"/>
                <a:cs typeface="Times New Roman" pitchFamily="18" charset="0"/>
              </a:rPr>
              <a:t>năm</a:t>
            </a:r>
            <a:r>
              <a:rPr lang="en-US" sz="4800" b="1" dirty="0">
                <a:latin typeface="Times New Roman" pitchFamily="18" charset="0"/>
                <a:cs typeface="Times New Roman" pitchFamily="18" charset="0"/>
              </a:rPr>
              <a:t> 2024</a:t>
            </a:r>
          </a:p>
          <a:p>
            <a:pPr algn="ctr"/>
            <a:r>
              <a:rPr lang="en-US" sz="4800" b="1" u="sng" dirty="0" err="1" smtClean="0">
                <a:latin typeface="Times New Roman" pitchFamily="18" charset="0"/>
                <a:cs typeface="Times New Roman" pitchFamily="18" charset="0"/>
              </a:rPr>
              <a:t>Tiếng</a:t>
            </a:r>
            <a:r>
              <a:rPr lang="en-US" sz="4800" b="1" u="sng" dirty="0" smtClean="0">
                <a:latin typeface="Times New Roman" pitchFamily="18" charset="0"/>
                <a:cs typeface="Times New Roman" pitchFamily="18" charset="0"/>
              </a:rPr>
              <a:t> </a:t>
            </a:r>
            <a:r>
              <a:rPr lang="en-US" sz="4800" b="1" u="sng" dirty="0" err="1" smtClean="0">
                <a:latin typeface="Times New Roman" pitchFamily="18" charset="0"/>
                <a:cs typeface="Times New Roman" pitchFamily="18" charset="0"/>
              </a:rPr>
              <a:t>Việt</a:t>
            </a:r>
            <a:endParaRPr lang="en-US" sz="4800" b="1" u="sng" dirty="0" smtClean="0">
              <a:latin typeface="Times New Roman" pitchFamily="18" charset="0"/>
              <a:cs typeface="Times New Roman" pitchFamily="18" charset="0"/>
            </a:endParaRPr>
          </a:p>
          <a:p>
            <a:pPr algn="ctr"/>
            <a:r>
              <a:rPr lang="en-US" sz="4800" b="1" dirty="0" err="1" smtClean="0">
                <a:solidFill>
                  <a:srgbClr val="FF0000"/>
                </a:solidFill>
                <a:latin typeface="Times New Roman" pitchFamily="18" charset="0"/>
                <a:cs typeface="Times New Roman" pitchFamily="18" charset="0"/>
              </a:rPr>
              <a:t>Đọc</a:t>
            </a:r>
            <a:r>
              <a:rPr lang="en-US" sz="4800" b="1" dirty="0" smtClean="0">
                <a:solidFill>
                  <a:srgbClr val="FF0000"/>
                </a:solidFill>
                <a:latin typeface="Times New Roman" pitchFamily="18" charset="0"/>
                <a:cs typeface="Times New Roman" pitchFamily="18" charset="0"/>
              </a:rPr>
              <a:t>: </a:t>
            </a:r>
            <a:r>
              <a:rPr lang="en-US" sz="4800" b="1" dirty="0" err="1" smtClean="0">
                <a:solidFill>
                  <a:srgbClr val="FF0000"/>
                </a:solidFill>
                <a:latin typeface="Times New Roman" pitchFamily="18" charset="0"/>
                <a:cs typeface="Times New Roman" pitchFamily="18" charset="0"/>
              </a:rPr>
              <a:t>Những</a:t>
            </a:r>
            <a:r>
              <a:rPr lang="en-US" sz="4800" b="1" dirty="0" smtClean="0">
                <a:solidFill>
                  <a:srgbClr val="FF0000"/>
                </a:solidFill>
                <a:latin typeface="Times New Roman" pitchFamily="18" charset="0"/>
                <a:cs typeface="Times New Roman" pitchFamily="18" charset="0"/>
              </a:rPr>
              <a:t> </a:t>
            </a:r>
            <a:r>
              <a:rPr lang="en-US" sz="4800" b="1" dirty="0" err="1" smtClean="0">
                <a:solidFill>
                  <a:srgbClr val="FF0000"/>
                </a:solidFill>
                <a:latin typeface="Times New Roman" pitchFamily="18" charset="0"/>
                <a:cs typeface="Times New Roman" pitchFamily="18" charset="0"/>
              </a:rPr>
              <a:t>lá</a:t>
            </a:r>
            <a:r>
              <a:rPr lang="en-US" sz="4800" b="1" dirty="0" smtClean="0">
                <a:solidFill>
                  <a:srgbClr val="FF0000"/>
                </a:solidFill>
                <a:latin typeface="Times New Roman" pitchFamily="18" charset="0"/>
                <a:cs typeface="Times New Roman" pitchFamily="18" charset="0"/>
              </a:rPr>
              <a:t> </a:t>
            </a:r>
            <a:r>
              <a:rPr lang="en-US" sz="4800" b="1" dirty="0" err="1" smtClean="0">
                <a:solidFill>
                  <a:srgbClr val="FF0000"/>
                </a:solidFill>
                <a:latin typeface="Times New Roman" pitchFamily="18" charset="0"/>
                <a:cs typeface="Times New Roman" pitchFamily="18" charset="0"/>
              </a:rPr>
              <a:t>thư</a:t>
            </a:r>
            <a:endParaRPr lang="en-US" sz="4000" dirty="0">
              <a:solidFill>
                <a:srgbClr val="2F54CB"/>
              </a:solidFill>
              <a:latin typeface="Times New Roman" pitchFamily="18" charset="0"/>
              <a:cs typeface="Times New Roman" pitchFamily="18" charset="0"/>
            </a:endParaRPr>
          </a:p>
          <a:p>
            <a:pPr algn="ctr"/>
            <a:endParaRPr lang="en-US" sz="6000" b="1" dirty="0">
              <a:latin typeface="Times New Roman" pitchFamily="18" charset="0"/>
              <a:cs typeface="Times New Roman" pitchFamily="18" charset="0"/>
            </a:endParaRPr>
          </a:p>
        </p:txBody>
      </p:sp>
    </p:spTree>
    <p:extLst>
      <p:ext uri="{BB962C8B-B14F-4D97-AF65-F5344CB8AC3E}">
        <p14:creationId xmlns:p14="http://schemas.microsoft.com/office/powerpoint/2010/main" val="22097857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2"/>
          <p:cNvSpPr/>
          <p:nvPr/>
        </p:nvSpPr>
        <p:spPr>
          <a:xfrm rot="-1049954">
            <a:off x="9279903" y="3118410"/>
            <a:ext cx="5224193" cy="4107521"/>
          </a:xfrm>
          <a:custGeom>
            <a:avLst/>
            <a:gdLst/>
            <a:ahLst/>
            <a:cxnLst/>
            <a:rect l="l" t="t" r="r" b="b"/>
            <a:pathLst>
              <a:path w="7836289" h="6161282">
                <a:moveTo>
                  <a:pt x="0" y="0"/>
                </a:moveTo>
                <a:lnTo>
                  <a:pt x="7836289" y="0"/>
                </a:lnTo>
                <a:lnTo>
                  <a:pt x="7836289" y="6161282"/>
                </a:lnTo>
                <a:lnTo>
                  <a:pt x="0" y="6161282"/>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853441">
            <a:off x="-1919300" y="-397783"/>
            <a:ext cx="4340679" cy="3499673"/>
          </a:xfrm>
          <a:custGeom>
            <a:avLst/>
            <a:gdLst/>
            <a:ahLst/>
            <a:cxnLst/>
            <a:rect l="l" t="t" r="r" b="b"/>
            <a:pathLst>
              <a:path w="6511019" h="5249509">
                <a:moveTo>
                  <a:pt x="0" y="0"/>
                </a:moveTo>
                <a:lnTo>
                  <a:pt x="6511019" y="0"/>
                </a:lnTo>
                <a:lnTo>
                  <a:pt x="6511019" y="5249509"/>
                </a:lnTo>
                <a:lnTo>
                  <a:pt x="0" y="5249509"/>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TextBox 12">
            <a:extLst>
              <a:ext uri="{FF2B5EF4-FFF2-40B4-BE49-F238E27FC236}">
                <a16:creationId xmlns:a16="http://schemas.microsoft.com/office/drawing/2014/main" id="{627F42BE-FD29-9545-A283-74851A8B84BB}"/>
              </a:ext>
            </a:extLst>
          </p:cNvPr>
          <p:cNvSpPr txBox="1"/>
          <p:nvPr/>
        </p:nvSpPr>
        <p:spPr>
          <a:xfrm>
            <a:off x="617838" y="2990966"/>
            <a:ext cx="10525395" cy="212365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mj-lt"/>
                <a:ea typeface="+mn-ea"/>
                <a:cs typeface="+mn-cs"/>
              </a:rPr>
              <a:t>• Nhìn thấy tên người gửi là</a:t>
            </a:r>
            <a:r>
              <a:rPr kumimoji="0" lang="vi-VN" sz="4400" b="1" i="0" u="none" strike="noStrike" kern="1200" cap="none" spc="0" normalizeH="0" baseline="0" noProof="0" dirty="0">
                <a:ln>
                  <a:noFill/>
                </a:ln>
                <a:solidFill>
                  <a:srgbClr val="FF0000"/>
                </a:solidFill>
                <a:effectLst/>
                <a:uLnTx/>
                <a:uFillTx/>
                <a:latin typeface="+mj-lt"/>
                <a:ea typeface="+mn-ea"/>
                <a:cs typeface="+mn-cs"/>
              </a:rPr>
              <a:t>/</a:t>
            </a:r>
            <a:r>
              <a:rPr kumimoji="0" lang="vi-VN" sz="4400" b="1" i="0" u="none" strike="noStrike" kern="1200" cap="none" spc="0" normalizeH="0" baseline="0" noProof="0" dirty="0">
                <a:ln>
                  <a:noFill/>
                </a:ln>
                <a:solidFill>
                  <a:prstClr val="black"/>
                </a:solidFill>
                <a:effectLst/>
                <a:uLnTx/>
                <a:uFillTx/>
                <a:latin typeface="+mj-lt"/>
                <a:ea typeface="+mn-ea"/>
                <a:cs typeface="+mn-cs"/>
              </a:rPr>
              <a:t> Ao-ki Đai-ki-chi</a:t>
            </a:r>
            <a:r>
              <a:rPr kumimoji="0" lang="vi-VN" sz="4400" b="1" i="0" u="none" strike="noStrike" kern="1200" cap="none" spc="0" normalizeH="0" baseline="0" noProof="0" dirty="0" smtClean="0">
                <a:ln>
                  <a:noFill/>
                </a:ln>
                <a:solidFill>
                  <a:prstClr val="black"/>
                </a:solidFill>
                <a:effectLst/>
                <a:uLnTx/>
                <a:uFillTx/>
                <a:latin typeface="+mj-lt"/>
                <a:ea typeface="+mn-ea"/>
                <a:cs typeface="+mn-cs"/>
              </a:rPr>
              <a:t>, </a:t>
            </a:r>
            <a:r>
              <a:rPr kumimoji="0" lang="vi-VN" sz="4400" b="1" i="0" u="none" strike="noStrike" kern="1200" cap="none" spc="0" normalizeH="0" baseline="0" noProof="0" dirty="0">
                <a:ln>
                  <a:noFill/>
                </a:ln>
                <a:solidFill>
                  <a:prstClr val="black"/>
                </a:solidFill>
                <a:effectLst/>
                <a:uLnTx/>
                <a:uFillTx/>
                <a:latin typeface="+mj-lt"/>
                <a:ea typeface="+mn-ea"/>
                <a:cs typeface="+mn-cs"/>
              </a:rPr>
              <a:t>cụ vội vàng mở phong bì</a:t>
            </a:r>
            <a:r>
              <a:rPr kumimoji="0" lang="vi-VN" sz="4400" b="1" i="0" u="none" strike="noStrike" kern="1200" cap="none" spc="0" normalizeH="0" baseline="0" noProof="0" dirty="0" smtClean="0">
                <a:ln>
                  <a:noFill/>
                </a:ln>
                <a:solidFill>
                  <a:prstClr val="black"/>
                </a:solidFill>
                <a:effectLst/>
                <a:uLnTx/>
                <a:uFillTx/>
                <a:latin typeface="+mj-lt"/>
                <a:ea typeface="+mn-ea"/>
                <a:cs typeface="+mn-cs"/>
              </a:rPr>
              <a:t>, </a:t>
            </a:r>
            <a:r>
              <a:rPr kumimoji="0" lang="vi-VN" sz="4400" b="1" i="0" u="none" strike="noStrike" kern="1200" cap="none" spc="0" normalizeH="0" baseline="0" noProof="0" dirty="0">
                <a:ln>
                  <a:noFill/>
                </a:ln>
                <a:solidFill>
                  <a:prstClr val="black"/>
                </a:solidFill>
                <a:effectLst/>
                <a:uLnTx/>
                <a:uFillTx/>
                <a:latin typeface="+mj-lt"/>
                <a:ea typeface="+mn-ea"/>
                <a:cs typeface="+mn-cs"/>
              </a:rPr>
              <a:t>rút lá thư ra.</a:t>
            </a:r>
            <a:r>
              <a:rPr kumimoji="0" lang="vi-VN" sz="4400" b="1" i="0" u="none" strike="noStrike" kern="1200" cap="none" spc="0" normalizeH="0" baseline="0" noProof="0" dirty="0">
                <a:ln>
                  <a:noFill/>
                </a:ln>
                <a:solidFill>
                  <a:srgbClr val="FF0000"/>
                </a:solidFill>
                <a:effectLst/>
                <a:uLnTx/>
                <a:uFillTx/>
                <a:latin typeface="+mj-lt"/>
                <a:ea typeface="+mn-ea"/>
                <a:cs typeface="+mn-cs"/>
              </a:rPr>
              <a:t>//</a:t>
            </a:r>
          </a:p>
        </p:txBody>
      </p:sp>
      <p:pic>
        <p:nvPicPr>
          <p:cNvPr id="3" name="Picture 2">
            <a:extLst>
              <a:ext uri="{FF2B5EF4-FFF2-40B4-BE49-F238E27FC236}">
                <a16:creationId xmlns:a16="http://schemas.microsoft.com/office/drawing/2014/main" id="{3B93E824-6313-001B-E511-90D38516EF09}"/>
              </a:ext>
            </a:extLst>
          </p:cNvPr>
          <p:cNvPicPr>
            <a:picLocks noChangeAspect="1"/>
          </p:cNvPicPr>
          <p:nvPr/>
        </p:nvPicPr>
        <p:blipFill>
          <a:blip r:embed="rId4"/>
          <a:stretch>
            <a:fillRect/>
          </a:stretch>
        </p:blipFill>
        <p:spPr>
          <a:xfrm>
            <a:off x="2784801" y="580654"/>
            <a:ext cx="7876715" cy="1237595"/>
          </a:xfrm>
          <a:prstGeom prst="rect">
            <a:avLst/>
          </a:prstGeom>
        </p:spPr>
      </p:pic>
    </p:spTree>
    <p:extLst>
      <p:ext uri="{BB962C8B-B14F-4D97-AF65-F5344CB8AC3E}">
        <p14:creationId xmlns:p14="http://schemas.microsoft.com/office/powerpoint/2010/main" val="3319095927"/>
      </p:ext>
    </p:extLst>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2"/>
          <p:cNvSpPr/>
          <p:nvPr/>
        </p:nvSpPr>
        <p:spPr>
          <a:xfrm rot="-1049954">
            <a:off x="9279903" y="3118410"/>
            <a:ext cx="5224193" cy="4107521"/>
          </a:xfrm>
          <a:custGeom>
            <a:avLst/>
            <a:gdLst/>
            <a:ahLst/>
            <a:cxnLst/>
            <a:rect l="l" t="t" r="r" b="b"/>
            <a:pathLst>
              <a:path w="7836289" h="6161282">
                <a:moveTo>
                  <a:pt x="0" y="0"/>
                </a:moveTo>
                <a:lnTo>
                  <a:pt x="7836289" y="0"/>
                </a:lnTo>
                <a:lnTo>
                  <a:pt x="7836289" y="6161282"/>
                </a:lnTo>
                <a:lnTo>
                  <a:pt x="0" y="6161282"/>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853441">
            <a:off x="-1919300" y="-397783"/>
            <a:ext cx="4340679" cy="3499673"/>
          </a:xfrm>
          <a:custGeom>
            <a:avLst/>
            <a:gdLst/>
            <a:ahLst/>
            <a:cxnLst/>
            <a:rect l="l" t="t" r="r" b="b"/>
            <a:pathLst>
              <a:path w="6511019" h="5249509">
                <a:moveTo>
                  <a:pt x="0" y="0"/>
                </a:moveTo>
                <a:lnTo>
                  <a:pt x="6511019" y="0"/>
                </a:lnTo>
                <a:lnTo>
                  <a:pt x="6511019" y="5249509"/>
                </a:lnTo>
                <a:lnTo>
                  <a:pt x="0" y="5249509"/>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useBgFill="1">
        <p:nvSpPr>
          <p:cNvPr id="25" name="Oval 24">
            <a:extLst>
              <a:ext uri="{FF2B5EF4-FFF2-40B4-BE49-F238E27FC236}">
                <a16:creationId xmlns:a16="http://schemas.microsoft.com/office/drawing/2014/main" id="{2AC3F2E1-5EFD-FD57-7B77-E84C99BEA70D}"/>
              </a:ext>
            </a:extLst>
          </p:cNvPr>
          <p:cNvSpPr/>
          <p:nvPr/>
        </p:nvSpPr>
        <p:spPr>
          <a:xfrm>
            <a:off x="2209567" y="-500129"/>
            <a:ext cx="7795266" cy="7858257"/>
          </a:xfrm>
          <a:prstGeom prst="ellipse">
            <a:avLst/>
          </a:prstGeom>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FBAAC2C-7106-4C0D-5832-39671C18C83C}"/>
              </a:ext>
            </a:extLst>
          </p:cNvPr>
          <p:cNvGrpSpPr/>
          <p:nvPr/>
        </p:nvGrpSpPr>
        <p:grpSpPr>
          <a:xfrm>
            <a:off x="-776748" y="526467"/>
            <a:ext cx="12940017" cy="1066800"/>
            <a:chOff x="-28731" y="526467"/>
            <a:chExt cx="12192000" cy="1066800"/>
          </a:xfrm>
        </p:grpSpPr>
        <p:sp>
          <p:nvSpPr>
            <p:cNvPr id="4" name="TextBox 3">
              <a:extLst>
                <a:ext uri="{FF2B5EF4-FFF2-40B4-BE49-F238E27FC236}">
                  <a16:creationId xmlns:a16="http://schemas.microsoft.com/office/drawing/2014/main" id="{DCD93AF2-FF95-0B28-DF31-0C62B31D2CFA}"/>
                </a:ext>
              </a:extLst>
            </p:cNvPr>
            <p:cNvSpPr txBox="1"/>
            <p:nvPr/>
          </p:nvSpPr>
          <p:spPr>
            <a:xfrm>
              <a:off x="1402277" y="631398"/>
              <a:ext cx="9841425" cy="830997"/>
            </a:xfrm>
            <a:prstGeom prst="rect">
              <a:avLst/>
            </a:prstGeom>
            <a:noFill/>
          </p:spPr>
          <p:txBody>
            <a:bodyPr wrap="square" rtlCol="0">
              <a:spAutoFit/>
            </a:bodyPr>
            <a:lstStyle/>
            <a:p>
              <a:r>
                <a:rPr lang="en-US" sz="4800">
                  <a:ln w="190500">
                    <a:solidFill>
                      <a:schemeClr val="bg1"/>
                    </a:solidFill>
                  </a:ln>
                  <a:solidFill>
                    <a:schemeClr val="bg1"/>
                  </a:solidFill>
                  <a:ea typeface="LNTH-LuoLuoNotangYuanTi 1" pitchFamily="2" charset="-128"/>
                  <a:cs typeface="LNTH-LuoLuoNotangYuanTi 1" pitchFamily="2" charset="-128"/>
                </a:rPr>
                <a:t>Bài tập đọc được chia làm mấy đoạn</a:t>
              </a:r>
            </a:p>
          </p:txBody>
        </p:sp>
        <p:cxnSp>
          <p:nvCxnSpPr>
            <p:cNvPr id="6" name="Straight Connector 5">
              <a:extLst>
                <a:ext uri="{FF2B5EF4-FFF2-40B4-BE49-F238E27FC236}">
                  <a16:creationId xmlns:a16="http://schemas.microsoft.com/office/drawing/2014/main" id="{ADEDAF05-0D46-FA8F-B684-8C489181131D}"/>
                </a:ext>
              </a:extLst>
            </p:cNvPr>
            <p:cNvCxnSpPr>
              <a:cxnSpLocks/>
            </p:cNvCxnSpPr>
            <p:nvPr/>
          </p:nvCxnSpPr>
          <p:spPr>
            <a:xfrm>
              <a:off x="-28731" y="526467"/>
              <a:ext cx="12192000"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766BFD3C-8EA7-6321-1BCE-BB5AD9E668BA}"/>
                </a:ext>
              </a:extLst>
            </p:cNvPr>
            <p:cNvCxnSpPr>
              <a:cxnSpLocks/>
            </p:cNvCxnSpPr>
            <p:nvPr/>
          </p:nvCxnSpPr>
          <p:spPr>
            <a:xfrm>
              <a:off x="-28731" y="1593267"/>
              <a:ext cx="12192000"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16" name="Rectangle 15">
              <a:extLst>
                <a:ext uri="{FF2B5EF4-FFF2-40B4-BE49-F238E27FC236}">
                  <a16:creationId xmlns:a16="http://schemas.microsoft.com/office/drawing/2014/main" id="{5B430CB2-34F4-D3F1-13E0-558C8EBA0C8B}"/>
                </a:ext>
              </a:extLst>
            </p:cNvPr>
            <p:cNvSpPr/>
            <p:nvPr/>
          </p:nvSpPr>
          <p:spPr>
            <a:xfrm>
              <a:off x="-28731" y="636823"/>
              <a:ext cx="12192000" cy="830997"/>
            </a:xfrm>
            <a:prstGeom prst="rect">
              <a:avLst/>
            </a:prstGeom>
            <a:solidFill>
              <a:srgbClr val="FEEA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8E9632CE-461B-70D0-2F54-2AD15ADBB774}"/>
                </a:ext>
              </a:extLst>
            </p:cNvPr>
            <p:cNvSpPr txBox="1"/>
            <p:nvPr/>
          </p:nvSpPr>
          <p:spPr>
            <a:xfrm>
              <a:off x="785782" y="631398"/>
              <a:ext cx="10457920" cy="830997"/>
            </a:xfrm>
            <a:prstGeom prst="rect">
              <a:avLst/>
            </a:prstGeom>
            <a:noFill/>
          </p:spPr>
          <p:txBody>
            <a:bodyPr wrap="square" rtlCol="0">
              <a:spAutoFit/>
            </a:bodyPr>
            <a:lstStyle/>
            <a:p>
              <a:r>
                <a:rPr lang="en-US" sz="4800" dirty="0" err="1">
                  <a:ln>
                    <a:solidFill>
                      <a:schemeClr val="accent2">
                        <a:lumMod val="50000"/>
                      </a:schemeClr>
                    </a:solidFill>
                  </a:ln>
                  <a:solidFill>
                    <a:schemeClr val="accent2">
                      <a:lumMod val="50000"/>
                    </a:schemeClr>
                  </a:solidFill>
                  <a:latin typeface="Times New Roman" panose="02020603050405020304" pitchFamily="18" charset="0"/>
                  <a:ea typeface="LNTH-LuoLuoNotangYuanTi 1" pitchFamily="2" charset="-128"/>
                  <a:cs typeface="Times New Roman" panose="02020603050405020304" pitchFamily="18" charset="0"/>
                </a:rPr>
                <a:t>Bài</a:t>
              </a:r>
              <a:r>
                <a:rPr lang="en-US" sz="4800" dirty="0">
                  <a:ln>
                    <a:solidFill>
                      <a:schemeClr val="accent2">
                        <a:lumMod val="50000"/>
                      </a:schemeClr>
                    </a:solidFill>
                  </a:ln>
                  <a:solidFill>
                    <a:schemeClr val="accent2">
                      <a:lumMod val="50000"/>
                    </a:schemeClr>
                  </a:solidFill>
                  <a:latin typeface="Times New Roman" panose="02020603050405020304" pitchFamily="18" charset="0"/>
                  <a:ea typeface="LNTH-LuoLuoNotangYuanTi 1" pitchFamily="2" charset="-128"/>
                  <a:cs typeface="Times New Roman" panose="02020603050405020304" pitchFamily="18" charset="0"/>
                </a:rPr>
                <a:t> </a:t>
              </a:r>
              <a:r>
                <a:rPr lang="en-US" sz="4800" dirty="0" err="1">
                  <a:ln>
                    <a:solidFill>
                      <a:schemeClr val="accent2">
                        <a:lumMod val="50000"/>
                      </a:schemeClr>
                    </a:solidFill>
                  </a:ln>
                  <a:solidFill>
                    <a:schemeClr val="accent2">
                      <a:lumMod val="50000"/>
                    </a:schemeClr>
                  </a:solidFill>
                  <a:latin typeface="Times New Roman" panose="02020603050405020304" pitchFamily="18" charset="0"/>
                  <a:ea typeface="LNTH-LuoLuoNotangYuanTi 1" pitchFamily="2" charset="-128"/>
                  <a:cs typeface="Times New Roman" panose="02020603050405020304" pitchFamily="18" charset="0"/>
                </a:rPr>
                <a:t>tập</a:t>
              </a:r>
              <a:r>
                <a:rPr lang="en-US" sz="4800" dirty="0">
                  <a:ln>
                    <a:solidFill>
                      <a:schemeClr val="accent2">
                        <a:lumMod val="50000"/>
                      </a:schemeClr>
                    </a:solidFill>
                  </a:ln>
                  <a:solidFill>
                    <a:schemeClr val="accent2">
                      <a:lumMod val="50000"/>
                    </a:schemeClr>
                  </a:solidFill>
                  <a:latin typeface="Times New Roman" panose="02020603050405020304" pitchFamily="18" charset="0"/>
                  <a:ea typeface="LNTH-LuoLuoNotangYuanTi 1" pitchFamily="2" charset="-128"/>
                  <a:cs typeface="Times New Roman" panose="02020603050405020304" pitchFamily="18" charset="0"/>
                </a:rPr>
                <a:t> </a:t>
              </a:r>
              <a:r>
                <a:rPr lang="en-US" sz="4800" dirty="0" err="1">
                  <a:ln>
                    <a:solidFill>
                      <a:schemeClr val="accent2">
                        <a:lumMod val="50000"/>
                      </a:schemeClr>
                    </a:solidFill>
                  </a:ln>
                  <a:solidFill>
                    <a:schemeClr val="accent2">
                      <a:lumMod val="50000"/>
                    </a:schemeClr>
                  </a:solidFill>
                  <a:latin typeface="Times New Roman" panose="02020603050405020304" pitchFamily="18" charset="0"/>
                  <a:ea typeface="LNTH-LuoLuoNotangYuanTi 1" pitchFamily="2" charset="-128"/>
                  <a:cs typeface="Times New Roman" panose="02020603050405020304" pitchFamily="18" charset="0"/>
                </a:rPr>
                <a:t>đọc</a:t>
              </a:r>
              <a:r>
                <a:rPr lang="en-US" sz="4800" dirty="0">
                  <a:ln>
                    <a:solidFill>
                      <a:schemeClr val="accent2">
                        <a:lumMod val="50000"/>
                      </a:schemeClr>
                    </a:solidFill>
                  </a:ln>
                  <a:solidFill>
                    <a:schemeClr val="accent2">
                      <a:lumMod val="50000"/>
                    </a:schemeClr>
                  </a:solidFill>
                  <a:latin typeface="Times New Roman" panose="02020603050405020304" pitchFamily="18" charset="0"/>
                  <a:ea typeface="LNTH-LuoLuoNotangYuanTi 1" pitchFamily="2" charset="-128"/>
                  <a:cs typeface="Times New Roman" panose="02020603050405020304" pitchFamily="18" charset="0"/>
                </a:rPr>
                <a:t> </a:t>
              </a:r>
              <a:r>
                <a:rPr lang="en-US" sz="4800" dirty="0" err="1">
                  <a:ln>
                    <a:solidFill>
                      <a:schemeClr val="accent2">
                        <a:lumMod val="50000"/>
                      </a:schemeClr>
                    </a:solidFill>
                  </a:ln>
                  <a:solidFill>
                    <a:schemeClr val="accent2">
                      <a:lumMod val="50000"/>
                    </a:schemeClr>
                  </a:solidFill>
                  <a:latin typeface="Times New Roman" panose="02020603050405020304" pitchFamily="18" charset="0"/>
                  <a:ea typeface="LNTH-LuoLuoNotangYuanTi 1" pitchFamily="2" charset="-128"/>
                  <a:cs typeface="Times New Roman" panose="02020603050405020304" pitchFamily="18" charset="0"/>
                </a:rPr>
                <a:t>được</a:t>
              </a:r>
              <a:r>
                <a:rPr lang="en-US" sz="4800" dirty="0">
                  <a:ln>
                    <a:solidFill>
                      <a:schemeClr val="accent2">
                        <a:lumMod val="50000"/>
                      </a:schemeClr>
                    </a:solidFill>
                  </a:ln>
                  <a:solidFill>
                    <a:schemeClr val="accent2">
                      <a:lumMod val="50000"/>
                    </a:schemeClr>
                  </a:solidFill>
                  <a:latin typeface="Times New Roman" panose="02020603050405020304" pitchFamily="18" charset="0"/>
                  <a:ea typeface="LNTH-LuoLuoNotangYuanTi 1" pitchFamily="2" charset="-128"/>
                  <a:cs typeface="Times New Roman" panose="02020603050405020304" pitchFamily="18" charset="0"/>
                </a:rPr>
                <a:t> chia </a:t>
              </a:r>
              <a:r>
                <a:rPr lang="en-US" sz="4800" dirty="0" err="1">
                  <a:ln>
                    <a:solidFill>
                      <a:schemeClr val="accent2">
                        <a:lumMod val="50000"/>
                      </a:schemeClr>
                    </a:solidFill>
                  </a:ln>
                  <a:solidFill>
                    <a:schemeClr val="accent2">
                      <a:lumMod val="50000"/>
                    </a:schemeClr>
                  </a:solidFill>
                  <a:latin typeface="Times New Roman" panose="02020603050405020304" pitchFamily="18" charset="0"/>
                  <a:ea typeface="LNTH-LuoLuoNotangYuanTi 1" pitchFamily="2" charset="-128"/>
                  <a:cs typeface="Times New Roman" panose="02020603050405020304" pitchFamily="18" charset="0"/>
                </a:rPr>
                <a:t>làm</a:t>
              </a:r>
              <a:r>
                <a:rPr lang="en-US" sz="4800" dirty="0">
                  <a:ln>
                    <a:solidFill>
                      <a:schemeClr val="accent2">
                        <a:lumMod val="50000"/>
                      </a:schemeClr>
                    </a:solidFill>
                  </a:ln>
                  <a:solidFill>
                    <a:schemeClr val="accent2">
                      <a:lumMod val="50000"/>
                    </a:schemeClr>
                  </a:solidFill>
                  <a:latin typeface="Times New Roman" panose="02020603050405020304" pitchFamily="18" charset="0"/>
                  <a:ea typeface="LNTH-LuoLuoNotangYuanTi 1" pitchFamily="2" charset="-128"/>
                  <a:cs typeface="Times New Roman" panose="02020603050405020304" pitchFamily="18" charset="0"/>
                </a:rPr>
                <a:t> </a:t>
              </a:r>
              <a:r>
                <a:rPr lang="en-US" sz="4800" dirty="0" err="1">
                  <a:ln>
                    <a:solidFill>
                      <a:schemeClr val="accent2">
                        <a:lumMod val="50000"/>
                      </a:schemeClr>
                    </a:solidFill>
                  </a:ln>
                  <a:solidFill>
                    <a:schemeClr val="accent2">
                      <a:lumMod val="50000"/>
                    </a:schemeClr>
                  </a:solidFill>
                  <a:latin typeface="Times New Roman" panose="02020603050405020304" pitchFamily="18" charset="0"/>
                  <a:ea typeface="LNTH-LuoLuoNotangYuanTi 1" pitchFamily="2" charset="-128"/>
                  <a:cs typeface="Times New Roman" panose="02020603050405020304" pitchFamily="18" charset="0"/>
                </a:rPr>
                <a:t>mấy</a:t>
              </a:r>
              <a:r>
                <a:rPr lang="en-US" sz="4800" dirty="0">
                  <a:ln>
                    <a:solidFill>
                      <a:schemeClr val="accent2">
                        <a:lumMod val="50000"/>
                      </a:schemeClr>
                    </a:solidFill>
                  </a:ln>
                  <a:solidFill>
                    <a:schemeClr val="accent2">
                      <a:lumMod val="50000"/>
                    </a:schemeClr>
                  </a:solidFill>
                  <a:latin typeface="Times New Roman" panose="02020603050405020304" pitchFamily="18" charset="0"/>
                  <a:ea typeface="LNTH-LuoLuoNotangYuanTi 1" pitchFamily="2" charset="-128"/>
                  <a:cs typeface="Times New Roman" panose="02020603050405020304" pitchFamily="18" charset="0"/>
                </a:rPr>
                <a:t> </a:t>
              </a:r>
              <a:r>
                <a:rPr lang="en-US" sz="4800" dirty="0" err="1">
                  <a:ln>
                    <a:solidFill>
                      <a:schemeClr val="accent2">
                        <a:lumMod val="50000"/>
                      </a:schemeClr>
                    </a:solidFill>
                  </a:ln>
                  <a:solidFill>
                    <a:schemeClr val="accent2">
                      <a:lumMod val="50000"/>
                    </a:schemeClr>
                  </a:solidFill>
                  <a:latin typeface="Times New Roman" panose="02020603050405020304" pitchFamily="18" charset="0"/>
                  <a:ea typeface="LNTH-LuoLuoNotangYuanTi 1" pitchFamily="2" charset="-128"/>
                  <a:cs typeface="Times New Roman" panose="02020603050405020304" pitchFamily="18" charset="0"/>
                </a:rPr>
                <a:t>đoạn</a:t>
              </a:r>
              <a:r>
                <a:rPr lang="en-US" sz="4800" dirty="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a:t>
              </a:r>
            </a:p>
          </p:txBody>
        </p:sp>
      </p:grpSp>
      <p:grpSp>
        <p:nvGrpSpPr>
          <p:cNvPr id="18" name="Group 17">
            <a:extLst>
              <a:ext uri="{FF2B5EF4-FFF2-40B4-BE49-F238E27FC236}">
                <a16:creationId xmlns:a16="http://schemas.microsoft.com/office/drawing/2014/main" id="{BBB36823-4A3E-7C1F-ADF8-160F791F933A}"/>
              </a:ext>
            </a:extLst>
          </p:cNvPr>
          <p:cNvGrpSpPr/>
          <p:nvPr/>
        </p:nvGrpSpPr>
        <p:grpSpPr>
          <a:xfrm>
            <a:off x="2263993" y="2350499"/>
            <a:ext cx="8411362" cy="963418"/>
            <a:chOff x="-2490876" y="2328463"/>
            <a:chExt cx="14804047" cy="963418"/>
          </a:xfrm>
        </p:grpSpPr>
        <p:sp>
          <p:nvSpPr>
            <p:cNvPr id="19" name="Rectangle: Rounded Corners 18">
              <a:extLst>
                <a:ext uri="{FF2B5EF4-FFF2-40B4-BE49-F238E27FC236}">
                  <a16:creationId xmlns:a16="http://schemas.microsoft.com/office/drawing/2014/main" id="{82239CE6-0849-1055-E2E1-2B6697C4BB7D}"/>
                </a:ext>
              </a:extLst>
            </p:cNvPr>
            <p:cNvSpPr/>
            <p:nvPr/>
          </p:nvSpPr>
          <p:spPr>
            <a:xfrm>
              <a:off x="-2490876" y="2328463"/>
              <a:ext cx="14500926"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0" name="TextBox 19">
              <a:extLst>
                <a:ext uri="{FF2B5EF4-FFF2-40B4-BE49-F238E27FC236}">
                  <a16:creationId xmlns:a16="http://schemas.microsoft.com/office/drawing/2014/main" id="{DACEE5E7-AA99-45B4-47A3-DB0296AC0213}"/>
                </a:ext>
              </a:extLst>
            </p:cNvPr>
            <p:cNvSpPr txBox="1"/>
            <p:nvPr/>
          </p:nvSpPr>
          <p:spPr>
            <a:xfrm>
              <a:off x="-2187756" y="2464530"/>
              <a:ext cx="14500927" cy="646331"/>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Đoạn</a:t>
              </a:r>
              <a:r>
                <a:rPr lang="en-US" sz="3600" dirty="0">
                  <a:latin typeface="Times New Roman" panose="02020603050405020304" pitchFamily="18" charset="0"/>
                  <a:cs typeface="Times New Roman" panose="02020603050405020304" pitchFamily="18" charset="0"/>
                </a:rPr>
                <a:t> 1: </a:t>
              </a:r>
              <a:r>
                <a:rPr lang="en-US" sz="3600" dirty="0" err="1">
                  <a:latin typeface="Times New Roman" panose="02020603050405020304" pitchFamily="18" charset="0"/>
                  <a:cs typeface="Times New Roman" panose="02020603050405020304" pitchFamily="18" charset="0"/>
                </a:rPr>
                <a:t>Từ</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đầu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đến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mới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về</a:t>
              </a:r>
              <a:r>
                <a:rPr lang="en-US" sz="3600" dirty="0">
                  <a:latin typeface="Times New Roman" panose="02020603050405020304" pitchFamily="18" charset="0"/>
                  <a:cs typeface="Times New Roman" panose="02020603050405020304" pitchFamily="18" charset="0"/>
                </a:rPr>
                <a:t>”.</a:t>
              </a:r>
            </a:p>
          </p:txBody>
        </p:sp>
      </p:grpSp>
      <p:grpSp>
        <p:nvGrpSpPr>
          <p:cNvPr id="21" name="Group 20">
            <a:extLst>
              <a:ext uri="{FF2B5EF4-FFF2-40B4-BE49-F238E27FC236}">
                <a16:creationId xmlns:a16="http://schemas.microsoft.com/office/drawing/2014/main" id="{7E75B02F-9581-8949-78AA-4E515F275CE1}"/>
              </a:ext>
            </a:extLst>
          </p:cNvPr>
          <p:cNvGrpSpPr/>
          <p:nvPr/>
        </p:nvGrpSpPr>
        <p:grpSpPr>
          <a:xfrm>
            <a:off x="2253496" y="3743925"/>
            <a:ext cx="8395454" cy="963418"/>
            <a:chOff x="-2490876" y="3848047"/>
            <a:chExt cx="15839754" cy="963418"/>
          </a:xfrm>
        </p:grpSpPr>
        <p:sp>
          <p:nvSpPr>
            <p:cNvPr id="22" name="Rectangle: Rounded Corners 21">
              <a:extLst>
                <a:ext uri="{FF2B5EF4-FFF2-40B4-BE49-F238E27FC236}">
                  <a16:creationId xmlns:a16="http://schemas.microsoft.com/office/drawing/2014/main" id="{B9D705F7-57F4-1DCD-E254-A61D221FD44E}"/>
                </a:ext>
              </a:extLst>
            </p:cNvPr>
            <p:cNvSpPr/>
            <p:nvPr/>
          </p:nvSpPr>
          <p:spPr>
            <a:xfrm>
              <a:off x="-2490876" y="3848047"/>
              <a:ext cx="15839754"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3" name="TextBox 22">
              <a:extLst>
                <a:ext uri="{FF2B5EF4-FFF2-40B4-BE49-F238E27FC236}">
                  <a16:creationId xmlns:a16="http://schemas.microsoft.com/office/drawing/2014/main" id="{1DE3C06B-56F9-B609-4FBD-073E7025DF5F}"/>
                </a:ext>
              </a:extLst>
            </p:cNvPr>
            <p:cNvSpPr txBox="1"/>
            <p:nvPr/>
          </p:nvSpPr>
          <p:spPr>
            <a:xfrm>
              <a:off x="-2251464" y="3968818"/>
              <a:ext cx="15600342" cy="646331"/>
            </a:xfrm>
            <a:prstGeom prst="rect">
              <a:avLst/>
            </a:prstGeom>
            <a:noFill/>
          </p:spPr>
          <p:txBody>
            <a:bodyPr wrap="square" rtlCol="0">
              <a:spAutoFit/>
            </a:bodyPr>
            <a:lstStyle/>
            <a:p>
              <a:r>
                <a:rPr lang="vi-VN" sz="3600" dirty="0">
                  <a:latin typeface="Times New Roman" panose="02020603050405020304" pitchFamily="18" charset="0"/>
                  <a:cs typeface="Times New Roman" panose="02020603050405020304" pitchFamily="18" charset="0"/>
                </a:rPr>
                <a:t>• Đoạn 2: Tiếp theo đến “của bưu điện”.</a:t>
              </a:r>
              <a:endParaRPr lang="en-US" sz="3600" dirty="0">
                <a:latin typeface="Times New Roman" panose="02020603050405020304" pitchFamily="18" charset="0"/>
                <a:cs typeface="Times New Roman" panose="02020603050405020304" pitchFamily="18" charset="0"/>
              </a:endParaRPr>
            </a:p>
          </p:txBody>
        </p:sp>
      </p:grpSp>
      <p:grpSp>
        <p:nvGrpSpPr>
          <p:cNvPr id="27" name="Group 26">
            <a:extLst>
              <a:ext uri="{FF2B5EF4-FFF2-40B4-BE49-F238E27FC236}">
                <a16:creationId xmlns:a16="http://schemas.microsoft.com/office/drawing/2014/main" id="{AB6AC667-5141-6047-08C5-A253027C9B7B}"/>
              </a:ext>
            </a:extLst>
          </p:cNvPr>
          <p:cNvGrpSpPr/>
          <p:nvPr/>
        </p:nvGrpSpPr>
        <p:grpSpPr>
          <a:xfrm>
            <a:off x="2253496" y="5137351"/>
            <a:ext cx="8395454" cy="963418"/>
            <a:chOff x="3371850" y="5334533"/>
            <a:chExt cx="8782390" cy="963418"/>
          </a:xfrm>
        </p:grpSpPr>
        <p:sp>
          <p:nvSpPr>
            <p:cNvPr id="28" name="Rectangle: Rounded Corners 27">
              <a:extLst>
                <a:ext uri="{FF2B5EF4-FFF2-40B4-BE49-F238E27FC236}">
                  <a16:creationId xmlns:a16="http://schemas.microsoft.com/office/drawing/2014/main" id="{DC3DFD61-4428-FAAE-BDED-605E4F038DA2}"/>
                </a:ext>
              </a:extLst>
            </p:cNvPr>
            <p:cNvSpPr/>
            <p:nvPr/>
          </p:nvSpPr>
          <p:spPr>
            <a:xfrm>
              <a:off x="3371850" y="5334533"/>
              <a:ext cx="8733422"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9" name="TextBox 28">
              <a:extLst>
                <a:ext uri="{FF2B5EF4-FFF2-40B4-BE49-F238E27FC236}">
                  <a16:creationId xmlns:a16="http://schemas.microsoft.com/office/drawing/2014/main" id="{6A603D9A-6A84-226E-949F-66D7FDF9EB01}"/>
                </a:ext>
              </a:extLst>
            </p:cNvPr>
            <p:cNvSpPr txBox="1"/>
            <p:nvPr/>
          </p:nvSpPr>
          <p:spPr>
            <a:xfrm>
              <a:off x="3516040" y="5455304"/>
              <a:ext cx="8638200" cy="646331"/>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 • </a:t>
              </a:r>
              <a:r>
                <a:rPr lang="en-US" sz="3600" dirty="0" err="1">
                  <a:latin typeface="Times New Roman" panose="02020603050405020304" pitchFamily="18" charset="0"/>
                  <a:cs typeface="Times New Roman" panose="02020603050405020304" pitchFamily="18" charset="0"/>
                </a:rPr>
                <a:t>Đoạn</a:t>
              </a:r>
              <a:r>
                <a:rPr lang="en-US" sz="3600" dirty="0">
                  <a:latin typeface="Times New Roman" panose="02020603050405020304" pitchFamily="18" charset="0"/>
                  <a:cs typeface="Times New Roman" panose="02020603050405020304" pitchFamily="18" charset="0"/>
                </a:rPr>
                <a:t> 3: </a:t>
              </a:r>
              <a:r>
                <a:rPr lang="en-US" sz="3600" dirty="0" err="1">
                  <a:latin typeface="Times New Roman" panose="02020603050405020304" pitchFamily="18" charset="0"/>
                  <a:cs typeface="Times New Roman" panose="02020603050405020304" pitchFamily="18" charset="0"/>
                </a:rPr>
                <a:t>Còn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lại</a:t>
              </a:r>
              <a:r>
                <a:rPr lang="en-US" sz="3600" dirty="0">
                  <a:latin typeface="Times New Roman" panose="02020603050405020304" pitchFamily="18" charset="0"/>
                  <a:cs typeface="Times New Roman" panose="02020603050405020304" pitchFamily="18" charset="0"/>
                </a:rPr>
                <a:t>.</a:t>
              </a:r>
            </a:p>
          </p:txBody>
        </p:sp>
      </p:grpSp>
    </p:spTree>
    <p:extLst>
      <p:ext uri="{BB962C8B-B14F-4D97-AF65-F5344CB8AC3E}">
        <p14:creationId xmlns:p14="http://schemas.microsoft.com/office/powerpoint/2010/main" val="18715830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decel="5400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2" decel="5400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1+#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6" decel="5400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1+#ppt_w/2"/>
                                          </p:val>
                                        </p:tav>
                                        <p:tav tm="100000">
                                          <p:val>
                                            <p:strVal val="#ppt_x"/>
                                          </p:val>
                                        </p:tav>
                                      </p:tavLst>
                                    </p:anim>
                                    <p:anim calcmode="lin" valueType="num">
                                      <p:cBhvr additive="base">
                                        <p:cTn id="20" dur="50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25" name="Oval 24">
            <a:extLst>
              <a:ext uri="{FF2B5EF4-FFF2-40B4-BE49-F238E27FC236}">
                <a16:creationId xmlns:a16="http://schemas.microsoft.com/office/drawing/2014/main" id="{2AC3F2E1-5EFD-FD57-7B77-E84C99BEA70D}"/>
              </a:ext>
            </a:extLst>
          </p:cNvPr>
          <p:cNvSpPr/>
          <p:nvPr/>
        </p:nvSpPr>
        <p:spPr>
          <a:xfrm>
            <a:off x="2209567" y="-500129"/>
            <a:ext cx="7795266" cy="7858257"/>
          </a:xfrm>
          <a:prstGeom prst="ellipse">
            <a:avLst/>
          </a:prstGeom>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1535AD31-858B-E750-DF3B-7421C7F4B7F8}"/>
              </a:ext>
            </a:extLst>
          </p:cNvPr>
          <p:cNvPicPr>
            <a:picLocks noChangeAspect="1"/>
          </p:cNvPicPr>
          <p:nvPr/>
        </p:nvPicPr>
        <p:blipFill>
          <a:blip r:embed="rId2"/>
          <a:stretch>
            <a:fillRect/>
          </a:stretch>
        </p:blipFill>
        <p:spPr>
          <a:xfrm>
            <a:off x="206753" y="127730"/>
            <a:ext cx="11778493" cy="6602540"/>
          </a:xfrm>
          <a:prstGeom prst="rect">
            <a:avLst/>
          </a:prstGeom>
        </p:spPr>
      </p:pic>
    </p:spTree>
    <p:extLst>
      <p:ext uri="{BB962C8B-B14F-4D97-AF65-F5344CB8AC3E}">
        <p14:creationId xmlns:p14="http://schemas.microsoft.com/office/powerpoint/2010/main" val="3666134965"/>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25" name="Oval 24">
            <a:extLst>
              <a:ext uri="{FF2B5EF4-FFF2-40B4-BE49-F238E27FC236}">
                <a16:creationId xmlns:a16="http://schemas.microsoft.com/office/drawing/2014/main" id="{2AC3F2E1-5EFD-FD57-7B77-E84C99BEA70D}"/>
              </a:ext>
            </a:extLst>
          </p:cNvPr>
          <p:cNvSpPr/>
          <p:nvPr/>
        </p:nvSpPr>
        <p:spPr>
          <a:xfrm>
            <a:off x="2209567" y="-500129"/>
            <a:ext cx="7795266" cy="7858257"/>
          </a:xfrm>
          <a:prstGeom prst="ellipse">
            <a:avLst/>
          </a:prstGeom>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8F0E8E07-E068-A953-1CFA-284D481CB430}"/>
              </a:ext>
            </a:extLst>
          </p:cNvPr>
          <p:cNvPicPr>
            <a:picLocks noChangeAspect="1"/>
          </p:cNvPicPr>
          <p:nvPr/>
        </p:nvPicPr>
        <p:blipFill>
          <a:blip r:embed="rId2"/>
          <a:stretch>
            <a:fillRect/>
          </a:stretch>
        </p:blipFill>
        <p:spPr>
          <a:xfrm>
            <a:off x="758489" y="539245"/>
            <a:ext cx="10675021" cy="5779509"/>
          </a:xfrm>
          <a:prstGeom prst="rect">
            <a:avLst/>
          </a:prstGeom>
        </p:spPr>
      </p:pic>
    </p:spTree>
    <p:extLst>
      <p:ext uri="{BB962C8B-B14F-4D97-AF65-F5344CB8AC3E}">
        <p14:creationId xmlns:p14="http://schemas.microsoft.com/office/powerpoint/2010/main" val="410528363"/>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2"/>
          <p:cNvSpPr/>
          <p:nvPr/>
        </p:nvSpPr>
        <p:spPr>
          <a:xfrm rot="-1049954">
            <a:off x="9279903" y="3118410"/>
            <a:ext cx="5224193" cy="4107521"/>
          </a:xfrm>
          <a:custGeom>
            <a:avLst/>
            <a:gdLst/>
            <a:ahLst/>
            <a:cxnLst/>
            <a:rect l="l" t="t" r="r" b="b"/>
            <a:pathLst>
              <a:path w="7836289" h="6161282">
                <a:moveTo>
                  <a:pt x="0" y="0"/>
                </a:moveTo>
                <a:lnTo>
                  <a:pt x="7836289" y="0"/>
                </a:lnTo>
                <a:lnTo>
                  <a:pt x="7836289" y="6161282"/>
                </a:lnTo>
                <a:lnTo>
                  <a:pt x="0" y="6161282"/>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853441">
            <a:off x="-1919300" y="-397783"/>
            <a:ext cx="4340679" cy="3499673"/>
          </a:xfrm>
          <a:custGeom>
            <a:avLst/>
            <a:gdLst/>
            <a:ahLst/>
            <a:cxnLst/>
            <a:rect l="l" t="t" r="r" b="b"/>
            <a:pathLst>
              <a:path w="6511019" h="5249509">
                <a:moveTo>
                  <a:pt x="0" y="0"/>
                </a:moveTo>
                <a:lnTo>
                  <a:pt x="6511019" y="0"/>
                </a:lnTo>
                <a:lnTo>
                  <a:pt x="6511019" y="5249509"/>
                </a:lnTo>
                <a:lnTo>
                  <a:pt x="0" y="5249509"/>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useBgFill="1">
        <p:nvSpPr>
          <p:cNvPr id="25" name="Oval 24">
            <a:extLst>
              <a:ext uri="{FF2B5EF4-FFF2-40B4-BE49-F238E27FC236}">
                <a16:creationId xmlns:a16="http://schemas.microsoft.com/office/drawing/2014/main" id="{2AC3F2E1-5EFD-FD57-7B77-E84C99BEA70D}"/>
              </a:ext>
            </a:extLst>
          </p:cNvPr>
          <p:cNvSpPr/>
          <p:nvPr/>
        </p:nvSpPr>
        <p:spPr>
          <a:xfrm>
            <a:off x="2209567" y="-500129"/>
            <a:ext cx="7795266" cy="7858257"/>
          </a:xfrm>
          <a:prstGeom prst="ellipse">
            <a:avLst/>
          </a:prstGeom>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A095A25B-BDEE-9CBE-9217-F7CCA5B90CEA}"/>
              </a:ext>
            </a:extLst>
          </p:cNvPr>
          <p:cNvPicPr>
            <a:picLocks noChangeAspect="1"/>
          </p:cNvPicPr>
          <p:nvPr/>
        </p:nvPicPr>
        <p:blipFill>
          <a:blip r:embed="rId6"/>
          <a:stretch>
            <a:fillRect/>
          </a:stretch>
        </p:blipFill>
        <p:spPr>
          <a:xfrm>
            <a:off x="1183060" y="431626"/>
            <a:ext cx="10708939" cy="6858000"/>
          </a:xfrm>
          <a:prstGeom prst="rect">
            <a:avLst/>
          </a:prstGeom>
        </p:spPr>
      </p:pic>
    </p:spTree>
    <p:controls>
      <mc:AlternateContent xmlns:mc="http://schemas.openxmlformats.org/markup-compatibility/2006">
        <mc:Choice xmlns:v="urn:schemas-microsoft-com:vml" Requires="v">
          <p:control spid="1042" name="TextBox1" r:id="rId2" imgW="2971800" imgH="1479600"/>
        </mc:Choice>
        <mc:Fallback>
          <p:control name="TextBox1" r:id="rId2" imgW="2971800" imgH="1479600">
            <p:pic>
              <p:nvPicPr>
                <p:cNvPr id="3" name="TextBox1"/>
                <p:cNvPicPr>
                  <a:picLocks/>
                </p:cNvPicPr>
                <p:nvPr/>
              </p:nvPicPr>
              <p:blipFill>
                <a:blip r:embed="rId7"/>
                <a:srcRect/>
                <a:stretch>
                  <a:fillRect/>
                </a:stretch>
              </p:blipFill>
              <p:spPr bwMode="auto">
                <a:xfrm>
                  <a:off x="4914900" y="3860800"/>
                  <a:ext cx="2971800" cy="1479550"/>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2543574042"/>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rot="-200009">
            <a:off x="-1078666" y="-2139"/>
            <a:ext cx="10911271" cy="1235199"/>
            <a:chOff x="0" y="0"/>
            <a:chExt cx="21822543" cy="2470397"/>
          </a:xfrm>
        </p:grpSpPr>
        <p:sp>
          <p:nvSpPr>
            <p:cNvPr id="3" name="Freeform 3"/>
            <p:cNvSpPr/>
            <p:nvPr/>
          </p:nvSpPr>
          <p:spPr>
            <a:xfrm>
              <a:off x="0" y="0"/>
              <a:ext cx="4372385" cy="2470397"/>
            </a:xfrm>
            <a:custGeom>
              <a:avLst/>
              <a:gdLst/>
              <a:ahLst/>
              <a:cxnLst/>
              <a:rect l="l" t="t" r="r" b="b"/>
              <a:pathLst>
                <a:path w="4372385" h="2470397">
                  <a:moveTo>
                    <a:pt x="0" y="0"/>
                  </a:moveTo>
                  <a:lnTo>
                    <a:pt x="4372385" y="0"/>
                  </a:lnTo>
                  <a:lnTo>
                    <a:pt x="4372385" y="2470397"/>
                  </a:lnTo>
                  <a:lnTo>
                    <a:pt x="0" y="2470397"/>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a:off x="4362540" y="0"/>
              <a:ext cx="4372385" cy="2470397"/>
            </a:xfrm>
            <a:custGeom>
              <a:avLst/>
              <a:gdLst/>
              <a:ahLst/>
              <a:cxnLst/>
              <a:rect l="l" t="t" r="r" b="b"/>
              <a:pathLst>
                <a:path w="4372385" h="2470397">
                  <a:moveTo>
                    <a:pt x="0" y="0"/>
                  </a:moveTo>
                  <a:lnTo>
                    <a:pt x="4372384" y="0"/>
                  </a:lnTo>
                  <a:lnTo>
                    <a:pt x="4372384" y="2470397"/>
                  </a:lnTo>
                  <a:lnTo>
                    <a:pt x="0" y="2470397"/>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a:off x="8725079" y="0"/>
              <a:ext cx="4372385" cy="2470397"/>
            </a:xfrm>
            <a:custGeom>
              <a:avLst/>
              <a:gdLst/>
              <a:ahLst/>
              <a:cxnLst/>
              <a:rect l="l" t="t" r="r" b="b"/>
              <a:pathLst>
                <a:path w="4372385" h="2470397">
                  <a:moveTo>
                    <a:pt x="0" y="0"/>
                  </a:moveTo>
                  <a:lnTo>
                    <a:pt x="4372385" y="0"/>
                  </a:lnTo>
                  <a:lnTo>
                    <a:pt x="4372385" y="2470397"/>
                  </a:lnTo>
                  <a:lnTo>
                    <a:pt x="0" y="2470397"/>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6"/>
            <p:cNvSpPr/>
            <p:nvPr/>
          </p:nvSpPr>
          <p:spPr>
            <a:xfrm>
              <a:off x="13087619" y="0"/>
              <a:ext cx="4372385" cy="2470397"/>
            </a:xfrm>
            <a:custGeom>
              <a:avLst/>
              <a:gdLst/>
              <a:ahLst/>
              <a:cxnLst/>
              <a:rect l="l" t="t" r="r" b="b"/>
              <a:pathLst>
                <a:path w="4372385" h="2470397">
                  <a:moveTo>
                    <a:pt x="0" y="0"/>
                  </a:moveTo>
                  <a:lnTo>
                    <a:pt x="4372385" y="0"/>
                  </a:lnTo>
                  <a:lnTo>
                    <a:pt x="4372385" y="2470397"/>
                  </a:lnTo>
                  <a:lnTo>
                    <a:pt x="0" y="2470397"/>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Freeform 7"/>
            <p:cNvSpPr/>
            <p:nvPr/>
          </p:nvSpPr>
          <p:spPr>
            <a:xfrm>
              <a:off x="17450158" y="0"/>
              <a:ext cx="4372385" cy="2470397"/>
            </a:xfrm>
            <a:custGeom>
              <a:avLst/>
              <a:gdLst/>
              <a:ahLst/>
              <a:cxnLst/>
              <a:rect l="l" t="t" r="r" b="b"/>
              <a:pathLst>
                <a:path w="4372385" h="2470397">
                  <a:moveTo>
                    <a:pt x="0" y="0"/>
                  </a:moveTo>
                  <a:lnTo>
                    <a:pt x="4372385" y="0"/>
                  </a:lnTo>
                  <a:lnTo>
                    <a:pt x="4372385" y="2470397"/>
                  </a:lnTo>
                  <a:lnTo>
                    <a:pt x="0" y="2470397"/>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8" name="Freeform 8"/>
          <p:cNvSpPr/>
          <p:nvPr/>
        </p:nvSpPr>
        <p:spPr>
          <a:xfrm rot="-331753">
            <a:off x="3765112" y="4827493"/>
            <a:ext cx="8946722" cy="4003658"/>
          </a:xfrm>
          <a:custGeom>
            <a:avLst/>
            <a:gdLst/>
            <a:ahLst/>
            <a:cxnLst/>
            <a:rect l="l" t="t" r="r" b="b"/>
            <a:pathLst>
              <a:path w="13420083" h="6005487">
                <a:moveTo>
                  <a:pt x="0" y="0"/>
                </a:moveTo>
                <a:lnTo>
                  <a:pt x="13420083" y="0"/>
                </a:lnTo>
                <a:lnTo>
                  <a:pt x="13420083" y="6005488"/>
                </a:lnTo>
                <a:lnTo>
                  <a:pt x="0" y="6005488"/>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9"/>
          <p:cNvSpPr/>
          <p:nvPr/>
        </p:nvSpPr>
        <p:spPr>
          <a:xfrm rot="-193863">
            <a:off x="7729846" y="-2652154"/>
            <a:ext cx="2901117" cy="9834294"/>
          </a:xfrm>
          <a:custGeom>
            <a:avLst/>
            <a:gdLst/>
            <a:ahLst/>
            <a:cxnLst/>
            <a:rect l="l" t="t" r="r" b="b"/>
            <a:pathLst>
              <a:path w="4351675" h="14751441">
                <a:moveTo>
                  <a:pt x="0" y="0"/>
                </a:moveTo>
                <a:lnTo>
                  <a:pt x="4351675" y="0"/>
                </a:lnTo>
                <a:lnTo>
                  <a:pt x="4351675" y="14751441"/>
                </a:lnTo>
                <a:lnTo>
                  <a:pt x="0" y="14751441"/>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6" name="Freeform 16"/>
          <p:cNvSpPr/>
          <p:nvPr/>
        </p:nvSpPr>
        <p:spPr>
          <a:xfrm rot="397932">
            <a:off x="10296678" y="618867"/>
            <a:ext cx="2029021" cy="2765275"/>
          </a:xfrm>
          <a:custGeom>
            <a:avLst/>
            <a:gdLst/>
            <a:ahLst/>
            <a:cxnLst/>
            <a:rect l="l" t="t" r="r" b="b"/>
            <a:pathLst>
              <a:path w="3043531" h="4147912">
                <a:moveTo>
                  <a:pt x="0" y="0"/>
                </a:moveTo>
                <a:lnTo>
                  <a:pt x="3043530" y="0"/>
                </a:lnTo>
                <a:lnTo>
                  <a:pt x="3043530" y="4147912"/>
                </a:lnTo>
                <a:lnTo>
                  <a:pt x="0" y="4147912"/>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17"/>
          <p:cNvSpPr/>
          <p:nvPr/>
        </p:nvSpPr>
        <p:spPr>
          <a:xfrm rot="1539838">
            <a:off x="-908691" y="5341004"/>
            <a:ext cx="6053499" cy="1838750"/>
          </a:xfrm>
          <a:custGeom>
            <a:avLst/>
            <a:gdLst/>
            <a:ahLst/>
            <a:cxnLst/>
            <a:rect l="l" t="t" r="r" b="b"/>
            <a:pathLst>
              <a:path w="9080248" h="2758125">
                <a:moveTo>
                  <a:pt x="0" y="0"/>
                </a:moveTo>
                <a:lnTo>
                  <a:pt x="9080249" y="0"/>
                </a:lnTo>
                <a:lnTo>
                  <a:pt x="9080249" y="2758125"/>
                </a:lnTo>
                <a:lnTo>
                  <a:pt x="0" y="2758125"/>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0" name="Picture 9">
            <a:extLst>
              <a:ext uri="{FF2B5EF4-FFF2-40B4-BE49-F238E27FC236}">
                <a16:creationId xmlns:a16="http://schemas.microsoft.com/office/drawing/2014/main" id="{5F88064C-C6EE-3683-1FE5-63560001307E}"/>
              </a:ext>
            </a:extLst>
          </p:cNvPr>
          <p:cNvPicPr>
            <a:picLocks noChangeAspect="1"/>
          </p:cNvPicPr>
          <p:nvPr/>
        </p:nvPicPr>
        <p:blipFill>
          <a:blip r:embed="rId7"/>
          <a:stretch>
            <a:fillRect/>
          </a:stretch>
        </p:blipFill>
        <p:spPr>
          <a:xfrm>
            <a:off x="731055" y="1045931"/>
            <a:ext cx="10729890" cy="6212362"/>
          </a:xfrm>
          <a:prstGeom prst="rect">
            <a:avLst/>
          </a:prstGeom>
        </p:spPr>
      </p:pic>
    </p:spTree>
    <p:extLst>
      <p:ext uri="{BB962C8B-B14F-4D97-AF65-F5344CB8AC3E}">
        <p14:creationId xmlns:p14="http://schemas.microsoft.com/office/powerpoint/2010/main" val="3855798224"/>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Freeform 5"/>
          <p:cNvSpPr/>
          <p:nvPr/>
        </p:nvSpPr>
        <p:spPr>
          <a:xfrm rot="-853441">
            <a:off x="-839471" y="-283202"/>
            <a:ext cx="4340679" cy="3499673"/>
          </a:xfrm>
          <a:custGeom>
            <a:avLst/>
            <a:gdLst/>
            <a:ahLst/>
            <a:cxnLst/>
            <a:rect l="l" t="t" r="r" b="b"/>
            <a:pathLst>
              <a:path w="6511019" h="5249509">
                <a:moveTo>
                  <a:pt x="0" y="0"/>
                </a:moveTo>
                <a:lnTo>
                  <a:pt x="6511019" y="0"/>
                </a:lnTo>
                <a:lnTo>
                  <a:pt x="6511019" y="5249509"/>
                </a:lnTo>
                <a:lnTo>
                  <a:pt x="0" y="5249509"/>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useBgFill="1">
        <p:nvSpPr>
          <p:cNvPr id="25" name="Oval 24">
            <a:extLst>
              <a:ext uri="{FF2B5EF4-FFF2-40B4-BE49-F238E27FC236}">
                <a16:creationId xmlns:a16="http://schemas.microsoft.com/office/drawing/2014/main" id="{2AC3F2E1-5EFD-FD57-7B77-E84C99BEA70D}"/>
              </a:ext>
            </a:extLst>
          </p:cNvPr>
          <p:cNvSpPr/>
          <p:nvPr/>
        </p:nvSpPr>
        <p:spPr>
          <a:xfrm>
            <a:off x="2209567" y="-500129"/>
            <a:ext cx="7795266" cy="7858257"/>
          </a:xfrm>
          <a:prstGeom prst="ellipse">
            <a:avLst/>
          </a:prstGeom>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Rectangle: Rounded Corners 20">
            <a:extLst>
              <a:ext uri="{FF2B5EF4-FFF2-40B4-BE49-F238E27FC236}">
                <a16:creationId xmlns:a16="http://schemas.microsoft.com/office/drawing/2014/main" id="{A6570646-A1F2-2F6F-4414-5F61EFD45646}"/>
              </a:ext>
            </a:extLst>
          </p:cNvPr>
          <p:cNvSpPr/>
          <p:nvPr/>
        </p:nvSpPr>
        <p:spPr>
          <a:xfrm>
            <a:off x="998535" y="2106997"/>
            <a:ext cx="9760541" cy="4033340"/>
          </a:xfrm>
          <a:prstGeom prst="roundRect">
            <a:avLst>
              <a:gd name="adj" fmla="val 5849"/>
            </a:avLst>
          </a:prstGeom>
          <a:solidFill>
            <a:schemeClr val="bg1">
              <a:alpha val="88000"/>
            </a:schemeClr>
          </a:solidFill>
          <a:ln w="3175">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20" name="Group 19">
            <a:extLst>
              <a:ext uri="{FF2B5EF4-FFF2-40B4-BE49-F238E27FC236}">
                <a16:creationId xmlns:a16="http://schemas.microsoft.com/office/drawing/2014/main" id="{A76C9107-E429-7D6C-51B8-512153978249}"/>
              </a:ext>
            </a:extLst>
          </p:cNvPr>
          <p:cNvGrpSpPr/>
          <p:nvPr/>
        </p:nvGrpSpPr>
        <p:grpSpPr>
          <a:xfrm>
            <a:off x="240119" y="-51315"/>
            <a:ext cx="11711759" cy="1963266"/>
            <a:chOff x="123683" y="72568"/>
            <a:chExt cx="11711759" cy="1963266"/>
          </a:xfrm>
        </p:grpSpPr>
        <p:grpSp>
          <p:nvGrpSpPr>
            <p:cNvPr id="3" name="Nhóm 29">
              <a:extLst>
                <a:ext uri="{FF2B5EF4-FFF2-40B4-BE49-F238E27FC236}">
                  <a16:creationId xmlns:a16="http://schemas.microsoft.com/office/drawing/2014/main" id="{1581DC1F-19DB-7536-5C0A-A81A1F2D2E6D}"/>
                </a:ext>
              </a:extLst>
            </p:cNvPr>
            <p:cNvGrpSpPr/>
            <p:nvPr/>
          </p:nvGrpSpPr>
          <p:grpSpPr>
            <a:xfrm>
              <a:off x="335734" y="72568"/>
              <a:ext cx="11499708" cy="1963266"/>
              <a:chOff x="330505" y="135037"/>
              <a:chExt cx="8763000" cy="1272568"/>
            </a:xfrm>
          </p:grpSpPr>
          <p:grpSp>
            <p:nvGrpSpPr>
              <p:cNvPr id="6" name="Google Shape;3956;p55">
                <a:extLst>
                  <a:ext uri="{FF2B5EF4-FFF2-40B4-BE49-F238E27FC236}">
                    <a16:creationId xmlns:a16="http://schemas.microsoft.com/office/drawing/2014/main" id="{B811E97F-0069-D6C1-5B35-3BE70F69BCF1}"/>
                  </a:ext>
                </a:extLst>
              </p:cNvPr>
              <p:cNvGrpSpPr/>
              <p:nvPr/>
            </p:nvGrpSpPr>
            <p:grpSpPr>
              <a:xfrm>
                <a:off x="5818883" y="1098878"/>
                <a:ext cx="246464" cy="231319"/>
                <a:chOff x="5946283" y="1650903"/>
                <a:chExt cx="246464" cy="231319"/>
              </a:xfrm>
            </p:grpSpPr>
            <p:sp>
              <p:nvSpPr>
                <p:cNvPr id="13" name="Google Shape;3957;p55">
                  <a:extLst>
                    <a:ext uri="{FF2B5EF4-FFF2-40B4-BE49-F238E27FC236}">
                      <a16:creationId xmlns:a16="http://schemas.microsoft.com/office/drawing/2014/main" id="{9B95C5AA-8C2C-7E79-8C79-604B9AFAFA62}"/>
                    </a:ext>
                  </a:extLst>
                </p:cNvPr>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958;p55">
                  <a:extLst>
                    <a:ext uri="{FF2B5EF4-FFF2-40B4-BE49-F238E27FC236}">
                      <a16:creationId xmlns:a16="http://schemas.microsoft.com/office/drawing/2014/main" id="{DBB5574E-0F3F-8984-6464-64A7793BF82D}"/>
                    </a:ext>
                  </a:extLst>
                </p:cNvPr>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oogle Shape;3960;p55">
                <a:extLst>
                  <a:ext uri="{FF2B5EF4-FFF2-40B4-BE49-F238E27FC236}">
                    <a16:creationId xmlns:a16="http://schemas.microsoft.com/office/drawing/2014/main" id="{876A37CE-2DB6-395C-F935-2B2FDC18E2C7}"/>
                  </a:ext>
                </a:extLst>
              </p:cNvPr>
              <p:cNvGrpSpPr/>
              <p:nvPr/>
            </p:nvGrpSpPr>
            <p:grpSpPr>
              <a:xfrm>
                <a:off x="2251858" y="540003"/>
                <a:ext cx="246464" cy="231319"/>
                <a:chOff x="5946283" y="1650903"/>
                <a:chExt cx="246464" cy="231319"/>
              </a:xfrm>
            </p:grpSpPr>
            <p:sp>
              <p:nvSpPr>
                <p:cNvPr id="11" name="Google Shape;3961;p55">
                  <a:extLst>
                    <a:ext uri="{FF2B5EF4-FFF2-40B4-BE49-F238E27FC236}">
                      <a16:creationId xmlns:a16="http://schemas.microsoft.com/office/drawing/2014/main" id="{3C7FD913-D87A-BAE2-636E-EA94BE90A137}"/>
                    </a:ext>
                  </a:extLst>
                </p:cNvPr>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962;p55">
                  <a:extLst>
                    <a:ext uri="{FF2B5EF4-FFF2-40B4-BE49-F238E27FC236}">
                      <a16:creationId xmlns:a16="http://schemas.microsoft.com/office/drawing/2014/main" id="{6D84517C-2CB2-C9D0-7E7B-79638C302133}"/>
                    </a:ext>
                  </a:extLst>
                </p:cNvPr>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Hình chữ nhật: Góc Tròn 2">
                <a:extLst>
                  <a:ext uri="{FF2B5EF4-FFF2-40B4-BE49-F238E27FC236}">
                    <a16:creationId xmlns:a16="http://schemas.microsoft.com/office/drawing/2014/main" id="{2D6F93F0-2A89-A697-B332-210FFDA1462A}"/>
                  </a:ext>
                </a:extLst>
              </p:cNvPr>
              <p:cNvSpPr/>
              <p:nvPr/>
            </p:nvSpPr>
            <p:spPr>
              <a:xfrm>
                <a:off x="330505" y="135037"/>
                <a:ext cx="8763000" cy="1272568"/>
              </a:xfrm>
              <a:custGeom>
                <a:avLst/>
                <a:gdLst>
                  <a:gd name="connsiteX0" fmla="*/ 17435 w 8122863"/>
                  <a:gd name="connsiteY0" fmla="*/ 227276 h 1239095"/>
                  <a:gd name="connsiteX1" fmla="*/ 213275 w 8122863"/>
                  <a:gd name="connsiteY1" fmla="*/ 31436 h 1239095"/>
                  <a:gd name="connsiteX2" fmla="*/ 881464 w 8122863"/>
                  <a:gd name="connsiteY2" fmla="*/ 31436 h 1239095"/>
                  <a:gd name="connsiteX3" fmla="*/ 1472782 w 8122863"/>
                  <a:gd name="connsiteY3" fmla="*/ 31436 h 1239095"/>
                  <a:gd name="connsiteX4" fmla="*/ 2140971 w 8122863"/>
                  <a:gd name="connsiteY4" fmla="*/ 31436 h 1239095"/>
                  <a:gd name="connsiteX5" fmla="*/ 2578546 w 8122863"/>
                  <a:gd name="connsiteY5" fmla="*/ 31436 h 1239095"/>
                  <a:gd name="connsiteX6" fmla="*/ 3246735 w 8122863"/>
                  <a:gd name="connsiteY6" fmla="*/ 31436 h 1239095"/>
                  <a:gd name="connsiteX7" fmla="*/ 3684310 w 8122863"/>
                  <a:gd name="connsiteY7" fmla="*/ 31436 h 1239095"/>
                  <a:gd name="connsiteX8" fmla="*/ 4275628 w 8122863"/>
                  <a:gd name="connsiteY8" fmla="*/ 31436 h 1239095"/>
                  <a:gd name="connsiteX9" fmla="*/ 4790075 w 8122863"/>
                  <a:gd name="connsiteY9" fmla="*/ 31436 h 1239095"/>
                  <a:gd name="connsiteX10" fmla="*/ 5227650 w 8122863"/>
                  <a:gd name="connsiteY10" fmla="*/ 31436 h 1239095"/>
                  <a:gd name="connsiteX11" fmla="*/ 5818967 w 8122863"/>
                  <a:gd name="connsiteY11" fmla="*/ 31436 h 1239095"/>
                  <a:gd name="connsiteX12" fmla="*/ 6487157 w 8122863"/>
                  <a:gd name="connsiteY12" fmla="*/ 31436 h 1239095"/>
                  <a:gd name="connsiteX13" fmla="*/ 6847860 w 8122863"/>
                  <a:gd name="connsiteY13" fmla="*/ 31436 h 1239095"/>
                  <a:gd name="connsiteX14" fmla="*/ 7900406 w 8122863"/>
                  <a:gd name="connsiteY14" fmla="*/ 31436 h 1239095"/>
                  <a:gd name="connsiteX15" fmla="*/ 8096246 w 8122863"/>
                  <a:gd name="connsiteY15" fmla="*/ 227276 h 1239095"/>
                  <a:gd name="connsiteX16" fmla="*/ 8096246 w 8122863"/>
                  <a:gd name="connsiteY16" fmla="*/ 626776 h 1239095"/>
                  <a:gd name="connsiteX17" fmla="*/ 8096246 w 8122863"/>
                  <a:gd name="connsiteY17" fmla="*/ 1010610 h 1239095"/>
                  <a:gd name="connsiteX18" fmla="*/ 7900406 w 8122863"/>
                  <a:gd name="connsiteY18" fmla="*/ 1206450 h 1239095"/>
                  <a:gd name="connsiteX19" fmla="*/ 7232217 w 8122863"/>
                  <a:gd name="connsiteY19" fmla="*/ 1206450 h 1239095"/>
                  <a:gd name="connsiteX20" fmla="*/ 6794642 w 8122863"/>
                  <a:gd name="connsiteY20" fmla="*/ 1206450 h 1239095"/>
                  <a:gd name="connsiteX21" fmla="*/ 6049581 w 8122863"/>
                  <a:gd name="connsiteY21" fmla="*/ 1206450 h 1239095"/>
                  <a:gd name="connsiteX22" fmla="*/ 5612006 w 8122863"/>
                  <a:gd name="connsiteY22" fmla="*/ 1206450 h 1239095"/>
                  <a:gd name="connsiteX23" fmla="*/ 5020688 w 8122863"/>
                  <a:gd name="connsiteY23" fmla="*/ 1206450 h 1239095"/>
                  <a:gd name="connsiteX24" fmla="*/ 4659985 w 8122863"/>
                  <a:gd name="connsiteY24" fmla="*/ 1206450 h 1239095"/>
                  <a:gd name="connsiteX25" fmla="*/ 3991796 w 8122863"/>
                  <a:gd name="connsiteY25" fmla="*/ 1206450 h 1239095"/>
                  <a:gd name="connsiteX26" fmla="*/ 3400478 w 8122863"/>
                  <a:gd name="connsiteY26" fmla="*/ 1206450 h 1239095"/>
                  <a:gd name="connsiteX27" fmla="*/ 3039774 w 8122863"/>
                  <a:gd name="connsiteY27" fmla="*/ 1206450 h 1239095"/>
                  <a:gd name="connsiteX28" fmla="*/ 2602199 w 8122863"/>
                  <a:gd name="connsiteY28" fmla="*/ 1206450 h 1239095"/>
                  <a:gd name="connsiteX29" fmla="*/ 2010881 w 8122863"/>
                  <a:gd name="connsiteY29" fmla="*/ 1206450 h 1239095"/>
                  <a:gd name="connsiteX30" fmla="*/ 1573306 w 8122863"/>
                  <a:gd name="connsiteY30" fmla="*/ 1206450 h 1239095"/>
                  <a:gd name="connsiteX31" fmla="*/ 1135731 w 8122863"/>
                  <a:gd name="connsiteY31" fmla="*/ 1206450 h 1239095"/>
                  <a:gd name="connsiteX32" fmla="*/ 213275 w 8122863"/>
                  <a:gd name="connsiteY32" fmla="*/ 1206450 h 1239095"/>
                  <a:gd name="connsiteX33" fmla="*/ 17435 w 8122863"/>
                  <a:gd name="connsiteY33" fmla="*/ 1010610 h 1239095"/>
                  <a:gd name="connsiteX34" fmla="*/ 17435 w 8122863"/>
                  <a:gd name="connsiteY34" fmla="*/ 618943 h 1239095"/>
                  <a:gd name="connsiteX35" fmla="*/ 17435 w 8122863"/>
                  <a:gd name="connsiteY35" fmla="*/ 227276 h 1239095"/>
                  <a:gd name="connsiteX0" fmla="*/ 6005 w 8122863"/>
                  <a:gd name="connsiteY0" fmla="*/ 330146 h 1239095"/>
                  <a:gd name="connsiteX1" fmla="*/ 213275 w 8122863"/>
                  <a:gd name="connsiteY1" fmla="*/ 31436 h 1239095"/>
                  <a:gd name="connsiteX2" fmla="*/ 727721 w 8122863"/>
                  <a:gd name="connsiteY2" fmla="*/ 31436 h 1239095"/>
                  <a:gd name="connsiteX3" fmla="*/ 1165297 w 8122863"/>
                  <a:gd name="connsiteY3" fmla="*/ 31436 h 1239095"/>
                  <a:gd name="connsiteX4" fmla="*/ 1602872 w 8122863"/>
                  <a:gd name="connsiteY4" fmla="*/ 31436 h 1239095"/>
                  <a:gd name="connsiteX5" fmla="*/ 2194190 w 8122863"/>
                  <a:gd name="connsiteY5" fmla="*/ 31436 h 1239095"/>
                  <a:gd name="connsiteX6" fmla="*/ 2939250 w 8122863"/>
                  <a:gd name="connsiteY6" fmla="*/ 31436 h 1239095"/>
                  <a:gd name="connsiteX7" fmla="*/ 3453696 w 8122863"/>
                  <a:gd name="connsiteY7" fmla="*/ 31436 h 1239095"/>
                  <a:gd name="connsiteX8" fmla="*/ 4045014 w 8122863"/>
                  <a:gd name="connsiteY8" fmla="*/ 31436 h 1239095"/>
                  <a:gd name="connsiteX9" fmla="*/ 4405718 w 8122863"/>
                  <a:gd name="connsiteY9" fmla="*/ 31436 h 1239095"/>
                  <a:gd name="connsiteX10" fmla="*/ 4997036 w 8122863"/>
                  <a:gd name="connsiteY10" fmla="*/ 31436 h 1239095"/>
                  <a:gd name="connsiteX11" fmla="*/ 5588354 w 8122863"/>
                  <a:gd name="connsiteY11" fmla="*/ 31436 h 1239095"/>
                  <a:gd name="connsiteX12" fmla="*/ 6179671 w 8122863"/>
                  <a:gd name="connsiteY12" fmla="*/ 31436 h 1239095"/>
                  <a:gd name="connsiteX13" fmla="*/ 6847860 w 8122863"/>
                  <a:gd name="connsiteY13" fmla="*/ 31436 h 1239095"/>
                  <a:gd name="connsiteX14" fmla="*/ 7285436 w 8122863"/>
                  <a:gd name="connsiteY14" fmla="*/ 31436 h 1239095"/>
                  <a:gd name="connsiteX15" fmla="*/ 7900406 w 8122863"/>
                  <a:gd name="connsiteY15" fmla="*/ 31436 h 1239095"/>
                  <a:gd name="connsiteX16" fmla="*/ 8096246 w 8122863"/>
                  <a:gd name="connsiteY16" fmla="*/ 227276 h 1239095"/>
                  <a:gd name="connsiteX17" fmla="*/ 8096246 w 8122863"/>
                  <a:gd name="connsiteY17" fmla="*/ 626776 h 1239095"/>
                  <a:gd name="connsiteX18" fmla="*/ 8096246 w 8122863"/>
                  <a:gd name="connsiteY18" fmla="*/ 1010610 h 1239095"/>
                  <a:gd name="connsiteX19" fmla="*/ 7900406 w 8122863"/>
                  <a:gd name="connsiteY19" fmla="*/ 1206450 h 1239095"/>
                  <a:gd name="connsiteX20" fmla="*/ 7385960 w 8122863"/>
                  <a:gd name="connsiteY20" fmla="*/ 1206450 h 1239095"/>
                  <a:gd name="connsiteX21" fmla="*/ 6948384 w 8122863"/>
                  <a:gd name="connsiteY21" fmla="*/ 1206450 h 1239095"/>
                  <a:gd name="connsiteX22" fmla="*/ 6510809 w 8122863"/>
                  <a:gd name="connsiteY22" fmla="*/ 1206450 h 1239095"/>
                  <a:gd name="connsiteX23" fmla="*/ 5919491 w 8122863"/>
                  <a:gd name="connsiteY23" fmla="*/ 1206450 h 1239095"/>
                  <a:gd name="connsiteX24" fmla="*/ 5405045 w 8122863"/>
                  <a:gd name="connsiteY24" fmla="*/ 1206450 h 1239095"/>
                  <a:gd name="connsiteX25" fmla="*/ 4813727 w 8122863"/>
                  <a:gd name="connsiteY25" fmla="*/ 1206450 h 1239095"/>
                  <a:gd name="connsiteX26" fmla="*/ 4376152 w 8122863"/>
                  <a:gd name="connsiteY26" fmla="*/ 1206450 h 1239095"/>
                  <a:gd name="connsiteX27" fmla="*/ 3861706 w 8122863"/>
                  <a:gd name="connsiteY27" fmla="*/ 1206450 h 1239095"/>
                  <a:gd name="connsiteX28" fmla="*/ 3193517 w 8122863"/>
                  <a:gd name="connsiteY28" fmla="*/ 1206450 h 1239095"/>
                  <a:gd name="connsiteX29" fmla="*/ 2525327 w 8122863"/>
                  <a:gd name="connsiteY29" fmla="*/ 1206450 h 1239095"/>
                  <a:gd name="connsiteX30" fmla="*/ 1934010 w 8122863"/>
                  <a:gd name="connsiteY30" fmla="*/ 1206450 h 1239095"/>
                  <a:gd name="connsiteX31" fmla="*/ 1496435 w 8122863"/>
                  <a:gd name="connsiteY31" fmla="*/ 1206450 h 1239095"/>
                  <a:gd name="connsiteX32" fmla="*/ 1058859 w 8122863"/>
                  <a:gd name="connsiteY32" fmla="*/ 1206450 h 1239095"/>
                  <a:gd name="connsiteX33" fmla="*/ 213275 w 8122863"/>
                  <a:gd name="connsiteY33" fmla="*/ 1206450 h 1239095"/>
                  <a:gd name="connsiteX34" fmla="*/ 17435 w 8122863"/>
                  <a:gd name="connsiteY34" fmla="*/ 1010610 h 1239095"/>
                  <a:gd name="connsiteX35" fmla="*/ 17435 w 8122863"/>
                  <a:gd name="connsiteY35" fmla="*/ 634610 h 1239095"/>
                  <a:gd name="connsiteX36" fmla="*/ 6005 w 8122863"/>
                  <a:gd name="connsiteY36" fmla="*/ 330146 h 1239095"/>
                  <a:gd name="connsiteX0" fmla="*/ 17435 w 8122863"/>
                  <a:gd name="connsiteY0" fmla="*/ 227276 h 1239095"/>
                  <a:gd name="connsiteX1" fmla="*/ 213275 w 8122863"/>
                  <a:gd name="connsiteY1" fmla="*/ 31436 h 1239095"/>
                  <a:gd name="connsiteX2" fmla="*/ 881464 w 8122863"/>
                  <a:gd name="connsiteY2" fmla="*/ 31436 h 1239095"/>
                  <a:gd name="connsiteX3" fmla="*/ 1472782 w 8122863"/>
                  <a:gd name="connsiteY3" fmla="*/ 31436 h 1239095"/>
                  <a:gd name="connsiteX4" fmla="*/ 2140971 w 8122863"/>
                  <a:gd name="connsiteY4" fmla="*/ 31436 h 1239095"/>
                  <a:gd name="connsiteX5" fmla="*/ 2578546 w 8122863"/>
                  <a:gd name="connsiteY5" fmla="*/ 31436 h 1239095"/>
                  <a:gd name="connsiteX6" fmla="*/ 3246735 w 8122863"/>
                  <a:gd name="connsiteY6" fmla="*/ 31436 h 1239095"/>
                  <a:gd name="connsiteX7" fmla="*/ 3684310 w 8122863"/>
                  <a:gd name="connsiteY7" fmla="*/ 31436 h 1239095"/>
                  <a:gd name="connsiteX8" fmla="*/ 4275628 w 8122863"/>
                  <a:gd name="connsiteY8" fmla="*/ 31436 h 1239095"/>
                  <a:gd name="connsiteX9" fmla="*/ 4790075 w 8122863"/>
                  <a:gd name="connsiteY9" fmla="*/ 31436 h 1239095"/>
                  <a:gd name="connsiteX10" fmla="*/ 5227650 w 8122863"/>
                  <a:gd name="connsiteY10" fmla="*/ 31436 h 1239095"/>
                  <a:gd name="connsiteX11" fmla="*/ 5818967 w 8122863"/>
                  <a:gd name="connsiteY11" fmla="*/ 31436 h 1239095"/>
                  <a:gd name="connsiteX12" fmla="*/ 6487157 w 8122863"/>
                  <a:gd name="connsiteY12" fmla="*/ 31436 h 1239095"/>
                  <a:gd name="connsiteX13" fmla="*/ 6847860 w 8122863"/>
                  <a:gd name="connsiteY13" fmla="*/ 31436 h 1239095"/>
                  <a:gd name="connsiteX14" fmla="*/ 7900406 w 8122863"/>
                  <a:gd name="connsiteY14" fmla="*/ 31436 h 1239095"/>
                  <a:gd name="connsiteX15" fmla="*/ 8096246 w 8122863"/>
                  <a:gd name="connsiteY15" fmla="*/ 227276 h 1239095"/>
                  <a:gd name="connsiteX16" fmla="*/ 8096246 w 8122863"/>
                  <a:gd name="connsiteY16" fmla="*/ 626776 h 1239095"/>
                  <a:gd name="connsiteX17" fmla="*/ 8096246 w 8122863"/>
                  <a:gd name="connsiteY17" fmla="*/ 1010610 h 1239095"/>
                  <a:gd name="connsiteX18" fmla="*/ 7900406 w 8122863"/>
                  <a:gd name="connsiteY18" fmla="*/ 1206450 h 1239095"/>
                  <a:gd name="connsiteX19" fmla="*/ 7232217 w 8122863"/>
                  <a:gd name="connsiteY19" fmla="*/ 1206450 h 1239095"/>
                  <a:gd name="connsiteX20" fmla="*/ 6794642 w 8122863"/>
                  <a:gd name="connsiteY20" fmla="*/ 1206450 h 1239095"/>
                  <a:gd name="connsiteX21" fmla="*/ 6049581 w 8122863"/>
                  <a:gd name="connsiteY21" fmla="*/ 1206450 h 1239095"/>
                  <a:gd name="connsiteX22" fmla="*/ 5612006 w 8122863"/>
                  <a:gd name="connsiteY22" fmla="*/ 1206450 h 1239095"/>
                  <a:gd name="connsiteX23" fmla="*/ 5020688 w 8122863"/>
                  <a:gd name="connsiteY23" fmla="*/ 1206450 h 1239095"/>
                  <a:gd name="connsiteX24" fmla="*/ 4659985 w 8122863"/>
                  <a:gd name="connsiteY24" fmla="*/ 1206450 h 1239095"/>
                  <a:gd name="connsiteX25" fmla="*/ 3991796 w 8122863"/>
                  <a:gd name="connsiteY25" fmla="*/ 1206450 h 1239095"/>
                  <a:gd name="connsiteX26" fmla="*/ 3400478 w 8122863"/>
                  <a:gd name="connsiteY26" fmla="*/ 1206450 h 1239095"/>
                  <a:gd name="connsiteX27" fmla="*/ 3039774 w 8122863"/>
                  <a:gd name="connsiteY27" fmla="*/ 1206450 h 1239095"/>
                  <a:gd name="connsiteX28" fmla="*/ 2602199 w 8122863"/>
                  <a:gd name="connsiteY28" fmla="*/ 1206450 h 1239095"/>
                  <a:gd name="connsiteX29" fmla="*/ 2010881 w 8122863"/>
                  <a:gd name="connsiteY29" fmla="*/ 1206450 h 1239095"/>
                  <a:gd name="connsiteX30" fmla="*/ 1573306 w 8122863"/>
                  <a:gd name="connsiteY30" fmla="*/ 1206450 h 1239095"/>
                  <a:gd name="connsiteX31" fmla="*/ 1135731 w 8122863"/>
                  <a:gd name="connsiteY31" fmla="*/ 1206450 h 1239095"/>
                  <a:gd name="connsiteX32" fmla="*/ 213275 w 8122863"/>
                  <a:gd name="connsiteY32" fmla="*/ 1206450 h 1239095"/>
                  <a:gd name="connsiteX33" fmla="*/ 17435 w 8122863"/>
                  <a:gd name="connsiteY33" fmla="*/ 1010610 h 1239095"/>
                  <a:gd name="connsiteX34" fmla="*/ 280325 w 8122863"/>
                  <a:gd name="connsiteY34" fmla="*/ 527503 h 1239095"/>
                  <a:gd name="connsiteX35" fmla="*/ 17435 w 8122863"/>
                  <a:gd name="connsiteY35" fmla="*/ 227276 h 1239095"/>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5846 w 8148161"/>
                  <a:gd name="connsiteY34" fmla="*/ 637333 h 1272568"/>
                  <a:gd name="connsiteX35" fmla="*/ 25846 w 8148161"/>
                  <a:gd name="connsiteY35" fmla="*/ 245666 h 1272568"/>
                  <a:gd name="connsiteX0" fmla="*/ 14416 w 8148161"/>
                  <a:gd name="connsiteY0" fmla="*/ 348536 h 1272568"/>
                  <a:gd name="connsiteX1" fmla="*/ 221686 w 8148161"/>
                  <a:gd name="connsiteY1" fmla="*/ 49826 h 1272568"/>
                  <a:gd name="connsiteX2" fmla="*/ 736132 w 8148161"/>
                  <a:gd name="connsiteY2" fmla="*/ 49826 h 1272568"/>
                  <a:gd name="connsiteX3" fmla="*/ 1173708 w 8148161"/>
                  <a:gd name="connsiteY3" fmla="*/ 49826 h 1272568"/>
                  <a:gd name="connsiteX4" fmla="*/ 1611283 w 8148161"/>
                  <a:gd name="connsiteY4" fmla="*/ 49826 h 1272568"/>
                  <a:gd name="connsiteX5" fmla="*/ 2202601 w 8148161"/>
                  <a:gd name="connsiteY5" fmla="*/ 49826 h 1272568"/>
                  <a:gd name="connsiteX6" fmla="*/ 2947661 w 8148161"/>
                  <a:gd name="connsiteY6" fmla="*/ 49826 h 1272568"/>
                  <a:gd name="connsiteX7" fmla="*/ 3462107 w 8148161"/>
                  <a:gd name="connsiteY7" fmla="*/ 49826 h 1272568"/>
                  <a:gd name="connsiteX8" fmla="*/ 4053425 w 8148161"/>
                  <a:gd name="connsiteY8" fmla="*/ 49826 h 1272568"/>
                  <a:gd name="connsiteX9" fmla="*/ 4414129 w 8148161"/>
                  <a:gd name="connsiteY9" fmla="*/ 49826 h 1272568"/>
                  <a:gd name="connsiteX10" fmla="*/ 5005447 w 8148161"/>
                  <a:gd name="connsiteY10" fmla="*/ 49826 h 1272568"/>
                  <a:gd name="connsiteX11" fmla="*/ 5596765 w 8148161"/>
                  <a:gd name="connsiteY11" fmla="*/ 49826 h 1272568"/>
                  <a:gd name="connsiteX12" fmla="*/ 6188082 w 8148161"/>
                  <a:gd name="connsiteY12" fmla="*/ 49826 h 1272568"/>
                  <a:gd name="connsiteX13" fmla="*/ 6856271 w 8148161"/>
                  <a:gd name="connsiteY13" fmla="*/ 49826 h 1272568"/>
                  <a:gd name="connsiteX14" fmla="*/ 7293847 w 8148161"/>
                  <a:gd name="connsiteY14" fmla="*/ 49826 h 1272568"/>
                  <a:gd name="connsiteX15" fmla="*/ 7908817 w 8148161"/>
                  <a:gd name="connsiteY15" fmla="*/ 49826 h 1272568"/>
                  <a:gd name="connsiteX16" fmla="*/ 8104657 w 8148161"/>
                  <a:gd name="connsiteY16" fmla="*/ 245666 h 1272568"/>
                  <a:gd name="connsiteX17" fmla="*/ 8104657 w 8148161"/>
                  <a:gd name="connsiteY17" fmla="*/ 645166 h 1272568"/>
                  <a:gd name="connsiteX18" fmla="*/ 8104657 w 8148161"/>
                  <a:gd name="connsiteY18" fmla="*/ 1029000 h 1272568"/>
                  <a:gd name="connsiteX19" fmla="*/ 7908817 w 8148161"/>
                  <a:gd name="connsiteY19" fmla="*/ 1224840 h 1272568"/>
                  <a:gd name="connsiteX20" fmla="*/ 7394371 w 8148161"/>
                  <a:gd name="connsiteY20" fmla="*/ 1224840 h 1272568"/>
                  <a:gd name="connsiteX21" fmla="*/ 6956795 w 8148161"/>
                  <a:gd name="connsiteY21" fmla="*/ 1224840 h 1272568"/>
                  <a:gd name="connsiteX22" fmla="*/ 6519220 w 8148161"/>
                  <a:gd name="connsiteY22" fmla="*/ 1224840 h 1272568"/>
                  <a:gd name="connsiteX23" fmla="*/ 5927902 w 8148161"/>
                  <a:gd name="connsiteY23" fmla="*/ 1224840 h 1272568"/>
                  <a:gd name="connsiteX24" fmla="*/ 5413456 w 8148161"/>
                  <a:gd name="connsiteY24" fmla="*/ 1224840 h 1272568"/>
                  <a:gd name="connsiteX25" fmla="*/ 4822138 w 8148161"/>
                  <a:gd name="connsiteY25" fmla="*/ 1224840 h 1272568"/>
                  <a:gd name="connsiteX26" fmla="*/ 4384563 w 8148161"/>
                  <a:gd name="connsiteY26" fmla="*/ 1224840 h 1272568"/>
                  <a:gd name="connsiteX27" fmla="*/ 3870117 w 8148161"/>
                  <a:gd name="connsiteY27" fmla="*/ 1224840 h 1272568"/>
                  <a:gd name="connsiteX28" fmla="*/ 3201928 w 8148161"/>
                  <a:gd name="connsiteY28" fmla="*/ 1224840 h 1272568"/>
                  <a:gd name="connsiteX29" fmla="*/ 2533738 w 8148161"/>
                  <a:gd name="connsiteY29" fmla="*/ 1224840 h 1272568"/>
                  <a:gd name="connsiteX30" fmla="*/ 1942421 w 8148161"/>
                  <a:gd name="connsiteY30" fmla="*/ 1224840 h 1272568"/>
                  <a:gd name="connsiteX31" fmla="*/ 1504846 w 8148161"/>
                  <a:gd name="connsiteY31" fmla="*/ 1224840 h 1272568"/>
                  <a:gd name="connsiteX32" fmla="*/ 1067270 w 8148161"/>
                  <a:gd name="connsiteY32" fmla="*/ 1224840 h 1272568"/>
                  <a:gd name="connsiteX33" fmla="*/ 221686 w 8148161"/>
                  <a:gd name="connsiteY33" fmla="*/ 1224840 h 1272568"/>
                  <a:gd name="connsiteX34" fmla="*/ 25846 w 8148161"/>
                  <a:gd name="connsiteY34" fmla="*/ 1029000 h 1272568"/>
                  <a:gd name="connsiteX35" fmla="*/ 25846 w 8148161"/>
                  <a:gd name="connsiteY35" fmla="*/ 653000 h 1272568"/>
                  <a:gd name="connsiteX36" fmla="*/ 14416 w 8148161"/>
                  <a:gd name="connsiteY36" fmla="*/ 34853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88736 w 8148161"/>
                  <a:gd name="connsiteY34" fmla="*/ 545893 h 1272568"/>
                  <a:gd name="connsiteX35" fmla="*/ 25846 w 8148161"/>
                  <a:gd name="connsiteY35" fmla="*/ 24566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20156 w 8148161"/>
                  <a:gd name="connsiteY33" fmla="*/ 1143300 h 1272568"/>
                  <a:gd name="connsiteX34" fmla="*/ 25846 w 8148161"/>
                  <a:gd name="connsiteY34" fmla="*/ 637333 h 1272568"/>
                  <a:gd name="connsiteX35" fmla="*/ 25846 w 8148161"/>
                  <a:gd name="connsiteY35" fmla="*/ 245666 h 127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148161" h="1272568" fill="none" extrusionOk="0">
                    <a:moveTo>
                      <a:pt x="25846" y="245666"/>
                    </a:moveTo>
                    <a:cubicBezTo>
                      <a:pt x="12369" y="127195"/>
                      <a:pt x="136038" y="42941"/>
                      <a:pt x="221686" y="49826"/>
                    </a:cubicBezTo>
                    <a:cubicBezTo>
                      <a:pt x="380668" y="-18714"/>
                      <a:pt x="708822" y="93105"/>
                      <a:pt x="889875" y="49826"/>
                    </a:cubicBezTo>
                    <a:cubicBezTo>
                      <a:pt x="1066819" y="-43542"/>
                      <a:pt x="1280665" y="48523"/>
                      <a:pt x="1481193" y="49826"/>
                    </a:cubicBezTo>
                    <a:cubicBezTo>
                      <a:pt x="1674066" y="68553"/>
                      <a:pt x="1892775" y="104314"/>
                      <a:pt x="2149382" y="49826"/>
                    </a:cubicBezTo>
                    <a:cubicBezTo>
                      <a:pt x="2414300" y="39613"/>
                      <a:pt x="2472844" y="57221"/>
                      <a:pt x="2586957" y="49826"/>
                    </a:cubicBezTo>
                    <a:cubicBezTo>
                      <a:pt x="2657414" y="-58028"/>
                      <a:pt x="3032348" y="41554"/>
                      <a:pt x="3255146" y="49826"/>
                    </a:cubicBezTo>
                    <a:cubicBezTo>
                      <a:pt x="3491657" y="8939"/>
                      <a:pt x="3470677" y="58152"/>
                      <a:pt x="3692721" y="49826"/>
                    </a:cubicBezTo>
                    <a:cubicBezTo>
                      <a:pt x="3894970" y="83"/>
                      <a:pt x="4008349" y="97683"/>
                      <a:pt x="4284039" y="49826"/>
                    </a:cubicBezTo>
                    <a:cubicBezTo>
                      <a:pt x="4539536" y="79656"/>
                      <a:pt x="4724218" y="59695"/>
                      <a:pt x="4798486" y="49826"/>
                    </a:cubicBezTo>
                    <a:cubicBezTo>
                      <a:pt x="4944426" y="57494"/>
                      <a:pt x="5070815" y="130410"/>
                      <a:pt x="5236061" y="49826"/>
                    </a:cubicBezTo>
                    <a:cubicBezTo>
                      <a:pt x="5400803" y="51087"/>
                      <a:pt x="5517141" y="69538"/>
                      <a:pt x="5827378" y="49826"/>
                    </a:cubicBezTo>
                    <a:cubicBezTo>
                      <a:pt x="6081894" y="42482"/>
                      <a:pt x="6218681" y="91048"/>
                      <a:pt x="6495568" y="49826"/>
                    </a:cubicBezTo>
                    <a:cubicBezTo>
                      <a:pt x="6741464" y="42494"/>
                      <a:pt x="6718833" y="50921"/>
                      <a:pt x="6856271" y="49826"/>
                    </a:cubicBezTo>
                    <a:cubicBezTo>
                      <a:pt x="7073438" y="-56368"/>
                      <a:pt x="7244517" y="141604"/>
                      <a:pt x="7908817" y="49826"/>
                    </a:cubicBezTo>
                    <a:cubicBezTo>
                      <a:pt x="8065095" y="97120"/>
                      <a:pt x="8086409" y="181176"/>
                      <a:pt x="8104657" y="245666"/>
                    </a:cubicBezTo>
                    <a:cubicBezTo>
                      <a:pt x="8134464" y="412178"/>
                      <a:pt x="8098969" y="459107"/>
                      <a:pt x="8104657" y="645166"/>
                    </a:cubicBezTo>
                    <a:cubicBezTo>
                      <a:pt x="8139304" y="783140"/>
                      <a:pt x="8109127" y="837088"/>
                      <a:pt x="8104657" y="1029000"/>
                    </a:cubicBezTo>
                    <a:cubicBezTo>
                      <a:pt x="8141219" y="1177858"/>
                      <a:pt x="8011943" y="1185926"/>
                      <a:pt x="7908817" y="1224840"/>
                    </a:cubicBezTo>
                    <a:cubicBezTo>
                      <a:pt x="7590997" y="1251493"/>
                      <a:pt x="7379271" y="1274529"/>
                      <a:pt x="7240628" y="1224840"/>
                    </a:cubicBezTo>
                    <a:cubicBezTo>
                      <a:pt x="7015806" y="1200597"/>
                      <a:pt x="6951126" y="1221657"/>
                      <a:pt x="6803053" y="1224840"/>
                    </a:cubicBezTo>
                    <a:cubicBezTo>
                      <a:pt x="6636135" y="1322583"/>
                      <a:pt x="6402193" y="1027730"/>
                      <a:pt x="6057992" y="1224840"/>
                    </a:cubicBezTo>
                    <a:cubicBezTo>
                      <a:pt x="5764203" y="1269025"/>
                      <a:pt x="5791163" y="1184854"/>
                      <a:pt x="5620417" y="1224840"/>
                    </a:cubicBezTo>
                    <a:cubicBezTo>
                      <a:pt x="5512115" y="1236438"/>
                      <a:pt x="5191202" y="1116984"/>
                      <a:pt x="5029099" y="1224840"/>
                    </a:cubicBezTo>
                    <a:cubicBezTo>
                      <a:pt x="4818129" y="1275172"/>
                      <a:pt x="4767092" y="1184466"/>
                      <a:pt x="4668396" y="1224840"/>
                    </a:cubicBezTo>
                    <a:cubicBezTo>
                      <a:pt x="4611403" y="1226376"/>
                      <a:pt x="4314687" y="1311769"/>
                      <a:pt x="4000207" y="1224840"/>
                    </a:cubicBezTo>
                    <a:cubicBezTo>
                      <a:pt x="3658150" y="1252031"/>
                      <a:pt x="3563640" y="1167143"/>
                      <a:pt x="3408889" y="1224840"/>
                    </a:cubicBezTo>
                    <a:cubicBezTo>
                      <a:pt x="3225713" y="1243507"/>
                      <a:pt x="3168641" y="1248456"/>
                      <a:pt x="3048185" y="1224840"/>
                    </a:cubicBezTo>
                    <a:cubicBezTo>
                      <a:pt x="2946490" y="1246358"/>
                      <a:pt x="2681015" y="1238998"/>
                      <a:pt x="2610610" y="1224840"/>
                    </a:cubicBezTo>
                    <a:cubicBezTo>
                      <a:pt x="2419742" y="1333358"/>
                      <a:pt x="2296852" y="1059589"/>
                      <a:pt x="2019292" y="1224840"/>
                    </a:cubicBezTo>
                    <a:cubicBezTo>
                      <a:pt x="1805005" y="1270238"/>
                      <a:pt x="1728220" y="1198928"/>
                      <a:pt x="1581717" y="1224840"/>
                    </a:cubicBezTo>
                    <a:cubicBezTo>
                      <a:pt x="1424899" y="1220367"/>
                      <a:pt x="1275228" y="1165441"/>
                      <a:pt x="1144142" y="1224840"/>
                    </a:cubicBezTo>
                    <a:cubicBezTo>
                      <a:pt x="1130188" y="1146805"/>
                      <a:pt x="579645" y="1331628"/>
                      <a:pt x="221686" y="1224840"/>
                    </a:cubicBezTo>
                    <a:cubicBezTo>
                      <a:pt x="107665" y="1244983"/>
                      <a:pt x="11320" y="1113945"/>
                      <a:pt x="25846" y="1029000"/>
                    </a:cubicBezTo>
                    <a:cubicBezTo>
                      <a:pt x="-1834" y="870069"/>
                      <a:pt x="52896" y="754149"/>
                      <a:pt x="25846" y="637333"/>
                    </a:cubicBezTo>
                    <a:cubicBezTo>
                      <a:pt x="-29131" y="486409"/>
                      <a:pt x="56821" y="372563"/>
                      <a:pt x="25846" y="245666"/>
                    </a:cubicBezTo>
                    <a:close/>
                  </a:path>
                  <a:path w="8148161" h="1272568" stroke="0" extrusionOk="0">
                    <a:moveTo>
                      <a:pt x="14416" y="348536"/>
                    </a:moveTo>
                    <a:cubicBezTo>
                      <a:pt x="-15438" y="259489"/>
                      <a:pt x="94946" y="-204"/>
                      <a:pt x="221686" y="49826"/>
                    </a:cubicBezTo>
                    <a:cubicBezTo>
                      <a:pt x="437330" y="-23336"/>
                      <a:pt x="499622" y="101564"/>
                      <a:pt x="736132" y="49826"/>
                    </a:cubicBezTo>
                    <a:cubicBezTo>
                      <a:pt x="967445" y="52132"/>
                      <a:pt x="1001658" y="84241"/>
                      <a:pt x="1173708" y="49826"/>
                    </a:cubicBezTo>
                    <a:cubicBezTo>
                      <a:pt x="1326213" y="5915"/>
                      <a:pt x="1441968" y="87775"/>
                      <a:pt x="1611283" y="49826"/>
                    </a:cubicBezTo>
                    <a:cubicBezTo>
                      <a:pt x="1810435" y="-3932"/>
                      <a:pt x="2070414" y="90570"/>
                      <a:pt x="2202601" y="49826"/>
                    </a:cubicBezTo>
                    <a:cubicBezTo>
                      <a:pt x="2286843" y="-25668"/>
                      <a:pt x="2747192" y="82946"/>
                      <a:pt x="2947661" y="49826"/>
                    </a:cubicBezTo>
                    <a:cubicBezTo>
                      <a:pt x="3237428" y="-13651"/>
                      <a:pt x="3238056" y="70774"/>
                      <a:pt x="3462107" y="49826"/>
                    </a:cubicBezTo>
                    <a:cubicBezTo>
                      <a:pt x="3695519" y="107516"/>
                      <a:pt x="3881160" y="105464"/>
                      <a:pt x="4053425" y="49826"/>
                    </a:cubicBezTo>
                    <a:cubicBezTo>
                      <a:pt x="4238769" y="39643"/>
                      <a:pt x="4305066" y="56521"/>
                      <a:pt x="4414129" y="49826"/>
                    </a:cubicBezTo>
                    <a:cubicBezTo>
                      <a:pt x="4528338" y="-20806"/>
                      <a:pt x="4670445" y="66662"/>
                      <a:pt x="5005447" y="49826"/>
                    </a:cubicBezTo>
                    <a:cubicBezTo>
                      <a:pt x="5325256" y="25125"/>
                      <a:pt x="5360779" y="80076"/>
                      <a:pt x="5596765" y="49826"/>
                    </a:cubicBezTo>
                    <a:cubicBezTo>
                      <a:pt x="5821619" y="13468"/>
                      <a:pt x="5897518" y="56776"/>
                      <a:pt x="6188082" y="49826"/>
                    </a:cubicBezTo>
                    <a:cubicBezTo>
                      <a:pt x="6413223" y="-37631"/>
                      <a:pt x="6670698" y="211449"/>
                      <a:pt x="6856271" y="49826"/>
                    </a:cubicBezTo>
                    <a:cubicBezTo>
                      <a:pt x="7033941" y="27210"/>
                      <a:pt x="7173128" y="77518"/>
                      <a:pt x="7293847" y="49826"/>
                    </a:cubicBezTo>
                    <a:cubicBezTo>
                      <a:pt x="7460454" y="88352"/>
                      <a:pt x="7736504" y="148196"/>
                      <a:pt x="7908817" y="49826"/>
                    </a:cubicBezTo>
                    <a:cubicBezTo>
                      <a:pt x="8033593" y="16951"/>
                      <a:pt x="8093156" y="148862"/>
                      <a:pt x="8104657" y="245666"/>
                    </a:cubicBezTo>
                    <a:cubicBezTo>
                      <a:pt x="8121441" y="424432"/>
                      <a:pt x="8115729" y="521361"/>
                      <a:pt x="8104657" y="645166"/>
                    </a:cubicBezTo>
                    <a:cubicBezTo>
                      <a:pt x="8203240" y="747799"/>
                      <a:pt x="8103255" y="886834"/>
                      <a:pt x="8104657" y="1029000"/>
                    </a:cubicBezTo>
                    <a:cubicBezTo>
                      <a:pt x="8089410" y="1169400"/>
                      <a:pt x="8000928" y="1236946"/>
                      <a:pt x="7908817" y="1224840"/>
                    </a:cubicBezTo>
                    <a:cubicBezTo>
                      <a:pt x="7691836" y="1272512"/>
                      <a:pt x="7625725" y="1248652"/>
                      <a:pt x="7394371" y="1224840"/>
                    </a:cubicBezTo>
                    <a:cubicBezTo>
                      <a:pt x="7129180" y="1221606"/>
                      <a:pt x="7055304" y="1238594"/>
                      <a:pt x="6956795" y="1224840"/>
                    </a:cubicBezTo>
                    <a:cubicBezTo>
                      <a:pt x="6889902" y="1228258"/>
                      <a:pt x="6667806" y="1152686"/>
                      <a:pt x="6519220" y="1224840"/>
                    </a:cubicBezTo>
                    <a:cubicBezTo>
                      <a:pt x="6311874" y="1324576"/>
                      <a:pt x="6203025" y="1239339"/>
                      <a:pt x="5927902" y="1224840"/>
                    </a:cubicBezTo>
                    <a:cubicBezTo>
                      <a:pt x="5652898" y="1205674"/>
                      <a:pt x="5620654" y="1165375"/>
                      <a:pt x="5413456" y="1224840"/>
                    </a:cubicBezTo>
                    <a:cubicBezTo>
                      <a:pt x="5217840" y="1245175"/>
                      <a:pt x="4946908" y="1249239"/>
                      <a:pt x="4822138" y="1224840"/>
                    </a:cubicBezTo>
                    <a:cubicBezTo>
                      <a:pt x="4628125" y="1221548"/>
                      <a:pt x="4472585" y="1167617"/>
                      <a:pt x="4384563" y="1224840"/>
                    </a:cubicBezTo>
                    <a:cubicBezTo>
                      <a:pt x="4216596" y="1286655"/>
                      <a:pt x="4097634" y="1202096"/>
                      <a:pt x="3870117" y="1224840"/>
                    </a:cubicBezTo>
                    <a:cubicBezTo>
                      <a:pt x="3704073" y="1275263"/>
                      <a:pt x="3445272" y="1150073"/>
                      <a:pt x="3201928" y="1224840"/>
                    </a:cubicBezTo>
                    <a:cubicBezTo>
                      <a:pt x="2996062" y="1204564"/>
                      <a:pt x="2666428" y="1232858"/>
                      <a:pt x="2533738" y="1224840"/>
                    </a:cubicBezTo>
                    <a:cubicBezTo>
                      <a:pt x="2321763" y="1281409"/>
                      <a:pt x="2212653" y="1231749"/>
                      <a:pt x="1942421" y="1224840"/>
                    </a:cubicBezTo>
                    <a:cubicBezTo>
                      <a:pt x="1691794" y="1226100"/>
                      <a:pt x="1691139" y="1222247"/>
                      <a:pt x="1504846" y="1224840"/>
                    </a:cubicBezTo>
                    <a:cubicBezTo>
                      <a:pt x="1334234" y="1220649"/>
                      <a:pt x="1286031" y="1184617"/>
                      <a:pt x="1067270" y="1224840"/>
                    </a:cubicBezTo>
                    <a:cubicBezTo>
                      <a:pt x="874655" y="1219551"/>
                      <a:pt x="604132" y="1294929"/>
                      <a:pt x="221686" y="1224840"/>
                    </a:cubicBezTo>
                    <a:cubicBezTo>
                      <a:pt x="138838" y="1243726"/>
                      <a:pt x="47773" y="1136407"/>
                      <a:pt x="25846" y="1029000"/>
                    </a:cubicBezTo>
                    <a:cubicBezTo>
                      <a:pt x="2453" y="886833"/>
                      <a:pt x="-18174" y="778989"/>
                      <a:pt x="25846" y="653000"/>
                    </a:cubicBezTo>
                    <a:cubicBezTo>
                      <a:pt x="24060" y="526274"/>
                      <a:pt x="454" y="467968"/>
                      <a:pt x="14416" y="348536"/>
                    </a:cubicBezTo>
                    <a:close/>
                  </a:path>
                  <a:path w="8148161" h="1272568" fill="none" stroke="0" extrusionOk="0">
                    <a:moveTo>
                      <a:pt x="25846" y="245666"/>
                    </a:moveTo>
                    <a:cubicBezTo>
                      <a:pt x="-2219" y="122418"/>
                      <a:pt x="126564" y="60876"/>
                      <a:pt x="221686" y="49826"/>
                    </a:cubicBezTo>
                    <a:cubicBezTo>
                      <a:pt x="400744" y="-10582"/>
                      <a:pt x="713846" y="75343"/>
                      <a:pt x="889875" y="49826"/>
                    </a:cubicBezTo>
                    <a:cubicBezTo>
                      <a:pt x="1057041" y="27100"/>
                      <a:pt x="1306601" y="127483"/>
                      <a:pt x="1481193" y="49826"/>
                    </a:cubicBezTo>
                    <a:cubicBezTo>
                      <a:pt x="1619473" y="18002"/>
                      <a:pt x="1882129" y="126738"/>
                      <a:pt x="2149382" y="49826"/>
                    </a:cubicBezTo>
                    <a:cubicBezTo>
                      <a:pt x="2402358" y="21230"/>
                      <a:pt x="2442720" y="84546"/>
                      <a:pt x="2586957" y="49826"/>
                    </a:cubicBezTo>
                    <a:cubicBezTo>
                      <a:pt x="2666590" y="42210"/>
                      <a:pt x="3073102" y="96434"/>
                      <a:pt x="3255146" y="49826"/>
                    </a:cubicBezTo>
                    <a:cubicBezTo>
                      <a:pt x="3465216" y="2878"/>
                      <a:pt x="3474598" y="82097"/>
                      <a:pt x="3692721" y="49826"/>
                    </a:cubicBezTo>
                    <a:cubicBezTo>
                      <a:pt x="3895452" y="23848"/>
                      <a:pt x="4014868" y="56974"/>
                      <a:pt x="4284039" y="49826"/>
                    </a:cubicBezTo>
                    <a:cubicBezTo>
                      <a:pt x="4508564" y="432"/>
                      <a:pt x="4707466" y="69030"/>
                      <a:pt x="4798486" y="49826"/>
                    </a:cubicBezTo>
                    <a:cubicBezTo>
                      <a:pt x="4891751" y="1940"/>
                      <a:pt x="5057247" y="82283"/>
                      <a:pt x="5236061" y="49826"/>
                    </a:cubicBezTo>
                    <a:cubicBezTo>
                      <a:pt x="5394602" y="37456"/>
                      <a:pt x="5569187" y="87810"/>
                      <a:pt x="5827378" y="49826"/>
                    </a:cubicBezTo>
                    <a:cubicBezTo>
                      <a:pt x="6145887" y="68600"/>
                      <a:pt x="6256074" y="68737"/>
                      <a:pt x="6495568" y="49826"/>
                    </a:cubicBezTo>
                    <a:cubicBezTo>
                      <a:pt x="6734872" y="41326"/>
                      <a:pt x="6723857" y="56386"/>
                      <a:pt x="6856271" y="49826"/>
                    </a:cubicBezTo>
                    <a:cubicBezTo>
                      <a:pt x="7034538" y="-5095"/>
                      <a:pt x="7420890" y="171004"/>
                      <a:pt x="7908817" y="49826"/>
                    </a:cubicBezTo>
                    <a:cubicBezTo>
                      <a:pt x="8049944" y="46184"/>
                      <a:pt x="8113203" y="131685"/>
                      <a:pt x="8104657" y="245666"/>
                    </a:cubicBezTo>
                    <a:cubicBezTo>
                      <a:pt x="8090812" y="397374"/>
                      <a:pt x="8055422" y="506644"/>
                      <a:pt x="8104657" y="645166"/>
                    </a:cubicBezTo>
                    <a:cubicBezTo>
                      <a:pt x="8133640" y="807308"/>
                      <a:pt x="8097040" y="862037"/>
                      <a:pt x="8104657" y="1029000"/>
                    </a:cubicBezTo>
                    <a:cubicBezTo>
                      <a:pt x="8109913" y="1156492"/>
                      <a:pt x="8012094" y="1221951"/>
                      <a:pt x="7908817" y="1224840"/>
                    </a:cubicBezTo>
                    <a:cubicBezTo>
                      <a:pt x="7641141" y="1294805"/>
                      <a:pt x="7444461" y="1214259"/>
                      <a:pt x="7240628" y="1224840"/>
                    </a:cubicBezTo>
                    <a:cubicBezTo>
                      <a:pt x="7037652" y="1244753"/>
                      <a:pt x="6945615" y="1208368"/>
                      <a:pt x="6803053" y="1224840"/>
                    </a:cubicBezTo>
                    <a:cubicBezTo>
                      <a:pt x="6749629" y="1251504"/>
                      <a:pt x="6314645" y="1146649"/>
                      <a:pt x="6057992" y="1224840"/>
                    </a:cubicBezTo>
                    <a:cubicBezTo>
                      <a:pt x="5759708" y="1272657"/>
                      <a:pt x="5778263" y="1228422"/>
                      <a:pt x="5620417" y="1224840"/>
                    </a:cubicBezTo>
                    <a:cubicBezTo>
                      <a:pt x="5509389" y="1198098"/>
                      <a:pt x="5220608" y="1127123"/>
                      <a:pt x="5029099" y="1224840"/>
                    </a:cubicBezTo>
                    <a:cubicBezTo>
                      <a:pt x="4836755" y="1279000"/>
                      <a:pt x="4738909" y="1210692"/>
                      <a:pt x="4668396" y="1224840"/>
                    </a:cubicBezTo>
                    <a:cubicBezTo>
                      <a:pt x="4641915" y="1260637"/>
                      <a:pt x="4269381" y="1191689"/>
                      <a:pt x="4000207" y="1224840"/>
                    </a:cubicBezTo>
                    <a:cubicBezTo>
                      <a:pt x="3650776" y="1287155"/>
                      <a:pt x="3594655" y="1189952"/>
                      <a:pt x="3408889" y="1224840"/>
                    </a:cubicBezTo>
                    <a:cubicBezTo>
                      <a:pt x="3233713" y="1285199"/>
                      <a:pt x="3157153" y="1200378"/>
                      <a:pt x="3048185" y="1224840"/>
                    </a:cubicBezTo>
                    <a:cubicBezTo>
                      <a:pt x="2908129" y="1274651"/>
                      <a:pt x="2740619" y="1230752"/>
                      <a:pt x="2610610" y="1224840"/>
                    </a:cubicBezTo>
                    <a:cubicBezTo>
                      <a:pt x="2521073" y="1240857"/>
                      <a:pt x="2258010" y="1123152"/>
                      <a:pt x="2019292" y="1224840"/>
                    </a:cubicBezTo>
                    <a:cubicBezTo>
                      <a:pt x="1804460" y="1290951"/>
                      <a:pt x="1790856" y="1179820"/>
                      <a:pt x="1581717" y="1224840"/>
                    </a:cubicBezTo>
                    <a:cubicBezTo>
                      <a:pt x="1402833" y="1230064"/>
                      <a:pt x="1273511" y="1197004"/>
                      <a:pt x="1144142" y="1224840"/>
                    </a:cubicBezTo>
                    <a:cubicBezTo>
                      <a:pt x="1064160" y="1200765"/>
                      <a:pt x="616470" y="1293341"/>
                      <a:pt x="221686" y="1224840"/>
                    </a:cubicBezTo>
                    <a:cubicBezTo>
                      <a:pt x="118662" y="1175026"/>
                      <a:pt x="32545" y="1146893"/>
                      <a:pt x="25846" y="1029000"/>
                    </a:cubicBezTo>
                    <a:cubicBezTo>
                      <a:pt x="-22936" y="837661"/>
                      <a:pt x="326453" y="711257"/>
                      <a:pt x="288736" y="545893"/>
                    </a:cubicBezTo>
                    <a:cubicBezTo>
                      <a:pt x="203242" y="372983"/>
                      <a:pt x="37655" y="350388"/>
                      <a:pt x="25846" y="245666"/>
                    </a:cubicBezTo>
                    <a:close/>
                  </a:path>
                  <a:path w="8148161" h="1272568" fill="none" stroke="0" extrusionOk="0">
                    <a:moveTo>
                      <a:pt x="25846" y="245666"/>
                    </a:moveTo>
                    <a:cubicBezTo>
                      <a:pt x="-1639" y="147862"/>
                      <a:pt x="117270" y="11108"/>
                      <a:pt x="221686" y="49826"/>
                    </a:cubicBezTo>
                    <a:cubicBezTo>
                      <a:pt x="367402" y="35320"/>
                      <a:pt x="695179" y="64279"/>
                      <a:pt x="889875" y="49826"/>
                    </a:cubicBezTo>
                    <a:cubicBezTo>
                      <a:pt x="1092493" y="-21157"/>
                      <a:pt x="1272039" y="121796"/>
                      <a:pt x="1481193" y="49826"/>
                    </a:cubicBezTo>
                    <a:cubicBezTo>
                      <a:pt x="1608183" y="60291"/>
                      <a:pt x="1920166" y="98837"/>
                      <a:pt x="2149382" y="49826"/>
                    </a:cubicBezTo>
                    <a:cubicBezTo>
                      <a:pt x="2394511" y="33990"/>
                      <a:pt x="2460462" y="63187"/>
                      <a:pt x="2586957" y="49826"/>
                    </a:cubicBezTo>
                    <a:cubicBezTo>
                      <a:pt x="2675597" y="-36627"/>
                      <a:pt x="3093819" y="82490"/>
                      <a:pt x="3255146" y="49826"/>
                    </a:cubicBezTo>
                    <a:cubicBezTo>
                      <a:pt x="3489839" y="8129"/>
                      <a:pt x="3477051" y="77237"/>
                      <a:pt x="3692721" y="49826"/>
                    </a:cubicBezTo>
                    <a:cubicBezTo>
                      <a:pt x="3900989" y="13086"/>
                      <a:pt x="4018143" y="114430"/>
                      <a:pt x="4284039" y="49826"/>
                    </a:cubicBezTo>
                    <a:cubicBezTo>
                      <a:pt x="4532973" y="46122"/>
                      <a:pt x="4700945" y="83859"/>
                      <a:pt x="4798486" y="49826"/>
                    </a:cubicBezTo>
                    <a:cubicBezTo>
                      <a:pt x="4955719" y="63126"/>
                      <a:pt x="5061530" y="122285"/>
                      <a:pt x="5236061" y="49826"/>
                    </a:cubicBezTo>
                    <a:cubicBezTo>
                      <a:pt x="5384877" y="53782"/>
                      <a:pt x="5534408" y="82534"/>
                      <a:pt x="5827378" y="49826"/>
                    </a:cubicBezTo>
                    <a:cubicBezTo>
                      <a:pt x="6103881" y="56434"/>
                      <a:pt x="6265351" y="95197"/>
                      <a:pt x="6495568" y="49826"/>
                    </a:cubicBezTo>
                    <a:cubicBezTo>
                      <a:pt x="6740082" y="47144"/>
                      <a:pt x="6721883" y="53943"/>
                      <a:pt x="6856271" y="49826"/>
                    </a:cubicBezTo>
                    <a:cubicBezTo>
                      <a:pt x="7128360" y="-46623"/>
                      <a:pt x="7345260" y="143982"/>
                      <a:pt x="7908817" y="49826"/>
                    </a:cubicBezTo>
                    <a:cubicBezTo>
                      <a:pt x="8056693" y="78667"/>
                      <a:pt x="8093634" y="167827"/>
                      <a:pt x="8104657" y="245666"/>
                    </a:cubicBezTo>
                    <a:cubicBezTo>
                      <a:pt x="8103220" y="401932"/>
                      <a:pt x="8076823" y="477218"/>
                      <a:pt x="8104657" y="645166"/>
                    </a:cubicBezTo>
                    <a:cubicBezTo>
                      <a:pt x="8138676" y="803118"/>
                      <a:pt x="8100889" y="850227"/>
                      <a:pt x="8104657" y="1029000"/>
                    </a:cubicBezTo>
                    <a:cubicBezTo>
                      <a:pt x="8114623" y="1153909"/>
                      <a:pt x="8009224" y="1165353"/>
                      <a:pt x="7908817" y="1224840"/>
                    </a:cubicBezTo>
                    <a:cubicBezTo>
                      <a:pt x="7625061" y="1232813"/>
                      <a:pt x="7420011" y="1259251"/>
                      <a:pt x="7240628" y="1224840"/>
                    </a:cubicBezTo>
                    <a:cubicBezTo>
                      <a:pt x="7017376" y="1236711"/>
                      <a:pt x="6964229" y="1207396"/>
                      <a:pt x="6803053" y="1224840"/>
                    </a:cubicBezTo>
                    <a:cubicBezTo>
                      <a:pt x="6694961" y="1313687"/>
                      <a:pt x="6305361" y="1083439"/>
                      <a:pt x="6057992" y="1224840"/>
                    </a:cubicBezTo>
                    <a:cubicBezTo>
                      <a:pt x="5768104" y="1255518"/>
                      <a:pt x="5793649" y="1205332"/>
                      <a:pt x="5620417" y="1224840"/>
                    </a:cubicBezTo>
                    <a:cubicBezTo>
                      <a:pt x="5504163" y="1219788"/>
                      <a:pt x="5181000" y="1089571"/>
                      <a:pt x="5029099" y="1224840"/>
                    </a:cubicBezTo>
                    <a:cubicBezTo>
                      <a:pt x="4808480" y="1281108"/>
                      <a:pt x="4746552" y="1232930"/>
                      <a:pt x="4668396" y="1224840"/>
                    </a:cubicBezTo>
                    <a:cubicBezTo>
                      <a:pt x="4587471" y="1221984"/>
                      <a:pt x="4282624" y="1232274"/>
                      <a:pt x="4000207" y="1224840"/>
                    </a:cubicBezTo>
                    <a:cubicBezTo>
                      <a:pt x="3635721" y="1269457"/>
                      <a:pt x="3578347" y="1171115"/>
                      <a:pt x="3408889" y="1224840"/>
                    </a:cubicBezTo>
                    <a:cubicBezTo>
                      <a:pt x="3230448" y="1262524"/>
                      <a:pt x="3160585" y="1226191"/>
                      <a:pt x="3048185" y="1224840"/>
                    </a:cubicBezTo>
                    <a:cubicBezTo>
                      <a:pt x="2940649" y="1247657"/>
                      <a:pt x="2719000" y="1233204"/>
                      <a:pt x="2610610" y="1224840"/>
                    </a:cubicBezTo>
                    <a:cubicBezTo>
                      <a:pt x="2550837" y="1275467"/>
                      <a:pt x="2302386" y="1134005"/>
                      <a:pt x="2019292" y="1224840"/>
                    </a:cubicBezTo>
                    <a:cubicBezTo>
                      <a:pt x="1802927" y="1281495"/>
                      <a:pt x="1771034" y="1188489"/>
                      <a:pt x="1581717" y="1224840"/>
                    </a:cubicBezTo>
                    <a:cubicBezTo>
                      <a:pt x="1410847" y="1231266"/>
                      <a:pt x="1264901" y="1178355"/>
                      <a:pt x="1144142" y="1224840"/>
                    </a:cubicBezTo>
                    <a:cubicBezTo>
                      <a:pt x="1057113" y="1222389"/>
                      <a:pt x="567260" y="1289013"/>
                      <a:pt x="221686" y="1224840"/>
                    </a:cubicBezTo>
                    <a:cubicBezTo>
                      <a:pt x="117339" y="1224144"/>
                      <a:pt x="230896" y="1247700"/>
                      <a:pt x="220156" y="1143300"/>
                    </a:cubicBezTo>
                    <a:cubicBezTo>
                      <a:pt x="189280" y="987405"/>
                      <a:pt x="72160" y="791592"/>
                      <a:pt x="25846" y="637333"/>
                    </a:cubicBezTo>
                    <a:cubicBezTo>
                      <a:pt x="-24657" y="477722"/>
                      <a:pt x="41271" y="382985"/>
                      <a:pt x="25846" y="245666"/>
                    </a:cubicBezTo>
                    <a:close/>
                  </a:path>
                </a:pathLst>
              </a:custGeom>
              <a:solidFill>
                <a:srgbClr val="FFFFFF"/>
              </a:solidFill>
              <a:ln w="12700">
                <a:noFill/>
                <a:extLst>
                  <a:ext uri="{C807C97D-BFC1-408E-A445-0C87EB9F89A2}">
                    <ask:lineSketchStyleProps xmlns="" xmlns:ask="http://schemas.microsoft.com/office/drawing/2018/sketchyshapes" sd="974754452">
                      <a:custGeom>
                        <a:avLst/>
                        <a:gdLst>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5846 w 8148161"/>
                          <a:gd name="connsiteY34" fmla="*/ 637333 h 1272568"/>
                          <a:gd name="connsiteX35" fmla="*/ 25846 w 8148161"/>
                          <a:gd name="connsiteY35" fmla="*/ 245666 h 1272568"/>
                          <a:gd name="connsiteX0" fmla="*/ 14416 w 8148161"/>
                          <a:gd name="connsiteY0" fmla="*/ 348536 h 1272568"/>
                          <a:gd name="connsiteX1" fmla="*/ 221686 w 8148161"/>
                          <a:gd name="connsiteY1" fmla="*/ 49826 h 1272568"/>
                          <a:gd name="connsiteX2" fmla="*/ 736132 w 8148161"/>
                          <a:gd name="connsiteY2" fmla="*/ 49826 h 1272568"/>
                          <a:gd name="connsiteX3" fmla="*/ 1173708 w 8148161"/>
                          <a:gd name="connsiteY3" fmla="*/ 49826 h 1272568"/>
                          <a:gd name="connsiteX4" fmla="*/ 1611283 w 8148161"/>
                          <a:gd name="connsiteY4" fmla="*/ 49826 h 1272568"/>
                          <a:gd name="connsiteX5" fmla="*/ 2202601 w 8148161"/>
                          <a:gd name="connsiteY5" fmla="*/ 49826 h 1272568"/>
                          <a:gd name="connsiteX6" fmla="*/ 2947661 w 8148161"/>
                          <a:gd name="connsiteY6" fmla="*/ 49826 h 1272568"/>
                          <a:gd name="connsiteX7" fmla="*/ 3462107 w 8148161"/>
                          <a:gd name="connsiteY7" fmla="*/ 49826 h 1272568"/>
                          <a:gd name="connsiteX8" fmla="*/ 4053425 w 8148161"/>
                          <a:gd name="connsiteY8" fmla="*/ 49826 h 1272568"/>
                          <a:gd name="connsiteX9" fmla="*/ 4414129 w 8148161"/>
                          <a:gd name="connsiteY9" fmla="*/ 49826 h 1272568"/>
                          <a:gd name="connsiteX10" fmla="*/ 5005447 w 8148161"/>
                          <a:gd name="connsiteY10" fmla="*/ 49826 h 1272568"/>
                          <a:gd name="connsiteX11" fmla="*/ 5596765 w 8148161"/>
                          <a:gd name="connsiteY11" fmla="*/ 49826 h 1272568"/>
                          <a:gd name="connsiteX12" fmla="*/ 6188082 w 8148161"/>
                          <a:gd name="connsiteY12" fmla="*/ 49826 h 1272568"/>
                          <a:gd name="connsiteX13" fmla="*/ 6856271 w 8148161"/>
                          <a:gd name="connsiteY13" fmla="*/ 49826 h 1272568"/>
                          <a:gd name="connsiteX14" fmla="*/ 7293847 w 8148161"/>
                          <a:gd name="connsiteY14" fmla="*/ 49826 h 1272568"/>
                          <a:gd name="connsiteX15" fmla="*/ 7908817 w 8148161"/>
                          <a:gd name="connsiteY15" fmla="*/ 49826 h 1272568"/>
                          <a:gd name="connsiteX16" fmla="*/ 8104657 w 8148161"/>
                          <a:gd name="connsiteY16" fmla="*/ 245666 h 1272568"/>
                          <a:gd name="connsiteX17" fmla="*/ 8104657 w 8148161"/>
                          <a:gd name="connsiteY17" fmla="*/ 645166 h 1272568"/>
                          <a:gd name="connsiteX18" fmla="*/ 8104657 w 8148161"/>
                          <a:gd name="connsiteY18" fmla="*/ 1029000 h 1272568"/>
                          <a:gd name="connsiteX19" fmla="*/ 7908817 w 8148161"/>
                          <a:gd name="connsiteY19" fmla="*/ 1224840 h 1272568"/>
                          <a:gd name="connsiteX20" fmla="*/ 7394371 w 8148161"/>
                          <a:gd name="connsiteY20" fmla="*/ 1224840 h 1272568"/>
                          <a:gd name="connsiteX21" fmla="*/ 6956795 w 8148161"/>
                          <a:gd name="connsiteY21" fmla="*/ 1224840 h 1272568"/>
                          <a:gd name="connsiteX22" fmla="*/ 6519220 w 8148161"/>
                          <a:gd name="connsiteY22" fmla="*/ 1224840 h 1272568"/>
                          <a:gd name="connsiteX23" fmla="*/ 5927902 w 8148161"/>
                          <a:gd name="connsiteY23" fmla="*/ 1224840 h 1272568"/>
                          <a:gd name="connsiteX24" fmla="*/ 5413456 w 8148161"/>
                          <a:gd name="connsiteY24" fmla="*/ 1224840 h 1272568"/>
                          <a:gd name="connsiteX25" fmla="*/ 4822138 w 8148161"/>
                          <a:gd name="connsiteY25" fmla="*/ 1224840 h 1272568"/>
                          <a:gd name="connsiteX26" fmla="*/ 4384563 w 8148161"/>
                          <a:gd name="connsiteY26" fmla="*/ 1224840 h 1272568"/>
                          <a:gd name="connsiteX27" fmla="*/ 3870117 w 8148161"/>
                          <a:gd name="connsiteY27" fmla="*/ 1224840 h 1272568"/>
                          <a:gd name="connsiteX28" fmla="*/ 3201928 w 8148161"/>
                          <a:gd name="connsiteY28" fmla="*/ 1224840 h 1272568"/>
                          <a:gd name="connsiteX29" fmla="*/ 2533738 w 8148161"/>
                          <a:gd name="connsiteY29" fmla="*/ 1224840 h 1272568"/>
                          <a:gd name="connsiteX30" fmla="*/ 1942421 w 8148161"/>
                          <a:gd name="connsiteY30" fmla="*/ 1224840 h 1272568"/>
                          <a:gd name="connsiteX31" fmla="*/ 1504846 w 8148161"/>
                          <a:gd name="connsiteY31" fmla="*/ 1224840 h 1272568"/>
                          <a:gd name="connsiteX32" fmla="*/ 1067270 w 8148161"/>
                          <a:gd name="connsiteY32" fmla="*/ 1224840 h 1272568"/>
                          <a:gd name="connsiteX33" fmla="*/ 221686 w 8148161"/>
                          <a:gd name="connsiteY33" fmla="*/ 1224840 h 1272568"/>
                          <a:gd name="connsiteX34" fmla="*/ 25846 w 8148161"/>
                          <a:gd name="connsiteY34" fmla="*/ 1029000 h 1272568"/>
                          <a:gd name="connsiteX35" fmla="*/ 25846 w 8148161"/>
                          <a:gd name="connsiteY35" fmla="*/ 653000 h 1272568"/>
                          <a:gd name="connsiteX36" fmla="*/ 14416 w 8148161"/>
                          <a:gd name="connsiteY36" fmla="*/ 34853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88736 w 8148161"/>
                          <a:gd name="connsiteY34" fmla="*/ 545893 h 1272568"/>
                          <a:gd name="connsiteX35" fmla="*/ 25846 w 8148161"/>
                          <a:gd name="connsiteY35" fmla="*/ 24566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20156 w 8148161"/>
                          <a:gd name="connsiteY33" fmla="*/ 1143300 h 1272568"/>
                          <a:gd name="connsiteX34" fmla="*/ 25846 w 8148161"/>
                          <a:gd name="connsiteY34" fmla="*/ 637333 h 1272568"/>
                          <a:gd name="connsiteX35" fmla="*/ 25846 w 8148161"/>
                          <a:gd name="connsiteY35" fmla="*/ 245666 h 127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148161" h="1272568" fill="none" extrusionOk="0">
                            <a:moveTo>
                              <a:pt x="25846" y="245666"/>
                            </a:moveTo>
                            <a:cubicBezTo>
                              <a:pt x="22115" y="113755"/>
                              <a:pt x="150176" y="47717"/>
                              <a:pt x="221686" y="49826"/>
                            </a:cubicBezTo>
                            <a:cubicBezTo>
                              <a:pt x="358448" y="-32152"/>
                              <a:pt x="671500" y="100580"/>
                              <a:pt x="889875" y="49826"/>
                            </a:cubicBezTo>
                            <a:cubicBezTo>
                              <a:pt x="1068752" y="-49839"/>
                              <a:pt x="1275533" y="16016"/>
                              <a:pt x="1481193" y="49826"/>
                            </a:cubicBezTo>
                            <a:cubicBezTo>
                              <a:pt x="1674167" y="97247"/>
                              <a:pt x="1887529" y="166408"/>
                              <a:pt x="2149382" y="49826"/>
                            </a:cubicBezTo>
                            <a:cubicBezTo>
                              <a:pt x="2419772" y="47652"/>
                              <a:pt x="2487474" y="52872"/>
                              <a:pt x="2586957" y="49826"/>
                            </a:cubicBezTo>
                            <a:cubicBezTo>
                              <a:pt x="2631541" y="-98288"/>
                              <a:pt x="3033949" y="28159"/>
                              <a:pt x="3255146" y="49826"/>
                            </a:cubicBezTo>
                            <a:cubicBezTo>
                              <a:pt x="3492101" y="11237"/>
                              <a:pt x="3465890" y="44365"/>
                              <a:pt x="3692721" y="49826"/>
                            </a:cubicBezTo>
                            <a:cubicBezTo>
                              <a:pt x="3877209" y="-29976"/>
                              <a:pt x="3997833" y="125617"/>
                              <a:pt x="4284039" y="49826"/>
                            </a:cubicBezTo>
                            <a:cubicBezTo>
                              <a:pt x="4538665" y="87298"/>
                              <a:pt x="4740658" y="47673"/>
                              <a:pt x="4798486" y="49826"/>
                            </a:cubicBezTo>
                            <a:cubicBezTo>
                              <a:pt x="4948285" y="61766"/>
                              <a:pt x="5080139" y="170703"/>
                              <a:pt x="5236061" y="49826"/>
                            </a:cubicBezTo>
                            <a:cubicBezTo>
                              <a:pt x="5397042" y="59689"/>
                              <a:pt x="5483087" y="75409"/>
                              <a:pt x="5827378" y="49826"/>
                            </a:cubicBezTo>
                            <a:cubicBezTo>
                              <a:pt x="6070405" y="45516"/>
                              <a:pt x="6211601" y="97226"/>
                              <a:pt x="6495568" y="49826"/>
                            </a:cubicBezTo>
                            <a:cubicBezTo>
                              <a:pt x="6743895" y="42839"/>
                              <a:pt x="6718543" y="49430"/>
                              <a:pt x="6856271" y="49826"/>
                            </a:cubicBezTo>
                            <a:cubicBezTo>
                              <a:pt x="7093400" y="-81051"/>
                              <a:pt x="7188833" y="154856"/>
                              <a:pt x="7908817" y="49826"/>
                            </a:cubicBezTo>
                            <a:cubicBezTo>
                              <a:pt x="8073807" y="108184"/>
                              <a:pt x="8084079" y="186861"/>
                              <a:pt x="8104657" y="245666"/>
                            </a:cubicBezTo>
                            <a:cubicBezTo>
                              <a:pt x="8144428" y="413604"/>
                              <a:pt x="8103580" y="454844"/>
                              <a:pt x="8104657" y="645166"/>
                            </a:cubicBezTo>
                            <a:cubicBezTo>
                              <a:pt x="8138272" y="771012"/>
                              <a:pt x="8110393" y="835362"/>
                              <a:pt x="8104657" y="1029000"/>
                            </a:cubicBezTo>
                            <a:cubicBezTo>
                              <a:pt x="8155832" y="1196050"/>
                              <a:pt x="8007147" y="1156944"/>
                              <a:pt x="7908817" y="1224840"/>
                            </a:cubicBezTo>
                            <a:cubicBezTo>
                              <a:pt x="7588237" y="1247321"/>
                              <a:pt x="7350151" y="1301865"/>
                              <a:pt x="7240628" y="1224840"/>
                            </a:cubicBezTo>
                            <a:cubicBezTo>
                              <a:pt x="7009093" y="1191234"/>
                              <a:pt x="6955265" y="1222747"/>
                              <a:pt x="6803053" y="1224840"/>
                            </a:cubicBezTo>
                            <a:cubicBezTo>
                              <a:pt x="6609794" y="1388402"/>
                              <a:pt x="6426033" y="946085"/>
                              <a:pt x="6057992" y="1224840"/>
                            </a:cubicBezTo>
                            <a:cubicBezTo>
                              <a:pt x="5771047" y="1263809"/>
                              <a:pt x="5798360" y="1173402"/>
                              <a:pt x="5620417" y="1224840"/>
                            </a:cubicBezTo>
                            <a:cubicBezTo>
                              <a:pt x="5532500" y="1237666"/>
                              <a:pt x="5185040" y="1105386"/>
                              <a:pt x="5029099" y="1224840"/>
                            </a:cubicBezTo>
                            <a:cubicBezTo>
                              <a:pt x="4798270" y="1271715"/>
                              <a:pt x="4777967" y="1157209"/>
                              <a:pt x="4668396" y="1224840"/>
                            </a:cubicBezTo>
                            <a:cubicBezTo>
                              <a:pt x="4678956" y="1218340"/>
                              <a:pt x="4310818" y="1356654"/>
                              <a:pt x="4000207" y="1224840"/>
                            </a:cubicBezTo>
                            <a:cubicBezTo>
                              <a:pt x="3641214" y="1232270"/>
                              <a:pt x="3547040" y="1150836"/>
                              <a:pt x="3408889" y="1224840"/>
                            </a:cubicBezTo>
                            <a:cubicBezTo>
                              <a:pt x="3224300" y="1239651"/>
                              <a:pt x="3168432" y="1251049"/>
                              <a:pt x="3048185" y="1224840"/>
                            </a:cubicBezTo>
                            <a:cubicBezTo>
                              <a:pt x="2964918" y="1254255"/>
                              <a:pt x="2679402" y="1240499"/>
                              <a:pt x="2610610" y="1224840"/>
                            </a:cubicBezTo>
                            <a:cubicBezTo>
                              <a:pt x="2393991" y="1360791"/>
                              <a:pt x="2338558" y="1001782"/>
                              <a:pt x="2019292" y="1224840"/>
                            </a:cubicBezTo>
                            <a:cubicBezTo>
                              <a:pt x="1799825" y="1251786"/>
                              <a:pt x="1700131" y="1204600"/>
                              <a:pt x="1581717" y="1224840"/>
                            </a:cubicBezTo>
                            <a:cubicBezTo>
                              <a:pt x="1432228" y="1200867"/>
                              <a:pt x="1283750" y="1146686"/>
                              <a:pt x="1144142" y="1224840"/>
                            </a:cubicBezTo>
                            <a:cubicBezTo>
                              <a:pt x="1180392" y="1100353"/>
                              <a:pt x="584554" y="1355760"/>
                              <a:pt x="221686" y="1224840"/>
                            </a:cubicBezTo>
                            <a:cubicBezTo>
                              <a:pt x="99225" y="1262059"/>
                              <a:pt x="-11508" y="1102138"/>
                              <a:pt x="25846" y="1029000"/>
                            </a:cubicBezTo>
                            <a:cubicBezTo>
                              <a:pt x="-13952" y="870933"/>
                              <a:pt x="46998" y="723530"/>
                              <a:pt x="25846" y="637333"/>
                            </a:cubicBezTo>
                            <a:cubicBezTo>
                              <a:pt x="-45166" y="493695"/>
                              <a:pt x="80378" y="347498"/>
                              <a:pt x="25846" y="245666"/>
                            </a:cubicBezTo>
                            <a:close/>
                          </a:path>
                          <a:path w="8148161" h="1272568" stroke="0" extrusionOk="0">
                            <a:moveTo>
                              <a:pt x="14416" y="348536"/>
                            </a:moveTo>
                            <a:cubicBezTo>
                              <a:pt x="-49402" y="275907"/>
                              <a:pt x="90878" y="-8392"/>
                              <a:pt x="221686" y="49826"/>
                            </a:cubicBezTo>
                            <a:cubicBezTo>
                              <a:pt x="451434" y="-32669"/>
                              <a:pt x="507092" y="135429"/>
                              <a:pt x="736132" y="49826"/>
                            </a:cubicBezTo>
                            <a:cubicBezTo>
                              <a:pt x="958953" y="55762"/>
                              <a:pt x="992888" y="84602"/>
                              <a:pt x="1173708" y="49826"/>
                            </a:cubicBezTo>
                            <a:cubicBezTo>
                              <a:pt x="1324703" y="-26875"/>
                              <a:pt x="1475759" y="113601"/>
                              <a:pt x="1611283" y="49826"/>
                            </a:cubicBezTo>
                            <a:cubicBezTo>
                              <a:pt x="1808542" y="-21349"/>
                              <a:pt x="2067707" y="98808"/>
                              <a:pt x="2202601" y="49826"/>
                            </a:cubicBezTo>
                            <a:cubicBezTo>
                              <a:pt x="2255122" y="-69489"/>
                              <a:pt x="2787574" y="68327"/>
                              <a:pt x="2947661" y="49826"/>
                            </a:cubicBezTo>
                            <a:cubicBezTo>
                              <a:pt x="3230903" y="-10255"/>
                              <a:pt x="3232019" y="74058"/>
                              <a:pt x="3462107" y="49826"/>
                            </a:cubicBezTo>
                            <a:cubicBezTo>
                              <a:pt x="3706238" y="131828"/>
                              <a:pt x="3922718" y="135623"/>
                              <a:pt x="4053425" y="49826"/>
                            </a:cubicBezTo>
                            <a:cubicBezTo>
                              <a:pt x="4234564" y="43193"/>
                              <a:pt x="4290278" y="46583"/>
                              <a:pt x="4414129" y="49826"/>
                            </a:cubicBezTo>
                            <a:cubicBezTo>
                              <a:pt x="4535967" y="-27914"/>
                              <a:pt x="4628537" y="47245"/>
                              <a:pt x="5005447" y="49826"/>
                            </a:cubicBezTo>
                            <a:cubicBezTo>
                              <a:pt x="5333041" y="28562"/>
                              <a:pt x="5355108" y="68408"/>
                              <a:pt x="5596765" y="49826"/>
                            </a:cubicBezTo>
                            <a:cubicBezTo>
                              <a:pt x="5822273" y="17127"/>
                              <a:pt x="5890910" y="45557"/>
                              <a:pt x="6188082" y="49826"/>
                            </a:cubicBezTo>
                            <a:cubicBezTo>
                              <a:pt x="6372977" y="-70624"/>
                              <a:pt x="6675534" y="278806"/>
                              <a:pt x="6856271" y="49826"/>
                            </a:cubicBezTo>
                            <a:cubicBezTo>
                              <a:pt x="7025863" y="56702"/>
                              <a:pt x="7204003" y="92692"/>
                              <a:pt x="7293847" y="49826"/>
                            </a:cubicBezTo>
                            <a:cubicBezTo>
                              <a:pt x="7458354" y="100845"/>
                              <a:pt x="7730128" y="152573"/>
                              <a:pt x="7908817" y="49826"/>
                            </a:cubicBezTo>
                            <a:cubicBezTo>
                              <a:pt x="8040938" y="-11093"/>
                              <a:pt x="8090120" y="149507"/>
                              <a:pt x="8104657" y="245666"/>
                            </a:cubicBezTo>
                            <a:cubicBezTo>
                              <a:pt x="8111601" y="430841"/>
                              <a:pt x="8132696" y="505632"/>
                              <a:pt x="8104657" y="645166"/>
                            </a:cubicBezTo>
                            <a:cubicBezTo>
                              <a:pt x="8213385" y="749640"/>
                              <a:pt x="8104421" y="902048"/>
                              <a:pt x="8104657" y="1029000"/>
                            </a:cubicBezTo>
                            <a:cubicBezTo>
                              <a:pt x="8089446" y="1173356"/>
                              <a:pt x="7998268" y="1239057"/>
                              <a:pt x="7908817" y="1224840"/>
                            </a:cubicBezTo>
                            <a:cubicBezTo>
                              <a:pt x="7679909" y="1288309"/>
                              <a:pt x="7619040" y="1259975"/>
                              <a:pt x="7394371" y="1224840"/>
                            </a:cubicBezTo>
                            <a:cubicBezTo>
                              <a:pt x="7124868" y="1219990"/>
                              <a:pt x="7053075" y="1255431"/>
                              <a:pt x="6956795" y="1224840"/>
                            </a:cubicBezTo>
                            <a:cubicBezTo>
                              <a:pt x="6926785" y="1224351"/>
                              <a:pt x="6631119" y="1131380"/>
                              <a:pt x="6519220" y="1224840"/>
                            </a:cubicBezTo>
                            <a:cubicBezTo>
                              <a:pt x="6311743" y="1362818"/>
                              <a:pt x="6224624" y="1252142"/>
                              <a:pt x="5927902" y="1224840"/>
                            </a:cubicBezTo>
                            <a:cubicBezTo>
                              <a:pt x="5647748" y="1201780"/>
                              <a:pt x="5626841" y="1165626"/>
                              <a:pt x="5413456" y="1224840"/>
                            </a:cubicBezTo>
                            <a:cubicBezTo>
                              <a:pt x="5215108" y="1240202"/>
                              <a:pt x="4933880" y="1266836"/>
                              <a:pt x="4822138" y="1224840"/>
                            </a:cubicBezTo>
                            <a:cubicBezTo>
                              <a:pt x="4620335" y="1211865"/>
                              <a:pt x="4463114" y="1162183"/>
                              <a:pt x="4384563" y="1224840"/>
                            </a:cubicBezTo>
                            <a:cubicBezTo>
                              <a:pt x="4199343" y="1300997"/>
                              <a:pt x="4060825" y="1206419"/>
                              <a:pt x="3870117" y="1224840"/>
                            </a:cubicBezTo>
                            <a:cubicBezTo>
                              <a:pt x="3748692" y="1287999"/>
                              <a:pt x="3446956" y="1144693"/>
                              <a:pt x="3201928" y="1224840"/>
                            </a:cubicBezTo>
                            <a:cubicBezTo>
                              <a:pt x="3000264" y="1194997"/>
                              <a:pt x="2651550" y="1236377"/>
                              <a:pt x="2533738" y="1224840"/>
                            </a:cubicBezTo>
                            <a:cubicBezTo>
                              <a:pt x="2320904" y="1291781"/>
                              <a:pt x="2230388" y="1240566"/>
                              <a:pt x="1942421" y="1224840"/>
                            </a:cubicBezTo>
                            <a:cubicBezTo>
                              <a:pt x="1692178" y="1225748"/>
                              <a:pt x="1690464" y="1222708"/>
                              <a:pt x="1504846" y="1224840"/>
                            </a:cubicBezTo>
                            <a:cubicBezTo>
                              <a:pt x="1350202" y="1213472"/>
                              <a:pt x="1290684" y="1168840"/>
                              <a:pt x="1067270" y="1224840"/>
                            </a:cubicBezTo>
                            <a:cubicBezTo>
                              <a:pt x="908704" y="1172024"/>
                              <a:pt x="593965" y="1337977"/>
                              <a:pt x="221686" y="1224840"/>
                            </a:cubicBezTo>
                            <a:cubicBezTo>
                              <a:pt x="152556" y="1251969"/>
                              <a:pt x="44885" y="1113059"/>
                              <a:pt x="25846" y="1029000"/>
                            </a:cubicBezTo>
                            <a:cubicBezTo>
                              <a:pt x="-942" y="874326"/>
                              <a:pt x="-31388" y="782608"/>
                              <a:pt x="25846" y="653000"/>
                            </a:cubicBezTo>
                            <a:cubicBezTo>
                              <a:pt x="24114" y="520275"/>
                              <a:pt x="-14532" y="460366"/>
                              <a:pt x="14416" y="348536"/>
                            </a:cubicBezTo>
                            <a:close/>
                          </a:path>
                          <a:path w="8148161" h="1272568" fill="none" stroke="0" extrusionOk="0">
                            <a:moveTo>
                              <a:pt x="25846" y="245666"/>
                            </a:moveTo>
                            <a:cubicBezTo>
                              <a:pt x="-2279" y="116008"/>
                              <a:pt x="135411" y="79368"/>
                              <a:pt x="221686" y="49826"/>
                            </a:cubicBezTo>
                            <a:cubicBezTo>
                              <a:pt x="415185" y="-58776"/>
                              <a:pt x="710301" y="86072"/>
                              <a:pt x="889875" y="49826"/>
                            </a:cubicBezTo>
                            <a:cubicBezTo>
                              <a:pt x="1056078" y="49699"/>
                              <a:pt x="1354251" y="107152"/>
                              <a:pt x="1481193" y="49826"/>
                            </a:cubicBezTo>
                            <a:cubicBezTo>
                              <a:pt x="1622963" y="70698"/>
                              <a:pt x="1863766" y="170367"/>
                              <a:pt x="2149382" y="49826"/>
                            </a:cubicBezTo>
                            <a:cubicBezTo>
                              <a:pt x="2419522" y="12034"/>
                              <a:pt x="2436969" y="100568"/>
                              <a:pt x="2586957" y="49826"/>
                            </a:cubicBezTo>
                            <a:cubicBezTo>
                              <a:pt x="2648116" y="49564"/>
                              <a:pt x="3040885" y="69913"/>
                              <a:pt x="3255146" y="49826"/>
                            </a:cubicBezTo>
                            <a:cubicBezTo>
                              <a:pt x="3470361" y="25726"/>
                              <a:pt x="3464443" y="63697"/>
                              <a:pt x="3692721" y="49826"/>
                            </a:cubicBezTo>
                            <a:cubicBezTo>
                              <a:pt x="3889626" y="27764"/>
                              <a:pt x="4003939" y="54626"/>
                              <a:pt x="4284039" y="49826"/>
                            </a:cubicBezTo>
                            <a:cubicBezTo>
                              <a:pt x="4507262" y="-1133"/>
                              <a:pt x="4716649" y="59725"/>
                              <a:pt x="4798486" y="49826"/>
                            </a:cubicBezTo>
                            <a:cubicBezTo>
                              <a:pt x="4875306" y="-11737"/>
                              <a:pt x="5064195" y="46997"/>
                              <a:pt x="5236061" y="49826"/>
                            </a:cubicBezTo>
                            <a:cubicBezTo>
                              <a:pt x="5445501" y="29223"/>
                              <a:pt x="5603133" y="111076"/>
                              <a:pt x="5827378" y="49826"/>
                            </a:cubicBezTo>
                            <a:cubicBezTo>
                              <a:pt x="6174395" y="78638"/>
                              <a:pt x="6242113" y="90561"/>
                              <a:pt x="6495568" y="49826"/>
                            </a:cubicBezTo>
                            <a:cubicBezTo>
                              <a:pt x="6734106" y="38909"/>
                              <a:pt x="6727657" y="56334"/>
                              <a:pt x="6856271" y="49826"/>
                            </a:cubicBezTo>
                            <a:cubicBezTo>
                              <a:pt x="7001442" y="-29005"/>
                              <a:pt x="7367826" y="222778"/>
                              <a:pt x="7908817" y="49826"/>
                            </a:cubicBezTo>
                            <a:cubicBezTo>
                              <a:pt x="8048031" y="29179"/>
                              <a:pt x="8105337" y="135415"/>
                              <a:pt x="8104657" y="245666"/>
                            </a:cubicBezTo>
                            <a:cubicBezTo>
                              <a:pt x="8068695" y="382701"/>
                              <a:pt x="8041838" y="531902"/>
                              <a:pt x="8104657" y="645166"/>
                            </a:cubicBezTo>
                            <a:cubicBezTo>
                              <a:pt x="8129220" y="808856"/>
                              <a:pt x="8110378" y="856524"/>
                              <a:pt x="8104657" y="1029000"/>
                            </a:cubicBezTo>
                            <a:cubicBezTo>
                              <a:pt x="8122909" y="1181786"/>
                              <a:pt x="8009615" y="1230834"/>
                              <a:pt x="7908817" y="1224840"/>
                            </a:cubicBezTo>
                            <a:cubicBezTo>
                              <a:pt x="7674684" y="1331384"/>
                              <a:pt x="7424297" y="1197083"/>
                              <a:pt x="7240628" y="1224840"/>
                            </a:cubicBezTo>
                            <a:cubicBezTo>
                              <a:pt x="7056616" y="1232927"/>
                              <a:pt x="6940908" y="1216105"/>
                              <a:pt x="6803053" y="1224840"/>
                            </a:cubicBezTo>
                            <a:cubicBezTo>
                              <a:pt x="6786474" y="1223756"/>
                              <a:pt x="6319457" y="1091603"/>
                              <a:pt x="6057992" y="1224840"/>
                            </a:cubicBezTo>
                            <a:cubicBezTo>
                              <a:pt x="5765434" y="1284428"/>
                              <a:pt x="5775015" y="1240877"/>
                              <a:pt x="5620417" y="1224840"/>
                            </a:cubicBezTo>
                            <a:cubicBezTo>
                              <a:pt x="5516657" y="1197652"/>
                              <a:pt x="5239306" y="1076401"/>
                              <a:pt x="5029099" y="1224840"/>
                            </a:cubicBezTo>
                            <a:cubicBezTo>
                              <a:pt x="4856174" y="1271250"/>
                              <a:pt x="4728176" y="1196418"/>
                              <a:pt x="4668396" y="1224840"/>
                            </a:cubicBezTo>
                            <a:cubicBezTo>
                              <a:pt x="4698410" y="1300468"/>
                              <a:pt x="4219549" y="1220839"/>
                              <a:pt x="4000207" y="1224840"/>
                            </a:cubicBezTo>
                            <a:cubicBezTo>
                              <a:pt x="3646860" y="1290865"/>
                              <a:pt x="3573900" y="1189204"/>
                              <a:pt x="3408889" y="1224840"/>
                            </a:cubicBezTo>
                            <a:cubicBezTo>
                              <a:pt x="3240882" y="1308479"/>
                              <a:pt x="3152699" y="1197842"/>
                              <a:pt x="3048185" y="1224840"/>
                            </a:cubicBezTo>
                            <a:cubicBezTo>
                              <a:pt x="2905327" y="1278420"/>
                              <a:pt x="2737447" y="1241410"/>
                              <a:pt x="2610610" y="1224840"/>
                            </a:cubicBezTo>
                            <a:cubicBezTo>
                              <a:pt x="2495547" y="1236261"/>
                              <a:pt x="2291548" y="1063956"/>
                              <a:pt x="2019292" y="1224840"/>
                            </a:cubicBezTo>
                            <a:cubicBezTo>
                              <a:pt x="1793228" y="1264158"/>
                              <a:pt x="1810170" y="1171835"/>
                              <a:pt x="1581717" y="1224840"/>
                            </a:cubicBezTo>
                            <a:cubicBezTo>
                              <a:pt x="1419755" y="1194676"/>
                              <a:pt x="1305643" y="1190081"/>
                              <a:pt x="1144142" y="1224840"/>
                            </a:cubicBezTo>
                            <a:cubicBezTo>
                              <a:pt x="1070289" y="1193589"/>
                              <a:pt x="681706" y="1368925"/>
                              <a:pt x="221686" y="1224840"/>
                            </a:cubicBezTo>
                            <a:cubicBezTo>
                              <a:pt x="108517" y="1159731"/>
                              <a:pt x="26206" y="1172448"/>
                              <a:pt x="25846" y="1029000"/>
                            </a:cubicBezTo>
                            <a:cubicBezTo>
                              <a:pt x="-50602" y="807135"/>
                              <a:pt x="319622" y="705793"/>
                              <a:pt x="288736" y="545893"/>
                            </a:cubicBezTo>
                            <a:cubicBezTo>
                              <a:pt x="192394" y="373223"/>
                              <a:pt x="39164" y="328516"/>
                              <a:pt x="25846" y="245666"/>
                            </a:cubicBezTo>
                            <a:close/>
                          </a:path>
                          <a:path w="8148161" h="1272568" fill="none" stroke="0" extrusionOk="0">
                            <a:moveTo>
                              <a:pt x="25846" y="245666"/>
                            </a:moveTo>
                            <a:cubicBezTo>
                              <a:pt x="-34150" y="152199"/>
                              <a:pt x="144367" y="3517"/>
                              <a:pt x="221686" y="49826"/>
                            </a:cubicBezTo>
                            <a:cubicBezTo>
                              <a:pt x="372079" y="38883"/>
                              <a:pt x="724575" y="48116"/>
                              <a:pt x="889875" y="49826"/>
                            </a:cubicBezTo>
                            <a:cubicBezTo>
                              <a:pt x="1093201" y="-36606"/>
                              <a:pt x="1250371" y="183240"/>
                              <a:pt x="1481193" y="49826"/>
                            </a:cubicBezTo>
                            <a:cubicBezTo>
                              <a:pt x="1647549" y="78680"/>
                              <a:pt x="1889719" y="126396"/>
                              <a:pt x="2149382" y="49826"/>
                            </a:cubicBezTo>
                            <a:cubicBezTo>
                              <a:pt x="2405949" y="23347"/>
                              <a:pt x="2454082" y="72234"/>
                              <a:pt x="2586957" y="49826"/>
                            </a:cubicBezTo>
                            <a:cubicBezTo>
                              <a:pt x="2644832" y="-35433"/>
                              <a:pt x="3101553" y="76015"/>
                              <a:pt x="3255146" y="49826"/>
                            </a:cubicBezTo>
                            <a:cubicBezTo>
                              <a:pt x="3493506" y="16450"/>
                              <a:pt x="3459598" y="87640"/>
                              <a:pt x="3692721" y="49826"/>
                            </a:cubicBezTo>
                            <a:cubicBezTo>
                              <a:pt x="3944338" y="25476"/>
                              <a:pt x="4023974" y="90742"/>
                              <a:pt x="4284039" y="49826"/>
                            </a:cubicBezTo>
                            <a:cubicBezTo>
                              <a:pt x="4508653" y="51609"/>
                              <a:pt x="4715902" y="89385"/>
                              <a:pt x="4798486" y="49826"/>
                            </a:cubicBezTo>
                            <a:cubicBezTo>
                              <a:pt x="4977720" y="81902"/>
                              <a:pt x="5069404" y="98658"/>
                              <a:pt x="5236061" y="49826"/>
                            </a:cubicBezTo>
                            <a:cubicBezTo>
                              <a:pt x="5379723" y="44818"/>
                              <a:pt x="5504681" y="60510"/>
                              <a:pt x="5827378" y="49826"/>
                            </a:cubicBezTo>
                            <a:cubicBezTo>
                              <a:pt x="6081932" y="26648"/>
                              <a:pt x="6232523" y="80832"/>
                              <a:pt x="6495568" y="49826"/>
                            </a:cubicBezTo>
                            <a:cubicBezTo>
                              <a:pt x="6741173" y="46747"/>
                              <a:pt x="6724653" y="55257"/>
                              <a:pt x="6856271" y="49826"/>
                            </a:cubicBezTo>
                            <a:cubicBezTo>
                              <a:pt x="7113462" y="-19661"/>
                              <a:pt x="7402272" y="207401"/>
                              <a:pt x="7908817" y="49826"/>
                            </a:cubicBezTo>
                            <a:cubicBezTo>
                              <a:pt x="8047145" y="94518"/>
                              <a:pt x="8104981" y="160363"/>
                              <a:pt x="8104657" y="245666"/>
                            </a:cubicBezTo>
                            <a:cubicBezTo>
                              <a:pt x="8095880" y="395707"/>
                              <a:pt x="8063070" y="482244"/>
                              <a:pt x="8104657" y="645166"/>
                            </a:cubicBezTo>
                            <a:cubicBezTo>
                              <a:pt x="8138449" y="800856"/>
                              <a:pt x="8102681" y="841355"/>
                              <a:pt x="8104657" y="1029000"/>
                            </a:cubicBezTo>
                            <a:cubicBezTo>
                              <a:pt x="8118463" y="1157551"/>
                              <a:pt x="8007076" y="1142168"/>
                              <a:pt x="7908817" y="1224840"/>
                            </a:cubicBezTo>
                            <a:cubicBezTo>
                              <a:pt x="7629086" y="1233296"/>
                              <a:pt x="7411949" y="1233735"/>
                              <a:pt x="7240628" y="1224840"/>
                            </a:cubicBezTo>
                            <a:cubicBezTo>
                              <a:pt x="7014311" y="1221091"/>
                              <a:pt x="6979345" y="1203771"/>
                              <a:pt x="6803053" y="1224840"/>
                            </a:cubicBezTo>
                            <a:cubicBezTo>
                              <a:pt x="6765151" y="1288593"/>
                              <a:pt x="6244298" y="1141421"/>
                              <a:pt x="6057992" y="1224840"/>
                            </a:cubicBezTo>
                            <a:cubicBezTo>
                              <a:pt x="5773566" y="1259401"/>
                              <a:pt x="5781850" y="1199562"/>
                              <a:pt x="5620417" y="1224840"/>
                            </a:cubicBezTo>
                            <a:cubicBezTo>
                              <a:pt x="5504402" y="1224547"/>
                              <a:pt x="5192936" y="1082618"/>
                              <a:pt x="5029099" y="1224840"/>
                            </a:cubicBezTo>
                            <a:cubicBezTo>
                              <a:pt x="4809276" y="1278253"/>
                              <a:pt x="4743213" y="1241450"/>
                              <a:pt x="4668396" y="1224840"/>
                            </a:cubicBezTo>
                            <a:cubicBezTo>
                              <a:pt x="4568096" y="1185054"/>
                              <a:pt x="4283360" y="1275297"/>
                              <a:pt x="4000207" y="1224840"/>
                            </a:cubicBezTo>
                            <a:cubicBezTo>
                              <a:pt x="3638305" y="1260363"/>
                              <a:pt x="3587820" y="1182053"/>
                              <a:pt x="3408889" y="1224840"/>
                            </a:cubicBezTo>
                            <a:cubicBezTo>
                              <a:pt x="3230559" y="1259252"/>
                              <a:pt x="3173114" y="1229822"/>
                              <a:pt x="3048185" y="1224840"/>
                            </a:cubicBezTo>
                            <a:cubicBezTo>
                              <a:pt x="2936165" y="1270531"/>
                              <a:pt x="2727701" y="1211203"/>
                              <a:pt x="2610610" y="1224840"/>
                            </a:cubicBezTo>
                            <a:cubicBezTo>
                              <a:pt x="2516674" y="1257170"/>
                              <a:pt x="2253235" y="1157029"/>
                              <a:pt x="2019292" y="1224840"/>
                            </a:cubicBezTo>
                            <a:cubicBezTo>
                              <a:pt x="1814632" y="1281792"/>
                              <a:pt x="1772984" y="1186568"/>
                              <a:pt x="1581717" y="1224840"/>
                            </a:cubicBezTo>
                            <a:cubicBezTo>
                              <a:pt x="1413347" y="1268756"/>
                              <a:pt x="1270982" y="1158945"/>
                              <a:pt x="1144142" y="1224840"/>
                            </a:cubicBezTo>
                            <a:cubicBezTo>
                              <a:pt x="1038504" y="1207993"/>
                              <a:pt x="565961" y="1297056"/>
                              <a:pt x="221686" y="1224840"/>
                            </a:cubicBezTo>
                            <a:cubicBezTo>
                              <a:pt x="127029" y="1244095"/>
                              <a:pt x="211733" y="1259227"/>
                              <a:pt x="220156" y="1143300"/>
                            </a:cubicBezTo>
                            <a:cubicBezTo>
                              <a:pt x="228924" y="980067"/>
                              <a:pt x="90265" y="763222"/>
                              <a:pt x="25846" y="637333"/>
                            </a:cubicBezTo>
                            <a:cubicBezTo>
                              <a:pt x="-18190" y="486709"/>
                              <a:pt x="66495" y="377217"/>
                              <a:pt x="25846" y="245666"/>
                            </a:cubicBezTo>
                            <a:close/>
                          </a:path>
                          <a:path w="8148161" h="1272568" fill="none" stroke="0" extrusionOk="0">
                            <a:moveTo>
                              <a:pt x="25846" y="245666"/>
                            </a:moveTo>
                            <a:cubicBezTo>
                              <a:pt x="7408" y="135290"/>
                              <a:pt x="137087" y="22914"/>
                              <a:pt x="221686" y="49826"/>
                            </a:cubicBezTo>
                            <a:cubicBezTo>
                              <a:pt x="352975" y="25362"/>
                              <a:pt x="698720" y="80791"/>
                              <a:pt x="889875" y="49826"/>
                            </a:cubicBezTo>
                            <a:cubicBezTo>
                              <a:pt x="1099121" y="-27828"/>
                              <a:pt x="1273484" y="64307"/>
                              <a:pt x="1481193" y="49826"/>
                            </a:cubicBezTo>
                            <a:cubicBezTo>
                              <a:pt x="1621993" y="67691"/>
                              <a:pt x="1924315" y="104138"/>
                              <a:pt x="2149382" y="49826"/>
                            </a:cubicBezTo>
                            <a:cubicBezTo>
                              <a:pt x="2404750" y="39431"/>
                              <a:pt x="2472028" y="58390"/>
                              <a:pt x="2586957" y="49826"/>
                            </a:cubicBezTo>
                            <a:cubicBezTo>
                              <a:pt x="2646521" y="-80624"/>
                              <a:pt x="3041174" y="39816"/>
                              <a:pt x="3255146" y="49826"/>
                            </a:cubicBezTo>
                            <a:cubicBezTo>
                              <a:pt x="3490271" y="9984"/>
                              <a:pt x="3472122" y="63050"/>
                              <a:pt x="3692721" y="49826"/>
                            </a:cubicBezTo>
                            <a:cubicBezTo>
                              <a:pt x="3876441" y="-16066"/>
                              <a:pt x="4014306" y="129508"/>
                              <a:pt x="4284039" y="49826"/>
                            </a:cubicBezTo>
                            <a:cubicBezTo>
                              <a:pt x="4529583" y="65161"/>
                              <a:pt x="4720285" y="64427"/>
                              <a:pt x="4798486" y="49826"/>
                            </a:cubicBezTo>
                            <a:cubicBezTo>
                              <a:pt x="4975839" y="80907"/>
                              <a:pt x="5068025" y="143124"/>
                              <a:pt x="5236061" y="49826"/>
                            </a:cubicBezTo>
                            <a:cubicBezTo>
                              <a:pt x="5389917" y="58452"/>
                              <a:pt x="5536071" y="91065"/>
                              <a:pt x="5827378" y="49826"/>
                            </a:cubicBezTo>
                            <a:cubicBezTo>
                              <a:pt x="6089404" y="61801"/>
                              <a:pt x="6227377" y="115847"/>
                              <a:pt x="6495568" y="49826"/>
                            </a:cubicBezTo>
                            <a:cubicBezTo>
                              <a:pt x="6742234" y="44624"/>
                              <a:pt x="6719632" y="51357"/>
                              <a:pt x="6856271" y="49826"/>
                            </a:cubicBezTo>
                            <a:cubicBezTo>
                              <a:pt x="7086036" y="-56124"/>
                              <a:pt x="7257939" y="179047"/>
                              <a:pt x="7908817" y="49826"/>
                            </a:cubicBezTo>
                            <a:cubicBezTo>
                              <a:pt x="8075530" y="94598"/>
                              <a:pt x="8091282" y="175982"/>
                              <a:pt x="8104657" y="245666"/>
                            </a:cubicBezTo>
                            <a:cubicBezTo>
                              <a:pt x="8126984" y="408854"/>
                              <a:pt x="8089639" y="465239"/>
                              <a:pt x="8104657" y="645166"/>
                            </a:cubicBezTo>
                            <a:cubicBezTo>
                              <a:pt x="8131824" y="794206"/>
                              <a:pt x="8105519" y="845421"/>
                              <a:pt x="8104657" y="1029000"/>
                            </a:cubicBezTo>
                            <a:cubicBezTo>
                              <a:pt x="8113054" y="1174903"/>
                              <a:pt x="8010217" y="1173811"/>
                              <a:pt x="7908817" y="1224840"/>
                            </a:cubicBezTo>
                            <a:cubicBezTo>
                              <a:pt x="7614690" y="1230552"/>
                              <a:pt x="7404146" y="1281681"/>
                              <a:pt x="7240628" y="1224840"/>
                            </a:cubicBezTo>
                            <a:cubicBezTo>
                              <a:pt x="7010428" y="1207887"/>
                              <a:pt x="6955996" y="1217435"/>
                              <a:pt x="6803053" y="1224840"/>
                            </a:cubicBezTo>
                            <a:cubicBezTo>
                              <a:pt x="6672525" y="1394134"/>
                              <a:pt x="6373943" y="1020190"/>
                              <a:pt x="6057992" y="1224840"/>
                            </a:cubicBezTo>
                            <a:cubicBezTo>
                              <a:pt x="5771805" y="1254504"/>
                              <a:pt x="5802872" y="1187966"/>
                              <a:pt x="5620417" y="1224840"/>
                            </a:cubicBezTo>
                            <a:cubicBezTo>
                              <a:pt x="5516647" y="1212127"/>
                              <a:pt x="5172977" y="1075999"/>
                              <a:pt x="5029099" y="1224840"/>
                            </a:cubicBezTo>
                            <a:cubicBezTo>
                              <a:pt x="4810026" y="1277976"/>
                              <a:pt x="4759214" y="1201999"/>
                              <a:pt x="4668396" y="1224840"/>
                            </a:cubicBezTo>
                            <a:cubicBezTo>
                              <a:pt x="4589189" y="1180675"/>
                              <a:pt x="4243144" y="1304567"/>
                              <a:pt x="4000207" y="1224840"/>
                            </a:cubicBezTo>
                            <a:cubicBezTo>
                              <a:pt x="3649759" y="1253350"/>
                              <a:pt x="3597603" y="1169269"/>
                              <a:pt x="3408889" y="1224840"/>
                            </a:cubicBezTo>
                            <a:cubicBezTo>
                              <a:pt x="3223816" y="1257661"/>
                              <a:pt x="3161478" y="1241301"/>
                              <a:pt x="3048185" y="1224840"/>
                            </a:cubicBezTo>
                            <a:cubicBezTo>
                              <a:pt x="2960237" y="1262414"/>
                              <a:pt x="2692383" y="1244280"/>
                              <a:pt x="2610610" y="1224840"/>
                            </a:cubicBezTo>
                            <a:cubicBezTo>
                              <a:pt x="2462109" y="1331533"/>
                              <a:pt x="2326409" y="1079277"/>
                              <a:pt x="2019292" y="1224840"/>
                            </a:cubicBezTo>
                            <a:cubicBezTo>
                              <a:pt x="1796761" y="1272428"/>
                              <a:pt x="1737648" y="1196271"/>
                              <a:pt x="1581717" y="1224840"/>
                            </a:cubicBezTo>
                            <a:cubicBezTo>
                              <a:pt x="1404354" y="1224131"/>
                              <a:pt x="1274322" y="1146512"/>
                              <a:pt x="1144142" y="1224840"/>
                            </a:cubicBezTo>
                            <a:cubicBezTo>
                              <a:pt x="1060098" y="1227627"/>
                              <a:pt x="591145" y="1423338"/>
                              <a:pt x="221686" y="1224840"/>
                            </a:cubicBezTo>
                            <a:cubicBezTo>
                              <a:pt x="111492" y="1236308"/>
                              <a:pt x="23984" y="1128224"/>
                              <a:pt x="25846" y="1029000"/>
                            </a:cubicBezTo>
                            <a:cubicBezTo>
                              <a:pt x="-6147" y="872047"/>
                              <a:pt x="61988" y="763495"/>
                              <a:pt x="25846" y="637333"/>
                            </a:cubicBezTo>
                            <a:cubicBezTo>
                              <a:pt x="-50425" y="464812"/>
                              <a:pt x="57167" y="359267"/>
                              <a:pt x="25846" y="245666"/>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 name="Group 14">
              <a:extLst>
                <a:ext uri="{FF2B5EF4-FFF2-40B4-BE49-F238E27FC236}">
                  <a16:creationId xmlns:a16="http://schemas.microsoft.com/office/drawing/2014/main" id="{A6C9926B-3341-D72D-4227-7CC369E53BC6}"/>
                </a:ext>
              </a:extLst>
            </p:cNvPr>
            <p:cNvGrpSpPr/>
            <p:nvPr/>
          </p:nvGrpSpPr>
          <p:grpSpPr>
            <a:xfrm>
              <a:off x="123683" y="259500"/>
              <a:ext cx="11671680" cy="1025980"/>
              <a:chOff x="1273368" y="822482"/>
              <a:chExt cx="8761634" cy="1025980"/>
            </a:xfrm>
          </p:grpSpPr>
          <p:sp>
            <p:nvSpPr>
              <p:cNvPr id="16" name="TextBox 15">
                <a:extLst>
                  <a:ext uri="{FF2B5EF4-FFF2-40B4-BE49-F238E27FC236}">
                    <a16:creationId xmlns:a16="http://schemas.microsoft.com/office/drawing/2014/main" id="{0175D711-C20D-5BF8-5E3B-9059A9E0106D}"/>
                  </a:ext>
                </a:extLst>
              </p:cNvPr>
              <p:cNvSpPr txBox="1"/>
              <p:nvPr/>
            </p:nvSpPr>
            <p:spPr>
              <a:xfrm>
                <a:off x="1752087" y="1065269"/>
                <a:ext cx="8282915" cy="783193"/>
              </a:xfrm>
              <a:prstGeom prst="roundRect">
                <a:avLst/>
              </a:prstGeom>
              <a:solidFill>
                <a:schemeClr val="accent4">
                  <a:lumMod val="20000"/>
                  <a:lumOff val="80000"/>
                </a:schemeClr>
              </a:solidFill>
              <a:ln w="38100">
                <a:noFill/>
              </a:ln>
            </p:spPr>
            <p:txBody>
              <a:bodyPr wrap="square" rtlCol="0">
                <a:spAutoFit/>
              </a:bodyPr>
              <a:lstStyle/>
              <a:p>
                <a:pPr algn="just"/>
                <a:r>
                  <a:rPr lang="en-US" sz="4000" b="1" dirty="0">
                    <a:ea typeface="Roboto" panose="02000000000000000000" pitchFamily="2" charset="0"/>
                  </a:rPr>
                  <a:t>1</a:t>
                </a:r>
                <a:r>
                  <a:rPr lang="en-US" sz="4000" b="1" dirty="0">
                    <a:latin typeface="Times New Roman" panose="02020603050405020304" pitchFamily="18" charset="0"/>
                    <a:ea typeface="Roboto" panose="02000000000000000000" pitchFamily="2" charset="0"/>
                    <a:cs typeface="Times New Roman" panose="02020603050405020304" pitchFamily="18" charset="0"/>
                  </a:rPr>
                  <a:t>. </a:t>
                </a:r>
                <a:r>
                  <a:rPr lang="en-US" sz="4000" b="1" dirty="0" err="1">
                    <a:latin typeface="Times New Roman" panose="02020603050405020304" pitchFamily="18" charset="0"/>
                    <a:ea typeface="Roboto" panose="02000000000000000000" pitchFamily="2" charset="0"/>
                    <a:cs typeface="Times New Roman" panose="02020603050405020304" pitchFamily="18" charset="0"/>
                  </a:rPr>
                  <a:t>Hoàn</a:t>
                </a:r>
                <a:r>
                  <a:rPr lang="en-US" sz="4000" b="1" dirty="0">
                    <a:latin typeface="Times New Roman" panose="02020603050405020304" pitchFamily="18" charset="0"/>
                    <a:ea typeface="Roboto" panose="02000000000000000000" pitchFamily="2" charset="0"/>
                    <a:cs typeface="Times New Roman" panose="02020603050405020304" pitchFamily="18" charset="0"/>
                  </a:rPr>
                  <a:t> </a:t>
                </a:r>
                <a:r>
                  <a:rPr lang="en-US" sz="4000" b="1" dirty="0" err="1">
                    <a:latin typeface="Times New Roman" panose="02020603050405020304" pitchFamily="18" charset="0"/>
                    <a:ea typeface="Roboto" panose="02000000000000000000" pitchFamily="2" charset="0"/>
                    <a:cs typeface="Times New Roman" panose="02020603050405020304" pitchFamily="18" charset="0"/>
                  </a:rPr>
                  <a:t>cảnh</a:t>
                </a:r>
                <a:r>
                  <a:rPr lang="en-US" sz="4000" b="1" dirty="0">
                    <a:latin typeface="Times New Roman" panose="02020603050405020304" pitchFamily="18" charset="0"/>
                    <a:ea typeface="Roboto" panose="02000000000000000000" pitchFamily="2" charset="0"/>
                    <a:cs typeface="Times New Roman" panose="02020603050405020304" pitchFamily="18" charset="0"/>
                  </a:rPr>
                  <a:t> </a:t>
                </a:r>
                <a:r>
                  <a:rPr lang="en-US" sz="4000" b="1" dirty="0" err="1">
                    <a:latin typeface="Times New Roman" panose="02020603050405020304" pitchFamily="18" charset="0"/>
                    <a:ea typeface="Roboto" panose="02000000000000000000" pitchFamily="2" charset="0"/>
                    <a:cs typeface="Times New Roman" panose="02020603050405020304" pitchFamily="18" charset="0"/>
                  </a:rPr>
                  <a:t>của</a:t>
                </a:r>
                <a:r>
                  <a:rPr lang="en-US" sz="4000" b="1" dirty="0">
                    <a:latin typeface="Times New Roman" panose="02020603050405020304" pitchFamily="18" charset="0"/>
                    <a:ea typeface="Roboto" panose="02000000000000000000" pitchFamily="2" charset="0"/>
                    <a:cs typeface="Times New Roman" panose="02020603050405020304" pitchFamily="18" charset="0"/>
                  </a:rPr>
                  <a:t> </a:t>
                </a:r>
                <a:r>
                  <a:rPr lang="en-US" sz="4000" b="1" dirty="0" err="1">
                    <a:latin typeface="Times New Roman" panose="02020603050405020304" pitchFamily="18" charset="0"/>
                    <a:ea typeface="Roboto" panose="02000000000000000000" pitchFamily="2" charset="0"/>
                    <a:cs typeface="Times New Roman" panose="02020603050405020304" pitchFamily="18" charset="0"/>
                  </a:rPr>
                  <a:t>cụ</a:t>
                </a:r>
                <a:r>
                  <a:rPr lang="en-US" sz="4000" b="1" dirty="0">
                    <a:latin typeface="Times New Roman" panose="02020603050405020304" pitchFamily="18" charset="0"/>
                    <a:ea typeface="Roboto" panose="02000000000000000000" pitchFamily="2" charset="0"/>
                    <a:cs typeface="Times New Roman" panose="02020603050405020304" pitchFamily="18" charset="0"/>
                  </a:rPr>
                  <a:t> </a:t>
                </a:r>
                <a:r>
                  <a:rPr lang="en-US" sz="4000" b="1" dirty="0" err="1">
                    <a:latin typeface="Times New Roman" panose="02020603050405020304" pitchFamily="18" charset="0"/>
                    <a:ea typeface="Roboto" panose="02000000000000000000" pitchFamily="2" charset="0"/>
                    <a:cs typeface="Times New Roman" panose="02020603050405020304" pitchFamily="18" charset="0"/>
                  </a:rPr>
                  <a:t>Ya</a:t>
                </a:r>
                <a:r>
                  <a:rPr lang="en-US" sz="4000" b="1" dirty="0">
                    <a:latin typeface="Times New Roman" panose="02020603050405020304" pitchFamily="18" charset="0"/>
                    <a:ea typeface="Roboto" panose="02000000000000000000" pitchFamily="2" charset="0"/>
                    <a:cs typeface="Times New Roman" panose="02020603050405020304" pitchFamily="18" charset="0"/>
                  </a:rPr>
                  <a:t>-e-</a:t>
                </a:r>
                <a:r>
                  <a:rPr lang="en-US" sz="4000" b="1" dirty="0" err="1">
                    <a:latin typeface="Times New Roman" panose="02020603050405020304" pitchFamily="18" charset="0"/>
                    <a:ea typeface="Roboto" panose="02000000000000000000" pitchFamily="2" charset="0"/>
                    <a:cs typeface="Times New Roman" panose="02020603050405020304" pitchFamily="18" charset="0"/>
                  </a:rPr>
                  <a:t>nô</a:t>
                </a:r>
                <a:r>
                  <a:rPr lang="en-US" sz="4000" b="1" dirty="0">
                    <a:latin typeface="Times New Roman" panose="02020603050405020304" pitchFamily="18" charset="0"/>
                    <a:ea typeface="Roboto" panose="02000000000000000000" pitchFamily="2" charset="0"/>
                    <a:cs typeface="Times New Roman" panose="02020603050405020304" pitchFamily="18" charset="0"/>
                  </a:rPr>
                  <a:t> </a:t>
                </a:r>
                <a:r>
                  <a:rPr lang="en-US" sz="4000" b="1" dirty="0" err="1">
                    <a:latin typeface="Times New Roman" panose="02020603050405020304" pitchFamily="18" charset="0"/>
                    <a:ea typeface="Roboto" panose="02000000000000000000" pitchFamily="2" charset="0"/>
                    <a:cs typeface="Times New Roman" panose="02020603050405020304" pitchFamily="18" charset="0"/>
                  </a:rPr>
                  <a:t>có</a:t>
                </a:r>
                <a:r>
                  <a:rPr lang="en-US" sz="4000" b="1" dirty="0">
                    <a:latin typeface="Times New Roman" panose="02020603050405020304" pitchFamily="18" charset="0"/>
                    <a:ea typeface="Roboto" panose="02000000000000000000" pitchFamily="2" charset="0"/>
                    <a:cs typeface="Times New Roman" panose="02020603050405020304" pitchFamily="18" charset="0"/>
                  </a:rPr>
                  <a:t> </a:t>
                </a:r>
                <a:r>
                  <a:rPr lang="en-US" sz="4000" b="1" dirty="0" err="1">
                    <a:latin typeface="Times New Roman" panose="02020603050405020304" pitchFamily="18" charset="0"/>
                    <a:ea typeface="Roboto" panose="02000000000000000000" pitchFamily="2" charset="0"/>
                    <a:cs typeface="Times New Roman" panose="02020603050405020304" pitchFamily="18" charset="0"/>
                  </a:rPr>
                  <a:t>gì</a:t>
                </a:r>
                <a:r>
                  <a:rPr lang="en-US" sz="4000" b="1" dirty="0">
                    <a:latin typeface="Times New Roman" panose="02020603050405020304" pitchFamily="18" charset="0"/>
                    <a:ea typeface="Roboto" panose="02000000000000000000" pitchFamily="2" charset="0"/>
                    <a:cs typeface="Times New Roman" panose="02020603050405020304" pitchFamily="18" charset="0"/>
                  </a:rPr>
                  <a:t> </a:t>
                </a:r>
                <a:r>
                  <a:rPr lang="en-US" sz="4000" b="1" dirty="0" err="1">
                    <a:latin typeface="Times New Roman" panose="02020603050405020304" pitchFamily="18" charset="0"/>
                    <a:ea typeface="Roboto" panose="02000000000000000000" pitchFamily="2" charset="0"/>
                    <a:cs typeface="Times New Roman" panose="02020603050405020304" pitchFamily="18" charset="0"/>
                  </a:rPr>
                  <a:t>đặc</a:t>
                </a:r>
                <a:r>
                  <a:rPr lang="en-US" sz="4000" b="1" dirty="0">
                    <a:latin typeface="Times New Roman" panose="02020603050405020304" pitchFamily="18" charset="0"/>
                    <a:ea typeface="Roboto" panose="02000000000000000000" pitchFamily="2" charset="0"/>
                    <a:cs typeface="Times New Roman" panose="02020603050405020304" pitchFamily="18" charset="0"/>
                  </a:rPr>
                  <a:t> </a:t>
                </a:r>
                <a:r>
                  <a:rPr lang="en-US" sz="4000" b="1" dirty="0" err="1">
                    <a:latin typeface="Times New Roman" panose="02020603050405020304" pitchFamily="18" charset="0"/>
                    <a:ea typeface="Roboto" panose="02000000000000000000" pitchFamily="2" charset="0"/>
                    <a:cs typeface="Times New Roman" panose="02020603050405020304" pitchFamily="18" charset="0"/>
                  </a:rPr>
                  <a:t>biệt</a:t>
                </a:r>
                <a:r>
                  <a:rPr lang="en-US" sz="4000" b="1" dirty="0">
                    <a:ea typeface="Roboto" panose="02000000000000000000" pitchFamily="2" charset="0"/>
                  </a:rPr>
                  <a:t>? </a:t>
                </a:r>
              </a:p>
            </p:txBody>
          </p:sp>
          <p:pic>
            <p:nvPicPr>
              <p:cNvPr id="17" name="Picture 16">
                <a:extLst>
                  <a:ext uri="{FF2B5EF4-FFF2-40B4-BE49-F238E27FC236}">
                    <a16:creationId xmlns:a16="http://schemas.microsoft.com/office/drawing/2014/main" id="{782A098B-A593-CDA6-E37B-6745844EAD8C}"/>
                  </a:ext>
                </a:extLst>
              </p:cNvPr>
              <p:cNvPicPr>
                <a:picLocks noChangeAspect="1"/>
              </p:cNvPicPr>
              <p:nvPr/>
            </p:nvPicPr>
            <p:blipFill>
              <a:blip r:embed="rId4"/>
              <a:stretch>
                <a:fillRect/>
              </a:stretch>
            </p:blipFill>
            <p:spPr>
              <a:xfrm>
                <a:off x="1273368" y="822482"/>
                <a:ext cx="666270" cy="802640"/>
              </a:xfrm>
              <a:prstGeom prst="rect">
                <a:avLst/>
              </a:prstGeom>
            </p:spPr>
          </p:pic>
        </p:grpSp>
      </p:grpSp>
      <p:sp>
        <p:nvSpPr>
          <p:cNvPr id="22" name="TextBox 21">
            <a:extLst>
              <a:ext uri="{FF2B5EF4-FFF2-40B4-BE49-F238E27FC236}">
                <a16:creationId xmlns:a16="http://schemas.microsoft.com/office/drawing/2014/main" id="{CA791F8F-D02B-3519-CE06-0F24DA4F3CE1}"/>
              </a:ext>
            </a:extLst>
          </p:cNvPr>
          <p:cNvSpPr txBox="1"/>
          <p:nvPr/>
        </p:nvSpPr>
        <p:spPr>
          <a:xfrm>
            <a:off x="1455323" y="2896464"/>
            <a:ext cx="8982017" cy="1787797"/>
          </a:xfrm>
          <a:prstGeom prst="rect">
            <a:avLst/>
          </a:prstGeom>
          <a:noFill/>
        </p:spPr>
        <p:txBody>
          <a:bodyPr wrap="square" rtlCol="0">
            <a:spAutoFit/>
          </a:bodyPr>
          <a:lstStyle/>
          <a:p>
            <a:pPr algn="just">
              <a:lnSpc>
                <a:spcPct val="120000"/>
              </a:lnSpc>
            </a:pPr>
            <a:r>
              <a:rPr lang="en-US" sz="4800" dirty="0" err="1">
                <a:latin typeface="Times New Roman" panose="02020603050405020304" pitchFamily="18" charset="0"/>
                <a:cs typeface="Times New Roman" panose="02020603050405020304" pitchFamily="18" charset="0"/>
              </a:rPr>
              <a:t>Cụ</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Ya</a:t>
            </a:r>
            <a:r>
              <a:rPr lang="en-US" sz="4800" dirty="0">
                <a:latin typeface="Times New Roman" panose="02020603050405020304" pitchFamily="18" charset="0"/>
                <a:cs typeface="Times New Roman" panose="02020603050405020304" pitchFamily="18" charset="0"/>
              </a:rPr>
              <a:t>-e-</a:t>
            </a:r>
            <a:r>
              <a:rPr lang="en-US" sz="4800" dirty="0" err="1">
                <a:latin typeface="Times New Roman" panose="02020603050405020304" pitchFamily="18" charset="0"/>
                <a:cs typeface="Times New Roman" panose="02020603050405020304" pitchFamily="18" charset="0"/>
              </a:rPr>
              <a:t>nô</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đã</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lớn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tuổi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sống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một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mình</a:t>
            </a:r>
            <a:r>
              <a:rPr lang="en-US" sz="4800" dirty="0">
                <a:latin typeface="Times New Roman" panose="02020603050405020304" pitchFamily="18" charset="0"/>
                <a:cs typeface="Times New Roman" panose="02020603050405020304" pitchFamily="18" charset="0"/>
              </a:rPr>
              <a:t> ở </a:t>
            </a:r>
            <a:r>
              <a:rPr lang="en-US" sz="4800" dirty="0" err="1">
                <a:latin typeface="Times New Roman" panose="02020603050405020304" pitchFamily="18" charset="0"/>
                <a:cs typeface="Times New Roman" panose="02020603050405020304" pitchFamily="18" charset="0"/>
              </a:rPr>
              <a:t>rìa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làng</a:t>
            </a:r>
            <a:r>
              <a:rPr lang="en-US" sz="4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8047302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p:tgtEl>
                                          <p:spTgt spid="20"/>
                                        </p:tgtEl>
                                        <p:attrNameLst>
                                          <p:attrName>ppt_x</p:attrName>
                                        </p:attrNameLst>
                                      </p:cBhvr>
                                      <p:tavLst>
                                        <p:tav tm="0">
                                          <p:val>
                                            <p:strVal val="#ppt_x-#ppt_w*1.125000"/>
                                          </p:val>
                                        </p:tav>
                                        <p:tav tm="100000">
                                          <p:val>
                                            <p:strVal val="#ppt_x"/>
                                          </p:val>
                                        </p:tav>
                                      </p:tavLst>
                                    </p:anim>
                                    <p:animEffect transition="in" filter="wipe(right)">
                                      <p:cBhvr>
                                        <p:cTn id="8"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p:cTn id="13" dur="500" fill="hold"/>
                                        <p:tgtEl>
                                          <p:spTgt spid="22"/>
                                        </p:tgtEl>
                                        <p:attrNameLst>
                                          <p:attrName>ppt_w</p:attrName>
                                        </p:attrNameLst>
                                      </p:cBhvr>
                                      <p:tavLst>
                                        <p:tav tm="0">
                                          <p:val>
                                            <p:fltVal val="0"/>
                                          </p:val>
                                        </p:tav>
                                        <p:tav tm="100000">
                                          <p:val>
                                            <p:strVal val="#ppt_w"/>
                                          </p:val>
                                        </p:tav>
                                      </p:tavLst>
                                    </p:anim>
                                    <p:anim calcmode="lin" valueType="num">
                                      <p:cBhvr>
                                        <p:cTn id="14" dur="500" fill="hold"/>
                                        <p:tgtEl>
                                          <p:spTgt spid="22"/>
                                        </p:tgtEl>
                                        <p:attrNameLst>
                                          <p:attrName>ppt_h</p:attrName>
                                        </p:attrNameLst>
                                      </p:cBhvr>
                                      <p:tavLst>
                                        <p:tav tm="0">
                                          <p:val>
                                            <p:fltVal val="0"/>
                                          </p:val>
                                        </p:tav>
                                        <p:tav tm="100000">
                                          <p:val>
                                            <p:strVal val="#ppt_h"/>
                                          </p:val>
                                        </p:tav>
                                      </p:tavLst>
                                    </p:anim>
                                    <p:animEffect transition="in" filter="fade">
                                      <p:cBhvr>
                                        <p:cTn id="1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Freeform 5"/>
          <p:cNvSpPr/>
          <p:nvPr/>
        </p:nvSpPr>
        <p:spPr>
          <a:xfrm rot="-853441">
            <a:off x="-839471" y="-283202"/>
            <a:ext cx="4340679" cy="3499673"/>
          </a:xfrm>
          <a:custGeom>
            <a:avLst/>
            <a:gdLst/>
            <a:ahLst/>
            <a:cxnLst/>
            <a:rect l="l" t="t" r="r" b="b"/>
            <a:pathLst>
              <a:path w="6511019" h="5249509">
                <a:moveTo>
                  <a:pt x="0" y="0"/>
                </a:moveTo>
                <a:lnTo>
                  <a:pt x="6511019" y="0"/>
                </a:lnTo>
                <a:lnTo>
                  <a:pt x="6511019" y="5249509"/>
                </a:lnTo>
                <a:lnTo>
                  <a:pt x="0" y="5249509"/>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useBgFill="1">
        <p:nvSpPr>
          <p:cNvPr id="25" name="Oval 24">
            <a:extLst>
              <a:ext uri="{FF2B5EF4-FFF2-40B4-BE49-F238E27FC236}">
                <a16:creationId xmlns:a16="http://schemas.microsoft.com/office/drawing/2014/main" id="{2AC3F2E1-5EFD-FD57-7B77-E84C99BEA70D}"/>
              </a:ext>
            </a:extLst>
          </p:cNvPr>
          <p:cNvSpPr/>
          <p:nvPr/>
        </p:nvSpPr>
        <p:spPr>
          <a:xfrm>
            <a:off x="2209567" y="-500129"/>
            <a:ext cx="7795266" cy="7858257"/>
          </a:xfrm>
          <a:prstGeom prst="ellipse">
            <a:avLst/>
          </a:prstGeom>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20" name="Group 19">
            <a:extLst>
              <a:ext uri="{FF2B5EF4-FFF2-40B4-BE49-F238E27FC236}">
                <a16:creationId xmlns:a16="http://schemas.microsoft.com/office/drawing/2014/main" id="{A76C9107-E429-7D6C-51B8-512153978249}"/>
              </a:ext>
            </a:extLst>
          </p:cNvPr>
          <p:cNvGrpSpPr/>
          <p:nvPr/>
        </p:nvGrpSpPr>
        <p:grpSpPr>
          <a:xfrm>
            <a:off x="240119" y="-51315"/>
            <a:ext cx="11711759" cy="1963266"/>
            <a:chOff x="123683" y="72568"/>
            <a:chExt cx="11711759" cy="1963266"/>
          </a:xfrm>
        </p:grpSpPr>
        <p:grpSp>
          <p:nvGrpSpPr>
            <p:cNvPr id="3" name="Nhóm 29">
              <a:extLst>
                <a:ext uri="{FF2B5EF4-FFF2-40B4-BE49-F238E27FC236}">
                  <a16:creationId xmlns:a16="http://schemas.microsoft.com/office/drawing/2014/main" id="{1581DC1F-19DB-7536-5C0A-A81A1F2D2E6D}"/>
                </a:ext>
              </a:extLst>
            </p:cNvPr>
            <p:cNvGrpSpPr/>
            <p:nvPr/>
          </p:nvGrpSpPr>
          <p:grpSpPr>
            <a:xfrm>
              <a:off x="335734" y="72568"/>
              <a:ext cx="11499708" cy="1963266"/>
              <a:chOff x="330505" y="135037"/>
              <a:chExt cx="8763000" cy="1272568"/>
            </a:xfrm>
          </p:grpSpPr>
          <p:grpSp>
            <p:nvGrpSpPr>
              <p:cNvPr id="6" name="Google Shape;3956;p55">
                <a:extLst>
                  <a:ext uri="{FF2B5EF4-FFF2-40B4-BE49-F238E27FC236}">
                    <a16:creationId xmlns:a16="http://schemas.microsoft.com/office/drawing/2014/main" id="{B811E97F-0069-D6C1-5B35-3BE70F69BCF1}"/>
                  </a:ext>
                </a:extLst>
              </p:cNvPr>
              <p:cNvGrpSpPr/>
              <p:nvPr/>
            </p:nvGrpSpPr>
            <p:grpSpPr>
              <a:xfrm>
                <a:off x="5818883" y="1098878"/>
                <a:ext cx="246464" cy="231319"/>
                <a:chOff x="5946283" y="1650903"/>
                <a:chExt cx="246464" cy="231319"/>
              </a:xfrm>
            </p:grpSpPr>
            <p:sp>
              <p:nvSpPr>
                <p:cNvPr id="13" name="Google Shape;3957;p55">
                  <a:extLst>
                    <a:ext uri="{FF2B5EF4-FFF2-40B4-BE49-F238E27FC236}">
                      <a16:creationId xmlns:a16="http://schemas.microsoft.com/office/drawing/2014/main" id="{9B95C5AA-8C2C-7E79-8C79-604B9AFAFA62}"/>
                    </a:ext>
                  </a:extLst>
                </p:cNvPr>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 name="Google Shape;3958;p55">
                  <a:extLst>
                    <a:ext uri="{FF2B5EF4-FFF2-40B4-BE49-F238E27FC236}">
                      <a16:creationId xmlns:a16="http://schemas.microsoft.com/office/drawing/2014/main" id="{DBB5574E-0F3F-8984-6464-64A7793BF82D}"/>
                    </a:ext>
                  </a:extLst>
                </p:cNvPr>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7" name="Google Shape;3960;p55">
                <a:extLst>
                  <a:ext uri="{FF2B5EF4-FFF2-40B4-BE49-F238E27FC236}">
                    <a16:creationId xmlns:a16="http://schemas.microsoft.com/office/drawing/2014/main" id="{876A37CE-2DB6-395C-F935-2B2FDC18E2C7}"/>
                  </a:ext>
                </a:extLst>
              </p:cNvPr>
              <p:cNvGrpSpPr/>
              <p:nvPr/>
            </p:nvGrpSpPr>
            <p:grpSpPr>
              <a:xfrm>
                <a:off x="2251858" y="540003"/>
                <a:ext cx="246464" cy="231319"/>
                <a:chOff x="5946283" y="1650903"/>
                <a:chExt cx="246464" cy="231319"/>
              </a:xfrm>
            </p:grpSpPr>
            <p:sp>
              <p:nvSpPr>
                <p:cNvPr id="11" name="Google Shape;3961;p55">
                  <a:extLst>
                    <a:ext uri="{FF2B5EF4-FFF2-40B4-BE49-F238E27FC236}">
                      <a16:creationId xmlns:a16="http://schemas.microsoft.com/office/drawing/2014/main" id="{3C7FD913-D87A-BAE2-636E-EA94BE90A137}"/>
                    </a:ext>
                  </a:extLst>
                </p:cNvPr>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 name="Google Shape;3962;p55">
                  <a:extLst>
                    <a:ext uri="{FF2B5EF4-FFF2-40B4-BE49-F238E27FC236}">
                      <a16:creationId xmlns:a16="http://schemas.microsoft.com/office/drawing/2014/main" id="{6D84517C-2CB2-C9D0-7E7B-79638C302133}"/>
                    </a:ext>
                  </a:extLst>
                </p:cNvPr>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8" name="Hình chữ nhật: Góc Tròn 2">
                <a:extLst>
                  <a:ext uri="{FF2B5EF4-FFF2-40B4-BE49-F238E27FC236}">
                    <a16:creationId xmlns:a16="http://schemas.microsoft.com/office/drawing/2014/main" id="{2D6F93F0-2A89-A697-B332-210FFDA1462A}"/>
                  </a:ext>
                </a:extLst>
              </p:cNvPr>
              <p:cNvSpPr/>
              <p:nvPr/>
            </p:nvSpPr>
            <p:spPr>
              <a:xfrm>
                <a:off x="330505" y="135037"/>
                <a:ext cx="8763000" cy="1272568"/>
              </a:xfrm>
              <a:custGeom>
                <a:avLst/>
                <a:gdLst>
                  <a:gd name="connsiteX0" fmla="*/ 17435 w 8122863"/>
                  <a:gd name="connsiteY0" fmla="*/ 227276 h 1239095"/>
                  <a:gd name="connsiteX1" fmla="*/ 213275 w 8122863"/>
                  <a:gd name="connsiteY1" fmla="*/ 31436 h 1239095"/>
                  <a:gd name="connsiteX2" fmla="*/ 881464 w 8122863"/>
                  <a:gd name="connsiteY2" fmla="*/ 31436 h 1239095"/>
                  <a:gd name="connsiteX3" fmla="*/ 1472782 w 8122863"/>
                  <a:gd name="connsiteY3" fmla="*/ 31436 h 1239095"/>
                  <a:gd name="connsiteX4" fmla="*/ 2140971 w 8122863"/>
                  <a:gd name="connsiteY4" fmla="*/ 31436 h 1239095"/>
                  <a:gd name="connsiteX5" fmla="*/ 2578546 w 8122863"/>
                  <a:gd name="connsiteY5" fmla="*/ 31436 h 1239095"/>
                  <a:gd name="connsiteX6" fmla="*/ 3246735 w 8122863"/>
                  <a:gd name="connsiteY6" fmla="*/ 31436 h 1239095"/>
                  <a:gd name="connsiteX7" fmla="*/ 3684310 w 8122863"/>
                  <a:gd name="connsiteY7" fmla="*/ 31436 h 1239095"/>
                  <a:gd name="connsiteX8" fmla="*/ 4275628 w 8122863"/>
                  <a:gd name="connsiteY8" fmla="*/ 31436 h 1239095"/>
                  <a:gd name="connsiteX9" fmla="*/ 4790075 w 8122863"/>
                  <a:gd name="connsiteY9" fmla="*/ 31436 h 1239095"/>
                  <a:gd name="connsiteX10" fmla="*/ 5227650 w 8122863"/>
                  <a:gd name="connsiteY10" fmla="*/ 31436 h 1239095"/>
                  <a:gd name="connsiteX11" fmla="*/ 5818967 w 8122863"/>
                  <a:gd name="connsiteY11" fmla="*/ 31436 h 1239095"/>
                  <a:gd name="connsiteX12" fmla="*/ 6487157 w 8122863"/>
                  <a:gd name="connsiteY12" fmla="*/ 31436 h 1239095"/>
                  <a:gd name="connsiteX13" fmla="*/ 6847860 w 8122863"/>
                  <a:gd name="connsiteY13" fmla="*/ 31436 h 1239095"/>
                  <a:gd name="connsiteX14" fmla="*/ 7900406 w 8122863"/>
                  <a:gd name="connsiteY14" fmla="*/ 31436 h 1239095"/>
                  <a:gd name="connsiteX15" fmla="*/ 8096246 w 8122863"/>
                  <a:gd name="connsiteY15" fmla="*/ 227276 h 1239095"/>
                  <a:gd name="connsiteX16" fmla="*/ 8096246 w 8122863"/>
                  <a:gd name="connsiteY16" fmla="*/ 626776 h 1239095"/>
                  <a:gd name="connsiteX17" fmla="*/ 8096246 w 8122863"/>
                  <a:gd name="connsiteY17" fmla="*/ 1010610 h 1239095"/>
                  <a:gd name="connsiteX18" fmla="*/ 7900406 w 8122863"/>
                  <a:gd name="connsiteY18" fmla="*/ 1206450 h 1239095"/>
                  <a:gd name="connsiteX19" fmla="*/ 7232217 w 8122863"/>
                  <a:gd name="connsiteY19" fmla="*/ 1206450 h 1239095"/>
                  <a:gd name="connsiteX20" fmla="*/ 6794642 w 8122863"/>
                  <a:gd name="connsiteY20" fmla="*/ 1206450 h 1239095"/>
                  <a:gd name="connsiteX21" fmla="*/ 6049581 w 8122863"/>
                  <a:gd name="connsiteY21" fmla="*/ 1206450 h 1239095"/>
                  <a:gd name="connsiteX22" fmla="*/ 5612006 w 8122863"/>
                  <a:gd name="connsiteY22" fmla="*/ 1206450 h 1239095"/>
                  <a:gd name="connsiteX23" fmla="*/ 5020688 w 8122863"/>
                  <a:gd name="connsiteY23" fmla="*/ 1206450 h 1239095"/>
                  <a:gd name="connsiteX24" fmla="*/ 4659985 w 8122863"/>
                  <a:gd name="connsiteY24" fmla="*/ 1206450 h 1239095"/>
                  <a:gd name="connsiteX25" fmla="*/ 3991796 w 8122863"/>
                  <a:gd name="connsiteY25" fmla="*/ 1206450 h 1239095"/>
                  <a:gd name="connsiteX26" fmla="*/ 3400478 w 8122863"/>
                  <a:gd name="connsiteY26" fmla="*/ 1206450 h 1239095"/>
                  <a:gd name="connsiteX27" fmla="*/ 3039774 w 8122863"/>
                  <a:gd name="connsiteY27" fmla="*/ 1206450 h 1239095"/>
                  <a:gd name="connsiteX28" fmla="*/ 2602199 w 8122863"/>
                  <a:gd name="connsiteY28" fmla="*/ 1206450 h 1239095"/>
                  <a:gd name="connsiteX29" fmla="*/ 2010881 w 8122863"/>
                  <a:gd name="connsiteY29" fmla="*/ 1206450 h 1239095"/>
                  <a:gd name="connsiteX30" fmla="*/ 1573306 w 8122863"/>
                  <a:gd name="connsiteY30" fmla="*/ 1206450 h 1239095"/>
                  <a:gd name="connsiteX31" fmla="*/ 1135731 w 8122863"/>
                  <a:gd name="connsiteY31" fmla="*/ 1206450 h 1239095"/>
                  <a:gd name="connsiteX32" fmla="*/ 213275 w 8122863"/>
                  <a:gd name="connsiteY32" fmla="*/ 1206450 h 1239095"/>
                  <a:gd name="connsiteX33" fmla="*/ 17435 w 8122863"/>
                  <a:gd name="connsiteY33" fmla="*/ 1010610 h 1239095"/>
                  <a:gd name="connsiteX34" fmla="*/ 17435 w 8122863"/>
                  <a:gd name="connsiteY34" fmla="*/ 618943 h 1239095"/>
                  <a:gd name="connsiteX35" fmla="*/ 17435 w 8122863"/>
                  <a:gd name="connsiteY35" fmla="*/ 227276 h 1239095"/>
                  <a:gd name="connsiteX0" fmla="*/ 6005 w 8122863"/>
                  <a:gd name="connsiteY0" fmla="*/ 330146 h 1239095"/>
                  <a:gd name="connsiteX1" fmla="*/ 213275 w 8122863"/>
                  <a:gd name="connsiteY1" fmla="*/ 31436 h 1239095"/>
                  <a:gd name="connsiteX2" fmla="*/ 727721 w 8122863"/>
                  <a:gd name="connsiteY2" fmla="*/ 31436 h 1239095"/>
                  <a:gd name="connsiteX3" fmla="*/ 1165297 w 8122863"/>
                  <a:gd name="connsiteY3" fmla="*/ 31436 h 1239095"/>
                  <a:gd name="connsiteX4" fmla="*/ 1602872 w 8122863"/>
                  <a:gd name="connsiteY4" fmla="*/ 31436 h 1239095"/>
                  <a:gd name="connsiteX5" fmla="*/ 2194190 w 8122863"/>
                  <a:gd name="connsiteY5" fmla="*/ 31436 h 1239095"/>
                  <a:gd name="connsiteX6" fmla="*/ 2939250 w 8122863"/>
                  <a:gd name="connsiteY6" fmla="*/ 31436 h 1239095"/>
                  <a:gd name="connsiteX7" fmla="*/ 3453696 w 8122863"/>
                  <a:gd name="connsiteY7" fmla="*/ 31436 h 1239095"/>
                  <a:gd name="connsiteX8" fmla="*/ 4045014 w 8122863"/>
                  <a:gd name="connsiteY8" fmla="*/ 31436 h 1239095"/>
                  <a:gd name="connsiteX9" fmla="*/ 4405718 w 8122863"/>
                  <a:gd name="connsiteY9" fmla="*/ 31436 h 1239095"/>
                  <a:gd name="connsiteX10" fmla="*/ 4997036 w 8122863"/>
                  <a:gd name="connsiteY10" fmla="*/ 31436 h 1239095"/>
                  <a:gd name="connsiteX11" fmla="*/ 5588354 w 8122863"/>
                  <a:gd name="connsiteY11" fmla="*/ 31436 h 1239095"/>
                  <a:gd name="connsiteX12" fmla="*/ 6179671 w 8122863"/>
                  <a:gd name="connsiteY12" fmla="*/ 31436 h 1239095"/>
                  <a:gd name="connsiteX13" fmla="*/ 6847860 w 8122863"/>
                  <a:gd name="connsiteY13" fmla="*/ 31436 h 1239095"/>
                  <a:gd name="connsiteX14" fmla="*/ 7285436 w 8122863"/>
                  <a:gd name="connsiteY14" fmla="*/ 31436 h 1239095"/>
                  <a:gd name="connsiteX15" fmla="*/ 7900406 w 8122863"/>
                  <a:gd name="connsiteY15" fmla="*/ 31436 h 1239095"/>
                  <a:gd name="connsiteX16" fmla="*/ 8096246 w 8122863"/>
                  <a:gd name="connsiteY16" fmla="*/ 227276 h 1239095"/>
                  <a:gd name="connsiteX17" fmla="*/ 8096246 w 8122863"/>
                  <a:gd name="connsiteY17" fmla="*/ 626776 h 1239095"/>
                  <a:gd name="connsiteX18" fmla="*/ 8096246 w 8122863"/>
                  <a:gd name="connsiteY18" fmla="*/ 1010610 h 1239095"/>
                  <a:gd name="connsiteX19" fmla="*/ 7900406 w 8122863"/>
                  <a:gd name="connsiteY19" fmla="*/ 1206450 h 1239095"/>
                  <a:gd name="connsiteX20" fmla="*/ 7385960 w 8122863"/>
                  <a:gd name="connsiteY20" fmla="*/ 1206450 h 1239095"/>
                  <a:gd name="connsiteX21" fmla="*/ 6948384 w 8122863"/>
                  <a:gd name="connsiteY21" fmla="*/ 1206450 h 1239095"/>
                  <a:gd name="connsiteX22" fmla="*/ 6510809 w 8122863"/>
                  <a:gd name="connsiteY22" fmla="*/ 1206450 h 1239095"/>
                  <a:gd name="connsiteX23" fmla="*/ 5919491 w 8122863"/>
                  <a:gd name="connsiteY23" fmla="*/ 1206450 h 1239095"/>
                  <a:gd name="connsiteX24" fmla="*/ 5405045 w 8122863"/>
                  <a:gd name="connsiteY24" fmla="*/ 1206450 h 1239095"/>
                  <a:gd name="connsiteX25" fmla="*/ 4813727 w 8122863"/>
                  <a:gd name="connsiteY25" fmla="*/ 1206450 h 1239095"/>
                  <a:gd name="connsiteX26" fmla="*/ 4376152 w 8122863"/>
                  <a:gd name="connsiteY26" fmla="*/ 1206450 h 1239095"/>
                  <a:gd name="connsiteX27" fmla="*/ 3861706 w 8122863"/>
                  <a:gd name="connsiteY27" fmla="*/ 1206450 h 1239095"/>
                  <a:gd name="connsiteX28" fmla="*/ 3193517 w 8122863"/>
                  <a:gd name="connsiteY28" fmla="*/ 1206450 h 1239095"/>
                  <a:gd name="connsiteX29" fmla="*/ 2525327 w 8122863"/>
                  <a:gd name="connsiteY29" fmla="*/ 1206450 h 1239095"/>
                  <a:gd name="connsiteX30" fmla="*/ 1934010 w 8122863"/>
                  <a:gd name="connsiteY30" fmla="*/ 1206450 h 1239095"/>
                  <a:gd name="connsiteX31" fmla="*/ 1496435 w 8122863"/>
                  <a:gd name="connsiteY31" fmla="*/ 1206450 h 1239095"/>
                  <a:gd name="connsiteX32" fmla="*/ 1058859 w 8122863"/>
                  <a:gd name="connsiteY32" fmla="*/ 1206450 h 1239095"/>
                  <a:gd name="connsiteX33" fmla="*/ 213275 w 8122863"/>
                  <a:gd name="connsiteY33" fmla="*/ 1206450 h 1239095"/>
                  <a:gd name="connsiteX34" fmla="*/ 17435 w 8122863"/>
                  <a:gd name="connsiteY34" fmla="*/ 1010610 h 1239095"/>
                  <a:gd name="connsiteX35" fmla="*/ 17435 w 8122863"/>
                  <a:gd name="connsiteY35" fmla="*/ 634610 h 1239095"/>
                  <a:gd name="connsiteX36" fmla="*/ 6005 w 8122863"/>
                  <a:gd name="connsiteY36" fmla="*/ 330146 h 1239095"/>
                  <a:gd name="connsiteX0" fmla="*/ 17435 w 8122863"/>
                  <a:gd name="connsiteY0" fmla="*/ 227276 h 1239095"/>
                  <a:gd name="connsiteX1" fmla="*/ 213275 w 8122863"/>
                  <a:gd name="connsiteY1" fmla="*/ 31436 h 1239095"/>
                  <a:gd name="connsiteX2" fmla="*/ 881464 w 8122863"/>
                  <a:gd name="connsiteY2" fmla="*/ 31436 h 1239095"/>
                  <a:gd name="connsiteX3" fmla="*/ 1472782 w 8122863"/>
                  <a:gd name="connsiteY3" fmla="*/ 31436 h 1239095"/>
                  <a:gd name="connsiteX4" fmla="*/ 2140971 w 8122863"/>
                  <a:gd name="connsiteY4" fmla="*/ 31436 h 1239095"/>
                  <a:gd name="connsiteX5" fmla="*/ 2578546 w 8122863"/>
                  <a:gd name="connsiteY5" fmla="*/ 31436 h 1239095"/>
                  <a:gd name="connsiteX6" fmla="*/ 3246735 w 8122863"/>
                  <a:gd name="connsiteY6" fmla="*/ 31436 h 1239095"/>
                  <a:gd name="connsiteX7" fmla="*/ 3684310 w 8122863"/>
                  <a:gd name="connsiteY7" fmla="*/ 31436 h 1239095"/>
                  <a:gd name="connsiteX8" fmla="*/ 4275628 w 8122863"/>
                  <a:gd name="connsiteY8" fmla="*/ 31436 h 1239095"/>
                  <a:gd name="connsiteX9" fmla="*/ 4790075 w 8122863"/>
                  <a:gd name="connsiteY9" fmla="*/ 31436 h 1239095"/>
                  <a:gd name="connsiteX10" fmla="*/ 5227650 w 8122863"/>
                  <a:gd name="connsiteY10" fmla="*/ 31436 h 1239095"/>
                  <a:gd name="connsiteX11" fmla="*/ 5818967 w 8122863"/>
                  <a:gd name="connsiteY11" fmla="*/ 31436 h 1239095"/>
                  <a:gd name="connsiteX12" fmla="*/ 6487157 w 8122863"/>
                  <a:gd name="connsiteY12" fmla="*/ 31436 h 1239095"/>
                  <a:gd name="connsiteX13" fmla="*/ 6847860 w 8122863"/>
                  <a:gd name="connsiteY13" fmla="*/ 31436 h 1239095"/>
                  <a:gd name="connsiteX14" fmla="*/ 7900406 w 8122863"/>
                  <a:gd name="connsiteY14" fmla="*/ 31436 h 1239095"/>
                  <a:gd name="connsiteX15" fmla="*/ 8096246 w 8122863"/>
                  <a:gd name="connsiteY15" fmla="*/ 227276 h 1239095"/>
                  <a:gd name="connsiteX16" fmla="*/ 8096246 w 8122863"/>
                  <a:gd name="connsiteY16" fmla="*/ 626776 h 1239095"/>
                  <a:gd name="connsiteX17" fmla="*/ 8096246 w 8122863"/>
                  <a:gd name="connsiteY17" fmla="*/ 1010610 h 1239095"/>
                  <a:gd name="connsiteX18" fmla="*/ 7900406 w 8122863"/>
                  <a:gd name="connsiteY18" fmla="*/ 1206450 h 1239095"/>
                  <a:gd name="connsiteX19" fmla="*/ 7232217 w 8122863"/>
                  <a:gd name="connsiteY19" fmla="*/ 1206450 h 1239095"/>
                  <a:gd name="connsiteX20" fmla="*/ 6794642 w 8122863"/>
                  <a:gd name="connsiteY20" fmla="*/ 1206450 h 1239095"/>
                  <a:gd name="connsiteX21" fmla="*/ 6049581 w 8122863"/>
                  <a:gd name="connsiteY21" fmla="*/ 1206450 h 1239095"/>
                  <a:gd name="connsiteX22" fmla="*/ 5612006 w 8122863"/>
                  <a:gd name="connsiteY22" fmla="*/ 1206450 h 1239095"/>
                  <a:gd name="connsiteX23" fmla="*/ 5020688 w 8122863"/>
                  <a:gd name="connsiteY23" fmla="*/ 1206450 h 1239095"/>
                  <a:gd name="connsiteX24" fmla="*/ 4659985 w 8122863"/>
                  <a:gd name="connsiteY24" fmla="*/ 1206450 h 1239095"/>
                  <a:gd name="connsiteX25" fmla="*/ 3991796 w 8122863"/>
                  <a:gd name="connsiteY25" fmla="*/ 1206450 h 1239095"/>
                  <a:gd name="connsiteX26" fmla="*/ 3400478 w 8122863"/>
                  <a:gd name="connsiteY26" fmla="*/ 1206450 h 1239095"/>
                  <a:gd name="connsiteX27" fmla="*/ 3039774 w 8122863"/>
                  <a:gd name="connsiteY27" fmla="*/ 1206450 h 1239095"/>
                  <a:gd name="connsiteX28" fmla="*/ 2602199 w 8122863"/>
                  <a:gd name="connsiteY28" fmla="*/ 1206450 h 1239095"/>
                  <a:gd name="connsiteX29" fmla="*/ 2010881 w 8122863"/>
                  <a:gd name="connsiteY29" fmla="*/ 1206450 h 1239095"/>
                  <a:gd name="connsiteX30" fmla="*/ 1573306 w 8122863"/>
                  <a:gd name="connsiteY30" fmla="*/ 1206450 h 1239095"/>
                  <a:gd name="connsiteX31" fmla="*/ 1135731 w 8122863"/>
                  <a:gd name="connsiteY31" fmla="*/ 1206450 h 1239095"/>
                  <a:gd name="connsiteX32" fmla="*/ 213275 w 8122863"/>
                  <a:gd name="connsiteY32" fmla="*/ 1206450 h 1239095"/>
                  <a:gd name="connsiteX33" fmla="*/ 17435 w 8122863"/>
                  <a:gd name="connsiteY33" fmla="*/ 1010610 h 1239095"/>
                  <a:gd name="connsiteX34" fmla="*/ 280325 w 8122863"/>
                  <a:gd name="connsiteY34" fmla="*/ 527503 h 1239095"/>
                  <a:gd name="connsiteX35" fmla="*/ 17435 w 8122863"/>
                  <a:gd name="connsiteY35" fmla="*/ 227276 h 1239095"/>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5846 w 8148161"/>
                  <a:gd name="connsiteY34" fmla="*/ 637333 h 1272568"/>
                  <a:gd name="connsiteX35" fmla="*/ 25846 w 8148161"/>
                  <a:gd name="connsiteY35" fmla="*/ 245666 h 1272568"/>
                  <a:gd name="connsiteX0" fmla="*/ 14416 w 8148161"/>
                  <a:gd name="connsiteY0" fmla="*/ 348536 h 1272568"/>
                  <a:gd name="connsiteX1" fmla="*/ 221686 w 8148161"/>
                  <a:gd name="connsiteY1" fmla="*/ 49826 h 1272568"/>
                  <a:gd name="connsiteX2" fmla="*/ 736132 w 8148161"/>
                  <a:gd name="connsiteY2" fmla="*/ 49826 h 1272568"/>
                  <a:gd name="connsiteX3" fmla="*/ 1173708 w 8148161"/>
                  <a:gd name="connsiteY3" fmla="*/ 49826 h 1272568"/>
                  <a:gd name="connsiteX4" fmla="*/ 1611283 w 8148161"/>
                  <a:gd name="connsiteY4" fmla="*/ 49826 h 1272568"/>
                  <a:gd name="connsiteX5" fmla="*/ 2202601 w 8148161"/>
                  <a:gd name="connsiteY5" fmla="*/ 49826 h 1272568"/>
                  <a:gd name="connsiteX6" fmla="*/ 2947661 w 8148161"/>
                  <a:gd name="connsiteY6" fmla="*/ 49826 h 1272568"/>
                  <a:gd name="connsiteX7" fmla="*/ 3462107 w 8148161"/>
                  <a:gd name="connsiteY7" fmla="*/ 49826 h 1272568"/>
                  <a:gd name="connsiteX8" fmla="*/ 4053425 w 8148161"/>
                  <a:gd name="connsiteY8" fmla="*/ 49826 h 1272568"/>
                  <a:gd name="connsiteX9" fmla="*/ 4414129 w 8148161"/>
                  <a:gd name="connsiteY9" fmla="*/ 49826 h 1272568"/>
                  <a:gd name="connsiteX10" fmla="*/ 5005447 w 8148161"/>
                  <a:gd name="connsiteY10" fmla="*/ 49826 h 1272568"/>
                  <a:gd name="connsiteX11" fmla="*/ 5596765 w 8148161"/>
                  <a:gd name="connsiteY11" fmla="*/ 49826 h 1272568"/>
                  <a:gd name="connsiteX12" fmla="*/ 6188082 w 8148161"/>
                  <a:gd name="connsiteY12" fmla="*/ 49826 h 1272568"/>
                  <a:gd name="connsiteX13" fmla="*/ 6856271 w 8148161"/>
                  <a:gd name="connsiteY13" fmla="*/ 49826 h 1272568"/>
                  <a:gd name="connsiteX14" fmla="*/ 7293847 w 8148161"/>
                  <a:gd name="connsiteY14" fmla="*/ 49826 h 1272568"/>
                  <a:gd name="connsiteX15" fmla="*/ 7908817 w 8148161"/>
                  <a:gd name="connsiteY15" fmla="*/ 49826 h 1272568"/>
                  <a:gd name="connsiteX16" fmla="*/ 8104657 w 8148161"/>
                  <a:gd name="connsiteY16" fmla="*/ 245666 h 1272568"/>
                  <a:gd name="connsiteX17" fmla="*/ 8104657 w 8148161"/>
                  <a:gd name="connsiteY17" fmla="*/ 645166 h 1272568"/>
                  <a:gd name="connsiteX18" fmla="*/ 8104657 w 8148161"/>
                  <a:gd name="connsiteY18" fmla="*/ 1029000 h 1272568"/>
                  <a:gd name="connsiteX19" fmla="*/ 7908817 w 8148161"/>
                  <a:gd name="connsiteY19" fmla="*/ 1224840 h 1272568"/>
                  <a:gd name="connsiteX20" fmla="*/ 7394371 w 8148161"/>
                  <a:gd name="connsiteY20" fmla="*/ 1224840 h 1272568"/>
                  <a:gd name="connsiteX21" fmla="*/ 6956795 w 8148161"/>
                  <a:gd name="connsiteY21" fmla="*/ 1224840 h 1272568"/>
                  <a:gd name="connsiteX22" fmla="*/ 6519220 w 8148161"/>
                  <a:gd name="connsiteY22" fmla="*/ 1224840 h 1272568"/>
                  <a:gd name="connsiteX23" fmla="*/ 5927902 w 8148161"/>
                  <a:gd name="connsiteY23" fmla="*/ 1224840 h 1272568"/>
                  <a:gd name="connsiteX24" fmla="*/ 5413456 w 8148161"/>
                  <a:gd name="connsiteY24" fmla="*/ 1224840 h 1272568"/>
                  <a:gd name="connsiteX25" fmla="*/ 4822138 w 8148161"/>
                  <a:gd name="connsiteY25" fmla="*/ 1224840 h 1272568"/>
                  <a:gd name="connsiteX26" fmla="*/ 4384563 w 8148161"/>
                  <a:gd name="connsiteY26" fmla="*/ 1224840 h 1272568"/>
                  <a:gd name="connsiteX27" fmla="*/ 3870117 w 8148161"/>
                  <a:gd name="connsiteY27" fmla="*/ 1224840 h 1272568"/>
                  <a:gd name="connsiteX28" fmla="*/ 3201928 w 8148161"/>
                  <a:gd name="connsiteY28" fmla="*/ 1224840 h 1272568"/>
                  <a:gd name="connsiteX29" fmla="*/ 2533738 w 8148161"/>
                  <a:gd name="connsiteY29" fmla="*/ 1224840 h 1272568"/>
                  <a:gd name="connsiteX30" fmla="*/ 1942421 w 8148161"/>
                  <a:gd name="connsiteY30" fmla="*/ 1224840 h 1272568"/>
                  <a:gd name="connsiteX31" fmla="*/ 1504846 w 8148161"/>
                  <a:gd name="connsiteY31" fmla="*/ 1224840 h 1272568"/>
                  <a:gd name="connsiteX32" fmla="*/ 1067270 w 8148161"/>
                  <a:gd name="connsiteY32" fmla="*/ 1224840 h 1272568"/>
                  <a:gd name="connsiteX33" fmla="*/ 221686 w 8148161"/>
                  <a:gd name="connsiteY33" fmla="*/ 1224840 h 1272568"/>
                  <a:gd name="connsiteX34" fmla="*/ 25846 w 8148161"/>
                  <a:gd name="connsiteY34" fmla="*/ 1029000 h 1272568"/>
                  <a:gd name="connsiteX35" fmla="*/ 25846 w 8148161"/>
                  <a:gd name="connsiteY35" fmla="*/ 653000 h 1272568"/>
                  <a:gd name="connsiteX36" fmla="*/ 14416 w 8148161"/>
                  <a:gd name="connsiteY36" fmla="*/ 34853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88736 w 8148161"/>
                  <a:gd name="connsiteY34" fmla="*/ 545893 h 1272568"/>
                  <a:gd name="connsiteX35" fmla="*/ 25846 w 8148161"/>
                  <a:gd name="connsiteY35" fmla="*/ 24566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20156 w 8148161"/>
                  <a:gd name="connsiteY33" fmla="*/ 1143300 h 1272568"/>
                  <a:gd name="connsiteX34" fmla="*/ 25846 w 8148161"/>
                  <a:gd name="connsiteY34" fmla="*/ 637333 h 1272568"/>
                  <a:gd name="connsiteX35" fmla="*/ 25846 w 8148161"/>
                  <a:gd name="connsiteY35" fmla="*/ 245666 h 127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148161" h="1272568" fill="none" extrusionOk="0">
                    <a:moveTo>
                      <a:pt x="25846" y="245666"/>
                    </a:moveTo>
                    <a:cubicBezTo>
                      <a:pt x="12369" y="127195"/>
                      <a:pt x="136038" y="42941"/>
                      <a:pt x="221686" y="49826"/>
                    </a:cubicBezTo>
                    <a:cubicBezTo>
                      <a:pt x="380668" y="-18714"/>
                      <a:pt x="708822" y="93105"/>
                      <a:pt x="889875" y="49826"/>
                    </a:cubicBezTo>
                    <a:cubicBezTo>
                      <a:pt x="1066819" y="-43542"/>
                      <a:pt x="1280665" y="48523"/>
                      <a:pt x="1481193" y="49826"/>
                    </a:cubicBezTo>
                    <a:cubicBezTo>
                      <a:pt x="1674066" y="68553"/>
                      <a:pt x="1892775" y="104314"/>
                      <a:pt x="2149382" y="49826"/>
                    </a:cubicBezTo>
                    <a:cubicBezTo>
                      <a:pt x="2414300" y="39613"/>
                      <a:pt x="2472844" y="57221"/>
                      <a:pt x="2586957" y="49826"/>
                    </a:cubicBezTo>
                    <a:cubicBezTo>
                      <a:pt x="2657414" y="-58028"/>
                      <a:pt x="3032348" y="41554"/>
                      <a:pt x="3255146" y="49826"/>
                    </a:cubicBezTo>
                    <a:cubicBezTo>
                      <a:pt x="3491657" y="8939"/>
                      <a:pt x="3470677" y="58152"/>
                      <a:pt x="3692721" y="49826"/>
                    </a:cubicBezTo>
                    <a:cubicBezTo>
                      <a:pt x="3894970" y="83"/>
                      <a:pt x="4008349" y="97683"/>
                      <a:pt x="4284039" y="49826"/>
                    </a:cubicBezTo>
                    <a:cubicBezTo>
                      <a:pt x="4539536" y="79656"/>
                      <a:pt x="4724218" y="59695"/>
                      <a:pt x="4798486" y="49826"/>
                    </a:cubicBezTo>
                    <a:cubicBezTo>
                      <a:pt x="4944426" y="57494"/>
                      <a:pt x="5070815" y="130410"/>
                      <a:pt x="5236061" y="49826"/>
                    </a:cubicBezTo>
                    <a:cubicBezTo>
                      <a:pt x="5400803" y="51087"/>
                      <a:pt x="5517141" y="69538"/>
                      <a:pt x="5827378" y="49826"/>
                    </a:cubicBezTo>
                    <a:cubicBezTo>
                      <a:pt x="6081894" y="42482"/>
                      <a:pt x="6218681" y="91048"/>
                      <a:pt x="6495568" y="49826"/>
                    </a:cubicBezTo>
                    <a:cubicBezTo>
                      <a:pt x="6741464" y="42494"/>
                      <a:pt x="6718833" y="50921"/>
                      <a:pt x="6856271" y="49826"/>
                    </a:cubicBezTo>
                    <a:cubicBezTo>
                      <a:pt x="7073438" y="-56368"/>
                      <a:pt x="7244517" y="141604"/>
                      <a:pt x="7908817" y="49826"/>
                    </a:cubicBezTo>
                    <a:cubicBezTo>
                      <a:pt x="8065095" y="97120"/>
                      <a:pt x="8086409" y="181176"/>
                      <a:pt x="8104657" y="245666"/>
                    </a:cubicBezTo>
                    <a:cubicBezTo>
                      <a:pt x="8134464" y="412178"/>
                      <a:pt x="8098969" y="459107"/>
                      <a:pt x="8104657" y="645166"/>
                    </a:cubicBezTo>
                    <a:cubicBezTo>
                      <a:pt x="8139304" y="783140"/>
                      <a:pt x="8109127" y="837088"/>
                      <a:pt x="8104657" y="1029000"/>
                    </a:cubicBezTo>
                    <a:cubicBezTo>
                      <a:pt x="8141219" y="1177858"/>
                      <a:pt x="8011943" y="1185926"/>
                      <a:pt x="7908817" y="1224840"/>
                    </a:cubicBezTo>
                    <a:cubicBezTo>
                      <a:pt x="7590997" y="1251493"/>
                      <a:pt x="7379271" y="1274529"/>
                      <a:pt x="7240628" y="1224840"/>
                    </a:cubicBezTo>
                    <a:cubicBezTo>
                      <a:pt x="7015806" y="1200597"/>
                      <a:pt x="6951126" y="1221657"/>
                      <a:pt x="6803053" y="1224840"/>
                    </a:cubicBezTo>
                    <a:cubicBezTo>
                      <a:pt x="6636135" y="1322583"/>
                      <a:pt x="6402193" y="1027730"/>
                      <a:pt x="6057992" y="1224840"/>
                    </a:cubicBezTo>
                    <a:cubicBezTo>
                      <a:pt x="5764203" y="1269025"/>
                      <a:pt x="5791163" y="1184854"/>
                      <a:pt x="5620417" y="1224840"/>
                    </a:cubicBezTo>
                    <a:cubicBezTo>
                      <a:pt x="5512115" y="1236438"/>
                      <a:pt x="5191202" y="1116984"/>
                      <a:pt x="5029099" y="1224840"/>
                    </a:cubicBezTo>
                    <a:cubicBezTo>
                      <a:pt x="4818129" y="1275172"/>
                      <a:pt x="4767092" y="1184466"/>
                      <a:pt x="4668396" y="1224840"/>
                    </a:cubicBezTo>
                    <a:cubicBezTo>
                      <a:pt x="4611403" y="1226376"/>
                      <a:pt x="4314687" y="1311769"/>
                      <a:pt x="4000207" y="1224840"/>
                    </a:cubicBezTo>
                    <a:cubicBezTo>
                      <a:pt x="3658150" y="1252031"/>
                      <a:pt x="3563640" y="1167143"/>
                      <a:pt x="3408889" y="1224840"/>
                    </a:cubicBezTo>
                    <a:cubicBezTo>
                      <a:pt x="3225713" y="1243507"/>
                      <a:pt x="3168641" y="1248456"/>
                      <a:pt x="3048185" y="1224840"/>
                    </a:cubicBezTo>
                    <a:cubicBezTo>
                      <a:pt x="2946490" y="1246358"/>
                      <a:pt x="2681015" y="1238998"/>
                      <a:pt x="2610610" y="1224840"/>
                    </a:cubicBezTo>
                    <a:cubicBezTo>
                      <a:pt x="2419742" y="1333358"/>
                      <a:pt x="2296852" y="1059589"/>
                      <a:pt x="2019292" y="1224840"/>
                    </a:cubicBezTo>
                    <a:cubicBezTo>
                      <a:pt x="1805005" y="1270238"/>
                      <a:pt x="1728220" y="1198928"/>
                      <a:pt x="1581717" y="1224840"/>
                    </a:cubicBezTo>
                    <a:cubicBezTo>
                      <a:pt x="1424899" y="1220367"/>
                      <a:pt x="1275228" y="1165441"/>
                      <a:pt x="1144142" y="1224840"/>
                    </a:cubicBezTo>
                    <a:cubicBezTo>
                      <a:pt x="1130188" y="1146805"/>
                      <a:pt x="579645" y="1331628"/>
                      <a:pt x="221686" y="1224840"/>
                    </a:cubicBezTo>
                    <a:cubicBezTo>
                      <a:pt x="107665" y="1244983"/>
                      <a:pt x="11320" y="1113945"/>
                      <a:pt x="25846" y="1029000"/>
                    </a:cubicBezTo>
                    <a:cubicBezTo>
                      <a:pt x="-1834" y="870069"/>
                      <a:pt x="52896" y="754149"/>
                      <a:pt x="25846" y="637333"/>
                    </a:cubicBezTo>
                    <a:cubicBezTo>
                      <a:pt x="-29131" y="486409"/>
                      <a:pt x="56821" y="372563"/>
                      <a:pt x="25846" y="245666"/>
                    </a:cubicBezTo>
                    <a:close/>
                  </a:path>
                  <a:path w="8148161" h="1272568" stroke="0" extrusionOk="0">
                    <a:moveTo>
                      <a:pt x="14416" y="348536"/>
                    </a:moveTo>
                    <a:cubicBezTo>
                      <a:pt x="-15438" y="259489"/>
                      <a:pt x="94946" y="-204"/>
                      <a:pt x="221686" y="49826"/>
                    </a:cubicBezTo>
                    <a:cubicBezTo>
                      <a:pt x="437330" y="-23336"/>
                      <a:pt x="499622" y="101564"/>
                      <a:pt x="736132" y="49826"/>
                    </a:cubicBezTo>
                    <a:cubicBezTo>
                      <a:pt x="967445" y="52132"/>
                      <a:pt x="1001658" y="84241"/>
                      <a:pt x="1173708" y="49826"/>
                    </a:cubicBezTo>
                    <a:cubicBezTo>
                      <a:pt x="1326213" y="5915"/>
                      <a:pt x="1441968" y="87775"/>
                      <a:pt x="1611283" y="49826"/>
                    </a:cubicBezTo>
                    <a:cubicBezTo>
                      <a:pt x="1810435" y="-3932"/>
                      <a:pt x="2070414" y="90570"/>
                      <a:pt x="2202601" y="49826"/>
                    </a:cubicBezTo>
                    <a:cubicBezTo>
                      <a:pt x="2286843" y="-25668"/>
                      <a:pt x="2747192" y="82946"/>
                      <a:pt x="2947661" y="49826"/>
                    </a:cubicBezTo>
                    <a:cubicBezTo>
                      <a:pt x="3237428" y="-13651"/>
                      <a:pt x="3238056" y="70774"/>
                      <a:pt x="3462107" y="49826"/>
                    </a:cubicBezTo>
                    <a:cubicBezTo>
                      <a:pt x="3695519" y="107516"/>
                      <a:pt x="3881160" y="105464"/>
                      <a:pt x="4053425" y="49826"/>
                    </a:cubicBezTo>
                    <a:cubicBezTo>
                      <a:pt x="4238769" y="39643"/>
                      <a:pt x="4305066" y="56521"/>
                      <a:pt x="4414129" y="49826"/>
                    </a:cubicBezTo>
                    <a:cubicBezTo>
                      <a:pt x="4528338" y="-20806"/>
                      <a:pt x="4670445" y="66662"/>
                      <a:pt x="5005447" y="49826"/>
                    </a:cubicBezTo>
                    <a:cubicBezTo>
                      <a:pt x="5325256" y="25125"/>
                      <a:pt x="5360779" y="80076"/>
                      <a:pt x="5596765" y="49826"/>
                    </a:cubicBezTo>
                    <a:cubicBezTo>
                      <a:pt x="5821619" y="13468"/>
                      <a:pt x="5897518" y="56776"/>
                      <a:pt x="6188082" y="49826"/>
                    </a:cubicBezTo>
                    <a:cubicBezTo>
                      <a:pt x="6413223" y="-37631"/>
                      <a:pt x="6670698" y="211449"/>
                      <a:pt x="6856271" y="49826"/>
                    </a:cubicBezTo>
                    <a:cubicBezTo>
                      <a:pt x="7033941" y="27210"/>
                      <a:pt x="7173128" y="77518"/>
                      <a:pt x="7293847" y="49826"/>
                    </a:cubicBezTo>
                    <a:cubicBezTo>
                      <a:pt x="7460454" y="88352"/>
                      <a:pt x="7736504" y="148196"/>
                      <a:pt x="7908817" y="49826"/>
                    </a:cubicBezTo>
                    <a:cubicBezTo>
                      <a:pt x="8033593" y="16951"/>
                      <a:pt x="8093156" y="148862"/>
                      <a:pt x="8104657" y="245666"/>
                    </a:cubicBezTo>
                    <a:cubicBezTo>
                      <a:pt x="8121441" y="424432"/>
                      <a:pt x="8115729" y="521361"/>
                      <a:pt x="8104657" y="645166"/>
                    </a:cubicBezTo>
                    <a:cubicBezTo>
                      <a:pt x="8203240" y="747799"/>
                      <a:pt x="8103255" y="886834"/>
                      <a:pt x="8104657" y="1029000"/>
                    </a:cubicBezTo>
                    <a:cubicBezTo>
                      <a:pt x="8089410" y="1169400"/>
                      <a:pt x="8000928" y="1236946"/>
                      <a:pt x="7908817" y="1224840"/>
                    </a:cubicBezTo>
                    <a:cubicBezTo>
                      <a:pt x="7691836" y="1272512"/>
                      <a:pt x="7625725" y="1248652"/>
                      <a:pt x="7394371" y="1224840"/>
                    </a:cubicBezTo>
                    <a:cubicBezTo>
                      <a:pt x="7129180" y="1221606"/>
                      <a:pt x="7055304" y="1238594"/>
                      <a:pt x="6956795" y="1224840"/>
                    </a:cubicBezTo>
                    <a:cubicBezTo>
                      <a:pt x="6889902" y="1228258"/>
                      <a:pt x="6667806" y="1152686"/>
                      <a:pt x="6519220" y="1224840"/>
                    </a:cubicBezTo>
                    <a:cubicBezTo>
                      <a:pt x="6311874" y="1324576"/>
                      <a:pt x="6203025" y="1239339"/>
                      <a:pt x="5927902" y="1224840"/>
                    </a:cubicBezTo>
                    <a:cubicBezTo>
                      <a:pt x="5652898" y="1205674"/>
                      <a:pt x="5620654" y="1165375"/>
                      <a:pt x="5413456" y="1224840"/>
                    </a:cubicBezTo>
                    <a:cubicBezTo>
                      <a:pt x="5217840" y="1245175"/>
                      <a:pt x="4946908" y="1249239"/>
                      <a:pt x="4822138" y="1224840"/>
                    </a:cubicBezTo>
                    <a:cubicBezTo>
                      <a:pt x="4628125" y="1221548"/>
                      <a:pt x="4472585" y="1167617"/>
                      <a:pt x="4384563" y="1224840"/>
                    </a:cubicBezTo>
                    <a:cubicBezTo>
                      <a:pt x="4216596" y="1286655"/>
                      <a:pt x="4097634" y="1202096"/>
                      <a:pt x="3870117" y="1224840"/>
                    </a:cubicBezTo>
                    <a:cubicBezTo>
                      <a:pt x="3704073" y="1275263"/>
                      <a:pt x="3445272" y="1150073"/>
                      <a:pt x="3201928" y="1224840"/>
                    </a:cubicBezTo>
                    <a:cubicBezTo>
                      <a:pt x="2996062" y="1204564"/>
                      <a:pt x="2666428" y="1232858"/>
                      <a:pt x="2533738" y="1224840"/>
                    </a:cubicBezTo>
                    <a:cubicBezTo>
                      <a:pt x="2321763" y="1281409"/>
                      <a:pt x="2212653" y="1231749"/>
                      <a:pt x="1942421" y="1224840"/>
                    </a:cubicBezTo>
                    <a:cubicBezTo>
                      <a:pt x="1691794" y="1226100"/>
                      <a:pt x="1691139" y="1222247"/>
                      <a:pt x="1504846" y="1224840"/>
                    </a:cubicBezTo>
                    <a:cubicBezTo>
                      <a:pt x="1334234" y="1220649"/>
                      <a:pt x="1286031" y="1184617"/>
                      <a:pt x="1067270" y="1224840"/>
                    </a:cubicBezTo>
                    <a:cubicBezTo>
                      <a:pt x="874655" y="1219551"/>
                      <a:pt x="604132" y="1294929"/>
                      <a:pt x="221686" y="1224840"/>
                    </a:cubicBezTo>
                    <a:cubicBezTo>
                      <a:pt x="138838" y="1243726"/>
                      <a:pt x="47773" y="1136407"/>
                      <a:pt x="25846" y="1029000"/>
                    </a:cubicBezTo>
                    <a:cubicBezTo>
                      <a:pt x="2453" y="886833"/>
                      <a:pt x="-18174" y="778989"/>
                      <a:pt x="25846" y="653000"/>
                    </a:cubicBezTo>
                    <a:cubicBezTo>
                      <a:pt x="24060" y="526274"/>
                      <a:pt x="454" y="467968"/>
                      <a:pt x="14416" y="348536"/>
                    </a:cubicBezTo>
                    <a:close/>
                  </a:path>
                  <a:path w="8148161" h="1272568" fill="none" stroke="0" extrusionOk="0">
                    <a:moveTo>
                      <a:pt x="25846" y="245666"/>
                    </a:moveTo>
                    <a:cubicBezTo>
                      <a:pt x="-2219" y="122418"/>
                      <a:pt x="126564" y="60876"/>
                      <a:pt x="221686" y="49826"/>
                    </a:cubicBezTo>
                    <a:cubicBezTo>
                      <a:pt x="400744" y="-10582"/>
                      <a:pt x="713846" y="75343"/>
                      <a:pt x="889875" y="49826"/>
                    </a:cubicBezTo>
                    <a:cubicBezTo>
                      <a:pt x="1057041" y="27100"/>
                      <a:pt x="1306601" y="127483"/>
                      <a:pt x="1481193" y="49826"/>
                    </a:cubicBezTo>
                    <a:cubicBezTo>
                      <a:pt x="1619473" y="18002"/>
                      <a:pt x="1882129" y="126738"/>
                      <a:pt x="2149382" y="49826"/>
                    </a:cubicBezTo>
                    <a:cubicBezTo>
                      <a:pt x="2402358" y="21230"/>
                      <a:pt x="2442720" y="84546"/>
                      <a:pt x="2586957" y="49826"/>
                    </a:cubicBezTo>
                    <a:cubicBezTo>
                      <a:pt x="2666590" y="42210"/>
                      <a:pt x="3073102" y="96434"/>
                      <a:pt x="3255146" y="49826"/>
                    </a:cubicBezTo>
                    <a:cubicBezTo>
                      <a:pt x="3465216" y="2878"/>
                      <a:pt x="3474598" y="82097"/>
                      <a:pt x="3692721" y="49826"/>
                    </a:cubicBezTo>
                    <a:cubicBezTo>
                      <a:pt x="3895452" y="23848"/>
                      <a:pt x="4014868" y="56974"/>
                      <a:pt x="4284039" y="49826"/>
                    </a:cubicBezTo>
                    <a:cubicBezTo>
                      <a:pt x="4508564" y="432"/>
                      <a:pt x="4707466" y="69030"/>
                      <a:pt x="4798486" y="49826"/>
                    </a:cubicBezTo>
                    <a:cubicBezTo>
                      <a:pt x="4891751" y="1940"/>
                      <a:pt x="5057247" y="82283"/>
                      <a:pt x="5236061" y="49826"/>
                    </a:cubicBezTo>
                    <a:cubicBezTo>
                      <a:pt x="5394602" y="37456"/>
                      <a:pt x="5569187" y="87810"/>
                      <a:pt x="5827378" y="49826"/>
                    </a:cubicBezTo>
                    <a:cubicBezTo>
                      <a:pt x="6145887" y="68600"/>
                      <a:pt x="6256074" y="68737"/>
                      <a:pt x="6495568" y="49826"/>
                    </a:cubicBezTo>
                    <a:cubicBezTo>
                      <a:pt x="6734872" y="41326"/>
                      <a:pt x="6723857" y="56386"/>
                      <a:pt x="6856271" y="49826"/>
                    </a:cubicBezTo>
                    <a:cubicBezTo>
                      <a:pt x="7034538" y="-5095"/>
                      <a:pt x="7420890" y="171004"/>
                      <a:pt x="7908817" y="49826"/>
                    </a:cubicBezTo>
                    <a:cubicBezTo>
                      <a:pt x="8049944" y="46184"/>
                      <a:pt x="8113203" y="131685"/>
                      <a:pt x="8104657" y="245666"/>
                    </a:cubicBezTo>
                    <a:cubicBezTo>
                      <a:pt x="8090812" y="397374"/>
                      <a:pt x="8055422" y="506644"/>
                      <a:pt x="8104657" y="645166"/>
                    </a:cubicBezTo>
                    <a:cubicBezTo>
                      <a:pt x="8133640" y="807308"/>
                      <a:pt x="8097040" y="862037"/>
                      <a:pt x="8104657" y="1029000"/>
                    </a:cubicBezTo>
                    <a:cubicBezTo>
                      <a:pt x="8109913" y="1156492"/>
                      <a:pt x="8012094" y="1221951"/>
                      <a:pt x="7908817" y="1224840"/>
                    </a:cubicBezTo>
                    <a:cubicBezTo>
                      <a:pt x="7641141" y="1294805"/>
                      <a:pt x="7444461" y="1214259"/>
                      <a:pt x="7240628" y="1224840"/>
                    </a:cubicBezTo>
                    <a:cubicBezTo>
                      <a:pt x="7037652" y="1244753"/>
                      <a:pt x="6945615" y="1208368"/>
                      <a:pt x="6803053" y="1224840"/>
                    </a:cubicBezTo>
                    <a:cubicBezTo>
                      <a:pt x="6749629" y="1251504"/>
                      <a:pt x="6314645" y="1146649"/>
                      <a:pt x="6057992" y="1224840"/>
                    </a:cubicBezTo>
                    <a:cubicBezTo>
                      <a:pt x="5759708" y="1272657"/>
                      <a:pt x="5778263" y="1228422"/>
                      <a:pt x="5620417" y="1224840"/>
                    </a:cubicBezTo>
                    <a:cubicBezTo>
                      <a:pt x="5509389" y="1198098"/>
                      <a:pt x="5220608" y="1127123"/>
                      <a:pt x="5029099" y="1224840"/>
                    </a:cubicBezTo>
                    <a:cubicBezTo>
                      <a:pt x="4836755" y="1279000"/>
                      <a:pt x="4738909" y="1210692"/>
                      <a:pt x="4668396" y="1224840"/>
                    </a:cubicBezTo>
                    <a:cubicBezTo>
                      <a:pt x="4641915" y="1260637"/>
                      <a:pt x="4269381" y="1191689"/>
                      <a:pt x="4000207" y="1224840"/>
                    </a:cubicBezTo>
                    <a:cubicBezTo>
                      <a:pt x="3650776" y="1287155"/>
                      <a:pt x="3594655" y="1189952"/>
                      <a:pt x="3408889" y="1224840"/>
                    </a:cubicBezTo>
                    <a:cubicBezTo>
                      <a:pt x="3233713" y="1285199"/>
                      <a:pt x="3157153" y="1200378"/>
                      <a:pt x="3048185" y="1224840"/>
                    </a:cubicBezTo>
                    <a:cubicBezTo>
                      <a:pt x="2908129" y="1274651"/>
                      <a:pt x="2740619" y="1230752"/>
                      <a:pt x="2610610" y="1224840"/>
                    </a:cubicBezTo>
                    <a:cubicBezTo>
                      <a:pt x="2521073" y="1240857"/>
                      <a:pt x="2258010" y="1123152"/>
                      <a:pt x="2019292" y="1224840"/>
                    </a:cubicBezTo>
                    <a:cubicBezTo>
                      <a:pt x="1804460" y="1290951"/>
                      <a:pt x="1790856" y="1179820"/>
                      <a:pt x="1581717" y="1224840"/>
                    </a:cubicBezTo>
                    <a:cubicBezTo>
                      <a:pt x="1402833" y="1230064"/>
                      <a:pt x="1273511" y="1197004"/>
                      <a:pt x="1144142" y="1224840"/>
                    </a:cubicBezTo>
                    <a:cubicBezTo>
                      <a:pt x="1064160" y="1200765"/>
                      <a:pt x="616470" y="1293341"/>
                      <a:pt x="221686" y="1224840"/>
                    </a:cubicBezTo>
                    <a:cubicBezTo>
                      <a:pt x="118662" y="1175026"/>
                      <a:pt x="32545" y="1146893"/>
                      <a:pt x="25846" y="1029000"/>
                    </a:cubicBezTo>
                    <a:cubicBezTo>
                      <a:pt x="-22936" y="837661"/>
                      <a:pt x="326453" y="711257"/>
                      <a:pt x="288736" y="545893"/>
                    </a:cubicBezTo>
                    <a:cubicBezTo>
                      <a:pt x="203242" y="372983"/>
                      <a:pt x="37655" y="350388"/>
                      <a:pt x="25846" y="245666"/>
                    </a:cubicBezTo>
                    <a:close/>
                  </a:path>
                  <a:path w="8148161" h="1272568" fill="none" stroke="0" extrusionOk="0">
                    <a:moveTo>
                      <a:pt x="25846" y="245666"/>
                    </a:moveTo>
                    <a:cubicBezTo>
                      <a:pt x="-1639" y="147862"/>
                      <a:pt x="117270" y="11108"/>
                      <a:pt x="221686" y="49826"/>
                    </a:cubicBezTo>
                    <a:cubicBezTo>
                      <a:pt x="367402" y="35320"/>
                      <a:pt x="695179" y="64279"/>
                      <a:pt x="889875" y="49826"/>
                    </a:cubicBezTo>
                    <a:cubicBezTo>
                      <a:pt x="1092493" y="-21157"/>
                      <a:pt x="1272039" y="121796"/>
                      <a:pt x="1481193" y="49826"/>
                    </a:cubicBezTo>
                    <a:cubicBezTo>
                      <a:pt x="1608183" y="60291"/>
                      <a:pt x="1920166" y="98837"/>
                      <a:pt x="2149382" y="49826"/>
                    </a:cubicBezTo>
                    <a:cubicBezTo>
                      <a:pt x="2394511" y="33990"/>
                      <a:pt x="2460462" y="63187"/>
                      <a:pt x="2586957" y="49826"/>
                    </a:cubicBezTo>
                    <a:cubicBezTo>
                      <a:pt x="2675597" y="-36627"/>
                      <a:pt x="3093819" y="82490"/>
                      <a:pt x="3255146" y="49826"/>
                    </a:cubicBezTo>
                    <a:cubicBezTo>
                      <a:pt x="3489839" y="8129"/>
                      <a:pt x="3477051" y="77237"/>
                      <a:pt x="3692721" y="49826"/>
                    </a:cubicBezTo>
                    <a:cubicBezTo>
                      <a:pt x="3900989" y="13086"/>
                      <a:pt x="4018143" y="114430"/>
                      <a:pt x="4284039" y="49826"/>
                    </a:cubicBezTo>
                    <a:cubicBezTo>
                      <a:pt x="4532973" y="46122"/>
                      <a:pt x="4700945" y="83859"/>
                      <a:pt x="4798486" y="49826"/>
                    </a:cubicBezTo>
                    <a:cubicBezTo>
                      <a:pt x="4955719" y="63126"/>
                      <a:pt x="5061530" y="122285"/>
                      <a:pt x="5236061" y="49826"/>
                    </a:cubicBezTo>
                    <a:cubicBezTo>
                      <a:pt x="5384877" y="53782"/>
                      <a:pt x="5534408" y="82534"/>
                      <a:pt x="5827378" y="49826"/>
                    </a:cubicBezTo>
                    <a:cubicBezTo>
                      <a:pt x="6103881" y="56434"/>
                      <a:pt x="6265351" y="95197"/>
                      <a:pt x="6495568" y="49826"/>
                    </a:cubicBezTo>
                    <a:cubicBezTo>
                      <a:pt x="6740082" y="47144"/>
                      <a:pt x="6721883" y="53943"/>
                      <a:pt x="6856271" y="49826"/>
                    </a:cubicBezTo>
                    <a:cubicBezTo>
                      <a:pt x="7128360" y="-46623"/>
                      <a:pt x="7345260" y="143982"/>
                      <a:pt x="7908817" y="49826"/>
                    </a:cubicBezTo>
                    <a:cubicBezTo>
                      <a:pt x="8056693" y="78667"/>
                      <a:pt x="8093634" y="167827"/>
                      <a:pt x="8104657" y="245666"/>
                    </a:cubicBezTo>
                    <a:cubicBezTo>
                      <a:pt x="8103220" y="401932"/>
                      <a:pt x="8076823" y="477218"/>
                      <a:pt x="8104657" y="645166"/>
                    </a:cubicBezTo>
                    <a:cubicBezTo>
                      <a:pt x="8138676" y="803118"/>
                      <a:pt x="8100889" y="850227"/>
                      <a:pt x="8104657" y="1029000"/>
                    </a:cubicBezTo>
                    <a:cubicBezTo>
                      <a:pt x="8114623" y="1153909"/>
                      <a:pt x="8009224" y="1165353"/>
                      <a:pt x="7908817" y="1224840"/>
                    </a:cubicBezTo>
                    <a:cubicBezTo>
                      <a:pt x="7625061" y="1232813"/>
                      <a:pt x="7420011" y="1259251"/>
                      <a:pt x="7240628" y="1224840"/>
                    </a:cubicBezTo>
                    <a:cubicBezTo>
                      <a:pt x="7017376" y="1236711"/>
                      <a:pt x="6964229" y="1207396"/>
                      <a:pt x="6803053" y="1224840"/>
                    </a:cubicBezTo>
                    <a:cubicBezTo>
                      <a:pt x="6694961" y="1313687"/>
                      <a:pt x="6305361" y="1083439"/>
                      <a:pt x="6057992" y="1224840"/>
                    </a:cubicBezTo>
                    <a:cubicBezTo>
                      <a:pt x="5768104" y="1255518"/>
                      <a:pt x="5793649" y="1205332"/>
                      <a:pt x="5620417" y="1224840"/>
                    </a:cubicBezTo>
                    <a:cubicBezTo>
                      <a:pt x="5504163" y="1219788"/>
                      <a:pt x="5181000" y="1089571"/>
                      <a:pt x="5029099" y="1224840"/>
                    </a:cubicBezTo>
                    <a:cubicBezTo>
                      <a:pt x="4808480" y="1281108"/>
                      <a:pt x="4746552" y="1232930"/>
                      <a:pt x="4668396" y="1224840"/>
                    </a:cubicBezTo>
                    <a:cubicBezTo>
                      <a:pt x="4587471" y="1221984"/>
                      <a:pt x="4282624" y="1232274"/>
                      <a:pt x="4000207" y="1224840"/>
                    </a:cubicBezTo>
                    <a:cubicBezTo>
                      <a:pt x="3635721" y="1269457"/>
                      <a:pt x="3578347" y="1171115"/>
                      <a:pt x="3408889" y="1224840"/>
                    </a:cubicBezTo>
                    <a:cubicBezTo>
                      <a:pt x="3230448" y="1262524"/>
                      <a:pt x="3160585" y="1226191"/>
                      <a:pt x="3048185" y="1224840"/>
                    </a:cubicBezTo>
                    <a:cubicBezTo>
                      <a:pt x="2940649" y="1247657"/>
                      <a:pt x="2719000" y="1233204"/>
                      <a:pt x="2610610" y="1224840"/>
                    </a:cubicBezTo>
                    <a:cubicBezTo>
                      <a:pt x="2550837" y="1275467"/>
                      <a:pt x="2302386" y="1134005"/>
                      <a:pt x="2019292" y="1224840"/>
                    </a:cubicBezTo>
                    <a:cubicBezTo>
                      <a:pt x="1802927" y="1281495"/>
                      <a:pt x="1771034" y="1188489"/>
                      <a:pt x="1581717" y="1224840"/>
                    </a:cubicBezTo>
                    <a:cubicBezTo>
                      <a:pt x="1410847" y="1231266"/>
                      <a:pt x="1264901" y="1178355"/>
                      <a:pt x="1144142" y="1224840"/>
                    </a:cubicBezTo>
                    <a:cubicBezTo>
                      <a:pt x="1057113" y="1222389"/>
                      <a:pt x="567260" y="1289013"/>
                      <a:pt x="221686" y="1224840"/>
                    </a:cubicBezTo>
                    <a:cubicBezTo>
                      <a:pt x="117339" y="1224144"/>
                      <a:pt x="230896" y="1247700"/>
                      <a:pt x="220156" y="1143300"/>
                    </a:cubicBezTo>
                    <a:cubicBezTo>
                      <a:pt x="189280" y="987405"/>
                      <a:pt x="72160" y="791592"/>
                      <a:pt x="25846" y="637333"/>
                    </a:cubicBezTo>
                    <a:cubicBezTo>
                      <a:pt x="-24657" y="477722"/>
                      <a:pt x="41271" y="382985"/>
                      <a:pt x="25846" y="245666"/>
                    </a:cubicBezTo>
                    <a:close/>
                  </a:path>
                </a:pathLst>
              </a:custGeom>
              <a:solidFill>
                <a:srgbClr val="FFFFFF"/>
              </a:solidFill>
              <a:ln w="12700">
                <a:noFill/>
                <a:extLst>
                  <a:ext uri="{C807C97D-BFC1-408E-A445-0C87EB9F89A2}">
                    <ask:lineSketchStyleProps xmlns="" xmlns:ask="http://schemas.microsoft.com/office/drawing/2018/sketchyshapes" sd="974754452">
                      <a:custGeom>
                        <a:avLst/>
                        <a:gdLst>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5846 w 8148161"/>
                          <a:gd name="connsiteY34" fmla="*/ 637333 h 1272568"/>
                          <a:gd name="connsiteX35" fmla="*/ 25846 w 8148161"/>
                          <a:gd name="connsiteY35" fmla="*/ 245666 h 1272568"/>
                          <a:gd name="connsiteX0" fmla="*/ 14416 w 8148161"/>
                          <a:gd name="connsiteY0" fmla="*/ 348536 h 1272568"/>
                          <a:gd name="connsiteX1" fmla="*/ 221686 w 8148161"/>
                          <a:gd name="connsiteY1" fmla="*/ 49826 h 1272568"/>
                          <a:gd name="connsiteX2" fmla="*/ 736132 w 8148161"/>
                          <a:gd name="connsiteY2" fmla="*/ 49826 h 1272568"/>
                          <a:gd name="connsiteX3" fmla="*/ 1173708 w 8148161"/>
                          <a:gd name="connsiteY3" fmla="*/ 49826 h 1272568"/>
                          <a:gd name="connsiteX4" fmla="*/ 1611283 w 8148161"/>
                          <a:gd name="connsiteY4" fmla="*/ 49826 h 1272568"/>
                          <a:gd name="connsiteX5" fmla="*/ 2202601 w 8148161"/>
                          <a:gd name="connsiteY5" fmla="*/ 49826 h 1272568"/>
                          <a:gd name="connsiteX6" fmla="*/ 2947661 w 8148161"/>
                          <a:gd name="connsiteY6" fmla="*/ 49826 h 1272568"/>
                          <a:gd name="connsiteX7" fmla="*/ 3462107 w 8148161"/>
                          <a:gd name="connsiteY7" fmla="*/ 49826 h 1272568"/>
                          <a:gd name="connsiteX8" fmla="*/ 4053425 w 8148161"/>
                          <a:gd name="connsiteY8" fmla="*/ 49826 h 1272568"/>
                          <a:gd name="connsiteX9" fmla="*/ 4414129 w 8148161"/>
                          <a:gd name="connsiteY9" fmla="*/ 49826 h 1272568"/>
                          <a:gd name="connsiteX10" fmla="*/ 5005447 w 8148161"/>
                          <a:gd name="connsiteY10" fmla="*/ 49826 h 1272568"/>
                          <a:gd name="connsiteX11" fmla="*/ 5596765 w 8148161"/>
                          <a:gd name="connsiteY11" fmla="*/ 49826 h 1272568"/>
                          <a:gd name="connsiteX12" fmla="*/ 6188082 w 8148161"/>
                          <a:gd name="connsiteY12" fmla="*/ 49826 h 1272568"/>
                          <a:gd name="connsiteX13" fmla="*/ 6856271 w 8148161"/>
                          <a:gd name="connsiteY13" fmla="*/ 49826 h 1272568"/>
                          <a:gd name="connsiteX14" fmla="*/ 7293847 w 8148161"/>
                          <a:gd name="connsiteY14" fmla="*/ 49826 h 1272568"/>
                          <a:gd name="connsiteX15" fmla="*/ 7908817 w 8148161"/>
                          <a:gd name="connsiteY15" fmla="*/ 49826 h 1272568"/>
                          <a:gd name="connsiteX16" fmla="*/ 8104657 w 8148161"/>
                          <a:gd name="connsiteY16" fmla="*/ 245666 h 1272568"/>
                          <a:gd name="connsiteX17" fmla="*/ 8104657 w 8148161"/>
                          <a:gd name="connsiteY17" fmla="*/ 645166 h 1272568"/>
                          <a:gd name="connsiteX18" fmla="*/ 8104657 w 8148161"/>
                          <a:gd name="connsiteY18" fmla="*/ 1029000 h 1272568"/>
                          <a:gd name="connsiteX19" fmla="*/ 7908817 w 8148161"/>
                          <a:gd name="connsiteY19" fmla="*/ 1224840 h 1272568"/>
                          <a:gd name="connsiteX20" fmla="*/ 7394371 w 8148161"/>
                          <a:gd name="connsiteY20" fmla="*/ 1224840 h 1272568"/>
                          <a:gd name="connsiteX21" fmla="*/ 6956795 w 8148161"/>
                          <a:gd name="connsiteY21" fmla="*/ 1224840 h 1272568"/>
                          <a:gd name="connsiteX22" fmla="*/ 6519220 w 8148161"/>
                          <a:gd name="connsiteY22" fmla="*/ 1224840 h 1272568"/>
                          <a:gd name="connsiteX23" fmla="*/ 5927902 w 8148161"/>
                          <a:gd name="connsiteY23" fmla="*/ 1224840 h 1272568"/>
                          <a:gd name="connsiteX24" fmla="*/ 5413456 w 8148161"/>
                          <a:gd name="connsiteY24" fmla="*/ 1224840 h 1272568"/>
                          <a:gd name="connsiteX25" fmla="*/ 4822138 w 8148161"/>
                          <a:gd name="connsiteY25" fmla="*/ 1224840 h 1272568"/>
                          <a:gd name="connsiteX26" fmla="*/ 4384563 w 8148161"/>
                          <a:gd name="connsiteY26" fmla="*/ 1224840 h 1272568"/>
                          <a:gd name="connsiteX27" fmla="*/ 3870117 w 8148161"/>
                          <a:gd name="connsiteY27" fmla="*/ 1224840 h 1272568"/>
                          <a:gd name="connsiteX28" fmla="*/ 3201928 w 8148161"/>
                          <a:gd name="connsiteY28" fmla="*/ 1224840 h 1272568"/>
                          <a:gd name="connsiteX29" fmla="*/ 2533738 w 8148161"/>
                          <a:gd name="connsiteY29" fmla="*/ 1224840 h 1272568"/>
                          <a:gd name="connsiteX30" fmla="*/ 1942421 w 8148161"/>
                          <a:gd name="connsiteY30" fmla="*/ 1224840 h 1272568"/>
                          <a:gd name="connsiteX31" fmla="*/ 1504846 w 8148161"/>
                          <a:gd name="connsiteY31" fmla="*/ 1224840 h 1272568"/>
                          <a:gd name="connsiteX32" fmla="*/ 1067270 w 8148161"/>
                          <a:gd name="connsiteY32" fmla="*/ 1224840 h 1272568"/>
                          <a:gd name="connsiteX33" fmla="*/ 221686 w 8148161"/>
                          <a:gd name="connsiteY33" fmla="*/ 1224840 h 1272568"/>
                          <a:gd name="connsiteX34" fmla="*/ 25846 w 8148161"/>
                          <a:gd name="connsiteY34" fmla="*/ 1029000 h 1272568"/>
                          <a:gd name="connsiteX35" fmla="*/ 25846 w 8148161"/>
                          <a:gd name="connsiteY35" fmla="*/ 653000 h 1272568"/>
                          <a:gd name="connsiteX36" fmla="*/ 14416 w 8148161"/>
                          <a:gd name="connsiteY36" fmla="*/ 34853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88736 w 8148161"/>
                          <a:gd name="connsiteY34" fmla="*/ 545893 h 1272568"/>
                          <a:gd name="connsiteX35" fmla="*/ 25846 w 8148161"/>
                          <a:gd name="connsiteY35" fmla="*/ 24566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20156 w 8148161"/>
                          <a:gd name="connsiteY33" fmla="*/ 1143300 h 1272568"/>
                          <a:gd name="connsiteX34" fmla="*/ 25846 w 8148161"/>
                          <a:gd name="connsiteY34" fmla="*/ 637333 h 1272568"/>
                          <a:gd name="connsiteX35" fmla="*/ 25846 w 8148161"/>
                          <a:gd name="connsiteY35" fmla="*/ 245666 h 127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148161" h="1272568" fill="none" extrusionOk="0">
                            <a:moveTo>
                              <a:pt x="25846" y="245666"/>
                            </a:moveTo>
                            <a:cubicBezTo>
                              <a:pt x="22115" y="113755"/>
                              <a:pt x="150176" y="47717"/>
                              <a:pt x="221686" y="49826"/>
                            </a:cubicBezTo>
                            <a:cubicBezTo>
                              <a:pt x="358448" y="-32152"/>
                              <a:pt x="671500" y="100580"/>
                              <a:pt x="889875" y="49826"/>
                            </a:cubicBezTo>
                            <a:cubicBezTo>
                              <a:pt x="1068752" y="-49839"/>
                              <a:pt x="1275533" y="16016"/>
                              <a:pt x="1481193" y="49826"/>
                            </a:cubicBezTo>
                            <a:cubicBezTo>
                              <a:pt x="1674167" y="97247"/>
                              <a:pt x="1887529" y="166408"/>
                              <a:pt x="2149382" y="49826"/>
                            </a:cubicBezTo>
                            <a:cubicBezTo>
                              <a:pt x="2419772" y="47652"/>
                              <a:pt x="2487474" y="52872"/>
                              <a:pt x="2586957" y="49826"/>
                            </a:cubicBezTo>
                            <a:cubicBezTo>
                              <a:pt x="2631541" y="-98288"/>
                              <a:pt x="3033949" y="28159"/>
                              <a:pt x="3255146" y="49826"/>
                            </a:cubicBezTo>
                            <a:cubicBezTo>
                              <a:pt x="3492101" y="11237"/>
                              <a:pt x="3465890" y="44365"/>
                              <a:pt x="3692721" y="49826"/>
                            </a:cubicBezTo>
                            <a:cubicBezTo>
                              <a:pt x="3877209" y="-29976"/>
                              <a:pt x="3997833" y="125617"/>
                              <a:pt x="4284039" y="49826"/>
                            </a:cubicBezTo>
                            <a:cubicBezTo>
                              <a:pt x="4538665" y="87298"/>
                              <a:pt x="4740658" y="47673"/>
                              <a:pt x="4798486" y="49826"/>
                            </a:cubicBezTo>
                            <a:cubicBezTo>
                              <a:pt x="4948285" y="61766"/>
                              <a:pt x="5080139" y="170703"/>
                              <a:pt x="5236061" y="49826"/>
                            </a:cubicBezTo>
                            <a:cubicBezTo>
                              <a:pt x="5397042" y="59689"/>
                              <a:pt x="5483087" y="75409"/>
                              <a:pt x="5827378" y="49826"/>
                            </a:cubicBezTo>
                            <a:cubicBezTo>
                              <a:pt x="6070405" y="45516"/>
                              <a:pt x="6211601" y="97226"/>
                              <a:pt x="6495568" y="49826"/>
                            </a:cubicBezTo>
                            <a:cubicBezTo>
                              <a:pt x="6743895" y="42839"/>
                              <a:pt x="6718543" y="49430"/>
                              <a:pt x="6856271" y="49826"/>
                            </a:cubicBezTo>
                            <a:cubicBezTo>
                              <a:pt x="7093400" y="-81051"/>
                              <a:pt x="7188833" y="154856"/>
                              <a:pt x="7908817" y="49826"/>
                            </a:cubicBezTo>
                            <a:cubicBezTo>
                              <a:pt x="8073807" y="108184"/>
                              <a:pt x="8084079" y="186861"/>
                              <a:pt x="8104657" y="245666"/>
                            </a:cubicBezTo>
                            <a:cubicBezTo>
                              <a:pt x="8144428" y="413604"/>
                              <a:pt x="8103580" y="454844"/>
                              <a:pt x="8104657" y="645166"/>
                            </a:cubicBezTo>
                            <a:cubicBezTo>
                              <a:pt x="8138272" y="771012"/>
                              <a:pt x="8110393" y="835362"/>
                              <a:pt x="8104657" y="1029000"/>
                            </a:cubicBezTo>
                            <a:cubicBezTo>
                              <a:pt x="8155832" y="1196050"/>
                              <a:pt x="8007147" y="1156944"/>
                              <a:pt x="7908817" y="1224840"/>
                            </a:cubicBezTo>
                            <a:cubicBezTo>
                              <a:pt x="7588237" y="1247321"/>
                              <a:pt x="7350151" y="1301865"/>
                              <a:pt x="7240628" y="1224840"/>
                            </a:cubicBezTo>
                            <a:cubicBezTo>
                              <a:pt x="7009093" y="1191234"/>
                              <a:pt x="6955265" y="1222747"/>
                              <a:pt x="6803053" y="1224840"/>
                            </a:cubicBezTo>
                            <a:cubicBezTo>
                              <a:pt x="6609794" y="1388402"/>
                              <a:pt x="6426033" y="946085"/>
                              <a:pt x="6057992" y="1224840"/>
                            </a:cubicBezTo>
                            <a:cubicBezTo>
                              <a:pt x="5771047" y="1263809"/>
                              <a:pt x="5798360" y="1173402"/>
                              <a:pt x="5620417" y="1224840"/>
                            </a:cubicBezTo>
                            <a:cubicBezTo>
                              <a:pt x="5532500" y="1237666"/>
                              <a:pt x="5185040" y="1105386"/>
                              <a:pt x="5029099" y="1224840"/>
                            </a:cubicBezTo>
                            <a:cubicBezTo>
                              <a:pt x="4798270" y="1271715"/>
                              <a:pt x="4777967" y="1157209"/>
                              <a:pt x="4668396" y="1224840"/>
                            </a:cubicBezTo>
                            <a:cubicBezTo>
                              <a:pt x="4678956" y="1218340"/>
                              <a:pt x="4310818" y="1356654"/>
                              <a:pt x="4000207" y="1224840"/>
                            </a:cubicBezTo>
                            <a:cubicBezTo>
                              <a:pt x="3641214" y="1232270"/>
                              <a:pt x="3547040" y="1150836"/>
                              <a:pt x="3408889" y="1224840"/>
                            </a:cubicBezTo>
                            <a:cubicBezTo>
                              <a:pt x="3224300" y="1239651"/>
                              <a:pt x="3168432" y="1251049"/>
                              <a:pt x="3048185" y="1224840"/>
                            </a:cubicBezTo>
                            <a:cubicBezTo>
                              <a:pt x="2964918" y="1254255"/>
                              <a:pt x="2679402" y="1240499"/>
                              <a:pt x="2610610" y="1224840"/>
                            </a:cubicBezTo>
                            <a:cubicBezTo>
                              <a:pt x="2393991" y="1360791"/>
                              <a:pt x="2338558" y="1001782"/>
                              <a:pt x="2019292" y="1224840"/>
                            </a:cubicBezTo>
                            <a:cubicBezTo>
                              <a:pt x="1799825" y="1251786"/>
                              <a:pt x="1700131" y="1204600"/>
                              <a:pt x="1581717" y="1224840"/>
                            </a:cubicBezTo>
                            <a:cubicBezTo>
                              <a:pt x="1432228" y="1200867"/>
                              <a:pt x="1283750" y="1146686"/>
                              <a:pt x="1144142" y="1224840"/>
                            </a:cubicBezTo>
                            <a:cubicBezTo>
                              <a:pt x="1180392" y="1100353"/>
                              <a:pt x="584554" y="1355760"/>
                              <a:pt x="221686" y="1224840"/>
                            </a:cubicBezTo>
                            <a:cubicBezTo>
                              <a:pt x="99225" y="1262059"/>
                              <a:pt x="-11508" y="1102138"/>
                              <a:pt x="25846" y="1029000"/>
                            </a:cubicBezTo>
                            <a:cubicBezTo>
                              <a:pt x="-13952" y="870933"/>
                              <a:pt x="46998" y="723530"/>
                              <a:pt x="25846" y="637333"/>
                            </a:cubicBezTo>
                            <a:cubicBezTo>
                              <a:pt x="-45166" y="493695"/>
                              <a:pt x="80378" y="347498"/>
                              <a:pt x="25846" y="245666"/>
                            </a:cubicBezTo>
                            <a:close/>
                          </a:path>
                          <a:path w="8148161" h="1272568" stroke="0" extrusionOk="0">
                            <a:moveTo>
                              <a:pt x="14416" y="348536"/>
                            </a:moveTo>
                            <a:cubicBezTo>
                              <a:pt x="-49402" y="275907"/>
                              <a:pt x="90878" y="-8392"/>
                              <a:pt x="221686" y="49826"/>
                            </a:cubicBezTo>
                            <a:cubicBezTo>
                              <a:pt x="451434" y="-32669"/>
                              <a:pt x="507092" y="135429"/>
                              <a:pt x="736132" y="49826"/>
                            </a:cubicBezTo>
                            <a:cubicBezTo>
                              <a:pt x="958953" y="55762"/>
                              <a:pt x="992888" y="84602"/>
                              <a:pt x="1173708" y="49826"/>
                            </a:cubicBezTo>
                            <a:cubicBezTo>
                              <a:pt x="1324703" y="-26875"/>
                              <a:pt x="1475759" y="113601"/>
                              <a:pt x="1611283" y="49826"/>
                            </a:cubicBezTo>
                            <a:cubicBezTo>
                              <a:pt x="1808542" y="-21349"/>
                              <a:pt x="2067707" y="98808"/>
                              <a:pt x="2202601" y="49826"/>
                            </a:cubicBezTo>
                            <a:cubicBezTo>
                              <a:pt x="2255122" y="-69489"/>
                              <a:pt x="2787574" y="68327"/>
                              <a:pt x="2947661" y="49826"/>
                            </a:cubicBezTo>
                            <a:cubicBezTo>
                              <a:pt x="3230903" y="-10255"/>
                              <a:pt x="3232019" y="74058"/>
                              <a:pt x="3462107" y="49826"/>
                            </a:cubicBezTo>
                            <a:cubicBezTo>
                              <a:pt x="3706238" y="131828"/>
                              <a:pt x="3922718" y="135623"/>
                              <a:pt x="4053425" y="49826"/>
                            </a:cubicBezTo>
                            <a:cubicBezTo>
                              <a:pt x="4234564" y="43193"/>
                              <a:pt x="4290278" y="46583"/>
                              <a:pt x="4414129" y="49826"/>
                            </a:cubicBezTo>
                            <a:cubicBezTo>
                              <a:pt x="4535967" y="-27914"/>
                              <a:pt x="4628537" y="47245"/>
                              <a:pt x="5005447" y="49826"/>
                            </a:cubicBezTo>
                            <a:cubicBezTo>
                              <a:pt x="5333041" y="28562"/>
                              <a:pt x="5355108" y="68408"/>
                              <a:pt x="5596765" y="49826"/>
                            </a:cubicBezTo>
                            <a:cubicBezTo>
                              <a:pt x="5822273" y="17127"/>
                              <a:pt x="5890910" y="45557"/>
                              <a:pt x="6188082" y="49826"/>
                            </a:cubicBezTo>
                            <a:cubicBezTo>
                              <a:pt x="6372977" y="-70624"/>
                              <a:pt x="6675534" y="278806"/>
                              <a:pt x="6856271" y="49826"/>
                            </a:cubicBezTo>
                            <a:cubicBezTo>
                              <a:pt x="7025863" y="56702"/>
                              <a:pt x="7204003" y="92692"/>
                              <a:pt x="7293847" y="49826"/>
                            </a:cubicBezTo>
                            <a:cubicBezTo>
                              <a:pt x="7458354" y="100845"/>
                              <a:pt x="7730128" y="152573"/>
                              <a:pt x="7908817" y="49826"/>
                            </a:cubicBezTo>
                            <a:cubicBezTo>
                              <a:pt x="8040938" y="-11093"/>
                              <a:pt x="8090120" y="149507"/>
                              <a:pt x="8104657" y="245666"/>
                            </a:cubicBezTo>
                            <a:cubicBezTo>
                              <a:pt x="8111601" y="430841"/>
                              <a:pt x="8132696" y="505632"/>
                              <a:pt x="8104657" y="645166"/>
                            </a:cubicBezTo>
                            <a:cubicBezTo>
                              <a:pt x="8213385" y="749640"/>
                              <a:pt x="8104421" y="902048"/>
                              <a:pt x="8104657" y="1029000"/>
                            </a:cubicBezTo>
                            <a:cubicBezTo>
                              <a:pt x="8089446" y="1173356"/>
                              <a:pt x="7998268" y="1239057"/>
                              <a:pt x="7908817" y="1224840"/>
                            </a:cubicBezTo>
                            <a:cubicBezTo>
                              <a:pt x="7679909" y="1288309"/>
                              <a:pt x="7619040" y="1259975"/>
                              <a:pt x="7394371" y="1224840"/>
                            </a:cubicBezTo>
                            <a:cubicBezTo>
                              <a:pt x="7124868" y="1219990"/>
                              <a:pt x="7053075" y="1255431"/>
                              <a:pt x="6956795" y="1224840"/>
                            </a:cubicBezTo>
                            <a:cubicBezTo>
                              <a:pt x="6926785" y="1224351"/>
                              <a:pt x="6631119" y="1131380"/>
                              <a:pt x="6519220" y="1224840"/>
                            </a:cubicBezTo>
                            <a:cubicBezTo>
                              <a:pt x="6311743" y="1362818"/>
                              <a:pt x="6224624" y="1252142"/>
                              <a:pt x="5927902" y="1224840"/>
                            </a:cubicBezTo>
                            <a:cubicBezTo>
                              <a:pt x="5647748" y="1201780"/>
                              <a:pt x="5626841" y="1165626"/>
                              <a:pt x="5413456" y="1224840"/>
                            </a:cubicBezTo>
                            <a:cubicBezTo>
                              <a:pt x="5215108" y="1240202"/>
                              <a:pt x="4933880" y="1266836"/>
                              <a:pt x="4822138" y="1224840"/>
                            </a:cubicBezTo>
                            <a:cubicBezTo>
                              <a:pt x="4620335" y="1211865"/>
                              <a:pt x="4463114" y="1162183"/>
                              <a:pt x="4384563" y="1224840"/>
                            </a:cubicBezTo>
                            <a:cubicBezTo>
                              <a:pt x="4199343" y="1300997"/>
                              <a:pt x="4060825" y="1206419"/>
                              <a:pt x="3870117" y="1224840"/>
                            </a:cubicBezTo>
                            <a:cubicBezTo>
                              <a:pt x="3748692" y="1287999"/>
                              <a:pt x="3446956" y="1144693"/>
                              <a:pt x="3201928" y="1224840"/>
                            </a:cubicBezTo>
                            <a:cubicBezTo>
                              <a:pt x="3000264" y="1194997"/>
                              <a:pt x="2651550" y="1236377"/>
                              <a:pt x="2533738" y="1224840"/>
                            </a:cubicBezTo>
                            <a:cubicBezTo>
                              <a:pt x="2320904" y="1291781"/>
                              <a:pt x="2230388" y="1240566"/>
                              <a:pt x="1942421" y="1224840"/>
                            </a:cubicBezTo>
                            <a:cubicBezTo>
                              <a:pt x="1692178" y="1225748"/>
                              <a:pt x="1690464" y="1222708"/>
                              <a:pt x="1504846" y="1224840"/>
                            </a:cubicBezTo>
                            <a:cubicBezTo>
                              <a:pt x="1350202" y="1213472"/>
                              <a:pt x="1290684" y="1168840"/>
                              <a:pt x="1067270" y="1224840"/>
                            </a:cubicBezTo>
                            <a:cubicBezTo>
                              <a:pt x="908704" y="1172024"/>
                              <a:pt x="593965" y="1337977"/>
                              <a:pt x="221686" y="1224840"/>
                            </a:cubicBezTo>
                            <a:cubicBezTo>
                              <a:pt x="152556" y="1251969"/>
                              <a:pt x="44885" y="1113059"/>
                              <a:pt x="25846" y="1029000"/>
                            </a:cubicBezTo>
                            <a:cubicBezTo>
                              <a:pt x="-942" y="874326"/>
                              <a:pt x="-31388" y="782608"/>
                              <a:pt x="25846" y="653000"/>
                            </a:cubicBezTo>
                            <a:cubicBezTo>
                              <a:pt x="24114" y="520275"/>
                              <a:pt x="-14532" y="460366"/>
                              <a:pt x="14416" y="348536"/>
                            </a:cubicBezTo>
                            <a:close/>
                          </a:path>
                          <a:path w="8148161" h="1272568" fill="none" stroke="0" extrusionOk="0">
                            <a:moveTo>
                              <a:pt x="25846" y="245666"/>
                            </a:moveTo>
                            <a:cubicBezTo>
                              <a:pt x="-2279" y="116008"/>
                              <a:pt x="135411" y="79368"/>
                              <a:pt x="221686" y="49826"/>
                            </a:cubicBezTo>
                            <a:cubicBezTo>
                              <a:pt x="415185" y="-58776"/>
                              <a:pt x="710301" y="86072"/>
                              <a:pt x="889875" y="49826"/>
                            </a:cubicBezTo>
                            <a:cubicBezTo>
                              <a:pt x="1056078" y="49699"/>
                              <a:pt x="1354251" y="107152"/>
                              <a:pt x="1481193" y="49826"/>
                            </a:cubicBezTo>
                            <a:cubicBezTo>
                              <a:pt x="1622963" y="70698"/>
                              <a:pt x="1863766" y="170367"/>
                              <a:pt x="2149382" y="49826"/>
                            </a:cubicBezTo>
                            <a:cubicBezTo>
                              <a:pt x="2419522" y="12034"/>
                              <a:pt x="2436969" y="100568"/>
                              <a:pt x="2586957" y="49826"/>
                            </a:cubicBezTo>
                            <a:cubicBezTo>
                              <a:pt x="2648116" y="49564"/>
                              <a:pt x="3040885" y="69913"/>
                              <a:pt x="3255146" y="49826"/>
                            </a:cubicBezTo>
                            <a:cubicBezTo>
                              <a:pt x="3470361" y="25726"/>
                              <a:pt x="3464443" y="63697"/>
                              <a:pt x="3692721" y="49826"/>
                            </a:cubicBezTo>
                            <a:cubicBezTo>
                              <a:pt x="3889626" y="27764"/>
                              <a:pt x="4003939" y="54626"/>
                              <a:pt x="4284039" y="49826"/>
                            </a:cubicBezTo>
                            <a:cubicBezTo>
                              <a:pt x="4507262" y="-1133"/>
                              <a:pt x="4716649" y="59725"/>
                              <a:pt x="4798486" y="49826"/>
                            </a:cubicBezTo>
                            <a:cubicBezTo>
                              <a:pt x="4875306" y="-11737"/>
                              <a:pt x="5064195" y="46997"/>
                              <a:pt x="5236061" y="49826"/>
                            </a:cubicBezTo>
                            <a:cubicBezTo>
                              <a:pt x="5445501" y="29223"/>
                              <a:pt x="5603133" y="111076"/>
                              <a:pt x="5827378" y="49826"/>
                            </a:cubicBezTo>
                            <a:cubicBezTo>
                              <a:pt x="6174395" y="78638"/>
                              <a:pt x="6242113" y="90561"/>
                              <a:pt x="6495568" y="49826"/>
                            </a:cubicBezTo>
                            <a:cubicBezTo>
                              <a:pt x="6734106" y="38909"/>
                              <a:pt x="6727657" y="56334"/>
                              <a:pt x="6856271" y="49826"/>
                            </a:cubicBezTo>
                            <a:cubicBezTo>
                              <a:pt x="7001442" y="-29005"/>
                              <a:pt x="7367826" y="222778"/>
                              <a:pt x="7908817" y="49826"/>
                            </a:cubicBezTo>
                            <a:cubicBezTo>
                              <a:pt x="8048031" y="29179"/>
                              <a:pt x="8105337" y="135415"/>
                              <a:pt x="8104657" y="245666"/>
                            </a:cubicBezTo>
                            <a:cubicBezTo>
                              <a:pt x="8068695" y="382701"/>
                              <a:pt x="8041838" y="531902"/>
                              <a:pt x="8104657" y="645166"/>
                            </a:cubicBezTo>
                            <a:cubicBezTo>
                              <a:pt x="8129220" y="808856"/>
                              <a:pt x="8110378" y="856524"/>
                              <a:pt x="8104657" y="1029000"/>
                            </a:cubicBezTo>
                            <a:cubicBezTo>
                              <a:pt x="8122909" y="1181786"/>
                              <a:pt x="8009615" y="1230834"/>
                              <a:pt x="7908817" y="1224840"/>
                            </a:cubicBezTo>
                            <a:cubicBezTo>
                              <a:pt x="7674684" y="1331384"/>
                              <a:pt x="7424297" y="1197083"/>
                              <a:pt x="7240628" y="1224840"/>
                            </a:cubicBezTo>
                            <a:cubicBezTo>
                              <a:pt x="7056616" y="1232927"/>
                              <a:pt x="6940908" y="1216105"/>
                              <a:pt x="6803053" y="1224840"/>
                            </a:cubicBezTo>
                            <a:cubicBezTo>
                              <a:pt x="6786474" y="1223756"/>
                              <a:pt x="6319457" y="1091603"/>
                              <a:pt x="6057992" y="1224840"/>
                            </a:cubicBezTo>
                            <a:cubicBezTo>
                              <a:pt x="5765434" y="1284428"/>
                              <a:pt x="5775015" y="1240877"/>
                              <a:pt x="5620417" y="1224840"/>
                            </a:cubicBezTo>
                            <a:cubicBezTo>
                              <a:pt x="5516657" y="1197652"/>
                              <a:pt x="5239306" y="1076401"/>
                              <a:pt x="5029099" y="1224840"/>
                            </a:cubicBezTo>
                            <a:cubicBezTo>
                              <a:pt x="4856174" y="1271250"/>
                              <a:pt x="4728176" y="1196418"/>
                              <a:pt x="4668396" y="1224840"/>
                            </a:cubicBezTo>
                            <a:cubicBezTo>
                              <a:pt x="4698410" y="1300468"/>
                              <a:pt x="4219549" y="1220839"/>
                              <a:pt x="4000207" y="1224840"/>
                            </a:cubicBezTo>
                            <a:cubicBezTo>
                              <a:pt x="3646860" y="1290865"/>
                              <a:pt x="3573900" y="1189204"/>
                              <a:pt x="3408889" y="1224840"/>
                            </a:cubicBezTo>
                            <a:cubicBezTo>
                              <a:pt x="3240882" y="1308479"/>
                              <a:pt x="3152699" y="1197842"/>
                              <a:pt x="3048185" y="1224840"/>
                            </a:cubicBezTo>
                            <a:cubicBezTo>
                              <a:pt x="2905327" y="1278420"/>
                              <a:pt x="2737447" y="1241410"/>
                              <a:pt x="2610610" y="1224840"/>
                            </a:cubicBezTo>
                            <a:cubicBezTo>
                              <a:pt x="2495547" y="1236261"/>
                              <a:pt x="2291548" y="1063956"/>
                              <a:pt x="2019292" y="1224840"/>
                            </a:cubicBezTo>
                            <a:cubicBezTo>
                              <a:pt x="1793228" y="1264158"/>
                              <a:pt x="1810170" y="1171835"/>
                              <a:pt x="1581717" y="1224840"/>
                            </a:cubicBezTo>
                            <a:cubicBezTo>
                              <a:pt x="1419755" y="1194676"/>
                              <a:pt x="1305643" y="1190081"/>
                              <a:pt x="1144142" y="1224840"/>
                            </a:cubicBezTo>
                            <a:cubicBezTo>
                              <a:pt x="1070289" y="1193589"/>
                              <a:pt x="681706" y="1368925"/>
                              <a:pt x="221686" y="1224840"/>
                            </a:cubicBezTo>
                            <a:cubicBezTo>
                              <a:pt x="108517" y="1159731"/>
                              <a:pt x="26206" y="1172448"/>
                              <a:pt x="25846" y="1029000"/>
                            </a:cubicBezTo>
                            <a:cubicBezTo>
                              <a:pt x="-50602" y="807135"/>
                              <a:pt x="319622" y="705793"/>
                              <a:pt x="288736" y="545893"/>
                            </a:cubicBezTo>
                            <a:cubicBezTo>
                              <a:pt x="192394" y="373223"/>
                              <a:pt x="39164" y="328516"/>
                              <a:pt x="25846" y="245666"/>
                            </a:cubicBezTo>
                            <a:close/>
                          </a:path>
                          <a:path w="8148161" h="1272568" fill="none" stroke="0" extrusionOk="0">
                            <a:moveTo>
                              <a:pt x="25846" y="245666"/>
                            </a:moveTo>
                            <a:cubicBezTo>
                              <a:pt x="-34150" y="152199"/>
                              <a:pt x="144367" y="3517"/>
                              <a:pt x="221686" y="49826"/>
                            </a:cubicBezTo>
                            <a:cubicBezTo>
                              <a:pt x="372079" y="38883"/>
                              <a:pt x="724575" y="48116"/>
                              <a:pt x="889875" y="49826"/>
                            </a:cubicBezTo>
                            <a:cubicBezTo>
                              <a:pt x="1093201" y="-36606"/>
                              <a:pt x="1250371" y="183240"/>
                              <a:pt x="1481193" y="49826"/>
                            </a:cubicBezTo>
                            <a:cubicBezTo>
                              <a:pt x="1647549" y="78680"/>
                              <a:pt x="1889719" y="126396"/>
                              <a:pt x="2149382" y="49826"/>
                            </a:cubicBezTo>
                            <a:cubicBezTo>
                              <a:pt x="2405949" y="23347"/>
                              <a:pt x="2454082" y="72234"/>
                              <a:pt x="2586957" y="49826"/>
                            </a:cubicBezTo>
                            <a:cubicBezTo>
                              <a:pt x="2644832" y="-35433"/>
                              <a:pt x="3101553" y="76015"/>
                              <a:pt x="3255146" y="49826"/>
                            </a:cubicBezTo>
                            <a:cubicBezTo>
                              <a:pt x="3493506" y="16450"/>
                              <a:pt x="3459598" y="87640"/>
                              <a:pt x="3692721" y="49826"/>
                            </a:cubicBezTo>
                            <a:cubicBezTo>
                              <a:pt x="3944338" y="25476"/>
                              <a:pt x="4023974" y="90742"/>
                              <a:pt x="4284039" y="49826"/>
                            </a:cubicBezTo>
                            <a:cubicBezTo>
                              <a:pt x="4508653" y="51609"/>
                              <a:pt x="4715902" y="89385"/>
                              <a:pt x="4798486" y="49826"/>
                            </a:cubicBezTo>
                            <a:cubicBezTo>
                              <a:pt x="4977720" y="81902"/>
                              <a:pt x="5069404" y="98658"/>
                              <a:pt x="5236061" y="49826"/>
                            </a:cubicBezTo>
                            <a:cubicBezTo>
                              <a:pt x="5379723" y="44818"/>
                              <a:pt x="5504681" y="60510"/>
                              <a:pt x="5827378" y="49826"/>
                            </a:cubicBezTo>
                            <a:cubicBezTo>
                              <a:pt x="6081932" y="26648"/>
                              <a:pt x="6232523" y="80832"/>
                              <a:pt x="6495568" y="49826"/>
                            </a:cubicBezTo>
                            <a:cubicBezTo>
                              <a:pt x="6741173" y="46747"/>
                              <a:pt x="6724653" y="55257"/>
                              <a:pt x="6856271" y="49826"/>
                            </a:cubicBezTo>
                            <a:cubicBezTo>
                              <a:pt x="7113462" y="-19661"/>
                              <a:pt x="7402272" y="207401"/>
                              <a:pt x="7908817" y="49826"/>
                            </a:cubicBezTo>
                            <a:cubicBezTo>
                              <a:pt x="8047145" y="94518"/>
                              <a:pt x="8104981" y="160363"/>
                              <a:pt x="8104657" y="245666"/>
                            </a:cubicBezTo>
                            <a:cubicBezTo>
                              <a:pt x="8095880" y="395707"/>
                              <a:pt x="8063070" y="482244"/>
                              <a:pt x="8104657" y="645166"/>
                            </a:cubicBezTo>
                            <a:cubicBezTo>
                              <a:pt x="8138449" y="800856"/>
                              <a:pt x="8102681" y="841355"/>
                              <a:pt x="8104657" y="1029000"/>
                            </a:cubicBezTo>
                            <a:cubicBezTo>
                              <a:pt x="8118463" y="1157551"/>
                              <a:pt x="8007076" y="1142168"/>
                              <a:pt x="7908817" y="1224840"/>
                            </a:cubicBezTo>
                            <a:cubicBezTo>
                              <a:pt x="7629086" y="1233296"/>
                              <a:pt x="7411949" y="1233735"/>
                              <a:pt x="7240628" y="1224840"/>
                            </a:cubicBezTo>
                            <a:cubicBezTo>
                              <a:pt x="7014311" y="1221091"/>
                              <a:pt x="6979345" y="1203771"/>
                              <a:pt x="6803053" y="1224840"/>
                            </a:cubicBezTo>
                            <a:cubicBezTo>
                              <a:pt x="6765151" y="1288593"/>
                              <a:pt x="6244298" y="1141421"/>
                              <a:pt x="6057992" y="1224840"/>
                            </a:cubicBezTo>
                            <a:cubicBezTo>
                              <a:pt x="5773566" y="1259401"/>
                              <a:pt x="5781850" y="1199562"/>
                              <a:pt x="5620417" y="1224840"/>
                            </a:cubicBezTo>
                            <a:cubicBezTo>
                              <a:pt x="5504402" y="1224547"/>
                              <a:pt x="5192936" y="1082618"/>
                              <a:pt x="5029099" y="1224840"/>
                            </a:cubicBezTo>
                            <a:cubicBezTo>
                              <a:pt x="4809276" y="1278253"/>
                              <a:pt x="4743213" y="1241450"/>
                              <a:pt x="4668396" y="1224840"/>
                            </a:cubicBezTo>
                            <a:cubicBezTo>
                              <a:pt x="4568096" y="1185054"/>
                              <a:pt x="4283360" y="1275297"/>
                              <a:pt x="4000207" y="1224840"/>
                            </a:cubicBezTo>
                            <a:cubicBezTo>
                              <a:pt x="3638305" y="1260363"/>
                              <a:pt x="3587820" y="1182053"/>
                              <a:pt x="3408889" y="1224840"/>
                            </a:cubicBezTo>
                            <a:cubicBezTo>
                              <a:pt x="3230559" y="1259252"/>
                              <a:pt x="3173114" y="1229822"/>
                              <a:pt x="3048185" y="1224840"/>
                            </a:cubicBezTo>
                            <a:cubicBezTo>
                              <a:pt x="2936165" y="1270531"/>
                              <a:pt x="2727701" y="1211203"/>
                              <a:pt x="2610610" y="1224840"/>
                            </a:cubicBezTo>
                            <a:cubicBezTo>
                              <a:pt x="2516674" y="1257170"/>
                              <a:pt x="2253235" y="1157029"/>
                              <a:pt x="2019292" y="1224840"/>
                            </a:cubicBezTo>
                            <a:cubicBezTo>
                              <a:pt x="1814632" y="1281792"/>
                              <a:pt x="1772984" y="1186568"/>
                              <a:pt x="1581717" y="1224840"/>
                            </a:cubicBezTo>
                            <a:cubicBezTo>
                              <a:pt x="1413347" y="1268756"/>
                              <a:pt x="1270982" y="1158945"/>
                              <a:pt x="1144142" y="1224840"/>
                            </a:cubicBezTo>
                            <a:cubicBezTo>
                              <a:pt x="1038504" y="1207993"/>
                              <a:pt x="565961" y="1297056"/>
                              <a:pt x="221686" y="1224840"/>
                            </a:cubicBezTo>
                            <a:cubicBezTo>
                              <a:pt x="127029" y="1244095"/>
                              <a:pt x="211733" y="1259227"/>
                              <a:pt x="220156" y="1143300"/>
                            </a:cubicBezTo>
                            <a:cubicBezTo>
                              <a:pt x="228924" y="980067"/>
                              <a:pt x="90265" y="763222"/>
                              <a:pt x="25846" y="637333"/>
                            </a:cubicBezTo>
                            <a:cubicBezTo>
                              <a:pt x="-18190" y="486709"/>
                              <a:pt x="66495" y="377217"/>
                              <a:pt x="25846" y="245666"/>
                            </a:cubicBezTo>
                            <a:close/>
                          </a:path>
                          <a:path w="8148161" h="1272568" fill="none" stroke="0" extrusionOk="0">
                            <a:moveTo>
                              <a:pt x="25846" y="245666"/>
                            </a:moveTo>
                            <a:cubicBezTo>
                              <a:pt x="7408" y="135290"/>
                              <a:pt x="137087" y="22914"/>
                              <a:pt x="221686" y="49826"/>
                            </a:cubicBezTo>
                            <a:cubicBezTo>
                              <a:pt x="352975" y="25362"/>
                              <a:pt x="698720" y="80791"/>
                              <a:pt x="889875" y="49826"/>
                            </a:cubicBezTo>
                            <a:cubicBezTo>
                              <a:pt x="1099121" y="-27828"/>
                              <a:pt x="1273484" y="64307"/>
                              <a:pt x="1481193" y="49826"/>
                            </a:cubicBezTo>
                            <a:cubicBezTo>
                              <a:pt x="1621993" y="67691"/>
                              <a:pt x="1924315" y="104138"/>
                              <a:pt x="2149382" y="49826"/>
                            </a:cubicBezTo>
                            <a:cubicBezTo>
                              <a:pt x="2404750" y="39431"/>
                              <a:pt x="2472028" y="58390"/>
                              <a:pt x="2586957" y="49826"/>
                            </a:cubicBezTo>
                            <a:cubicBezTo>
                              <a:pt x="2646521" y="-80624"/>
                              <a:pt x="3041174" y="39816"/>
                              <a:pt x="3255146" y="49826"/>
                            </a:cubicBezTo>
                            <a:cubicBezTo>
                              <a:pt x="3490271" y="9984"/>
                              <a:pt x="3472122" y="63050"/>
                              <a:pt x="3692721" y="49826"/>
                            </a:cubicBezTo>
                            <a:cubicBezTo>
                              <a:pt x="3876441" y="-16066"/>
                              <a:pt x="4014306" y="129508"/>
                              <a:pt x="4284039" y="49826"/>
                            </a:cubicBezTo>
                            <a:cubicBezTo>
                              <a:pt x="4529583" y="65161"/>
                              <a:pt x="4720285" y="64427"/>
                              <a:pt x="4798486" y="49826"/>
                            </a:cubicBezTo>
                            <a:cubicBezTo>
                              <a:pt x="4975839" y="80907"/>
                              <a:pt x="5068025" y="143124"/>
                              <a:pt x="5236061" y="49826"/>
                            </a:cubicBezTo>
                            <a:cubicBezTo>
                              <a:pt x="5389917" y="58452"/>
                              <a:pt x="5536071" y="91065"/>
                              <a:pt x="5827378" y="49826"/>
                            </a:cubicBezTo>
                            <a:cubicBezTo>
                              <a:pt x="6089404" y="61801"/>
                              <a:pt x="6227377" y="115847"/>
                              <a:pt x="6495568" y="49826"/>
                            </a:cubicBezTo>
                            <a:cubicBezTo>
                              <a:pt x="6742234" y="44624"/>
                              <a:pt x="6719632" y="51357"/>
                              <a:pt x="6856271" y="49826"/>
                            </a:cubicBezTo>
                            <a:cubicBezTo>
                              <a:pt x="7086036" y="-56124"/>
                              <a:pt x="7257939" y="179047"/>
                              <a:pt x="7908817" y="49826"/>
                            </a:cubicBezTo>
                            <a:cubicBezTo>
                              <a:pt x="8075530" y="94598"/>
                              <a:pt x="8091282" y="175982"/>
                              <a:pt x="8104657" y="245666"/>
                            </a:cubicBezTo>
                            <a:cubicBezTo>
                              <a:pt x="8126984" y="408854"/>
                              <a:pt x="8089639" y="465239"/>
                              <a:pt x="8104657" y="645166"/>
                            </a:cubicBezTo>
                            <a:cubicBezTo>
                              <a:pt x="8131824" y="794206"/>
                              <a:pt x="8105519" y="845421"/>
                              <a:pt x="8104657" y="1029000"/>
                            </a:cubicBezTo>
                            <a:cubicBezTo>
                              <a:pt x="8113054" y="1174903"/>
                              <a:pt x="8010217" y="1173811"/>
                              <a:pt x="7908817" y="1224840"/>
                            </a:cubicBezTo>
                            <a:cubicBezTo>
                              <a:pt x="7614690" y="1230552"/>
                              <a:pt x="7404146" y="1281681"/>
                              <a:pt x="7240628" y="1224840"/>
                            </a:cubicBezTo>
                            <a:cubicBezTo>
                              <a:pt x="7010428" y="1207887"/>
                              <a:pt x="6955996" y="1217435"/>
                              <a:pt x="6803053" y="1224840"/>
                            </a:cubicBezTo>
                            <a:cubicBezTo>
                              <a:pt x="6672525" y="1394134"/>
                              <a:pt x="6373943" y="1020190"/>
                              <a:pt x="6057992" y="1224840"/>
                            </a:cubicBezTo>
                            <a:cubicBezTo>
                              <a:pt x="5771805" y="1254504"/>
                              <a:pt x="5802872" y="1187966"/>
                              <a:pt x="5620417" y="1224840"/>
                            </a:cubicBezTo>
                            <a:cubicBezTo>
                              <a:pt x="5516647" y="1212127"/>
                              <a:pt x="5172977" y="1075999"/>
                              <a:pt x="5029099" y="1224840"/>
                            </a:cubicBezTo>
                            <a:cubicBezTo>
                              <a:pt x="4810026" y="1277976"/>
                              <a:pt x="4759214" y="1201999"/>
                              <a:pt x="4668396" y="1224840"/>
                            </a:cubicBezTo>
                            <a:cubicBezTo>
                              <a:pt x="4589189" y="1180675"/>
                              <a:pt x="4243144" y="1304567"/>
                              <a:pt x="4000207" y="1224840"/>
                            </a:cubicBezTo>
                            <a:cubicBezTo>
                              <a:pt x="3649759" y="1253350"/>
                              <a:pt x="3597603" y="1169269"/>
                              <a:pt x="3408889" y="1224840"/>
                            </a:cubicBezTo>
                            <a:cubicBezTo>
                              <a:pt x="3223816" y="1257661"/>
                              <a:pt x="3161478" y="1241301"/>
                              <a:pt x="3048185" y="1224840"/>
                            </a:cubicBezTo>
                            <a:cubicBezTo>
                              <a:pt x="2960237" y="1262414"/>
                              <a:pt x="2692383" y="1244280"/>
                              <a:pt x="2610610" y="1224840"/>
                            </a:cubicBezTo>
                            <a:cubicBezTo>
                              <a:pt x="2462109" y="1331533"/>
                              <a:pt x="2326409" y="1079277"/>
                              <a:pt x="2019292" y="1224840"/>
                            </a:cubicBezTo>
                            <a:cubicBezTo>
                              <a:pt x="1796761" y="1272428"/>
                              <a:pt x="1737648" y="1196271"/>
                              <a:pt x="1581717" y="1224840"/>
                            </a:cubicBezTo>
                            <a:cubicBezTo>
                              <a:pt x="1404354" y="1224131"/>
                              <a:pt x="1274322" y="1146512"/>
                              <a:pt x="1144142" y="1224840"/>
                            </a:cubicBezTo>
                            <a:cubicBezTo>
                              <a:pt x="1060098" y="1227627"/>
                              <a:pt x="591145" y="1423338"/>
                              <a:pt x="221686" y="1224840"/>
                            </a:cubicBezTo>
                            <a:cubicBezTo>
                              <a:pt x="111492" y="1236308"/>
                              <a:pt x="23984" y="1128224"/>
                              <a:pt x="25846" y="1029000"/>
                            </a:cubicBezTo>
                            <a:cubicBezTo>
                              <a:pt x="-6147" y="872047"/>
                              <a:pt x="61988" y="763495"/>
                              <a:pt x="25846" y="637333"/>
                            </a:cubicBezTo>
                            <a:cubicBezTo>
                              <a:pt x="-50425" y="464812"/>
                              <a:pt x="57167" y="359267"/>
                              <a:pt x="25846" y="245666"/>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grpSp>
          <p:nvGrpSpPr>
            <p:cNvPr id="15" name="Group 14">
              <a:extLst>
                <a:ext uri="{FF2B5EF4-FFF2-40B4-BE49-F238E27FC236}">
                  <a16:creationId xmlns:a16="http://schemas.microsoft.com/office/drawing/2014/main" id="{A6C9926B-3341-D72D-4227-7CC369E53BC6}"/>
                </a:ext>
              </a:extLst>
            </p:cNvPr>
            <p:cNvGrpSpPr/>
            <p:nvPr/>
          </p:nvGrpSpPr>
          <p:grpSpPr>
            <a:xfrm>
              <a:off x="123683" y="259500"/>
              <a:ext cx="11683982" cy="1592187"/>
              <a:chOff x="1273368" y="822482"/>
              <a:chExt cx="8770869" cy="1592187"/>
            </a:xfrm>
          </p:grpSpPr>
          <p:sp>
            <p:nvSpPr>
              <p:cNvPr id="16" name="TextBox 15">
                <a:extLst>
                  <a:ext uri="{FF2B5EF4-FFF2-40B4-BE49-F238E27FC236}">
                    <a16:creationId xmlns:a16="http://schemas.microsoft.com/office/drawing/2014/main" id="{0175D711-C20D-5BF8-5E3B-9059A9E0106D}"/>
                  </a:ext>
                </a:extLst>
              </p:cNvPr>
              <p:cNvSpPr txBox="1"/>
              <p:nvPr/>
            </p:nvSpPr>
            <p:spPr>
              <a:xfrm>
                <a:off x="1761322" y="950438"/>
                <a:ext cx="8282915" cy="1464231"/>
              </a:xfrm>
              <a:prstGeom prst="roundRect">
                <a:avLst/>
              </a:prstGeom>
              <a:solidFill>
                <a:schemeClr val="accent4">
                  <a:lumMod val="20000"/>
                  <a:lumOff val="80000"/>
                </a:schemeClr>
              </a:solidFill>
              <a:ln w="38100">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2. </a:t>
                </a: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Kể lại cuộc trò chuyện giữa cụ Ya-e-nô và bác Ao-ki vào lần đầu tiên bác đến phát thư</a:t>
                </a:r>
                <a:r>
                  <a:rPr kumimoji="0" lang="vi-VN" sz="4000" b="1" i="0" u="none" strike="noStrike" kern="1200" cap="none" spc="0" normalizeH="0" baseline="0" noProof="0" dirty="0">
                    <a:ln>
                      <a:noFill/>
                    </a:ln>
                    <a:solidFill>
                      <a:prstClr val="black"/>
                    </a:solidFill>
                    <a:effectLst/>
                    <a:uLnTx/>
                    <a:uFillTx/>
                    <a:latin typeface="Aptos" panose="02110004020202020204"/>
                    <a:ea typeface="Roboto" panose="02000000000000000000" pitchFamily="2" charset="0"/>
                    <a:cs typeface="+mn-cs"/>
                  </a:rPr>
                  <a:t>. </a:t>
                </a:r>
                <a:endParaRPr kumimoji="0" lang="en-US" sz="4000" b="1" i="0" u="none" strike="noStrike" kern="1200" cap="none" spc="0" normalizeH="0" baseline="0" noProof="0" dirty="0">
                  <a:ln>
                    <a:noFill/>
                  </a:ln>
                  <a:solidFill>
                    <a:prstClr val="black"/>
                  </a:solidFill>
                  <a:effectLst/>
                  <a:uLnTx/>
                  <a:uFillTx/>
                  <a:latin typeface="Aptos" panose="02110004020202020204"/>
                  <a:ea typeface="Roboto" panose="02000000000000000000" pitchFamily="2" charset="0"/>
                  <a:cs typeface="+mn-cs"/>
                </a:endParaRPr>
              </a:p>
            </p:txBody>
          </p:sp>
          <p:pic>
            <p:nvPicPr>
              <p:cNvPr id="17" name="Picture 16">
                <a:extLst>
                  <a:ext uri="{FF2B5EF4-FFF2-40B4-BE49-F238E27FC236}">
                    <a16:creationId xmlns:a16="http://schemas.microsoft.com/office/drawing/2014/main" id="{782A098B-A593-CDA6-E37B-6745844EAD8C}"/>
                  </a:ext>
                </a:extLst>
              </p:cNvPr>
              <p:cNvPicPr>
                <a:picLocks noChangeAspect="1"/>
              </p:cNvPicPr>
              <p:nvPr/>
            </p:nvPicPr>
            <p:blipFill>
              <a:blip r:embed="rId4"/>
              <a:stretch>
                <a:fillRect/>
              </a:stretch>
            </p:blipFill>
            <p:spPr>
              <a:xfrm>
                <a:off x="1273368" y="822482"/>
                <a:ext cx="666270" cy="802640"/>
              </a:xfrm>
              <a:prstGeom prst="rect">
                <a:avLst/>
              </a:prstGeom>
            </p:spPr>
          </p:pic>
        </p:grpSp>
      </p:grpSp>
      <p:sp>
        <p:nvSpPr>
          <p:cNvPr id="22" name="TextBox 21">
            <a:extLst>
              <a:ext uri="{FF2B5EF4-FFF2-40B4-BE49-F238E27FC236}">
                <a16:creationId xmlns:a16="http://schemas.microsoft.com/office/drawing/2014/main" id="{CA791F8F-D02B-3519-CE06-0F24DA4F3CE1}"/>
              </a:ext>
            </a:extLst>
          </p:cNvPr>
          <p:cNvSpPr txBox="1"/>
          <p:nvPr/>
        </p:nvSpPr>
        <p:spPr>
          <a:xfrm>
            <a:off x="354227" y="2301042"/>
            <a:ext cx="10794281" cy="3785652"/>
          </a:xfrm>
          <a:prstGeom prst="rect">
            <a:avLst/>
          </a:prstGeom>
          <a:noFill/>
        </p:spPr>
        <p:txBody>
          <a:bodyPr wrap="square" rtlCol="0">
            <a:spAutoFit/>
          </a:bodyPr>
          <a:lstStyle/>
          <a:p>
            <a:pPr lvl="0" algn="just">
              <a:lnSpc>
                <a:spcPct val="120000"/>
              </a:lnSpc>
            </a:pPr>
            <a:r>
              <a:rPr lang="vi-VN" sz="4000" dirty="0">
                <a:solidFill>
                  <a:prstClr val="black"/>
                </a:solidFill>
                <a:latin typeface="+mj-lt"/>
              </a:rPr>
              <a:t>Bác bưu tá vừa đánh tiếng: “Cụ ơi, cụ có thư!” thì cụ Ya-e-nô từ trong nhà bước ra. Vừa gặp bác bưu tá, cụ Ya-e-nô đã mời bác vào nhà dùng trà. Cụ mang rất nhiều món ra để đãi khách. Bác Ao-ki ăn đến khi no mới ra về.</a:t>
            </a:r>
            <a:endParaRPr kumimoji="0" lang="en-US" sz="4000" b="0" i="0" u="none" strike="noStrike" kern="1200" cap="none" spc="0" normalizeH="0" baseline="0" noProof="0" dirty="0">
              <a:ln>
                <a:noFill/>
              </a:ln>
              <a:solidFill>
                <a:prstClr val="black"/>
              </a:solidFill>
              <a:effectLst/>
              <a:uLnTx/>
              <a:uFillTx/>
              <a:latin typeface="+mj-lt"/>
            </a:endParaRPr>
          </a:p>
        </p:txBody>
      </p:sp>
    </p:spTree>
    <p:extLst>
      <p:ext uri="{BB962C8B-B14F-4D97-AF65-F5344CB8AC3E}">
        <p14:creationId xmlns:p14="http://schemas.microsoft.com/office/powerpoint/2010/main" val="19069588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p:tgtEl>
                                          <p:spTgt spid="20"/>
                                        </p:tgtEl>
                                        <p:attrNameLst>
                                          <p:attrName>ppt_x</p:attrName>
                                        </p:attrNameLst>
                                      </p:cBhvr>
                                      <p:tavLst>
                                        <p:tav tm="0">
                                          <p:val>
                                            <p:strVal val="#ppt_x-#ppt_w*1.125000"/>
                                          </p:val>
                                        </p:tav>
                                        <p:tav tm="100000">
                                          <p:val>
                                            <p:strVal val="#ppt_x"/>
                                          </p:val>
                                        </p:tav>
                                      </p:tavLst>
                                    </p:anim>
                                    <p:animEffect transition="in" filter="wipe(right)">
                                      <p:cBhvr>
                                        <p:cTn id="8"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p:cTn id="13" dur="500" fill="hold"/>
                                        <p:tgtEl>
                                          <p:spTgt spid="22"/>
                                        </p:tgtEl>
                                        <p:attrNameLst>
                                          <p:attrName>ppt_w</p:attrName>
                                        </p:attrNameLst>
                                      </p:cBhvr>
                                      <p:tavLst>
                                        <p:tav tm="0">
                                          <p:val>
                                            <p:fltVal val="0"/>
                                          </p:val>
                                        </p:tav>
                                        <p:tav tm="100000">
                                          <p:val>
                                            <p:strVal val="#ppt_w"/>
                                          </p:val>
                                        </p:tav>
                                      </p:tavLst>
                                    </p:anim>
                                    <p:anim calcmode="lin" valueType="num">
                                      <p:cBhvr>
                                        <p:cTn id="14" dur="500" fill="hold"/>
                                        <p:tgtEl>
                                          <p:spTgt spid="22"/>
                                        </p:tgtEl>
                                        <p:attrNameLst>
                                          <p:attrName>ppt_h</p:attrName>
                                        </p:attrNameLst>
                                      </p:cBhvr>
                                      <p:tavLst>
                                        <p:tav tm="0">
                                          <p:val>
                                            <p:fltVal val="0"/>
                                          </p:val>
                                        </p:tav>
                                        <p:tav tm="100000">
                                          <p:val>
                                            <p:strVal val="#ppt_h"/>
                                          </p:val>
                                        </p:tav>
                                      </p:tavLst>
                                    </p:anim>
                                    <p:animEffect transition="in" filter="fade">
                                      <p:cBhvr>
                                        <p:cTn id="1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25" name="Oval 24">
            <a:extLst>
              <a:ext uri="{FF2B5EF4-FFF2-40B4-BE49-F238E27FC236}">
                <a16:creationId xmlns:a16="http://schemas.microsoft.com/office/drawing/2014/main" id="{2AC3F2E1-5EFD-FD57-7B77-E84C99BEA70D}"/>
              </a:ext>
            </a:extLst>
          </p:cNvPr>
          <p:cNvSpPr/>
          <p:nvPr/>
        </p:nvSpPr>
        <p:spPr>
          <a:xfrm>
            <a:off x="2209567" y="-500129"/>
            <a:ext cx="7795266" cy="7858257"/>
          </a:xfrm>
          <a:prstGeom prst="ellipse">
            <a:avLst/>
          </a:prstGeom>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9" name="Group 8">
            <a:extLst>
              <a:ext uri="{FF2B5EF4-FFF2-40B4-BE49-F238E27FC236}">
                <a16:creationId xmlns:a16="http://schemas.microsoft.com/office/drawing/2014/main" id="{781239C9-74ED-BA30-DF4E-A7050C21FCA5}"/>
              </a:ext>
            </a:extLst>
          </p:cNvPr>
          <p:cNvGrpSpPr/>
          <p:nvPr/>
        </p:nvGrpSpPr>
        <p:grpSpPr>
          <a:xfrm>
            <a:off x="977573" y="361496"/>
            <a:ext cx="10236853" cy="2088809"/>
            <a:chOff x="1504432" y="495572"/>
            <a:chExt cx="9183135" cy="2088809"/>
          </a:xfrm>
        </p:grpSpPr>
        <p:pic>
          <p:nvPicPr>
            <p:cNvPr id="10" name="Picture 12">
              <a:extLst>
                <a:ext uri="{FF2B5EF4-FFF2-40B4-BE49-F238E27FC236}">
                  <a16:creationId xmlns:a16="http://schemas.microsoft.com/office/drawing/2014/main" id="{D14BB2F3-DC3D-C3FC-5437-FF6660E9D41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3883196" y="1662793"/>
              <a:ext cx="4212974" cy="921588"/>
            </a:xfrm>
            <a:prstGeom prst="rect">
              <a:avLst/>
            </a:prstGeom>
          </p:spPr>
        </p:pic>
        <p:grpSp>
          <p:nvGrpSpPr>
            <p:cNvPr id="18" name="Group 17">
              <a:extLst>
                <a:ext uri="{FF2B5EF4-FFF2-40B4-BE49-F238E27FC236}">
                  <a16:creationId xmlns:a16="http://schemas.microsoft.com/office/drawing/2014/main" id="{48C810FB-DD9F-2377-0404-43AE7F251C68}"/>
                </a:ext>
              </a:extLst>
            </p:cNvPr>
            <p:cNvGrpSpPr/>
            <p:nvPr/>
          </p:nvGrpSpPr>
          <p:grpSpPr>
            <a:xfrm>
              <a:off x="1504432" y="495572"/>
              <a:ext cx="9183135" cy="1318780"/>
              <a:chOff x="1607541" y="533473"/>
              <a:chExt cx="9183135" cy="1318780"/>
            </a:xfrm>
          </p:grpSpPr>
          <p:grpSp>
            <p:nvGrpSpPr>
              <p:cNvPr id="19" name="Group 18">
                <a:extLst>
                  <a:ext uri="{FF2B5EF4-FFF2-40B4-BE49-F238E27FC236}">
                    <a16:creationId xmlns:a16="http://schemas.microsoft.com/office/drawing/2014/main" id="{B319056C-1B9D-A33D-0DE9-6A29B4CA4380}"/>
                  </a:ext>
                </a:extLst>
              </p:cNvPr>
              <p:cNvGrpSpPr/>
              <p:nvPr/>
            </p:nvGrpSpPr>
            <p:grpSpPr>
              <a:xfrm>
                <a:off x="2410978" y="928923"/>
                <a:ext cx="7606838" cy="923330"/>
                <a:chOff x="-885819" y="2068180"/>
                <a:chExt cx="7866862" cy="923330"/>
              </a:xfrm>
            </p:grpSpPr>
            <p:sp>
              <p:nvSpPr>
                <p:cNvPr id="26" name="TextBox 25">
                  <a:extLst>
                    <a:ext uri="{FF2B5EF4-FFF2-40B4-BE49-F238E27FC236}">
                      <a16:creationId xmlns:a16="http://schemas.microsoft.com/office/drawing/2014/main" id="{6537F202-45C8-BE4D-A513-872AB7163B14}"/>
                    </a:ext>
                  </a:extLst>
                </p:cNvPr>
                <p:cNvSpPr txBox="1"/>
                <p:nvPr/>
              </p:nvSpPr>
              <p:spPr>
                <a:xfrm>
                  <a:off x="-723818" y="2068180"/>
                  <a:ext cx="7704861" cy="923330"/>
                </a:xfrm>
                <a:prstGeom prst="rect">
                  <a:avLst/>
                </a:prstGeom>
                <a:noFill/>
              </p:spPr>
              <p:txBody>
                <a:bodyPr wrap="square">
                  <a:spAutoFit/>
                </a:bodyPr>
                <a:lstStyle/>
                <a:p>
                  <a:pPr marR="0" lvl="0" algn="l" defTabSz="914400" rtl="0" eaLnBrk="1" fontAlgn="base" latinLnBrk="0" hangingPunct="1">
                    <a:lnSpc>
                      <a:spcPct val="100000"/>
                    </a:lnSpc>
                    <a:spcBef>
                      <a:spcPts val="0"/>
                    </a:spcBef>
                    <a:spcAft>
                      <a:spcPts val="600"/>
                    </a:spcAft>
                    <a:buClrTx/>
                    <a:buSzTx/>
                    <a:tabLst/>
                    <a:defRPr/>
                  </a:pPr>
                  <a:endParaRPr lang="sv-SE" sz="5400" dirty="0">
                    <a:ln w="127000">
                      <a:solidFill>
                        <a:schemeClr val="bg1"/>
                      </a:solidFill>
                    </a:ln>
                    <a:solidFill>
                      <a:schemeClr val="bg1"/>
                    </a:solidFill>
                    <a:effectLst>
                      <a:outerShdw blurRad="50800" dist="38100" dir="2700000" algn="tl" rotWithShape="0">
                        <a:prstClr val="black">
                          <a:alpha val="40000"/>
                        </a:prstClr>
                      </a:outerShdw>
                    </a:effectLst>
                    <a:latin typeface="SVN-ARCO Typography" panose="020B0603050302020204" pitchFamily="34" charset="2"/>
                    <a:cs typeface="Arial" panose="020B0604020202020204" pitchFamily="34" charset="0"/>
                  </a:endParaRPr>
                </a:p>
              </p:txBody>
            </p:sp>
            <p:sp>
              <p:nvSpPr>
                <p:cNvPr id="27" name="TextBox 26">
                  <a:extLst>
                    <a:ext uri="{FF2B5EF4-FFF2-40B4-BE49-F238E27FC236}">
                      <a16:creationId xmlns:a16="http://schemas.microsoft.com/office/drawing/2014/main" id="{779E1A48-A073-2230-97F2-106E1A1D43F5}"/>
                    </a:ext>
                  </a:extLst>
                </p:cNvPr>
                <p:cNvSpPr txBox="1"/>
                <p:nvPr/>
              </p:nvSpPr>
              <p:spPr>
                <a:xfrm>
                  <a:off x="-885819" y="2068180"/>
                  <a:ext cx="7704861" cy="923330"/>
                </a:xfrm>
                <a:prstGeom prst="rect">
                  <a:avLst/>
                </a:prstGeom>
                <a:noFill/>
              </p:spPr>
              <p:txBody>
                <a:bodyPr wrap="square">
                  <a:spAutoFit/>
                </a:bodyPr>
                <a:lstStyle/>
                <a:p>
                  <a:pPr marR="0" lvl="0" algn="l" defTabSz="914400" rtl="0" eaLnBrk="1" fontAlgn="base" latinLnBrk="0" hangingPunct="1">
                    <a:lnSpc>
                      <a:spcPct val="100000"/>
                    </a:lnSpc>
                    <a:spcBef>
                      <a:spcPts val="0"/>
                    </a:spcBef>
                    <a:spcAft>
                      <a:spcPts val="600"/>
                    </a:spcAft>
                    <a:buClrTx/>
                    <a:buSzTx/>
                    <a:tabLst/>
                    <a:defRPr/>
                  </a:pPr>
                  <a:r>
                    <a:rPr lang="sv-SE" sz="5400" dirty="0">
                      <a:solidFill>
                        <a:srgbClr val="8EB529"/>
                      </a:solidFill>
                      <a:latin typeface="Times New Roman" panose="02020603050405020304" pitchFamily="18" charset="0"/>
                      <a:cs typeface="Times New Roman" panose="02020603050405020304" pitchFamily="18" charset="0"/>
                    </a:rPr>
                    <a:t>Ý</a:t>
                  </a:r>
                  <a:r>
                    <a:rPr lang="sv-SE" sz="5400" dirty="0">
                      <a:latin typeface="Times New Roman" panose="02020603050405020304" pitchFamily="18" charset="0"/>
                      <a:cs typeface="Times New Roman" panose="02020603050405020304" pitchFamily="18" charset="0"/>
                    </a:rPr>
                    <a:t> </a:t>
                  </a:r>
                  <a:r>
                    <a:rPr lang="sv-SE" sz="5400" dirty="0">
                      <a:solidFill>
                        <a:srgbClr val="9966FF"/>
                      </a:solidFill>
                      <a:latin typeface="Times New Roman" panose="02020603050405020304" pitchFamily="18" charset="0"/>
                      <a:cs typeface="Times New Roman" panose="02020603050405020304" pitchFamily="18" charset="0"/>
                    </a:rPr>
                    <a:t>chính</a:t>
                  </a:r>
                  <a:r>
                    <a:rPr lang="sv-SE" sz="5400" dirty="0">
                      <a:latin typeface="Times New Roman" panose="02020603050405020304" pitchFamily="18" charset="0"/>
                      <a:cs typeface="Times New Roman" panose="02020603050405020304" pitchFamily="18" charset="0"/>
                    </a:rPr>
                    <a:t> </a:t>
                  </a:r>
                  <a:r>
                    <a:rPr lang="sv-SE" sz="5400" dirty="0">
                      <a:solidFill>
                        <a:srgbClr val="FFAD24"/>
                      </a:solidFill>
                      <a:latin typeface="Times New Roman" panose="02020603050405020304" pitchFamily="18" charset="0"/>
                      <a:cs typeface="Times New Roman" panose="02020603050405020304" pitchFamily="18" charset="0"/>
                    </a:rPr>
                    <a:t>của</a:t>
                  </a:r>
                  <a:r>
                    <a:rPr lang="sv-SE" sz="5400" dirty="0">
                      <a:latin typeface="Times New Roman" panose="02020603050405020304" pitchFamily="18" charset="0"/>
                      <a:cs typeface="Times New Roman" panose="02020603050405020304" pitchFamily="18" charset="0"/>
                    </a:rPr>
                    <a:t> </a:t>
                  </a:r>
                  <a:r>
                    <a:rPr lang="sv-SE" sz="5400" dirty="0">
                      <a:solidFill>
                        <a:srgbClr val="FF506D"/>
                      </a:solidFill>
                      <a:latin typeface="Times New Roman" panose="02020603050405020304" pitchFamily="18" charset="0"/>
                      <a:cs typeface="Times New Roman" panose="02020603050405020304" pitchFamily="18" charset="0"/>
                    </a:rPr>
                    <a:t>đoạn</a:t>
                  </a:r>
                  <a:r>
                    <a:rPr lang="sv-SE" sz="5400" dirty="0">
                      <a:latin typeface="Times New Roman" panose="02020603050405020304" pitchFamily="18" charset="0"/>
                      <a:cs typeface="Times New Roman" panose="02020603050405020304" pitchFamily="18" charset="0"/>
                    </a:rPr>
                    <a:t> </a:t>
                  </a:r>
                  <a:r>
                    <a:rPr lang="sv-SE" sz="5400" dirty="0">
                      <a:solidFill>
                        <a:srgbClr val="00B0F0"/>
                      </a:solidFill>
                      <a:latin typeface="Times New Roman" panose="02020603050405020304" pitchFamily="18" charset="0"/>
                      <a:cs typeface="Times New Roman" panose="02020603050405020304" pitchFamily="18" charset="0"/>
                    </a:rPr>
                    <a:t>1</a:t>
                  </a:r>
                  <a:r>
                    <a:rPr lang="sv-SE" sz="5400" dirty="0">
                      <a:solidFill>
                        <a:srgbClr val="00B0F0"/>
                      </a:solidFill>
                      <a:latin typeface="Arial" panose="020B0604020202020204" pitchFamily="34" charset="0"/>
                      <a:cs typeface="Arial" panose="020B0604020202020204" pitchFamily="34" charset="0"/>
                    </a:rPr>
                    <a:t>:</a:t>
                  </a:r>
                </a:p>
              </p:txBody>
            </p:sp>
          </p:grpSp>
          <p:pic>
            <p:nvPicPr>
              <p:cNvPr id="23" name="Picture 27">
                <a:extLst>
                  <a:ext uri="{FF2B5EF4-FFF2-40B4-BE49-F238E27FC236}">
                    <a16:creationId xmlns:a16="http://schemas.microsoft.com/office/drawing/2014/main" id="{5AFF9316-90EE-FFA1-F587-CF3BDB8B817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1300039">
                <a:off x="9401146" y="558056"/>
                <a:ext cx="1389530" cy="670448"/>
              </a:xfrm>
              <a:prstGeom prst="rect">
                <a:avLst/>
              </a:prstGeom>
            </p:spPr>
          </p:pic>
          <p:pic>
            <p:nvPicPr>
              <p:cNvPr id="24" name="Picture 27">
                <a:extLst>
                  <a:ext uri="{FF2B5EF4-FFF2-40B4-BE49-F238E27FC236}">
                    <a16:creationId xmlns:a16="http://schemas.microsoft.com/office/drawing/2014/main" id="{192C1E1B-9530-A0EB-B351-FAE5A14DB55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20299961" flipH="1">
                <a:off x="1607541" y="533473"/>
                <a:ext cx="1389530" cy="670448"/>
              </a:xfrm>
              <a:prstGeom prst="rect">
                <a:avLst/>
              </a:prstGeom>
            </p:spPr>
          </p:pic>
        </p:grpSp>
      </p:grpSp>
      <p:sp>
        <p:nvSpPr>
          <p:cNvPr id="28" name="TextBox 27">
            <a:extLst>
              <a:ext uri="{FF2B5EF4-FFF2-40B4-BE49-F238E27FC236}">
                <a16:creationId xmlns:a16="http://schemas.microsoft.com/office/drawing/2014/main" id="{ACDC8741-9873-91A2-280C-CD8E73BEE94E}"/>
              </a:ext>
            </a:extLst>
          </p:cNvPr>
          <p:cNvSpPr txBox="1"/>
          <p:nvPr/>
        </p:nvSpPr>
        <p:spPr>
          <a:xfrm>
            <a:off x="1476774" y="2096095"/>
            <a:ext cx="9186910" cy="3678443"/>
          </a:xfrm>
          <a:prstGeom prst="rect">
            <a:avLst/>
          </a:prstGeom>
          <a:noFill/>
        </p:spPr>
        <p:txBody>
          <a:bodyPr wrap="square" rtlCol="0">
            <a:spAutoFit/>
          </a:bodyPr>
          <a:lstStyle/>
          <a:p>
            <a:pPr algn="just">
              <a:lnSpc>
                <a:spcPct val="120000"/>
              </a:lnSpc>
            </a:pPr>
            <a:r>
              <a:rPr lang="en-US" sz="6600" dirty="0" err="1">
                <a:latin typeface="Times New Roman" panose="02020603050405020304" pitchFamily="18" charset="0"/>
                <a:cs typeface="Times New Roman" panose="02020603050405020304" pitchFamily="18" charset="0"/>
              </a:rPr>
              <a:t>Cuộc</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trò</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chuyện</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giữa</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cụ</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Ya</a:t>
            </a:r>
            <a:r>
              <a:rPr lang="en-US" sz="6600" dirty="0">
                <a:latin typeface="Times New Roman" panose="02020603050405020304" pitchFamily="18" charset="0"/>
                <a:cs typeface="Times New Roman" panose="02020603050405020304" pitchFamily="18" charset="0"/>
              </a:rPr>
              <a:t>-e-</a:t>
            </a:r>
            <a:r>
              <a:rPr lang="en-US" sz="6600" dirty="0" err="1">
                <a:latin typeface="Times New Roman" panose="02020603050405020304" pitchFamily="18" charset="0"/>
                <a:cs typeface="Times New Roman" panose="02020603050405020304" pitchFamily="18" charset="0"/>
              </a:rPr>
              <a:t>nô</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và</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bác</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Ao-ki</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vào</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lần</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đầu</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gặp</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nhau</a:t>
            </a:r>
            <a:r>
              <a:rPr lang="en-US" sz="66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9579012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p:cTn id="11" dur="500" fill="hold"/>
                                        <p:tgtEl>
                                          <p:spTgt spid="28"/>
                                        </p:tgtEl>
                                        <p:attrNameLst>
                                          <p:attrName>ppt_w</p:attrName>
                                        </p:attrNameLst>
                                      </p:cBhvr>
                                      <p:tavLst>
                                        <p:tav tm="0">
                                          <p:val>
                                            <p:fltVal val="0"/>
                                          </p:val>
                                        </p:tav>
                                        <p:tav tm="100000">
                                          <p:val>
                                            <p:strVal val="#ppt_w"/>
                                          </p:val>
                                        </p:tav>
                                      </p:tavLst>
                                    </p:anim>
                                    <p:anim calcmode="lin" valueType="num">
                                      <p:cBhvr>
                                        <p:cTn id="12" dur="500" fill="hold"/>
                                        <p:tgtEl>
                                          <p:spTgt spid="28"/>
                                        </p:tgtEl>
                                        <p:attrNameLst>
                                          <p:attrName>ppt_h</p:attrName>
                                        </p:attrNameLst>
                                      </p:cBhvr>
                                      <p:tavLst>
                                        <p:tav tm="0">
                                          <p:val>
                                            <p:fltVal val="0"/>
                                          </p:val>
                                        </p:tav>
                                        <p:tav tm="100000">
                                          <p:val>
                                            <p:strVal val="#ppt_h"/>
                                          </p:val>
                                        </p:tav>
                                      </p:tavLst>
                                    </p:anim>
                                    <p:animEffect transition="in" filter="fade">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2"/>
          <p:cNvSpPr/>
          <p:nvPr/>
        </p:nvSpPr>
        <p:spPr>
          <a:xfrm rot="-1049954">
            <a:off x="9279903" y="3118410"/>
            <a:ext cx="5224193" cy="4107521"/>
          </a:xfrm>
          <a:custGeom>
            <a:avLst/>
            <a:gdLst/>
            <a:ahLst/>
            <a:cxnLst/>
            <a:rect l="l" t="t" r="r" b="b"/>
            <a:pathLst>
              <a:path w="7836289" h="6161282">
                <a:moveTo>
                  <a:pt x="0" y="0"/>
                </a:moveTo>
                <a:lnTo>
                  <a:pt x="7836289" y="0"/>
                </a:lnTo>
                <a:lnTo>
                  <a:pt x="7836289" y="6161282"/>
                </a:lnTo>
                <a:lnTo>
                  <a:pt x="0" y="6161282"/>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853441">
            <a:off x="-839471" y="-283202"/>
            <a:ext cx="4340679" cy="3499673"/>
          </a:xfrm>
          <a:custGeom>
            <a:avLst/>
            <a:gdLst/>
            <a:ahLst/>
            <a:cxnLst/>
            <a:rect l="l" t="t" r="r" b="b"/>
            <a:pathLst>
              <a:path w="6511019" h="5249509">
                <a:moveTo>
                  <a:pt x="0" y="0"/>
                </a:moveTo>
                <a:lnTo>
                  <a:pt x="6511019" y="0"/>
                </a:lnTo>
                <a:lnTo>
                  <a:pt x="6511019" y="5249509"/>
                </a:lnTo>
                <a:lnTo>
                  <a:pt x="0" y="5249509"/>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useBgFill="1">
        <p:nvSpPr>
          <p:cNvPr id="25" name="Oval 24">
            <a:extLst>
              <a:ext uri="{FF2B5EF4-FFF2-40B4-BE49-F238E27FC236}">
                <a16:creationId xmlns:a16="http://schemas.microsoft.com/office/drawing/2014/main" id="{2AC3F2E1-5EFD-FD57-7B77-E84C99BEA70D}"/>
              </a:ext>
            </a:extLst>
          </p:cNvPr>
          <p:cNvSpPr/>
          <p:nvPr/>
        </p:nvSpPr>
        <p:spPr>
          <a:xfrm>
            <a:off x="2209567" y="-500129"/>
            <a:ext cx="7795266" cy="7858257"/>
          </a:xfrm>
          <a:prstGeom prst="ellipse">
            <a:avLst/>
          </a:prstGeom>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Rectangle: Rounded Corners 20">
            <a:extLst>
              <a:ext uri="{FF2B5EF4-FFF2-40B4-BE49-F238E27FC236}">
                <a16:creationId xmlns:a16="http://schemas.microsoft.com/office/drawing/2014/main" id="{A6570646-A1F2-2F6F-4414-5F61EFD45646}"/>
              </a:ext>
            </a:extLst>
          </p:cNvPr>
          <p:cNvSpPr/>
          <p:nvPr/>
        </p:nvSpPr>
        <p:spPr>
          <a:xfrm>
            <a:off x="998535" y="2106997"/>
            <a:ext cx="9760541" cy="4033340"/>
          </a:xfrm>
          <a:prstGeom prst="roundRect">
            <a:avLst>
              <a:gd name="adj" fmla="val 5849"/>
            </a:avLst>
          </a:prstGeom>
          <a:solidFill>
            <a:schemeClr val="bg1">
              <a:alpha val="88000"/>
            </a:schemeClr>
          </a:solidFill>
          <a:ln w="3175">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0722" name="Picture 2" descr="Tem bưu chính như một kênh thông tin đối ngoại">
            <a:extLst>
              <a:ext uri="{FF2B5EF4-FFF2-40B4-BE49-F238E27FC236}">
                <a16:creationId xmlns:a16="http://schemas.microsoft.com/office/drawing/2014/main" id="{69FB41AF-4047-985A-7964-EFFD0C797E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78282" y="2565739"/>
            <a:ext cx="2363267" cy="311585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Hình ảnh Học Sinh Mặc đồng Phục Trao Tặng Chiến Thắng Hòa Bình Cử Chỉ Ngón  Tay Cậu Học Sinh Mặc đồng Phục Hòa Bình Tạo Dáng Chụp ảnh Tự Sướng PNG ,">
            <a:extLst>
              <a:ext uri="{FF2B5EF4-FFF2-40B4-BE49-F238E27FC236}">
                <a16:creationId xmlns:a16="http://schemas.microsoft.com/office/drawing/2014/main" id="{E4246E4F-9A57-7E6F-8488-9023EF6DBFE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66058" y="-1"/>
            <a:ext cx="49022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Tieng-yeah-tre-con-www_nhacchuongvui_com">
            <a:hlinkClick r:id="" action="ppaction://media"/>
            <a:extLst>
              <a:ext uri="{FF2B5EF4-FFF2-40B4-BE49-F238E27FC236}">
                <a16:creationId xmlns:a16="http://schemas.microsoft.com/office/drawing/2014/main" id="{9733F800-852F-B5B0-FE68-73C9C9368BB0}"/>
              </a:ext>
            </a:extLst>
          </p:cNvPr>
          <p:cNvPicPr>
            <a:picLocks noChangeAspect="1"/>
          </p:cNvPicPr>
          <p:nvPr>
            <a:audioFile r:link="rId1"/>
            <p:extLst>
              <p:ext uri="{DAA4B4D4-6D71-4841-9C94-3DE7FCFB9230}">
                <p14:media xmlns:p14="http://schemas.microsoft.com/office/powerpoint/2010/main" r:embed="rId2">
                  <p14:trim end="2429.6938"/>
                </p14:media>
              </p:ext>
            </p:extLst>
          </p:nvPr>
        </p:nvPicPr>
        <p:blipFill>
          <a:blip r:embed="rId8"/>
          <a:stretch>
            <a:fillRect/>
          </a:stretch>
        </p:blipFill>
        <p:spPr>
          <a:xfrm>
            <a:off x="9535886" y="-1230086"/>
            <a:ext cx="609600" cy="609600"/>
          </a:xfrm>
          <a:prstGeom prst="rect">
            <a:avLst/>
          </a:prstGeom>
        </p:spPr>
      </p:pic>
    </p:spTree>
    <p:extLst>
      <p:ext uri="{BB962C8B-B14F-4D97-AF65-F5344CB8AC3E}">
        <p14:creationId xmlns:p14="http://schemas.microsoft.com/office/powerpoint/2010/main" val="13647380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8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rot="-200009">
            <a:off x="-1078666" y="-2139"/>
            <a:ext cx="10911271" cy="1235199"/>
            <a:chOff x="0" y="0"/>
            <a:chExt cx="21822543" cy="2470397"/>
          </a:xfrm>
        </p:grpSpPr>
        <p:sp>
          <p:nvSpPr>
            <p:cNvPr id="3" name="Freeform 3"/>
            <p:cNvSpPr/>
            <p:nvPr/>
          </p:nvSpPr>
          <p:spPr>
            <a:xfrm>
              <a:off x="0" y="0"/>
              <a:ext cx="4372385" cy="2470397"/>
            </a:xfrm>
            <a:custGeom>
              <a:avLst/>
              <a:gdLst/>
              <a:ahLst/>
              <a:cxnLst/>
              <a:rect l="l" t="t" r="r" b="b"/>
              <a:pathLst>
                <a:path w="4372385" h="2470397">
                  <a:moveTo>
                    <a:pt x="0" y="0"/>
                  </a:moveTo>
                  <a:lnTo>
                    <a:pt x="4372385" y="0"/>
                  </a:lnTo>
                  <a:lnTo>
                    <a:pt x="4372385" y="2470397"/>
                  </a:lnTo>
                  <a:lnTo>
                    <a:pt x="0" y="2470397"/>
                  </a:lnTo>
                  <a:lnTo>
                    <a:pt x="0" y="0"/>
                  </a:lnTo>
                  <a:close/>
                </a:path>
              </a:pathLst>
            </a:custGeom>
            <a:blipFill>
              <a:blip r:embed="rId2"/>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4" name="Freeform 4"/>
            <p:cNvSpPr/>
            <p:nvPr/>
          </p:nvSpPr>
          <p:spPr>
            <a:xfrm>
              <a:off x="4362540" y="0"/>
              <a:ext cx="4372385" cy="2470397"/>
            </a:xfrm>
            <a:custGeom>
              <a:avLst/>
              <a:gdLst/>
              <a:ahLst/>
              <a:cxnLst/>
              <a:rect l="l" t="t" r="r" b="b"/>
              <a:pathLst>
                <a:path w="4372385" h="2470397">
                  <a:moveTo>
                    <a:pt x="0" y="0"/>
                  </a:moveTo>
                  <a:lnTo>
                    <a:pt x="4372384" y="0"/>
                  </a:lnTo>
                  <a:lnTo>
                    <a:pt x="4372384" y="2470397"/>
                  </a:lnTo>
                  <a:lnTo>
                    <a:pt x="0" y="2470397"/>
                  </a:lnTo>
                  <a:lnTo>
                    <a:pt x="0" y="0"/>
                  </a:lnTo>
                  <a:close/>
                </a:path>
              </a:pathLst>
            </a:custGeom>
            <a:blipFill>
              <a:blip r:embed="rId2"/>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5" name="Freeform 5"/>
            <p:cNvSpPr/>
            <p:nvPr/>
          </p:nvSpPr>
          <p:spPr>
            <a:xfrm>
              <a:off x="8725079" y="0"/>
              <a:ext cx="4372385" cy="2470397"/>
            </a:xfrm>
            <a:custGeom>
              <a:avLst/>
              <a:gdLst/>
              <a:ahLst/>
              <a:cxnLst/>
              <a:rect l="l" t="t" r="r" b="b"/>
              <a:pathLst>
                <a:path w="4372385" h="2470397">
                  <a:moveTo>
                    <a:pt x="0" y="0"/>
                  </a:moveTo>
                  <a:lnTo>
                    <a:pt x="4372385" y="0"/>
                  </a:lnTo>
                  <a:lnTo>
                    <a:pt x="4372385" y="2470397"/>
                  </a:lnTo>
                  <a:lnTo>
                    <a:pt x="0" y="2470397"/>
                  </a:lnTo>
                  <a:lnTo>
                    <a:pt x="0" y="0"/>
                  </a:lnTo>
                  <a:close/>
                </a:path>
              </a:pathLst>
            </a:custGeom>
            <a:blipFill>
              <a:blip r:embed="rId2"/>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6" name="Freeform 6"/>
            <p:cNvSpPr/>
            <p:nvPr/>
          </p:nvSpPr>
          <p:spPr>
            <a:xfrm>
              <a:off x="13087619" y="0"/>
              <a:ext cx="4372385" cy="2470397"/>
            </a:xfrm>
            <a:custGeom>
              <a:avLst/>
              <a:gdLst/>
              <a:ahLst/>
              <a:cxnLst/>
              <a:rect l="l" t="t" r="r" b="b"/>
              <a:pathLst>
                <a:path w="4372385" h="2470397">
                  <a:moveTo>
                    <a:pt x="0" y="0"/>
                  </a:moveTo>
                  <a:lnTo>
                    <a:pt x="4372385" y="0"/>
                  </a:lnTo>
                  <a:lnTo>
                    <a:pt x="4372385" y="2470397"/>
                  </a:lnTo>
                  <a:lnTo>
                    <a:pt x="0" y="2470397"/>
                  </a:lnTo>
                  <a:lnTo>
                    <a:pt x="0" y="0"/>
                  </a:lnTo>
                  <a:close/>
                </a:path>
              </a:pathLst>
            </a:custGeom>
            <a:blipFill>
              <a:blip r:embed="rId2"/>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7" name="Freeform 7"/>
            <p:cNvSpPr/>
            <p:nvPr/>
          </p:nvSpPr>
          <p:spPr>
            <a:xfrm>
              <a:off x="17450158" y="0"/>
              <a:ext cx="4372385" cy="2470397"/>
            </a:xfrm>
            <a:custGeom>
              <a:avLst/>
              <a:gdLst/>
              <a:ahLst/>
              <a:cxnLst/>
              <a:rect l="l" t="t" r="r" b="b"/>
              <a:pathLst>
                <a:path w="4372385" h="2470397">
                  <a:moveTo>
                    <a:pt x="0" y="0"/>
                  </a:moveTo>
                  <a:lnTo>
                    <a:pt x="4372385" y="0"/>
                  </a:lnTo>
                  <a:lnTo>
                    <a:pt x="4372385" y="2470397"/>
                  </a:lnTo>
                  <a:lnTo>
                    <a:pt x="0" y="2470397"/>
                  </a:lnTo>
                  <a:lnTo>
                    <a:pt x="0" y="0"/>
                  </a:lnTo>
                  <a:close/>
                </a:path>
              </a:pathLst>
            </a:custGeom>
            <a:blipFill>
              <a:blip r:embed="rId2"/>
              <a:stretch>
                <a:fillRect/>
              </a:stretch>
            </a:blipFill>
          </p:spPr>
          <p:txBody>
            <a:bodyPr/>
            <a:lstStyle/>
            <a:p>
              <a:pPr defTabSz="609630"/>
              <a:endParaRPr lang="vi-VN" sz="1200">
                <a:solidFill>
                  <a:prstClr val="black"/>
                </a:solidFill>
                <a:latin typeface="Arial" panose="020B0604020202020204" pitchFamily="34" charset="0"/>
              </a:endParaRPr>
            </a:p>
          </p:txBody>
        </p:sp>
      </p:grpSp>
      <p:sp>
        <p:nvSpPr>
          <p:cNvPr id="8" name="Freeform 8"/>
          <p:cNvSpPr/>
          <p:nvPr/>
        </p:nvSpPr>
        <p:spPr>
          <a:xfrm rot="-331753">
            <a:off x="3765112" y="4827493"/>
            <a:ext cx="8946722" cy="4003658"/>
          </a:xfrm>
          <a:custGeom>
            <a:avLst/>
            <a:gdLst/>
            <a:ahLst/>
            <a:cxnLst/>
            <a:rect l="l" t="t" r="r" b="b"/>
            <a:pathLst>
              <a:path w="13420083" h="6005487">
                <a:moveTo>
                  <a:pt x="0" y="0"/>
                </a:moveTo>
                <a:lnTo>
                  <a:pt x="13420083" y="0"/>
                </a:lnTo>
                <a:lnTo>
                  <a:pt x="13420083" y="6005488"/>
                </a:lnTo>
                <a:lnTo>
                  <a:pt x="0" y="6005488"/>
                </a:lnTo>
                <a:lnTo>
                  <a:pt x="0" y="0"/>
                </a:lnTo>
                <a:close/>
              </a:path>
            </a:pathLst>
          </a:custGeom>
          <a:blipFill>
            <a:blip r:embed="rId3"/>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9" name="Freeform 9"/>
          <p:cNvSpPr/>
          <p:nvPr/>
        </p:nvSpPr>
        <p:spPr>
          <a:xfrm rot="-193863">
            <a:off x="7729846" y="-2652154"/>
            <a:ext cx="2901117" cy="9834294"/>
          </a:xfrm>
          <a:custGeom>
            <a:avLst/>
            <a:gdLst/>
            <a:ahLst/>
            <a:cxnLst/>
            <a:rect l="l" t="t" r="r" b="b"/>
            <a:pathLst>
              <a:path w="4351675" h="14751441">
                <a:moveTo>
                  <a:pt x="0" y="0"/>
                </a:moveTo>
                <a:lnTo>
                  <a:pt x="4351675" y="0"/>
                </a:lnTo>
                <a:lnTo>
                  <a:pt x="4351675" y="14751441"/>
                </a:lnTo>
                <a:lnTo>
                  <a:pt x="0" y="14751441"/>
                </a:lnTo>
                <a:lnTo>
                  <a:pt x="0" y="0"/>
                </a:lnTo>
                <a:close/>
              </a:path>
            </a:pathLst>
          </a:custGeom>
          <a:blipFill>
            <a:blip r:embed="rId4"/>
            <a:stretch>
              <a:fillRect/>
            </a:stretch>
          </a:blipFill>
        </p:spPr>
        <p:txBody>
          <a:bodyPr/>
          <a:lstStyle/>
          <a:p>
            <a:pPr defTabSz="609630"/>
            <a:endParaRPr lang="vi-VN" sz="1200" dirty="0">
              <a:solidFill>
                <a:prstClr val="black"/>
              </a:solidFill>
              <a:latin typeface="Arial" panose="020B0604020202020204" pitchFamily="34" charset="0"/>
            </a:endParaRPr>
          </a:p>
        </p:txBody>
      </p:sp>
      <p:sp>
        <p:nvSpPr>
          <p:cNvPr id="16" name="Freeform 16"/>
          <p:cNvSpPr/>
          <p:nvPr/>
        </p:nvSpPr>
        <p:spPr>
          <a:xfrm rot="397932">
            <a:off x="10296678" y="618867"/>
            <a:ext cx="2029021" cy="2765275"/>
          </a:xfrm>
          <a:custGeom>
            <a:avLst/>
            <a:gdLst/>
            <a:ahLst/>
            <a:cxnLst/>
            <a:rect l="l" t="t" r="r" b="b"/>
            <a:pathLst>
              <a:path w="3043531" h="4147912">
                <a:moveTo>
                  <a:pt x="0" y="0"/>
                </a:moveTo>
                <a:lnTo>
                  <a:pt x="3043530" y="0"/>
                </a:lnTo>
                <a:lnTo>
                  <a:pt x="3043530" y="4147912"/>
                </a:lnTo>
                <a:lnTo>
                  <a:pt x="0" y="4147912"/>
                </a:lnTo>
                <a:lnTo>
                  <a:pt x="0" y="0"/>
                </a:lnTo>
                <a:close/>
              </a:path>
            </a:pathLst>
          </a:custGeom>
          <a:blipFill>
            <a:blip r:embed="rId5"/>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7" name="Freeform 17"/>
          <p:cNvSpPr/>
          <p:nvPr/>
        </p:nvSpPr>
        <p:spPr>
          <a:xfrm rot="1539838">
            <a:off x="-908691" y="5341004"/>
            <a:ext cx="6053499" cy="1838750"/>
          </a:xfrm>
          <a:custGeom>
            <a:avLst/>
            <a:gdLst/>
            <a:ahLst/>
            <a:cxnLst/>
            <a:rect l="l" t="t" r="r" b="b"/>
            <a:pathLst>
              <a:path w="9080248" h="2758125">
                <a:moveTo>
                  <a:pt x="0" y="0"/>
                </a:moveTo>
                <a:lnTo>
                  <a:pt x="9080249" y="0"/>
                </a:lnTo>
                <a:lnTo>
                  <a:pt x="9080249" y="2758125"/>
                </a:lnTo>
                <a:lnTo>
                  <a:pt x="0" y="2758125"/>
                </a:lnTo>
                <a:lnTo>
                  <a:pt x="0" y="0"/>
                </a:lnTo>
                <a:close/>
              </a:path>
            </a:pathLst>
          </a:custGeom>
          <a:blipFill>
            <a:blip r:embed="rId6"/>
            <a:stretch>
              <a:fillRect/>
            </a:stretch>
          </a:blipFill>
        </p:spPr>
        <p:txBody>
          <a:bodyPr/>
          <a:lstStyle/>
          <a:p>
            <a:pPr defTabSz="609630"/>
            <a:endParaRPr lang="vi-VN" sz="1200">
              <a:solidFill>
                <a:prstClr val="black"/>
              </a:solidFill>
              <a:latin typeface="Arial" panose="020B0604020202020204" pitchFamily="34" charset="0"/>
            </a:endParaRPr>
          </a:p>
        </p:txBody>
      </p:sp>
      <p:pic>
        <p:nvPicPr>
          <p:cNvPr id="10" name="Picture 9">
            <a:extLst>
              <a:ext uri="{FF2B5EF4-FFF2-40B4-BE49-F238E27FC236}">
                <a16:creationId xmlns:a16="http://schemas.microsoft.com/office/drawing/2014/main" id="{D0E5F99A-4EA3-1A5F-DD7C-670C718E227C}"/>
              </a:ext>
            </a:extLst>
          </p:cNvPr>
          <p:cNvPicPr>
            <a:picLocks noChangeAspect="1"/>
          </p:cNvPicPr>
          <p:nvPr/>
        </p:nvPicPr>
        <p:blipFill>
          <a:blip r:embed="rId7"/>
          <a:stretch>
            <a:fillRect/>
          </a:stretch>
        </p:blipFill>
        <p:spPr>
          <a:xfrm>
            <a:off x="-151051" y="1731265"/>
            <a:ext cx="12192000" cy="3073264"/>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2"/>
          <p:cNvSpPr/>
          <p:nvPr/>
        </p:nvSpPr>
        <p:spPr>
          <a:xfrm rot="-1049954">
            <a:off x="9279903" y="3118410"/>
            <a:ext cx="5224193" cy="4107521"/>
          </a:xfrm>
          <a:custGeom>
            <a:avLst/>
            <a:gdLst/>
            <a:ahLst/>
            <a:cxnLst/>
            <a:rect l="l" t="t" r="r" b="b"/>
            <a:pathLst>
              <a:path w="7836289" h="6161282">
                <a:moveTo>
                  <a:pt x="0" y="0"/>
                </a:moveTo>
                <a:lnTo>
                  <a:pt x="7836289" y="0"/>
                </a:lnTo>
                <a:lnTo>
                  <a:pt x="7836289" y="6161282"/>
                </a:lnTo>
                <a:lnTo>
                  <a:pt x="0" y="6161282"/>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853441">
            <a:off x="-839471" y="-283202"/>
            <a:ext cx="4340679" cy="3499673"/>
          </a:xfrm>
          <a:custGeom>
            <a:avLst/>
            <a:gdLst/>
            <a:ahLst/>
            <a:cxnLst/>
            <a:rect l="l" t="t" r="r" b="b"/>
            <a:pathLst>
              <a:path w="6511019" h="5249509">
                <a:moveTo>
                  <a:pt x="0" y="0"/>
                </a:moveTo>
                <a:lnTo>
                  <a:pt x="6511019" y="0"/>
                </a:lnTo>
                <a:lnTo>
                  <a:pt x="6511019" y="5249509"/>
                </a:lnTo>
                <a:lnTo>
                  <a:pt x="0" y="5249509"/>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useBgFill="1">
        <p:nvSpPr>
          <p:cNvPr id="25" name="Oval 24">
            <a:extLst>
              <a:ext uri="{FF2B5EF4-FFF2-40B4-BE49-F238E27FC236}">
                <a16:creationId xmlns:a16="http://schemas.microsoft.com/office/drawing/2014/main" id="{2AC3F2E1-5EFD-FD57-7B77-E84C99BEA70D}"/>
              </a:ext>
            </a:extLst>
          </p:cNvPr>
          <p:cNvSpPr/>
          <p:nvPr/>
        </p:nvSpPr>
        <p:spPr>
          <a:xfrm>
            <a:off x="2209567" y="-500129"/>
            <a:ext cx="7795266" cy="7858257"/>
          </a:xfrm>
          <a:prstGeom prst="ellipse">
            <a:avLst/>
          </a:prstGeom>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Rectangle: Rounded Corners 20">
            <a:extLst>
              <a:ext uri="{FF2B5EF4-FFF2-40B4-BE49-F238E27FC236}">
                <a16:creationId xmlns:a16="http://schemas.microsoft.com/office/drawing/2014/main" id="{A6570646-A1F2-2F6F-4414-5F61EFD45646}"/>
              </a:ext>
            </a:extLst>
          </p:cNvPr>
          <p:cNvSpPr/>
          <p:nvPr/>
        </p:nvSpPr>
        <p:spPr>
          <a:xfrm>
            <a:off x="628651" y="2106997"/>
            <a:ext cx="10820400" cy="4033340"/>
          </a:xfrm>
          <a:prstGeom prst="roundRect">
            <a:avLst>
              <a:gd name="adj" fmla="val 5849"/>
            </a:avLst>
          </a:prstGeom>
          <a:solidFill>
            <a:schemeClr val="bg1">
              <a:alpha val="88000"/>
            </a:schemeClr>
          </a:solidFill>
          <a:ln w="3175">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20" name="Group 19">
            <a:extLst>
              <a:ext uri="{FF2B5EF4-FFF2-40B4-BE49-F238E27FC236}">
                <a16:creationId xmlns:a16="http://schemas.microsoft.com/office/drawing/2014/main" id="{A76C9107-E429-7D6C-51B8-512153978249}"/>
              </a:ext>
            </a:extLst>
          </p:cNvPr>
          <p:cNvGrpSpPr/>
          <p:nvPr/>
        </p:nvGrpSpPr>
        <p:grpSpPr>
          <a:xfrm>
            <a:off x="240119" y="-51315"/>
            <a:ext cx="11711759" cy="1963266"/>
            <a:chOff x="123683" y="72568"/>
            <a:chExt cx="11711759" cy="1963266"/>
          </a:xfrm>
        </p:grpSpPr>
        <p:grpSp>
          <p:nvGrpSpPr>
            <p:cNvPr id="3" name="Nhóm 29">
              <a:extLst>
                <a:ext uri="{FF2B5EF4-FFF2-40B4-BE49-F238E27FC236}">
                  <a16:creationId xmlns:a16="http://schemas.microsoft.com/office/drawing/2014/main" id="{1581DC1F-19DB-7536-5C0A-A81A1F2D2E6D}"/>
                </a:ext>
              </a:extLst>
            </p:cNvPr>
            <p:cNvGrpSpPr/>
            <p:nvPr/>
          </p:nvGrpSpPr>
          <p:grpSpPr>
            <a:xfrm>
              <a:off x="335734" y="72568"/>
              <a:ext cx="11499708" cy="1963266"/>
              <a:chOff x="330505" y="135037"/>
              <a:chExt cx="8763000" cy="1272568"/>
            </a:xfrm>
          </p:grpSpPr>
          <p:grpSp>
            <p:nvGrpSpPr>
              <p:cNvPr id="6" name="Google Shape;3956;p55">
                <a:extLst>
                  <a:ext uri="{FF2B5EF4-FFF2-40B4-BE49-F238E27FC236}">
                    <a16:creationId xmlns:a16="http://schemas.microsoft.com/office/drawing/2014/main" id="{B811E97F-0069-D6C1-5B35-3BE70F69BCF1}"/>
                  </a:ext>
                </a:extLst>
              </p:cNvPr>
              <p:cNvGrpSpPr/>
              <p:nvPr/>
            </p:nvGrpSpPr>
            <p:grpSpPr>
              <a:xfrm>
                <a:off x="5818883" y="1098878"/>
                <a:ext cx="246464" cy="231319"/>
                <a:chOff x="5946283" y="1650903"/>
                <a:chExt cx="246464" cy="231319"/>
              </a:xfrm>
            </p:grpSpPr>
            <p:sp>
              <p:nvSpPr>
                <p:cNvPr id="13" name="Google Shape;3957;p55">
                  <a:extLst>
                    <a:ext uri="{FF2B5EF4-FFF2-40B4-BE49-F238E27FC236}">
                      <a16:creationId xmlns:a16="http://schemas.microsoft.com/office/drawing/2014/main" id="{9B95C5AA-8C2C-7E79-8C79-604B9AFAFA62}"/>
                    </a:ext>
                  </a:extLst>
                </p:cNvPr>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 name="Google Shape;3958;p55">
                  <a:extLst>
                    <a:ext uri="{FF2B5EF4-FFF2-40B4-BE49-F238E27FC236}">
                      <a16:creationId xmlns:a16="http://schemas.microsoft.com/office/drawing/2014/main" id="{DBB5574E-0F3F-8984-6464-64A7793BF82D}"/>
                    </a:ext>
                  </a:extLst>
                </p:cNvPr>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7" name="Google Shape;3960;p55">
                <a:extLst>
                  <a:ext uri="{FF2B5EF4-FFF2-40B4-BE49-F238E27FC236}">
                    <a16:creationId xmlns:a16="http://schemas.microsoft.com/office/drawing/2014/main" id="{876A37CE-2DB6-395C-F935-2B2FDC18E2C7}"/>
                  </a:ext>
                </a:extLst>
              </p:cNvPr>
              <p:cNvGrpSpPr/>
              <p:nvPr/>
            </p:nvGrpSpPr>
            <p:grpSpPr>
              <a:xfrm>
                <a:off x="2251858" y="540003"/>
                <a:ext cx="246464" cy="231319"/>
                <a:chOff x="5946283" y="1650903"/>
                <a:chExt cx="246464" cy="231319"/>
              </a:xfrm>
            </p:grpSpPr>
            <p:sp>
              <p:nvSpPr>
                <p:cNvPr id="11" name="Google Shape;3961;p55">
                  <a:extLst>
                    <a:ext uri="{FF2B5EF4-FFF2-40B4-BE49-F238E27FC236}">
                      <a16:creationId xmlns:a16="http://schemas.microsoft.com/office/drawing/2014/main" id="{3C7FD913-D87A-BAE2-636E-EA94BE90A137}"/>
                    </a:ext>
                  </a:extLst>
                </p:cNvPr>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 name="Google Shape;3962;p55">
                  <a:extLst>
                    <a:ext uri="{FF2B5EF4-FFF2-40B4-BE49-F238E27FC236}">
                      <a16:creationId xmlns:a16="http://schemas.microsoft.com/office/drawing/2014/main" id="{6D84517C-2CB2-C9D0-7E7B-79638C302133}"/>
                    </a:ext>
                  </a:extLst>
                </p:cNvPr>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8" name="Hình chữ nhật: Góc Tròn 2">
                <a:extLst>
                  <a:ext uri="{FF2B5EF4-FFF2-40B4-BE49-F238E27FC236}">
                    <a16:creationId xmlns:a16="http://schemas.microsoft.com/office/drawing/2014/main" id="{2D6F93F0-2A89-A697-B332-210FFDA1462A}"/>
                  </a:ext>
                </a:extLst>
              </p:cNvPr>
              <p:cNvSpPr/>
              <p:nvPr/>
            </p:nvSpPr>
            <p:spPr>
              <a:xfrm>
                <a:off x="330505" y="135037"/>
                <a:ext cx="8763000" cy="1272568"/>
              </a:xfrm>
              <a:custGeom>
                <a:avLst/>
                <a:gdLst>
                  <a:gd name="connsiteX0" fmla="*/ 17435 w 8122863"/>
                  <a:gd name="connsiteY0" fmla="*/ 227276 h 1239095"/>
                  <a:gd name="connsiteX1" fmla="*/ 213275 w 8122863"/>
                  <a:gd name="connsiteY1" fmla="*/ 31436 h 1239095"/>
                  <a:gd name="connsiteX2" fmla="*/ 881464 w 8122863"/>
                  <a:gd name="connsiteY2" fmla="*/ 31436 h 1239095"/>
                  <a:gd name="connsiteX3" fmla="*/ 1472782 w 8122863"/>
                  <a:gd name="connsiteY3" fmla="*/ 31436 h 1239095"/>
                  <a:gd name="connsiteX4" fmla="*/ 2140971 w 8122863"/>
                  <a:gd name="connsiteY4" fmla="*/ 31436 h 1239095"/>
                  <a:gd name="connsiteX5" fmla="*/ 2578546 w 8122863"/>
                  <a:gd name="connsiteY5" fmla="*/ 31436 h 1239095"/>
                  <a:gd name="connsiteX6" fmla="*/ 3246735 w 8122863"/>
                  <a:gd name="connsiteY6" fmla="*/ 31436 h 1239095"/>
                  <a:gd name="connsiteX7" fmla="*/ 3684310 w 8122863"/>
                  <a:gd name="connsiteY7" fmla="*/ 31436 h 1239095"/>
                  <a:gd name="connsiteX8" fmla="*/ 4275628 w 8122863"/>
                  <a:gd name="connsiteY8" fmla="*/ 31436 h 1239095"/>
                  <a:gd name="connsiteX9" fmla="*/ 4790075 w 8122863"/>
                  <a:gd name="connsiteY9" fmla="*/ 31436 h 1239095"/>
                  <a:gd name="connsiteX10" fmla="*/ 5227650 w 8122863"/>
                  <a:gd name="connsiteY10" fmla="*/ 31436 h 1239095"/>
                  <a:gd name="connsiteX11" fmla="*/ 5818967 w 8122863"/>
                  <a:gd name="connsiteY11" fmla="*/ 31436 h 1239095"/>
                  <a:gd name="connsiteX12" fmla="*/ 6487157 w 8122863"/>
                  <a:gd name="connsiteY12" fmla="*/ 31436 h 1239095"/>
                  <a:gd name="connsiteX13" fmla="*/ 6847860 w 8122863"/>
                  <a:gd name="connsiteY13" fmla="*/ 31436 h 1239095"/>
                  <a:gd name="connsiteX14" fmla="*/ 7900406 w 8122863"/>
                  <a:gd name="connsiteY14" fmla="*/ 31436 h 1239095"/>
                  <a:gd name="connsiteX15" fmla="*/ 8096246 w 8122863"/>
                  <a:gd name="connsiteY15" fmla="*/ 227276 h 1239095"/>
                  <a:gd name="connsiteX16" fmla="*/ 8096246 w 8122863"/>
                  <a:gd name="connsiteY16" fmla="*/ 626776 h 1239095"/>
                  <a:gd name="connsiteX17" fmla="*/ 8096246 w 8122863"/>
                  <a:gd name="connsiteY17" fmla="*/ 1010610 h 1239095"/>
                  <a:gd name="connsiteX18" fmla="*/ 7900406 w 8122863"/>
                  <a:gd name="connsiteY18" fmla="*/ 1206450 h 1239095"/>
                  <a:gd name="connsiteX19" fmla="*/ 7232217 w 8122863"/>
                  <a:gd name="connsiteY19" fmla="*/ 1206450 h 1239095"/>
                  <a:gd name="connsiteX20" fmla="*/ 6794642 w 8122863"/>
                  <a:gd name="connsiteY20" fmla="*/ 1206450 h 1239095"/>
                  <a:gd name="connsiteX21" fmla="*/ 6049581 w 8122863"/>
                  <a:gd name="connsiteY21" fmla="*/ 1206450 h 1239095"/>
                  <a:gd name="connsiteX22" fmla="*/ 5612006 w 8122863"/>
                  <a:gd name="connsiteY22" fmla="*/ 1206450 h 1239095"/>
                  <a:gd name="connsiteX23" fmla="*/ 5020688 w 8122863"/>
                  <a:gd name="connsiteY23" fmla="*/ 1206450 h 1239095"/>
                  <a:gd name="connsiteX24" fmla="*/ 4659985 w 8122863"/>
                  <a:gd name="connsiteY24" fmla="*/ 1206450 h 1239095"/>
                  <a:gd name="connsiteX25" fmla="*/ 3991796 w 8122863"/>
                  <a:gd name="connsiteY25" fmla="*/ 1206450 h 1239095"/>
                  <a:gd name="connsiteX26" fmla="*/ 3400478 w 8122863"/>
                  <a:gd name="connsiteY26" fmla="*/ 1206450 h 1239095"/>
                  <a:gd name="connsiteX27" fmla="*/ 3039774 w 8122863"/>
                  <a:gd name="connsiteY27" fmla="*/ 1206450 h 1239095"/>
                  <a:gd name="connsiteX28" fmla="*/ 2602199 w 8122863"/>
                  <a:gd name="connsiteY28" fmla="*/ 1206450 h 1239095"/>
                  <a:gd name="connsiteX29" fmla="*/ 2010881 w 8122863"/>
                  <a:gd name="connsiteY29" fmla="*/ 1206450 h 1239095"/>
                  <a:gd name="connsiteX30" fmla="*/ 1573306 w 8122863"/>
                  <a:gd name="connsiteY30" fmla="*/ 1206450 h 1239095"/>
                  <a:gd name="connsiteX31" fmla="*/ 1135731 w 8122863"/>
                  <a:gd name="connsiteY31" fmla="*/ 1206450 h 1239095"/>
                  <a:gd name="connsiteX32" fmla="*/ 213275 w 8122863"/>
                  <a:gd name="connsiteY32" fmla="*/ 1206450 h 1239095"/>
                  <a:gd name="connsiteX33" fmla="*/ 17435 w 8122863"/>
                  <a:gd name="connsiteY33" fmla="*/ 1010610 h 1239095"/>
                  <a:gd name="connsiteX34" fmla="*/ 17435 w 8122863"/>
                  <a:gd name="connsiteY34" fmla="*/ 618943 h 1239095"/>
                  <a:gd name="connsiteX35" fmla="*/ 17435 w 8122863"/>
                  <a:gd name="connsiteY35" fmla="*/ 227276 h 1239095"/>
                  <a:gd name="connsiteX0" fmla="*/ 6005 w 8122863"/>
                  <a:gd name="connsiteY0" fmla="*/ 330146 h 1239095"/>
                  <a:gd name="connsiteX1" fmla="*/ 213275 w 8122863"/>
                  <a:gd name="connsiteY1" fmla="*/ 31436 h 1239095"/>
                  <a:gd name="connsiteX2" fmla="*/ 727721 w 8122863"/>
                  <a:gd name="connsiteY2" fmla="*/ 31436 h 1239095"/>
                  <a:gd name="connsiteX3" fmla="*/ 1165297 w 8122863"/>
                  <a:gd name="connsiteY3" fmla="*/ 31436 h 1239095"/>
                  <a:gd name="connsiteX4" fmla="*/ 1602872 w 8122863"/>
                  <a:gd name="connsiteY4" fmla="*/ 31436 h 1239095"/>
                  <a:gd name="connsiteX5" fmla="*/ 2194190 w 8122863"/>
                  <a:gd name="connsiteY5" fmla="*/ 31436 h 1239095"/>
                  <a:gd name="connsiteX6" fmla="*/ 2939250 w 8122863"/>
                  <a:gd name="connsiteY6" fmla="*/ 31436 h 1239095"/>
                  <a:gd name="connsiteX7" fmla="*/ 3453696 w 8122863"/>
                  <a:gd name="connsiteY7" fmla="*/ 31436 h 1239095"/>
                  <a:gd name="connsiteX8" fmla="*/ 4045014 w 8122863"/>
                  <a:gd name="connsiteY8" fmla="*/ 31436 h 1239095"/>
                  <a:gd name="connsiteX9" fmla="*/ 4405718 w 8122863"/>
                  <a:gd name="connsiteY9" fmla="*/ 31436 h 1239095"/>
                  <a:gd name="connsiteX10" fmla="*/ 4997036 w 8122863"/>
                  <a:gd name="connsiteY10" fmla="*/ 31436 h 1239095"/>
                  <a:gd name="connsiteX11" fmla="*/ 5588354 w 8122863"/>
                  <a:gd name="connsiteY11" fmla="*/ 31436 h 1239095"/>
                  <a:gd name="connsiteX12" fmla="*/ 6179671 w 8122863"/>
                  <a:gd name="connsiteY12" fmla="*/ 31436 h 1239095"/>
                  <a:gd name="connsiteX13" fmla="*/ 6847860 w 8122863"/>
                  <a:gd name="connsiteY13" fmla="*/ 31436 h 1239095"/>
                  <a:gd name="connsiteX14" fmla="*/ 7285436 w 8122863"/>
                  <a:gd name="connsiteY14" fmla="*/ 31436 h 1239095"/>
                  <a:gd name="connsiteX15" fmla="*/ 7900406 w 8122863"/>
                  <a:gd name="connsiteY15" fmla="*/ 31436 h 1239095"/>
                  <a:gd name="connsiteX16" fmla="*/ 8096246 w 8122863"/>
                  <a:gd name="connsiteY16" fmla="*/ 227276 h 1239095"/>
                  <a:gd name="connsiteX17" fmla="*/ 8096246 w 8122863"/>
                  <a:gd name="connsiteY17" fmla="*/ 626776 h 1239095"/>
                  <a:gd name="connsiteX18" fmla="*/ 8096246 w 8122863"/>
                  <a:gd name="connsiteY18" fmla="*/ 1010610 h 1239095"/>
                  <a:gd name="connsiteX19" fmla="*/ 7900406 w 8122863"/>
                  <a:gd name="connsiteY19" fmla="*/ 1206450 h 1239095"/>
                  <a:gd name="connsiteX20" fmla="*/ 7385960 w 8122863"/>
                  <a:gd name="connsiteY20" fmla="*/ 1206450 h 1239095"/>
                  <a:gd name="connsiteX21" fmla="*/ 6948384 w 8122863"/>
                  <a:gd name="connsiteY21" fmla="*/ 1206450 h 1239095"/>
                  <a:gd name="connsiteX22" fmla="*/ 6510809 w 8122863"/>
                  <a:gd name="connsiteY22" fmla="*/ 1206450 h 1239095"/>
                  <a:gd name="connsiteX23" fmla="*/ 5919491 w 8122863"/>
                  <a:gd name="connsiteY23" fmla="*/ 1206450 h 1239095"/>
                  <a:gd name="connsiteX24" fmla="*/ 5405045 w 8122863"/>
                  <a:gd name="connsiteY24" fmla="*/ 1206450 h 1239095"/>
                  <a:gd name="connsiteX25" fmla="*/ 4813727 w 8122863"/>
                  <a:gd name="connsiteY25" fmla="*/ 1206450 h 1239095"/>
                  <a:gd name="connsiteX26" fmla="*/ 4376152 w 8122863"/>
                  <a:gd name="connsiteY26" fmla="*/ 1206450 h 1239095"/>
                  <a:gd name="connsiteX27" fmla="*/ 3861706 w 8122863"/>
                  <a:gd name="connsiteY27" fmla="*/ 1206450 h 1239095"/>
                  <a:gd name="connsiteX28" fmla="*/ 3193517 w 8122863"/>
                  <a:gd name="connsiteY28" fmla="*/ 1206450 h 1239095"/>
                  <a:gd name="connsiteX29" fmla="*/ 2525327 w 8122863"/>
                  <a:gd name="connsiteY29" fmla="*/ 1206450 h 1239095"/>
                  <a:gd name="connsiteX30" fmla="*/ 1934010 w 8122863"/>
                  <a:gd name="connsiteY30" fmla="*/ 1206450 h 1239095"/>
                  <a:gd name="connsiteX31" fmla="*/ 1496435 w 8122863"/>
                  <a:gd name="connsiteY31" fmla="*/ 1206450 h 1239095"/>
                  <a:gd name="connsiteX32" fmla="*/ 1058859 w 8122863"/>
                  <a:gd name="connsiteY32" fmla="*/ 1206450 h 1239095"/>
                  <a:gd name="connsiteX33" fmla="*/ 213275 w 8122863"/>
                  <a:gd name="connsiteY33" fmla="*/ 1206450 h 1239095"/>
                  <a:gd name="connsiteX34" fmla="*/ 17435 w 8122863"/>
                  <a:gd name="connsiteY34" fmla="*/ 1010610 h 1239095"/>
                  <a:gd name="connsiteX35" fmla="*/ 17435 w 8122863"/>
                  <a:gd name="connsiteY35" fmla="*/ 634610 h 1239095"/>
                  <a:gd name="connsiteX36" fmla="*/ 6005 w 8122863"/>
                  <a:gd name="connsiteY36" fmla="*/ 330146 h 1239095"/>
                  <a:gd name="connsiteX0" fmla="*/ 17435 w 8122863"/>
                  <a:gd name="connsiteY0" fmla="*/ 227276 h 1239095"/>
                  <a:gd name="connsiteX1" fmla="*/ 213275 w 8122863"/>
                  <a:gd name="connsiteY1" fmla="*/ 31436 h 1239095"/>
                  <a:gd name="connsiteX2" fmla="*/ 881464 w 8122863"/>
                  <a:gd name="connsiteY2" fmla="*/ 31436 h 1239095"/>
                  <a:gd name="connsiteX3" fmla="*/ 1472782 w 8122863"/>
                  <a:gd name="connsiteY3" fmla="*/ 31436 h 1239095"/>
                  <a:gd name="connsiteX4" fmla="*/ 2140971 w 8122863"/>
                  <a:gd name="connsiteY4" fmla="*/ 31436 h 1239095"/>
                  <a:gd name="connsiteX5" fmla="*/ 2578546 w 8122863"/>
                  <a:gd name="connsiteY5" fmla="*/ 31436 h 1239095"/>
                  <a:gd name="connsiteX6" fmla="*/ 3246735 w 8122863"/>
                  <a:gd name="connsiteY6" fmla="*/ 31436 h 1239095"/>
                  <a:gd name="connsiteX7" fmla="*/ 3684310 w 8122863"/>
                  <a:gd name="connsiteY7" fmla="*/ 31436 h 1239095"/>
                  <a:gd name="connsiteX8" fmla="*/ 4275628 w 8122863"/>
                  <a:gd name="connsiteY8" fmla="*/ 31436 h 1239095"/>
                  <a:gd name="connsiteX9" fmla="*/ 4790075 w 8122863"/>
                  <a:gd name="connsiteY9" fmla="*/ 31436 h 1239095"/>
                  <a:gd name="connsiteX10" fmla="*/ 5227650 w 8122863"/>
                  <a:gd name="connsiteY10" fmla="*/ 31436 h 1239095"/>
                  <a:gd name="connsiteX11" fmla="*/ 5818967 w 8122863"/>
                  <a:gd name="connsiteY11" fmla="*/ 31436 h 1239095"/>
                  <a:gd name="connsiteX12" fmla="*/ 6487157 w 8122863"/>
                  <a:gd name="connsiteY12" fmla="*/ 31436 h 1239095"/>
                  <a:gd name="connsiteX13" fmla="*/ 6847860 w 8122863"/>
                  <a:gd name="connsiteY13" fmla="*/ 31436 h 1239095"/>
                  <a:gd name="connsiteX14" fmla="*/ 7900406 w 8122863"/>
                  <a:gd name="connsiteY14" fmla="*/ 31436 h 1239095"/>
                  <a:gd name="connsiteX15" fmla="*/ 8096246 w 8122863"/>
                  <a:gd name="connsiteY15" fmla="*/ 227276 h 1239095"/>
                  <a:gd name="connsiteX16" fmla="*/ 8096246 w 8122863"/>
                  <a:gd name="connsiteY16" fmla="*/ 626776 h 1239095"/>
                  <a:gd name="connsiteX17" fmla="*/ 8096246 w 8122863"/>
                  <a:gd name="connsiteY17" fmla="*/ 1010610 h 1239095"/>
                  <a:gd name="connsiteX18" fmla="*/ 7900406 w 8122863"/>
                  <a:gd name="connsiteY18" fmla="*/ 1206450 h 1239095"/>
                  <a:gd name="connsiteX19" fmla="*/ 7232217 w 8122863"/>
                  <a:gd name="connsiteY19" fmla="*/ 1206450 h 1239095"/>
                  <a:gd name="connsiteX20" fmla="*/ 6794642 w 8122863"/>
                  <a:gd name="connsiteY20" fmla="*/ 1206450 h 1239095"/>
                  <a:gd name="connsiteX21" fmla="*/ 6049581 w 8122863"/>
                  <a:gd name="connsiteY21" fmla="*/ 1206450 h 1239095"/>
                  <a:gd name="connsiteX22" fmla="*/ 5612006 w 8122863"/>
                  <a:gd name="connsiteY22" fmla="*/ 1206450 h 1239095"/>
                  <a:gd name="connsiteX23" fmla="*/ 5020688 w 8122863"/>
                  <a:gd name="connsiteY23" fmla="*/ 1206450 h 1239095"/>
                  <a:gd name="connsiteX24" fmla="*/ 4659985 w 8122863"/>
                  <a:gd name="connsiteY24" fmla="*/ 1206450 h 1239095"/>
                  <a:gd name="connsiteX25" fmla="*/ 3991796 w 8122863"/>
                  <a:gd name="connsiteY25" fmla="*/ 1206450 h 1239095"/>
                  <a:gd name="connsiteX26" fmla="*/ 3400478 w 8122863"/>
                  <a:gd name="connsiteY26" fmla="*/ 1206450 h 1239095"/>
                  <a:gd name="connsiteX27" fmla="*/ 3039774 w 8122863"/>
                  <a:gd name="connsiteY27" fmla="*/ 1206450 h 1239095"/>
                  <a:gd name="connsiteX28" fmla="*/ 2602199 w 8122863"/>
                  <a:gd name="connsiteY28" fmla="*/ 1206450 h 1239095"/>
                  <a:gd name="connsiteX29" fmla="*/ 2010881 w 8122863"/>
                  <a:gd name="connsiteY29" fmla="*/ 1206450 h 1239095"/>
                  <a:gd name="connsiteX30" fmla="*/ 1573306 w 8122863"/>
                  <a:gd name="connsiteY30" fmla="*/ 1206450 h 1239095"/>
                  <a:gd name="connsiteX31" fmla="*/ 1135731 w 8122863"/>
                  <a:gd name="connsiteY31" fmla="*/ 1206450 h 1239095"/>
                  <a:gd name="connsiteX32" fmla="*/ 213275 w 8122863"/>
                  <a:gd name="connsiteY32" fmla="*/ 1206450 h 1239095"/>
                  <a:gd name="connsiteX33" fmla="*/ 17435 w 8122863"/>
                  <a:gd name="connsiteY33" fmla="*/ 1010610 h 1239095"/>
                  <a:gd name="connsiteX34" fmla="*/ 280325 w 8122863"/>
                  <a:gd name="connsiteY34" fmla="*/ 527503 h 1239095"/>
                  <a:gd name="connsiteX35" fmla="*/ 17435 w 8122863"/>
                  <a:gd name="connsiteY35" fmla="*/ 227276 h 1239095"/>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5846 w 8148161"/>
                  <a:gd name="connsiteY34" fmla="*/ 637333 h 1272568"/>
                  <a:gd name="connsiteX35" fmla="*/ 25846 w 8148161"/>
                  <a:gd name="connsiteY35" fmla="*/ 245666 h 1272568"/>
                  <a:gd name="connsiteX0" fmla="*/ 14416 w 8148161"/>
                  <a:gd name="connsiteY0" fmla="*/ 348536 h 1272568"/>
                  <a:gd name="connsiteX1" fmla="*/ 221686 w 8148161"/>
                  <a:gd name="connsiteY1" fmla="*/ 49826 h 1272568"/>
                  <a:gd name="connsiteX2" fmla="*/ 736132 w 8148161"/>
                  <a:gd name="connsiteY2" fmla="*/ 49826 h 1272568"/>
                  <a:gd name="connsiteX3" fmla="*/ 1173708 w 8148161"/>
                  <a:gd name="connsiteY3" fmla="*/ 49826 h 1272568"/>
                  <a:gd name="connsiteX4" fmla="*/ 1611283 w 8148161"/>
                  <a:gd name="connsiteY4" fmla="*/ 49826 h 1272568"/>
                  <a:gd name="connsiteX5" fmla="*/ 2202601 w 8148161"/>
                  <a:gd name="connsiteY5" fmla="*/ 49826 h 1272568"/>
                  <a:gd name="connsiteX6" fmla="*/ 2947661 w 8148161"/>
                  <a:gd name="connsiteY6" fmla="*/ 49826 h 1272568"/>
                  <a:gd name="connsiteX7" fmla="*/ 3462107 w 8148161"/>
                  <a:gd name="connsiteY7" fmla="*/ 49826 h 1272568"/>
                  <a:gd name="connsiteX8" fmla="*/ 4053425 w 8148161"/>
                  <a:gd name="connsiteY8" fmla="*/ 49826 h 1272568"/>
                  <a:gd name="connsiteX9" fmla="*/ 4414129 w 8148161"/>
                  <a:gd name="connsiteY9" fmla="*/ 49826 h 1272568"/>
                  <a:gd name="connsiteX10" fmla="*/ 5005447 w 8148161"/>
                  <a:gd name="connsiteY10" fmla="*/ 49826 h 1272568"/>
                  <a:gd name="connsiteX11" fmla="*/ 5596765 w 8148161"/>
                  <a:gd name="connsiteY11" fmla="*/ 49826 h 1272568"/>
                  <a:gd name="connsiteX12" fmla="*/ 6188082 w 8148161"/>
                  <a:gd name="connsiteY12" fmla="*/ 49826 h 1272568"/>
                  <a:gd name="connsiteX13" fmla="*/ 6856271 w 8148161"/>
                  <a:gd name="connsiteY13" fmla="*/ 49826 h 1272568"/>
                  <a:gd name="connsiteX14" fmla="*/ 7293847 w 8148161"/>
                  <a:gd name="connsiteY14" fmla="*/ 49826 h 1272568"/>
                  <a:gd name="connsiteX15" fmla="*/ 7908817 w 8148161"/>
                  <a:gd name="connsiteY15" fmla="*/ 49826 h 1272568"/>
                  <a:gd name="connsiteX16" fmla="*/ 8104657 w 8148161"/>
                  <a:gd name="connsiteY16" fmla="*/ 245666 h 1272568"/>
                  <a:gd name="connsiteX17" fmla="*/ 8104657 w 8148161"/>
                  <a:gd name="connsiteY17" fmla="*/ 645166 h 1272568"/>
                  <a:gd name="connsiteX18" fmla="*/ 8104657 w 8148161"/>
                  <a:gd name="connsiteY18" fmla="*/ 1029000 h 1272568"/>
                  <a:gd name="connsiteX19" fmla="*/ 7908817 w 8148161"/>
                  <a:gd name="connsiteY19" fmla="*/ 1224840 h 1272568"/>
                  <a:gd name="connsiteX20" fmla="*/ 7394371 w 8148161"/>
                  <a:gd name="connsiteY20" fmla="*/ 1224840 h 1272568"/>
                  <a:gd name="connsiteX21" fmla="*/ 6956795 w 8148161"/>
                  <a:gd name="connsiteY21" fmla="*/ 1224840 h 1272568"/>
                  <a:gd name="connsiteX22" fmla="*/ 6519220 w 8148161"/>
                  <a:gd name="connsiteY22" fmla="*/ 1224840 h 1272568"/>
                  <a:gd name="connsiteX23" fmla="*/ 5927902 w 8148161"/>
                  <a:gd name="connsiteY23" fmla="*/ 1224840 h 1272568"/>
                  <a:gd name="connsiteX24" fmla="*/ 5413456 w 8148161"/>
                  <a:gd name="connsiteY24" fmla="*/ 1224840 h 1272568"/>
                  <a:gd name="connsiteX25" fmla="*/ 4822138 w 8148161"/>
                  <a:gd name="connsiteY25" fmla="*/ 1224840 h 1272568"/>
                  <a:gd name="connsiteX26" fmla="*/ 4384563 w 8148161"/>
                  <a:gd name="connsiteY26" fmla="*/ 1224840 h 1272568"/>
                  <a:gd name="connsiteX27" fmla="*/ 3870117 w 8148161"/>
                  <a:gd name="connsiteY27" fmla="*/ 1224840 h 1272568"/>
                  <a:gd name="connsiteX28" fmla="*/ 3201928 w 8148161"/>
                  <a:gd name="connsiteY28" fmla="*/ 1224840 h 1272568"/>
                  <a:gd name="connsiteX29" fmla="*/ 2533738 w 8148161"/>
                  <a:gd name="connsiteY29" fmla="*/ 1224840 h 1272568"/>
                  <a:gd name="connsiteX30" fmla="*/ 1942421 w 8148161"/>
                  <a:gd name="connsiteY30" fmla="*/ 1224840 h 1272568"/>
                  <a:gd name="connsiteX31" fmla="*/ 1504846 w 8148161"/>
                  <a:gd name="connsiteY31" fmla="*/ 1224840 h 1272568"/>
                  <a:gd name="connsiteX32" fmla="*/ 1067270 w 8148161"/>
                  <a:gd name="connsiteY32" fmla="*/ 1224840 h 1272568"/>
                  <a:gd name="connsiteX33" fmla="*/ 221686 w 8148161"/>
                  <a:gd name="connsiteY33" fmla="*/ 1224840 h 1272568"/>
                  <a:gd name="connsiteX34" fmla="*/ 25846 w 8148161"/>
                  <a:gd name="connsiteY34" fmla="*/ 1029000 h 1272568"/>
                  <a:gd name="connsiteX35" fmla="*/ 25846 w 8148161"/>
                  <a:gd name="connsiteY35" fmla="*/ 653000 h 1272568"/>
                  <a:gd name="connsiteX36" fmla="*/ 14416 w 8148161"/>
                  <a:gd name="connsiteY36" fmla="*/ 34853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88736 w 8148161"/>
                  <a:gd name="connsiteY34" fmla="*/ 545893 h 1272568"/>
                  <a:gd name="connsiteX35" fmla="*/ 25846 w 8148161"/>
                  <a:gd name="connsiteY35" fmla="*/ 24566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20156 w 8148161"/>
                  <a:gd name="connsiteY33" fmla="*/ 1143300 h 1272568"/>
                  <a:gd name="connsiteX34" fmla="*/ 25846 w 8148161"/>
                  <a:gd name="connsiteY34" fmla="*/ 637333 h 1272568"/>
                  <a:gd name="connsiteX35" fmla="*/ 25846 w 8148161"/>
                  <a:gd name="connsiteY35" fmla="*/ 245666 h 127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148161" h="1272568" fill="none" extrusionOk="0">
                    <a:moveTo>
                      <a:pt x="25846" y="245666"/>
                    </a:moveTo>
                    <a:cubicBezTo>
                      <a:pt x="12369" y="127195"/>
                      <a:pt x="136038" y="42941"/>
                      <a:pt x="221686" y="49826"/>
                    </a:cubicBezTo>
                    <a:cubicBezTo>
                      <a:pt x="380668" y="-18714"/>
                      <a:pt x="708822" y="93105"/>
                      <a:pt x="889875" y="49826"/>
                    </a:cubicBezTo>
                    <a:cubicBezTo>
                      <a:pt x="1066819" y="-43542"/>
                      <a:pt x="1280665" y="48523"/>
                      <a:pt x="1481193" y="49826"/>
                    </a:cubicBezTo>
                    <a:cubicBezTo>
                      <a:pt x="1674066" y="68553"/>
                      <a:pt x="1892775" y="104314"/>
                      <a:pt x="2149382" y="49826"/>
                    </a:cubicBezTo>
                    <a:cubicBezTo>
                      <a:pt x="2414300" y="39613"/>
                      <a:pt x="2472844" y="57221"/>
                      <a:pt x="2586957" y="49826"/>
                    </a:cubicBezTo>
                    <a:cubicBezTo>
                      <a:pt x="2657414" y="-58028"/>
                      <a:pt x="3032348" y="41554"/>
                      <a:pt x="3255146" y="49826"/>
                    </a:cubicBezTo>
                    <a:cubicBezTo>
                      <a:pt x="3491657" y="8939"/>
                      <a:pt x="3470677" y="58152"/>
                      <a:pt x="3692721" y="49826"/>
                    </a:cubicBezTo>
                    <a:cubicBezTo>
                      <a:pt x="3894970" y="83"/>
                      <a:pt x="4008349" y="97683"/>
                      <a:pt x="4284039" y="49826"/>
                    </a:cubicBezTo>
                    <a:cubicBezTo>
                      <a:pt x="4539536" y="79656"/>
                      <a:pt x="4724218" y="59695"/>
                      <a:pt x="4798486" y="49826"/>
                    </a:cubicBezTo>
                    <a:cubicBezTo>
                      <a:pt x="4944426" y="57494"/>
                      <a:pt x="5070815" y="130410"/>
                      <a:pt x="5236061" y="49826"/>
                    </a:cubicBezTo>
                    <a:cubicBezTo>
                      <a:pt x="5400803" y="51087"/>
                      <a:pt x="5517141" y="69538"/>
                      <a:pt x="5827378" y="49826"/>
                    </a:cubicBezTo>
                    <a:cubicBezTo>
                      <a:pt x="6081894" y="42482"/>
                      <a:pt x="6218681" y="91048"/>
                      <a:pt x="6495568" y="49826"/>
                    </a:cubicBezTo>
                    <a:cubicBezTo>
                      <a:pt x="6741464" y="42494"/>
                      <a:pt x="6718833" y="50921"/>
                      <a:pt x="6856271" y="49826"/>
                    </a:cubicBezTo>
                    <a:cubicBezTo>
                      <a:pt x="7073438" y="-56368"/>
                      <a:pt x="7244517" y="141604"/>
                      <a:pt x="7908817" y="49826"/>
                    </a:cubicBezTo>
                    <a:cubicBezTo>
                      <a:pt x="8065095" y="97120"/>
                      <a:pt x="8086409" y="181176"/>
                      <a:pt x="8104657" y="245666"/>
                    </a:cubicBezTo>
                    <a:cubicBezTo>
                      <a:pt x="8134464" y="412178"/>
                      <a:pt x="8098969" y="459107"/>
                      <a:pt x="8104657" y="645166"/>
                    </a:cubicBezTo>
                    <a:cubicBezTo>
                      <a:pt x="8139304" y="783140"/>
                      <a:pt x="8109127" y="837088"/>
                      <a:pt x="8104657" y="1029000"/>
                    </a:cubicBezTo>
                    <a:cubicBezTo>
                      <a:pt x="8141219" y="1177858"/>
                      <a:pt x="8011943" y="1185926"/>
                      <a:pt x="7908817" y="1224840"/>
                    </a:cubicBezTo>
                    <a:cubicBezTo>
                      <a:pt x="7590997" y="1251493"/>
                      <a:pt x="7379271" y="1274529"/>
                      <a:pt x="7240628" y="1224840"/>
                    </a:cubicBezTo>
                    <a:cubicBezTo>
                      <a:pt x="7015806" y="1200597"/>
                      <a:pt x="6951126" y="1221657"/>
                      <a:pt x="6803053" y="1224840"/>
                    </a:cubicBezTo>
                    <a:cubicBezTo>
                      <a:pt x="6636135" y="1322583"/>
                      <a:pt x="6402193" y="1027730"/>
                      <a:pt x="6057992" y="1224840"/>
                    </a:cubicBezTo>
                    <a:cubicBezTo>
                      <a:pt x="5764203" y="1269025"/>
                      <a:pt x="5791163" y="1184854"/>
                      <a:pt x="5620417" y="1224840"/>
                    </a:cubicBezTo>
                    <a:cubicBezTo>
                      <a:pt x="5512115" y="1236438"/>
                      <a:pt x="5191202" y="1116984"/>
                      <a:pt x="5029099" y="1224840"/>
                    </a:cubicBezTo>
                    <a:cubicBezTo>
                      <a:pt x="4818129" y="1275172"/>
                      <a:pt x="4767092" y="1184466"/>
                      <a:pt x="4668396" y="1224840"/>
                    </a:cubicBezTo>
                    <a:cubicBezTo>
                      <a:pt x="4611403" y="1226376"/>
                      <a:pt x="4314687" y="1311769"/>
                      <a:pt x="4000207" y="1224840"/>
                    </a:cubicBezTo>
                    <a:cubicBezTo>
                      <a:pt x="3658150" y="1252031"/>
                      <a:pt x="3563640" y="1167143"/>
                      <a:pt x="3408889" y="1224840"/>
                    </a:cubicBezTo>
                    <a:cubicBezTo>
                      <a:pt x="3225713" y="1243507"/>
                      <a:pt x="3168641" y="1248456"/>
                      <a:pt x="3048185" y="1224840"/>
                    </a:cubicBezTo>
                    <a:cubicBezTo>
                      <a:pt x="2946490" y="1246358"/>
                      <a:pt x="2681015" y="1238998"/>
                      <a:pt x="2610610" y="1224840"/>
                    </a:cubicBezTo>
                    <a:cubicBezTo>
                      <a:pt x="2419742" y="1333358"/>
                      <a:pt x="2296852" y="1059589"/>
                      <a:pt x="2019292" y="1224840"/>
                    </a:cubicBezTo>
                    <a:cubicBezTo>
                      <a:pt x="1805005" y="1270238"/>
                      <a:pt x="1728220" y="1198928"/>
                      <a:pt x="1581717" y="1224840"/>
                    </a:cubicBezTo>
                    <a:cubicBezTo>
                      <a:pt x="1424899" y="1220367"/>
                      <a:pt x="1275228" y="1165441"/>
                      <a:pt x="1144142" y="1224840"/>
                    </a:cubicBezTo>
                    <a:cubicBezTo>
                      <a:pt x="1130188" y="1146805"/>
                      <a:pt x="579645" y="1331628"/>
                      <a:pt x="221686" y="1224840"/>
                    </a:cubicBezTo>
                    <a:cubicBezTo>
                      <a:pt x="107665" y="1244983"/>
                      <a:pt x="11320" y="1113945"/>
                      <a:pt x="25846" y="1029000"/>
                    </a:cubicBezTo>
                    <a:cubicBezTo>
                      <a:pt x="-1834" y="870069"/>
                      <a:pt x="52896" y="754149"/>
                      <a:pt x="25846" y="637333"/>
                    </a:cubicBezTo>
                    <a:cubicBezTo>
                      <a:pt x="-29131" y="486409"/>
                      <a:pt x="56821" y="372563"/>
                      <a:pt x="25846" y="245666"/>
                    </a:cubicBezTo>
                    <a:close/>
                  </a:path>
                  <a:path w="8148161" h="1272568" stroke="0" extrusionOk="0">
                    <a:moveTo>
                      <a:pt x="14416" y="348536"/>
                    </a:moveTo>
                    <a:cubicBezTo>
                      <a:pt x="-15438" y="259489"/>
                      <a:pt x="94946" y="-204"/>
                      <a:pt x="221686" y="49826"/>
                    </a:cubicBezTo>
                    <a:cubicBezTo>
                      <a:pt x="437330" y="-23336"/>
                      <a:pt x="499622" y="101564"/>
                      <a:pt x="736132" y="49826"/>
                    </a:cubicBezTo>
                    <a:cubicBezTo>
                      <a:pt x="967445" y="52132"/>
                      <a:pt x="1001658" y="84241"/>
                      <a:pt x="1173708" y="49826"/>
                    </a:cubicBezTo>
                    <a:cubicBezTo>
                      <a:pt x="1326213" y="5915"/>
                      <a:pt x="1441968" y="87775"/>
                      <a:pt x="1611283" y="49826"/>
                    </a:cubicBezTo>
                    <a:cubicBezTo>
                      <a:pt x="1810435" y="-3932"/>
                      <a:pt x="2070414" y="90570"/>
                      <a:pt x="2202601" y="49826"/>
                    </a:cubicBezTo>
                    <a:cubicBezTo>
                      <a:pt x="2286843" y="-25668"/>
                      <a:pt x="2747192" y="82946"/>
                      <a:pt x="2947661" y="49826"/>
                    </a:cubicBezTo>
                    <a:cubicBezTo>
                      <a:pt x="3237428" y="-13651"/>
                      <a:pt x="3238056" y="70774"/>
                      <a:pt x="3462107" y="49826"/>
                    </a:cubicBezTo>
                    <a:cubicBezTo>
                      <a:pt x="3695519" y="107516"/>
                      <a:pt x="3881160" y="105464"/>
                      <a:pt x="4053425" y="49826"/>
                    </a:cubicBezTo>
                    <a:cubicBezTo>
                      <a:pt x="4238769" y="39643"/>
                      <a:pt x="4305066" y="56521"/>
                      <a:pt x="4414129" y="49826"/>
                    </a:cubicBezTo>
                    <a:cubicBezTo>
                      <a:pt x="4528338" y="-20806"/>
                      <a:pt x="4670445" y="66662"/>
                      <a:pt x="5005447" y="49826"/>
                    </a:cubicBezTo>
                    <a:cubicBezTo>
                      <a:pt x="5325256" y="25125"/>
                      <a:pt x="5360779" y="80076"/>
                      <a:pt x="5596765" y="49826"/>
                    </a:cubicBezTo>
                    <a:cubicBezTo>
                      <a:pt x="5821619" y="13468"/>
                      <a:pt x="5897518" y="56776"/>
                      <a:pt x="6188082" y="49826"/>
                    </a:cubicBezTo>
                    <a:cubicBezTo>
                      <a:pt x="6413223" y="-37631"/>
                      <a:pt x="6670698" y="211449"/>
                      <a:pt x="6856271" y="49826"/>
                    </a:cubicBezTo>
                    <a:cubicBezTo>
                      <a:pt x="7033941" y="27210"/>
                      <a:pt x="7173128" y="77518"/>
                      <a:pt x="7293847" y="49826"/>
                    </a:cubicBezTo>
                    <a:cubicBezTo>
                      <a:pt x="7460454" y="88352"/>
                      <a:pt x="7736504" y="148196"/>
                      <a:pt x="7908817" y="49826"/>
                    </a:cubicBezTo>
                    <a:cubicBezTo>
                      <a:pt x="8033593" y="16951"/>
                      <a:pt x="8093156" y="148862"/>
                      <a:pt x="8104657" y="245666"/>
                    </a:cubicBezTo>
                    <a:cubicBezTo>
                      <a:pt x="8121441" y="424432"/>
                      <a:pt x="8115729" y="521361"/>
                      <a:pt x="8104657" y="645166"/>
                    </a:cubicBezTo>
                    <a:cubicBezTo>
                      <a:pt x="8203240" y="747799"/>
                      <a:pt x="8103255" y="886834"/>
                      <a:pt x="8104657" y="1029000"/>
                    </a:cubicBezTo>
                    <a:cubicBezTo>
                      <a:pt x="8089410" y="1169400"/>
                      <a:pt x="8000928" y="1236946"/>
                      <a:pt x="7908817" y="1224840"/>
                    </a:cubicBezTo>
                    <a:cubicBezTo>
                      <a:pt x="7691836" y="1272512"/>
                      <a:pt x="7625725" y="1248652"/>
                      <a:pt x="7394371" y="1224840"/>
                    </a:cubicBezTo>
                    <a:cubicBezTo>
                      <a:pt x="7129180" y="1221606"/>
                      <a:pt x="7055304" y="1238594"/>
                      <a:pt x="6956795" y="1224840"/>
                    </a:cubicBezTo>
                    <a:cubicBezTo>
                      <a:pt x="6889902" y="1228258"/>
                      <a:pt x="6667806" y="1152686"/>
                      <a:pt x="6519220" y="1224840"/>
                    </a:cubicBezTo>
                    <a:cubicBezTo>
                      <a:pt x="6311874" y="1324576"/>
                      <a:pt x="6203025" y="1239339"/>
                      <a:pt x="5927902" y="1224840"/>
                    </a:cubicBezTo>
                    <a:cubicBezTo>
                      <a:pt x="5652898" y="1205674"/>
                      <a:pt x="5620654" y="1165375"/>
                      <a:pt x="5413456" y="1224840"/>
                    </a:cubicBezTo>
                    <a:cubicBezTo>
                      <a:pt x="5217840" y="1245175"/>
                      <a:pt x="4946908" y="1249239"/>
                      <a:pt x="4822138" y="1224840"/>
                    </a:cubicBezTo>
                    <a:cubicBezTo>
                      <a:pt x="4628125" y="1221548"/>
                      <a:pt x="4472585" y="1167617"/>
                      <a:pt x="4384563" y="1224840"/>
                    </a:cubicBezTo>
                    <a:cubicBezTo>
                      <a:pt x="4216596" y="1286655"/>
                      <a:pt x="4097634" y="1202096"/>
                      <a:pt x="3870117" y="1224840"/>
                    </a:cubicBezTo>
                    <a:cubicBezTo>
                      <a:pt x="3704073" y="1275263"/>
                      <a:pt x="3445272" y="1150073"/>
                      <a:pt x="3201928" y="1224840"/>
                    </a:cubicBezTo>
                    <a:cubicBezTo>
                      <a:pt x="2996062" y="1204564"/>
                      <a:pt x="2666428" y="1232858"/>
                      <a:pt x="2533738" y="1224840"/>
                    </a:cubicBezTo>
                    <a:cubicBezTo>
                      <a:pt x="2321763" y="1281409"/>
                      <a:pt x="2212653" y="1231749"/>
                      <a:pt x="1942421" y="1224840"/>
                    </a:cubicBezTo>
                    <a:cubicBezTo>
                      <a:pt x="1691794" y="1226100"/>
                      <a:pt x="1691139" y="1222247"/>
                      <a:pt x="1504846" y="1224840"/>
                    </a:cubicBezTo>
                    <a:cubicBezTo>
                      <a:pt x="1334234" y="1220649"/>
                      <a:pt x="1286031" y="1184617"/>
                      <a:pt x="1067270" y="1224840"/>
                    </a:cubicBezTo>
                    <a:cubicBezTo>
                      <a:pt x="874655" y="1219551"/>
                      <a:pt x="604132" y="1294929"/>
                      <a:pt x="221686" y="1224840"/>
                    </a:cubicBezTo>
                    <a:cubicBezTo>
                      <a:pt x="138838" y="1243726"/>
                      <a:pt x="47773" y="1136407"/>
                      <a:pt x="25846" y="1029000"/>
                    </a:cubicBezTo>
                    <a:cubicBezTo>
                      <a:pt x="2453" y="886833"/>
                      <a:pt x="-18174" y="778989"/>
                      <a:pt x="25846" y="653000"/>
                    </a:cubicBezTo>
                    <a:cubicBezTo>
                      <a:pt x="24060" y="526274"/>
                      <a:pt x="454" y="467968"/>
                      <a:pt x="14416" y="348536"/>
                    </a:cubicBezTo>
                    <a:close/>
                  </a:path>
                  <a:path w="8148161" h="1272568" fill="none" stroke="0" extrusionOk="0">
                    <a:moveTo>
                      <a:pt x="25846" y="245666"/>
                    </a:moveTo>
                    <a:cubicBezTo>
                      <a:pt x="-2219" y="122418"/>
                      <a:pt x="126564" y="60876"/>
                      <a:pt x="221686" y="49826"/>
                    </a:cubicBezTo>
                    <a:cubicBezTo>
                      <a:pt x="400744" y="-10582"/>
                      <a:pt x="713846" y="75343"/>
                      <a:pt x="889875" y="49826"/>
                    </a:cubicBezTo>
                    <a:cubicBezTo>
                      <a:pt x="1057041" y="27100"/>
                      <a:pt x="1306601" y="127483"/>
                      <a:pt x="1481193" y="49826"/>
                    </a:cubicBezTo>
                    <a:cubicBezTo>
                      <a:pt x="1619473" y="18002"/>
                      <a:pt x="1882129" y="126738"/>
                      <a:pt x="2149382" y="49826"/>
                    </a:cubicBezTo>
                    <a:cubicBezTo>
                      <a:pt x="2402358" y="21230"/>
                      <a:pt x="2442720" y="84546"/>
                      <a:pt x="2586957" y="49826"/>
                    </a:cubicBezTo>
                    <a:cubicBezTo>
                      <a:pt x="2666590" y="42210"/>
                      <a:pt x="3073102" y="96434"/>
                      <a:pt x="3255146" y="49826"/>
                    </a:cubicBezTo>
                    <a:cubicBezTo>
                      <a:pt x="3465216" y="2878"/>
                      <a:pt x="3474598" y="82097"/>
                      <a:pt x="3692721" y="49826"/>
                    </a:cubicBezTo>
                    <a:cubicBezTo>
                      <a:pt x="3895452" y="23848"/>
                      <a:pt x="4014868" y="56974"/>
                      <a:pt x="4284039" y="49826"/>
                    </a:cubicBezTo>
                    <a:cubicBezTo>
                      <a:pt x="4508564" y="432"/>
                      <a:pt x="4707466" y="69030"/>
                      <a:pt x="4798486" y="49826"/>
                    </a:cubicBezTo>
                    <a:cubicBezTo>
                      <a:pt x="4891751" y="1940"/>
                      <a:pt x="5057247" y="82283"/>
                      <a:pt x="5236061" y="49826"/>
                    </a:cubicBezTo>
                    <a:cubicBezTo>
                      <a:pt x="5394602" y="37456"/>
                      <a:pt x="5569187" y="87810"/>
                      <a:pt x="5827378" y="49826"/>
                    </a:cubicBezTo>
                    <a:cubicBezTo>
                      <a:pt x="6145887" y="68600"/>
                      <a:pt x="6256074" y="68737"/>
                      <a:pt x="6495568" y="49826"/>
                    </a:cubicBezTo>
                    <a:cubicBezTo>
                      <a:pt x="6734872" y="41326"/>
                      <a:pt x="6723857" y="56386"/>
                      <a:pt x="6856271" y="49826"/>
                    </a:cubicBezTo>
                    <a:cubicBezTo>
                      <a:pt x="7034538" y="-5095"/>
                      <a:pt x="7420890" y="171004"/>
                      <a:pt x="7908817" y="49826"/>
                    </a:cubicBezTo>
                    <a:cubicBezTo>
                      <a:pt x="8049944" y="46184"/>
                      <a:pt x="8113203" y="131685"/>
                      <a:pt x="8104657" y="245666"/>
                    </a:cubicBezTo>
                    <a:cubicBezTo>
                      <a:pt x="8090812" y="397374"/>
                      <a:pt x="8055422" y="506644"/>
                      <a:pt x="8104657" y="645166"/>
                    </a:cubicBezTo>
                    <a:cubicBezTo>
                      <a:pt x="8133640" y="807308"/>
                      <a:pt x="8097040" y="862037"/>
                      <a:pt x="8104657" y="1029000"/>
                    </a:cubicBezTo>
                    <a:cubicBezTo>
                      <a:pt x="8109913" y="1156492"/>
                      <a:pt x="8012094" y="1221951"/>
                      <a:pt x="7908817" y="1224840"/>
                    </a:cubicBezTo>
                    <a:cubicBezTo>
                      <a:pt x="7641141" y="1294805"/>
                      <a:pt x="7444461" y="1214259"/>
                      <a:pt x="7240628" y="1224840"/>
                    </a:cubicBezTo>
                    <a:cubicBezTo>
                      <a:pt x="7037652" y="1244753"/>
                      <a:pt x="6945615" y="1208368"/>
                      <a:pt x="6803053" y="1224840"/>
                    </a:cubicBezTo>
                    <a:cubicBezTo>
                      <a:pt x="6749629" y="1251504"/>
                      <a:pt x="6314645" y="1146649"/>
                      <a:pt x="6057992" y="1224840"/>
                    </a:cubicBezTo>
                    <a:cubicBezTo>
                      <a:pt x="5759708" y="1272657"/>
                      <a:pt x="5778263" y="1228422"/>
                      <a:pt x="5620417" y="1224840"/>
                    </a:cubicBezTo>
                    <a:cubicBezTo>
                      <a:pt x="5509389" y="1198098"/>
                      <a:pt x="5220608" y="1127123"/>
                      <a:pt x="5029099" y="1224840"/>
                    </a:cubicBezTo>
                    <a:cubicBezTo>
                      <a:pt x="4836755" y="1279000"/>
                      <a:pt x="4738909" y="1210692"/>
                      <a:pt x="4668396" y="1224840"/>
                    </a:cubicBezTo>
                    <a:cubicBezTo>
                      <a:pt x="4641915" y="1260637"/>
                      <a:pt x="4269381" y="1191689"/>
                      <a:pt x="4000207" y="1224840"/>
                    </a:cubicBezTo>
                    <a:cubicBezTo>
                      <a:pt x="3650776" y="1287155"/>
                      <a:pt x="3594655" y="1189952"/>
                      <a:pt x="3408889" y="1224840"/>
                    </a:cubicBezTo>
                    <a:cubicBezTo>
                      <a:pt x="3233713" y="1285199"/>
                      <a:pt x="3157153" y="1200378"/>
                      <a:pt x="3048185" y="1224840"/>
                    </a:cubicBezTo>
                    <a:cubicBezTo>
                      <a:pt x="2908129" y="1274651"/>
                      <a:pt x="2740619" y="1230752"/>
                      <a:pt x="2610610" y="1224840"/>
                    </a:cubicBezTo>
                    <a:cubicBezTo>
                      <a:pt x="2521073" y="1240857"/>
                      <a:pt x="2258010" y="1123152"/>
                      <a:pt x="2019292" y="1224840"/>
                    </a:cubicBezTo>
                    <a:cubicBezTo>
                      <a:pt x="1804460" y="1290951"/>
                      <a:pt x="1790856" y="1179820"/>
                      <a:pt x="1581717" y="1224840"/>
                    </a:cubicBezTo>
                    <a:cubicBezTo>
                      <a:pt x="1402833" y="1230064"/>
                      <a:pt x="1273511" y="1197004"/>
                      <a:pt x="1144142" y="1224840"/>
                    </a:cubicBezTo>
                    <a:cubicBezTo>
                      <a:pt x="1064160" y="1200765"/>
                      <a:pt x="616470" y="1293341"/>
                      <a:pt x="221686" y="1224840"/>
                    </a:cubicBezTo>
                    <a:cubicBezTo>
                      <a:pt x="118662" y="1175026"/>
                      <a:pt x="32545" y="1146893"/>
                      <a:pt x="25846" y="1029000"/>
                    </a:cubicBezTo>
                    <a:cubicBezTo>
                      <a:pt x="-22936" y="837661"/>
                      <a:pt x="326453" y="711257"/>
                      <a:pt x="288736" y="545893"/>
                    </a:cubicBezTo>
                    <a:cubicBezTo>
                      <a:pt x="203242" y="372983"/>
                      <a:pt x="37655" y="350388"/>
                      <a:pt x="25846" y="245666"/>
                    </a:cubicBezTo>
                    <a:close/>
                  </a:path>
                  <a:path w="8148161" h="1272568" fill="none" stroke="0" extrusionOk="0">
                    <a:moveTo>
                      <a:pt x="25846" y="245666"/>
                    </a:moveTo>
                    <a:cubicBezTo>
                      <a:pt x="-1639" y="147862"/>
                      <a:pt x="117270" y="11108"/>
                      <a:pt x="221686" y="49826"/>
                    </a:cubicBezTo>
                    <a:cubicBezTo>
                      <a:pt x="367402" y="35320"/>
                      <a:pt x="695179" y="64279"/>
                      <a:pt x="889875" y="49826"/>
                    </a:cubicBezTo>
                    <a:cubicBezTo>
                      <a:pt x="1092493" y="-21157"/>
                      <a:pt x="1272039" y="121796"/>
                      <a:pt x="1481193" y="49826"/>
                    </a:cubicBezTo>
                    <a:cubicBezTo>
                      <a:pt x="1608183" y="60291"/>
                      <a:pt x="1920166" y="98837"/>
                      <a:pt x="2149382" y="49826"/>
                    </a:cubicBezTo>
                    <a:cubicBezTo>
                      <a:pt x="2394511" y="33990"/>
                      <a:pt x="2460462" y="63187"/>
                      <a:pt x="2586957" y="49826"/>
                    </a:cubicBezTo>
                    <a:cubicBezTo>
                      <a:pt x="2675597" y="-36627"/>
                      <a:pt x="3093819" y="82490"/>
                      <a:pt x="3255146" y="49826"/>
                    </a:cubicBezTo>
                    <a:cubicBezTo>
                      <a:pt x="3489839" y="8129"/>
                      <a:pt x="3477051" y="77237"/>
                      <a:pt x="3692721" y="49826"/>
                    </a:cubicBezTo>
                    <a:cubicBezTo>
                      <a:pt x="3900989" y="13086"/>
                      <a:pt x="4018143" y="114430"/>
                      <a:pt x="4284039" y="49826"/>
                    </a:cubicBezTo>
                    <a:cubicBezTo>
                      <a:pt x="4532973" y="46122"/>
                      <a:pt x="4700945" y="83859"/>
                      <a:pt x="4798486" y="49826"/>
                    </a:cubicBezTo>
                    <a:cubicBezTo>
                      <a:pt x="4955719" y="63126"/>
                      <a:pt x="5061530" y="122285"/>
                      <a:pt x="5236061" y="49826"/>
                    </a:cubicBezTo>
                    <a:cubicBezTo>
                      <a:pt x="5384877" y="53782"/>
                      <a:pt x="5534408" y="82534"/>
                      <a:pt x="5827378" y="49826"/>
                    </a:cubicBezTo>
                    <a:cubicBezTo>
                      <a:pt x="6103881" y="56434"/>
                      <a:pt x="6265351" y="95197"/>
                      <a:pt x="6495568" y="49826"/>
                    </a:cubicBezTo>
                    <a:cubicBezTo>
                      <a:pt x="6740082" y="47144"/>
                      <a:pt x="6721883" y="53943"/>
                      <a:pt x="6856271" y="49826"/>
                    </a:cubicBezTo>
                    <a:cubicBezTo>
                      <a:pt x="7128360" y="-46623"/>
                      <a:pt x="7345260" y="143982"/>
                      <a:pt x="7908817" y="49826"/>
                    </a:cubicBezTo>
                    <a:cubicBezTo>
                      <a:pt x="8056693" y="78667"/>
                      <a:pt x="8093634" y="167827"/>
                      <a:pt x="8104657" y="245666"/>
                    </a:cubicBezTo>
                    <a:cubicBezTo>
                      <a:pt x="8103220" y="401932"/>
                      <a:pt x="8076823" y="477218"/>
                      <a:pt x="8104657" y="645166"/>
                    </a:cubicBezTo>
                    <a:cubicBezTo>
                      <a:pt x="8138676" y="803118"/>
                      <a:pt x="8100889" y="850227"/>
                      <a:pt x="8104657" y="1029000"/>
                    </a:cubicBezTo>
                    <a:cubicBezTo>
                      <a:pt x="8114623" y="1153909"/>
                      <a:pt x="8009224" y="1165353"/>
                      <a:pt x="7908817" y="1224840"/>
                    </a:cubicBezTo>
                    <a:cubicBezTo>
                      <a:pt x="7625061" y="1232813"/>
                      <a:pt x="7420011" y="1259251"/>
                      <a:pt x="7240628" y="1224840"/>
                    </a:cubicBezTo>
                    <a:cubicBezTo>
                      <a:pt x="7017376" y="1236711"/>
                      <a:pt x="6964229" y="1207396"/>
                      <a:pt x="6803053" y="1224840"/>
                    </a:cubicBezTo>
                    <a:cubicBezTo>
                      <a:pt x="6694961" y="1313687"/>
                      <a:pt x="6305361" y="1083439"/>
                      <a:pt x="6057992" y="1224840"/>
                    </a:cubicBezTo>
                    <a:cubicBezTo>
                      <a:pt x="5768104" y="1255518"/>
                      <a:pt x="5793649" y="1205332"/>
                      <a:pt x="5620417" y="1224840"/>
                    </a:cubicBezTo>
                    <a:cubicBezTo>
                      <a:pt x="5504163" y="1219788"/>
                      <a:pt x="5181000" y="1089571"/>
                      <a:pt x="5029099" y="1224840"/>
                    </a:cubicBezTo>
                    <a:cubicBezTo>
                      <a:pt x="4808480" y="1281108"/>
                      <a:pt x="4746552" y="1232930"/>
                      <a:pt x="4668396" y="1224840"/>
                    </a:cubicBezTo>
                    <a:cubicBezTo>
                      <a:pt x="4587471" y="1221984"/>
                      <a:pt x="4282624" y="1232274"/>
                      <a:pt x="4000207" y="1224840"/>
                    </a:cubicBezTo>
                    <a:cubicBezTo>
                      <a:pt x="3635721" y="1269457"/>
                      <a:pt x="3578347" y="1171115"/>
                      <a:pt x="3408889" y="1224840"/>
                    </a:cubicBezTo>
                    <a:cubicBezTo>
                      <a:pt x="3230448" y="1262524"/>
                      <a:pt x="3160585" y="1226191"/>
                      <a:pt x="3048185" y="1224840"/>
                    </a:cubicBezTo>
                    <a:cubicBezTo>
                      <a:pt x="2940649" y="1247657"/>
                      <a:pt x="2719000" y="1233204"/>
                      <a:pt x="2610610" y="1224840"/>
                    </a:cubicBezTo>
                    <a:cubicBezTo>
                      <a:pt x="2550837" y="1275467"/>
                      <a:pt x="2302386" y="1134005"/>
                      <a:pt x="2019292" y="1224840"/>
                    </a:cubicBezTo>
                    <a:cubicBezTo>
                      <a:pt x="1802927" y="1281495"/>
                      <a:pt x="1771034" y="1188489"/>
                      <a:pt x="1581717" y="1224840"/>
                    </a:cubicBezTo>
                    <a:cubicBezTo>
                      <a:pt x="1410847" y="1231266"/>
                      <a:pt x="1264901" y="1178355"/>
                      <a:pt x="1144142" y="1224840"/>
                    </a:cubicBezTo>
                    <a:cubicBezTo>
                      <a:pt x="1057113" y="1222389"/>
                      <a:pt x="567260" y="1289013"/>
                      <a:pt x="221686" y="1224840"/>
                    </a:cubicBezTo>
                    <a:cubicBezTo>
                      <a:pt x="117339" y="1224144"/>
                      <a:pt x="230896" y="1247700"/>
                      <a:pt x="220156" y="1143300"/>
                    </a:cubicBezTo>
                    <a:cubicBezTo>
                      <a:pt x="189280" y="987405"/>
                      <a:pt x="72160" y="791592"/>
                      <a:pt x="25846" y="637333"/>
                    </a:cubicBezTo>
                    <a:cubicBezTo>
                      <a:pt x="-24657" y="477722"/>
                      <a:pt x="41271" y="382985"/>
                      <a:pt x="25846" y="245666"/>
                    </a:cubicBezTo>
                    <a:close/>
                  </a:path>
                </a:pathLst>
              </a:custGeom>
              <a:solidFill>
                <a:srgbClr val="FFFFFF"/>
              </a:solidFill>
              <a:ln w="12700">
                <a:noFill/>
                <a:extLst>
                  <a:ext uri="{C807C97D-BFC1-408E-A445-0C87EB9F89A2}">
                    <ask:lineSketchStyleProps xmlns="" xmlns:ask="http://schemas.microsoft.com/office/drawing/2018/sketchyshapes" sd="974754452">
                      <a:custGeom>
                        <a:avLst/>
                        <a:gdLst>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5846 w 8148161"/>
                          <a:gd name="connsiteY34" fmla="*/ 637333 h 1272568"/>
                          <a:gd name="connsiteX35" fmla="*/ 25846 w 8148161"/>
                          <a:gd name="connsiteY35" fmla="*/ 245666 h 1272568"/>
                          <a:gd name="connsiteX0" fmla="*/ 14416 w 8148161"/>
                          <a:gd name="connsiteY0" fmla="*/ 348536 h 1272568"/>
                          <a:gd name="connsiteX1" fmla="*/ 221686 w 8148161"/>
                          <a:gd name="connsiteY1" fmla="*/ 49826 h 1272568"/>
                          <a:gd name="connsiteX2" fmla="*/ 736132 w 8148161"/>
                          <a:gd name="connsiteY2" fmla="*/ 49826 h 1272568"/>
                          <a:gd name="connsiteX3" fmla="*/ 1173708 w 8148161"/>
                          <a:gd name="connsiteY3" fmla="*/ 49826 h 1272568"/>
                          <a:gd name="connsiteX4" fmla="*/ 1611283 w 8148161"/>
                          <a:gd name="connsiteY4" fmla="*/ 49826 h 1272568"/>
                          <a:gd name="connsiteX5" fmla="*/ 2202601 w 8148161"/>
                          <a:gd name="connsiteY5" fmla="*/ 49826 h 1272568"/>
                          <a:gd name="connsiteX6" fmla="*/ 2947661 w 8148161"/>
                          <a:gd name="connsiteY6" fmla="*/ 49826 h 1272568"/>
                          <a:gd name="connsiteX7" fmla="*/ 3462107 w 8148161"/>
                          <a:gd name="connsiteY7" fmla="*/ 49826 h 1272568"/>
                          <a:gd name="connsiteX8" fmla="*/ 4053425 w 8148161"/>
                          <a:gd name="connsiteY8" fmla="*/ 49826 h 1272568"/>
                          <a:gd name="connsiteX9" fmla="*/ 4414129 w 8148161"/>
                          <a:gd name="connsiteY9" fmla="*/ 49826 h 1272568"/>
                          <a:gd name="connsiteX10" fmla="*/ 5005447 w 8148161"/>
                          <a:gd name="connsiteY10" fmla="*/ 49826 h 1272568"/>
                          <a:gd name="connsiteX11" fmla="*/ 5596765 w 8148161"/>
                          <a:gd name="connsiteY11" fmla="*/ 49826 h 1272568"/>
                          <a:gd name="connsiteX12" fmla="*/ 6188082 w 8148161"/>
                          <a:gd name="connsiteY12" fmla="*/ 49826 h 1272568"/>
                          <a:gd name="connsiteX13" fmla="*/ 6856271 w 8148161"/>
                          <a:gd name="connsiteY13" fmla="*/ 49826 h 1272568"/>
                          <a:gd name="connsiteX14" fmla="*/ 7293847 w 8148161"/>
                          <a:gd name="connsiteY14" fmla="*/ 49826 h 1272568"/>
                          <a:gd name="connsiteX15" fmla="*/ 7908817 w 8148161"/>
                          <a:gd name="connsiteY15" fmla="*/ 49826 h 1272568"/>
                          <a:gd name="connsiteX16" fmla="*/ 8104657 w 8148161"/>
                          <a:gd name="connsiteY16" fmla="*/ 245666 h 1272568"/>
                          <a:gd name="connsiteX17" fmla="*/ 8104657 w 8148161"/>
                          <a:gd name="connsiteY17" fmla="*/ 645166 h 1272568"/>
                          <a:gd name="connsiteX18" fmla="*/ 8104657 w 8148161"/>
                          <a:gd name="connsiteY18" fmla="*/ 1029000 h 1272568"/>
                          <a:gd name="connsiteX19" fmla="*/ 7908817 w 8148161"/>
                          <a:gd name="connsiteY19" fmla="*/ 1224840 h 1272568"/>
                          <a:gd name="connsiteX20" fmla="*/ 7394371 w 8148161"/>
                          <a:gd name="connsiteY20" fmla="*/ 1224840 h 1272568"/>
                          <a:gd name="connsiteX21" fmla="*/ 6956795 w 8148161"/>
                          <a:gd name="connsiteY21" fmla="*/ 1224840 h 1272568"/>
                          <a:gd name="connsiteX22" fmla="*/ 6519220 w 8148161"/>
                          <a:gd name="connsiteY22" fmla="*/ 1224840 h 1272568"/>
                          <a:gd name="connsiteX23" fmla="*/ 5927902 w 8148161"/>
                          <a:gd name="connsiteY23" fmla="*/ 1224840 h 1272568"/>
                          <a:gd name="connsiteX24" fmla="*/ 5413456 w 8148161"/>
                          <a:gd name="connsiteY24" fmla="*/ 1224840 h 1272568"/>
                          <a:gd name="connsiteX25" fmla="*/ 4822138 w 8148161"/>
                          <a:gd name="connsiteY25" fmla="*/ 1224840 h 1272568"/>
                          <a:gd name="connsiteX26" fmla="*/ 4384563 w 8148161"/>
                          <a:gd name="connsiteY26" fmla="*/ 1224840 h 1272568"/>
                          <a:gd name="connsiteX27" fmla="*/ 3870117 w 8148161"/>
                          <a:gd name="connsiteY27" fmla="*/ 1224840 h 1272568"/>
                          <a:gd name="connsiteX28" fmla="*/ 3201928 w 8148161"/>
                          <a:gd name="connsiteY28" fmla="*/ 1224840 h 1272568"/>
                          <a:gd name="connsiteX29" fmla="*/ 2533738 w 8148161"/>
                          <a:gd name="connsiteY29" fmla="*/ 1224840 h 1272568"/>
                          <a:gd name="connsiteX30" fmla="*/ 1942421 w 8148161"/>
                          <a:gd name="connsiteY30" fmla="*/ 1224840 h 1272568"/>
                          <a:gd name="connsiteX31" fmla="*/ 1504846 w 8148161"/>
                          <a:gd name="connsiteY31" fmla="*/ 1224840 h 1272568"/>
                          <a:gd name="connsiteX32" fmla="*/ 1067270 w 8148161"/>
                          <a:gd name="connsiteY32" fmla="*/ 1224840 h 1272568"/>
                          <a:gd name="connsiteX33" fmla="*/ 221686 w 8148161"/>
                          <a:gd name="connsiteY33" fmla="*/ 1224840 h 1272568"/>
                          <a:gd name="connsiteX34" fmla="*/ 25846 w 8148161"/>
                          <a:gd name="connsiteY34" fmla="*/ 1029000 h 1272568"/>
                          <a:gd name="connsiteX35" fmla="*/ 25846 w 8148161"/>
                          <a:gd name="connsiteY35" fmla="*/ 653000 h 1272568"/>
                          <a:gd name="connsiteX36" fmla="*/ 14416 w 8148161"/>
                          <a:gd name="connsiteY36" fmla="*/ 34853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88736 w 8148161"/>
                          <a:gd name="connsiteY34" fmla="*/ 545893 h 1272568"/>
                          <a:gd name="connsiteX35" fmla="*/ 25846 w 8148161"/>
                          <a:gd name="connsiteY35" fmla="*/ 24566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20156 w 8148161"/>
                          <a:gd name="connsiteY33" fmla="*/ 1143300 h 1272568"/>
                          <a:gd name="connsiteX34" fmla="*/ 25846 w 8148161"/>
                          <a:gd name="connsiteY34" fmla="*/ 637333 h 1272568"/>
                          <a:gd name="connsiteX35" fmla="*/ 25846 w 8148161"/>
                          <a:gd name="connsiteY35" fmla="*/ 245666 h 127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148161" h="1272568" fill="none" extrusionOk="0">
                            <a:moveTo>
                              <a:pt x="25846" y="245666"/>
                            </a:moveTo>
                            <a:cubicBezTo>
                              <a:pt x="22115" y="113755"/>
                              <a:pt x="150176" y="47717"/>
                              <a:pt x="221686" y="49826"/>
                            </a:cubicBezTo>
                            <a:cubicBezTo>
                              <a:pt x="358448" y="-32152"/>
                              <a:pt x="671500" y="100580"/>
                              <a:pt x="889875" y="49826"/>
                            </a:cubicBezTo>
                            <a:cubicBezTo>
                              <a:pt x="1068752" y="-49839"/>
                              <a:pt x="1275533" y="16016"/>
                              <a:pt x="1481193" y="49826"/>
                            </a:cubicBezTo>
                            <a:cubicBezTo>
                              <a:pt x="1674167" y="97247"/>
                              <a:pt x="1887529" y="166408"/>
                              <a:pt x="2149382" y="49826"/>
                            </a:cubicBezTo>
                            <a:cubicBezTo>
                              <a:pt x="2419772" y="47652"/>
                              <a:pt x="2487474" y="52872"/>
                              <a:pt x="2586957" y="49826"/>
                            </a:cubicBezTo>
                            <a:cubicBezTo>
                              <a:pt x="2631541" y="-98288"/>
                              <a:pt x="3033949" y="28159"/>
                              <a:pt x="3255146" y="49826"/>
                            </a:cubicBezTo>
                            <a:cubicBezTo>
                              <a:pt x="3492101" y="11237"/>
                              <a:pt x="3465890" y="44365"/>
                              <a:pt x="3692721" y="49826"/>
                            </a:cubicBezTo>
                            <a:cubicBezTo>
                              <a:pt x="3877209" y="-29976"/>
                              <a:pt x="3997833" y="125617"/>
                              <a:pt x="4284039" y="49826"/>
                            </a:cubicBezTo>
                            <a:cubicBezTo>
                              <a:pt x="4538665" y="87298"/>
                              <a:pt x="4740658" y="47673"/>
                              <a:pt x="4798486" y="49826"/>
                            </a:cubicBezTo>
                            <a:cubicBezTo>
                              <a:pt x="4948285" y="61766"/>
                              <a:pt x="5080139" y="170703"/>
                              <a:pt x="5236061" y="49826"/>
                            </a:cubicBezTo>
                            <a:cubicBezTo>
                              <a:pt x="5397042" y="59689"/>
                              <a:pt x="5483087" y="75409"/>
                              <a:pt x="5827378" y="49826"/>
                            </a:cubicBezTo>
                            <a:cubicBezTo>
                              <a:pt x="6070405" y="45516"/>
                              <a:pt x="6211601" y="97226"/>
                              <a:pt x="6495568" y="49826"/>
                            </a:cubicBezTo>
                            <a:cubicBezTo>
                              <a:pt x="6743895" y="42839"/>
                              <a:pt x="6718543" y="49430"/>
                              <a:pt x="6856271" y="49826"/>
                            </a:cubicBezTo>
                            <a:cubicBezTo>
                              <a:pt x="7093400" y="-81051"/>
                              <a:pt x="7188833" y="154856"/>
                              <a:pt x="7908817" y="49826"/>
                            </a:cubicBezTo>
                            <a:cubicBezTo>
                              <a:pt x="8073807" y="108184"/>
                              <a:pt x="8084079" y="186861"/>
                              <a:pt x="8104657" y="245666"/>
                            </a:cubicBezTo>
                            <a:cubicBezTo>
                              <a:pt x="8144428" y="413604"/>
                              <a:pt x="8103580" y="454844"/>
                              <a:pt x="8104657" y="645166"/>
                            </a:cubicBezTo>
                            <a:cubicBezTo>
                              <a:pt x="8138272" y="771012"/>
                              <a:pt x="8110393" y="835362"/>
                              <a:pt x="8104657" y="1029000"/>
                            </a:cubicBezTo>
                            <a:cubicBezTo>
                              <a:pt x="8155832" y="1196050"/>
                              <a:pt x="8007147" y="1156944"/>
                              <a:pt x="7908817" y="1224840"/>
                            </a:cubicBezTo>
                            <a:cubicBezTo>
                              <a:pt x="7588237" y="1247321"/>
                              <a:pt x="7350151" y="1301865"/>
                              <a:pt x="7240628" y="1224840"/>
                            </a:cubicBezTo>
                            <a:cubicBezTo>
                              <a:pt x="7009093" y="1191234"/>
                              <a:pt x="6955265" y="1222747"/>
                              <a:pt x="6803053" y="1224840"/>
                            </a:cubicBezTo>
                            <a:cubicBezTo>
                              <a:pt x="6609794" y="1388402"/>
                              <a:pt x="6426033" y="946085"/>
                              <a:pt x="6057992" y="1224840"/>
                            </a:cubicBezTo>
                            <a:cubicBezTo>
                              <a:pt x="5771047" y="1263809"/>
                              <a:pt x="5798360" y="1173402"/>
                              <a:pt x="5620417" y="1224840"/>
                            </a:cubicBezTo>
                            <a:cubicBezTo>
                              <a:pt x="5532500" y="1237666"/>
                              <a:pt x="5185040" y="1105386"/>
                              <a:pt x="5029099" y="1224840"/>
                            </a:cubicBezTo>
                            <a:cubicBezTo>
                              <a:pt x="4798270" y="1271715"/>
                              <a:pt x="4777967" y="1157209"/>
                              <a:pt x="4668396" y="1224840"/>
                            </a:cubicBezTo>
                            <a:cubicBezTo>
                              <a:pt x="4678956" y="1218340"/>
                              <a:pt x="4310818" y="1356654"/>
                              <a:pt x="4000207" y="1224840"/>
                            </a:cubicBezTo>
                            <a:cubicBezTo>
                              <a:pt x="3641214" y="1232270"/>
                              <a:pt x="3547040" y="1150836"/>
                              <a:pt x="3408889" y="1224840"/>
                            </a:cubicBezTo>
                            <a:cubicBezTo>
                              <a:pt x="3224300" y="1239651"/>
                              <a:pt x="3168432" y="1251049"/>
                              <a:pt x="3048185" y="1224840"/>
                            </a:cubicBezTo>
                            <a:cubicBezTo>
                              <a:pt x="2964918" y="1254255"/>
                              <a:pt x="2679402" y="1240499"/>
                              <a:pt x="2610610" y="1224840"/>
                            </a:cubicBezTo>
                            <a:cubicBezTo>
                              <a:pt x="2393991" y="1360791"/>
                              <a:pt x="2338558" y="1001782"/>
                              <a:pt x="2019292" y="1224840"/>
                            </a:cubicBezTo>
                            <a:cubicBezTo>
                              <a:pt x="1799825" y="1251786"/>
                              <a:pt x="1700131" y="1204600"/>
                              <a:pt x="1581717" y="1224840"/>
                            </a:cubicBezTo>
                            <a:cubicBezTo>
                              <a:pt x="1432228" y="1200867"/>
                              <a:pt x="1283750" y="1146686"/>
                              <a:pt x="1144142" y="1224840"/>
                            </a:cubicBezTo>
                            <a:cubicBezTo>
                              <a:pt x="1180392" y="1100353"/>
                              <a:pt x="584554" y="1355760"/>
                              <a:pt x="221686" y="1224840"/>
                            </a:cubicBezTo>
                            <a:cubicBezTo>
                              <a:pt x="99225" y="1262059"/>
                              <a:pt x="-11508" y="1102138"/>
                              <a:pt x="25846" y="1029000"/>
                            </a:cubicBezTo>
                            <a:cubicBezTo>
                              <a:pt x="-13952" y="870933"/>
                              <a:pt x="46998" y="723530"/>
                              <a:pt x="25846" y="637333"/>
                            </a:cubicBezTo>
                            <a:cubicBezTo>
                              <a:pt x="-45166" y="493695"/>
                              <a:pt x="80378" y="347498"/>
                              <a:pt x="25846" y="245666"/>
                            </a:cubicBezTo>
                            <a:close/>
                          </a:path>
                          <a:path w="8148161" h="1272568" stroke="0" extrusionOk="0">
                            <a:moveTo>
                              <a:pt x="14416" y="348536"/>
                            </a:moveTo>
                            <a:cubicBezTo>
                              <a:pt x="-49402" y="275907"/>
                              <a:pt x="90878" y="-8392"/>
                              <a:pt x="221686" y="49826"/>
                            </a:cubicBezTo>
                            <a:cubicBezTo>
                              <a:pt x="451434" y="-32669"/>
                              <a:pt x="507092" y="135429"/>
                              <a:pt x="736132" y="49826"/>
                            </a:cubicBezTo>
                            <a:cubicBezTo>
                              <a:pt x="958953" y="55762"/>
                              <a:pt x="992888" y="84602"/>
                              <a:pt x="1173708" y="49826"/>
                            </a:cubicBezTo>
                            <a:cubicBezTo>
                              <a:pt x="1324703" y="-26875"/>
                              <a:pt x="1475759" y="113601"/>
                              <a:pt x="1611283" y="49826"/>
                            </a:cubicBezTo>
                            <a:cubicBezTo>
                              <a:pt x="1808542" y="-21349"/>
                              <a:pt x="2067707" y="98808"/>
                              <a:pt x="2202601" y="49826"/>
                            </a:cubicBezTo>
                            <a:cubicBezTo>
                              <a:pt x="2255122" y="-69489"/>
                              <a:pt x="2787574" y="68327"/>
                              <a:pt x="2947661" y="49826"/>
                            </a:cubicBezTo>
                            <a:cubicBezTo>
                              <a:pt x="3230903" y="-10255"/>
                              <a:pt x="3232019" y="74058"/>
                              <a:pt x="3462107" y="49826"/>
                            </a:cubicBezTo>
                            <a:cubicBezTo>
                              <a:pt x="3706238" y="131828"/>
                              <a:pt x="3922718" y="135623"/>
                              <a:pt x="4053425" y="49826"/>
                            </a:cubicBezTo>
                            <a:cubicBezTo>
                              <a:pt x="4234564" y="43193"/>
                              <a:pt x="4290278" y="46583"/>
                              <a:pt x="4414129" y="49826"/>
                            </a:cubicBezTo>
                            <a:cubicBezTo>
                              <a:pt x="4535967" y="-27914"/>
                              <a:pt x="4628537" y="47245"/>
                              <a:pt x="5005447" y="49826"/>
                            </a:cubicBezTo>
                            <a:cubicBezTo>
                              <a:pt x="5333041" y="28562"/>
                              <a:pt x="5355108" y="68408"/>
                              <a:pt x="5596765" y="49826"/>
                            </a:cubicBezTo>
                            <a:cubicBezTo>
                              <a:pt x="5822273" y="17127"/>
                              <a:pt x="5890910" y="45557"/>
                              <a:pt x="6188082" y="49826"/>
                            </a:cubicBezTo>
                            <a:cubicBezTo>
                              <a:pt x="6372977" y="-70624"/>
                              <a:pt x="6675534" y="278806"/>
                              <a:pt x="6856271" y="49826"/>
                            </a:cubicBezTo>
                            <a:cubicBezTo>
                              <a:pt x="7025863" y="56702"/>
                              <a:pt x="7204003" y="92692"/>
                              <a:pt x="7293847" y="49826"/>
                            </a:cubicBezTo>
                            <a:cubicBezTo>
                              <a:pt x="7458354" y="100845"/>
                              <a:pt x="7730128" y="152573"/>
                              <a:pt x="7908817" y="49826"/>
                            </a:cubicBezTo>
                            <a:cubicBezTo>
                              <a:pt x="8040938" y="-11093"/>
                              <a:pt x="8090120" y="149507"/>
                              <a:pt x="8104657" y="245666"/>
                            </a:cubicBezTo>
                            <a:cubicBezTo>
                              <a:pt x="8111601" y="430841"/>
                              <a:pt x="8132696" y="505632"/>
                              <a:pt x="8104657" y="645166"/>
                            </a:cubicBezTo>
                            <a:cubicBezTo>
                              <a:pt x="8213385" y="749640"/>
                              <a:pt x="8104421" y="902048"/>
                              <a:pt x="8104657" y="1029000"/>
                            </a:cubicBezTo>
                            <a:cubicBezTo>
                              <a:pt x="8089446" y="1173356"/>
                              <a:pt x="7998268" y="1239057"/>
                              <a:pt x="7908817" y="1224840"/>
                            </a:cubicBezTo>
                            <a:cubicBezTo>
                              <a:pt x="7679909" y="1288309"/>
                              <a:pt x="7619040" y="1259975"/>
                              <a:pt x="7394371" y="1224840"/>
                            </a:cubicBezTo>
                            <a:cubicBezTo>
                              <a:pt x="7124868" y="1219990"/>
                              <a:pt x="7053075" y="1255431"/>
                              <a:pt x="6956795" y="1224840"/>
                            </a:cubicBezTo>
                            <a:cubicBezTo>
                              <a:pt x="6926785" y="1224351"/>
                              <a:pt x="6631119" y="1131380"/>
                              <a:pt x="6519220" y="1224840"/>
                            </a:cubicBezTo>
                            <a:cubicBezTo>
                              <a:pt x="6311743" y="1362818"/>
                              <a:pt x="6224624" y="1252142"/>
                              <a:pt x="5927902" y="1224840"/>
                            </a:cubicBezTo>
                            <a:cubicBezTo>
                              <a:pt x="5647748" y="1201780"/>
                              <a:pt x="5626841" y="1165626"/>
                              <a:pt x="5413456" y="1224840"/>
                            </a:cubicBezTo>
                            <a:cubicBezTo>
                              <a:pt x="5215108" y="1240202"/>
                              <a:pt x="4933880" y="1266836"/>
                              <a:pt x="4822138" y="1224840"/>
                            </a:cubicBezTo>
                            <a:cubicBezTo>
                              <a:pt x="4620335" y="1211865"/>
                              <a:pt x="4463114" y="1162183"/>
                              <a:pt x="4384563" y="1224840"/>
                            </a:cubicBezTo>
                            <a:cubicBezTo>
                              <a:pt x="4199343" y="1300997"/>
                              <a:pt x="4060825" y="1206419"/>
                              <a:pt x="3870117" y="1224840"/>
                            </a:cubicBezTo>
                            <a:cubicBezTo>
                              <a:pt x="3748692" y="1287999"/>
                              <a:pt x="3446956" y="1144693"/>
                              <a:pt x="3201928" y="1224840"/>
                            </a:cubicBezTo>
                            <a:cubicBezTo>
                              <a:pt x="3000264" y="1194997"/>
                              <a:pt x="2651550" y="1236377"/>
                              <a:pt x="2533738" y="1224840"/>
                            </a:cubicBezTo>
                            <a:cubicBezTo>
                              <a:pt x="2320904" y="1291781"/>
                              <a:pt x="2230388" y="1240566"/>
                              <a:pt x="1942421" y="1224840"/>
                            </a:cubicBezTo>
                            <a:cubicBezTo>
                              <a:pt x="1692178" y="1225748"/>
                              <a:pt x="1690464" y="1222708"/>
                              <a:pt x="1504846" y="1224840"/>
                            </a:cubicBezTo>
                            <a:cubicBezTo>
                              <a:pt x="1350202" y="1213472"/>
                              <a:pt x="1290684" y="1168840"/>
                              <a:pt x="1067270" y="1224840"/>
                            </a:cubicBezTo>
                            <a:cubicBezTo>
                              <a:pt x="908704" y="1172024"/>
                              <a:pt x="593965" y="1337977"/>
                              <a:pt x="221686" y="1224840"/>
                            </a:cubicBezTo>
                            <a:cubicBezTo>
                              <a:pt x="152556" y="1251969"/>
                              <a:pt x="44885" y="1113059"/>
                              <a:pt x="25846" y="1029000"/>
                            </a:cubicBezTo>
                            <a:cubicBezTo>
                              <a:pt x="-942" y="874326"/>
                              <a:pt x="-31388" y="782608"/>
                              <a:pt x="25846" y="653000"/>
                            </a:cubicBezTo>
                            <a:cubicBezTo>
                              <a:pt x="24114" y="520275"/>
                              <a:pt x="-14532" y="460366"/>
                              <a:pt x="14416" y="348536"/>
                            </a:cubicBezTo>
                            <a:close/>
                          </a:path>
                          <a:path w="8148161" h="1272568" fill="none" stroke="0" extrusionOk="0">
                            <a:moveTo>
                              <a:pt x="25846" y="245666"/>
                            </a:moveTo>
                            <a:cubicBezTo>
                              <a:pt x="-2279" y="116008"/>
                              <a:pt x="135411" y="79368"/>
                              <a:pt x="221686" y="49826"/>
                            </a:cubicBezTo>
                            <a:cubicBezTo>
                              <a:pt x="415185" y="-58776"/>
                              <a:pt x="710301" y="86072"/>
                              <a:pt x="889875" y="49826"/>
                            </a:cubicBezTo>
                            <a:cubicBezTo>
                              <a:pt x="1056078" y="49699"/>
                              <a:pt x="1354251" y="107152"/>
                              <a:pt x="1481193" y="49826"/>
                            </a:cubicBezTo>
                            <a:cubicBezTo>
                              <a:pt x="1622963" y="70698"/>
                              <a:pt x="1863766" y="170367"/>
                              <a:pt x="2149382" y="49826"/>
                            </a:cubicBezTo>
                            <a:cubicBezTo>
                              <a:pt x="2419522" y="12034"/>
                              <a:pt x="2436969" y="100568"/>
                              <a:pt x="2586957" y="49826"/>
                            </a:cubicBezTo>
                            <a:cubicBezTo>
                              <a:pt x="2648116" y="49564"/>
                              <a:pt x="3040885" y="69913"/>
                              <a:pt x="3255146" y="49826"/>
                            </a:cubicBezTo>
                            <a:cubicBezTo>
                              <a:pt x="3470361" y="25726"/>
                              <a:pt x="3464443" y="63697"/>
                              <a:pt x="3692721" y="49826"/>
                            </a:cubicBezTo>
                            <a:cubicBezTo>
                              <a:pt x="3889626" y="27764"/>
                              <a:pt x="4003939" y="54626"/>
                              <a:pt x="4284039" y="49826"/>
                            </a:cubicBezTo>
                            <a:cubicBezTo>
                              <a:pt x="4507262" y="-1133"/>
                              <a:pt x="4716649" y="59725"/>
                              <a:pt x="4798486" y="49826"/>
                            </a:cubicBezTo>
                            <a:cubicBezTo>
                              <a:pt x="4875306" y="-11737"/>
                              <a:pt x="5064195" y="46997"/>
                              <a:pt x="5236061" y="49826"/>
                            </a:cubicBezTo>
                            <a:cubicBezTo>
                              <a:pt x="5445501" y="29223"/>
                              <a:pt x="5603133" y="111076"/>
                              <a:pt x="5827378" y="49826"/>
                            </a:cubicBezTo>
                            <a:cubicBezTo>
                              <a:pt x="6174395" y="78638"/>
                              <a:pt x="6242113" y="90561"/>
                              <a:pt x="6495568" y="49826"/>
                            </a:cubicBezTo>
                            <a:cubicBezTo>
                              <a:pt x="6734106" y="38909"/>
                              <a:pt x="6727657" y="56334"/>
                              <a:pt x="6856271" y="49826"/>
                            </a:cubicBezTo>
                            <a:cubicBezTo>
                              <a:pt x="7001442" y="-29005"/>
                              <a:pt x="7367826" y="222778"/>
                              <a:pt x="7908817" y="49826"/>
                            </a:cubicBezTo>
                            <a:cubicBezTo>
                              <a:pt x="8048031" y="29179"/>
                              <a:pt x="8105337" y="135415"/>
                              <a:pt x="8104657" y="245666"/>
                            </a:cubicBezTo>
                            <a:cubicBezTo>
                              <a:pt x="8068695" y="382701"/>
                              <a:pt x="8041838" y="531902"/>
                              <a:pt x="8104657" y="645166"/>
                            </a:cubicBezTo>
                            <a:cubicBezTo>
                              <a:pt x="8129220" y="808856"/>
                              <a:pt x="8110378" y="856524"/>
                              <a:pt x="8104657" y="1029000"/>
                            </a:cubicBezTo>
                            <a:cubicBezTo>
                              <a:pt x="8122909" y="1181786"/>
                              <a:pt x="8009615" y="1230834"/>
                              <a:pt x="7908817" y="1224840"/>
                            </a:cubicBezTo>
                            <a:cubicBezTo>
                              <a:pt x="7674684" y="1331384"/>
                              <a:pt x="7424297" y="1197083"/>
                              <a:pt x="7240628" y="1224840"/>
                            </a:cubicBezTo>
                            <a:cubicBezTo>
                              <a:pt x="7056616" y="1232927"/>
                              <a:pt x="6940908" y="1216105"/>
                              <a:pt x="6803053" y="1224840"/>
                            </a:cubicBezTo>
                            <a:cubicBezTo>
                              <a:pt x="6786474" y="1223756"/>
                              <a:pt x="6319457" y="1091603"/>
                              <a:pt x="6057992" y="1224840"/>
                            </a:cubicBezTo>
                            <a:cubicBezTo>
                              <a:pt x="5765434" y="1284428"/>
                              <a:pt x="5775015" y="1240877"/>
                              <a:pt x="5620417" y="1224840"/>
                            </a:cubicBezTo>
                            <a:cubicBezTo>
                              <a:pt x="5516657" y="1197652"/>
                              <a:pt x="5239306" y="1076401"/>
                              <a:pt x="5029099" y="1224840"/>
                            </a:cubicBezTo>
                            <a:cubicBezTo>
                              <a:pt x="4856174" y="1271250"/>
                              <a:pt x="4728176" y="1196418"/>
                              <a:pt x="4668396" y="1224840"/>
                            </a:cubicBezTo>
                            <a:cubicBezTo>
                              <a:pt x="4698410" y="1300468"/>
                              <a:pt x="4219549" y="1220839"/>
                              <a:pt x="4000207" y="1224840"/>
                            </a:cubicBezTo>
                            <a:cubicBezTo>
                              <a:pt x="3646860" y="1290865"/>
                              <a:pt x="3573900" y="1189204"/>
                              <a:pt x="3408889" y="1224840"/>
                            </a:cubicBezTo>
                            <a:cubicBezTo>
                              <a:pt x="3240882" y="1308479"/>
                              <a:pt x="3152699" y="1197842"/>
                              <a:pt x="3048185" y="1224840"/>
                            </a:cubicBezTo>
                            <a:cubicBezTo>
                              <a:pt x="2905327" y="1278420"/>
                              <a:pt x="2737447" y="1241410"/>
                              <a:pt x="2610610" y="1224840"/>
                            </a:cubicBezTo>
                            <a:cubicBezTo>
                              <a:pt x="2495547" y="1236261"/>
                              <a:pt x="2291548" y="1063956"/>
                              <a:pt x="2019292" y="1224840"/>
                            </a:cubicBezTo>
                            <a:cubicBezTo>
                              <a:pt x="1793228" y="1264158"/>
                              <a:pt x="1810170" y="1171835"/>
                              <a:pt x="1581717" y="1224840"/>
                            </a:cubicBezTo>
                            <a:cubicBezTo>
                              <a:pt x="1419755" y="1194676"/>
                              <a:pt x="1305643" y="1190081"/>
                              <a:pt x="1144142" y="1224840"/>
                            </a:cubicBezTo>
                            <a:cubicBezTo>
                              <a:pt x="1070289" y="1193589"/>
                              <a:pt x="681706" y="1368925"/>
                              <a:pt x="221686" y="1224840"/>
                            </a:cubicBezTo>
                            <a:cubicBezTo>
                              <a:pt x="108517" y="1159731"/>
                              <a:pt x="26206" y="1172448"/>
                              <a:pt x="25846" y="1029000"/>
                            </a:cubicBezTo>
                            <a:cubicBezTo>
                              <a:pt x="-50602" y="807135"/>
                              <a:pt x="319622" y="705793"/>
                              <a:pt x="288736" y="545893"/>
                            </a:cubicBezTo>
                            <a:cubicBezTo>
                              <a:pt x="192394" y="373223"/>
                              <a:pt x="39164" y="328516"/>
                              <a:pt x="25846" y="245666"/>
                            </a:cubicBezTo>
                            <a:close/>
                          </a:path>
                          <a:path w="8148161" h="1272568" fill="none" stroke="0" extrusionOk="0">
                            <a:moveTo>
                              <a:pt x="25846" y="245666"/>
                            </a:moveTo>
                            <a:cubicBezTo>
                              <a:pt x="-34150" y="152199"/>
                              <a:pt x="144367" y="3517"/>
                              <a:pt x="221686" y="49826"/>
                            </a:cubicBezTo>
                            <a:cubicBezTo>
                              <a:pt x="372079" y="38883"/>
                              <a:pt x="724575" y="48116"/>
                              <a:pt x="889875" y="49826"/>
                            </a:cubicBezTo>
                            <a:cubicBezTo>
                              <a:pt x="1093201" y="-36606"/>
                              <a:pt x="1250371" y="183240"/>
                              <a:pt x="1481193" y="49826"/>
                            </a:cubicBezTo>
                            <a:cubicBezTo>
                              <a:pt x="1647549" y="78680"/>
                              <a:pt x="1889719" y="126396"/>
                              <a:pt x="2149382" y="49826"/>
                            </a:cubicBezTo>
                            <a:cubicBezTo>
                              <a:pt x="2405949" y="23347"/>
                              <a:pt x="2454082" y="72234"/>
                              <a:pt x="2586957" y="49826"/>
                            </a:cubicBezTo>
                            <a:cubicBezTo>
                              <a:pt x="2644832" y="-35433"/>
                              <a:pt x="3101553" y="76015"/>
                              <a:pt x="3255146" y="49826"/>
                            </a:cubicBezTo>
                            <a:cubicBezTo>
                              <a:pt x="3493506" y="16450"/>
                              <a:pt x="3459598" y="87640"/>
                              <a:pt x="3692721" y="49826"/>
                            </a:cubicBezTo>
                            <a:cubicBezTo>
                              <a:pt x="3944338" y="25476"/>
                              <a:pt x="4023974" y="90742"/>
                              <a:pt x="4284039" y="49826"/>
                            </a:cubicBezTo>
                            <a:cubicBezTo>
                              <a:pt x="4508653" y="51609"/>
                              <a:pt x="4715902" y="89385"/>
                              <a:pt x="4798486" y="49826"/>
                            </a:cubicBezTo>
                            <a:cubicBezTo>
                              <a:pt x="4977720" y="81902"/>
                              <a:pt x="5069404" y="98658"/>
                              <a:pt x="5236061" y="49826"/>
                            </a:cubicBezTo>
                            <a:cubicBezTo>
                              <a:pt x="5379723" y="44818"/>
                              <a:pt x="5504681" y="60510"/>
                              <a:pt x="5827378" y="49826"/>
                            </a:cubicBezTo>
                            <a:cubicBezTo>
                              <a:pt x="6081932" y="26648"/>
                              <a:pt x="6232523" y="80832"/>
                              <a:pt x="6495568" y="49826"/>
                            </a:cubicBezTo>
                            <a:cubicBezTo>
                              <a:pt x="6741173" y="46747"/>
                              <a:pt x="6724653" y="55257"/>
                              <a:pt x="6856271" y="49826"/>
                            </a:cubicBezTo>
                            <a:cubicBezTo>
                              <a:pt x="7113462" y="-19661"/>
                              <a:pt x="7402272" y="207401"/>
                              <a:pt x="7908817" y="49826"/>
                            </a:cubicBezTo>
                            <a:cubicBezTo>
                              <a:pt x="8047145" y="94518"/>
                              <a:pt x="8104981" y="160363"/>
                              <a:pt x="8104657" y="245666"/>
                            </a:cubicBezTo>
                            <a:cubicBezTo>
                              <a:pt x="8095880" y="395707"/>
                              <a:pt x="8063070" y="482244"/>
                              <a:pt x="8104657" y="645166"/>
                            </a:cubicBezTo>
                            <a:cubicBezTo>
                              <a:pt x="8138449" y="800856"/>
                              <a:pt x="8102681" y="841355"/>
                              <a:pt x="8104657" y="1029000"/>
                            </a:cubicBezTo>
                            <a:cubicBezTo>
                              <a:pt x="8118463" y="1157551"/>
                              <a:pt x="8007076" y="1142168"/>
                              <a:pt x="7908817" y="1224840"/>
                            </a:cubicBezTo>
                            <a:cubicBezTo>
                              <a:pt x="7629086" y="1233296"/>
                              <a:pt x="7411949" y="1233735"/>
                              <a:pt x="7240628" y="1224840"/>
                            </a:cubicBezTo>
                            <a:cubicBezTo>
                              <a:pt x="7014311" y="1221091"/>
                              <a:pt x="6979345" y="1203771"/>
                              <a:pt x="6803053" y="1224840"/>
                            </a:cubicBezTo>
                            <a:cubicBezTo>
                              <a:pt x="6765151" y="1288593"/>
                              <a:pt x="6244298" y="1141421"/>
                              <a:pt x="6057992" y="1224840"/>
                            </a:cubicBezTo>
                            <a:cubicBezTo>
                              <a:pt x="5773566" y="1259401"/>
                              <a:pt x="5781850" y="1199562"/>
                              <a:pt x="5620417" y="1224840"/>
                            </a:cubicBezTo>
                            <a:cubicBezTo>
                              <a:pt x="5504402" y="1224547"/>
                              <a:pt x="5192936" y="1082618"/>
                              <a:pt x="5029099" y="1224840"/>
                            </a:cubicBezTo>
                            <a:cubicBezTo>
                              <a:pt x="4809276" y="1278253"/>
                              <a:pt x="4743213" y="1241450"/>
                              <a:pt x="4668396" y="1224840"/>
                            </a:cubicBezTo>
                            <a:cubicBezTo>
                              <a:pt x="4568096" y="1185054"/>
                              <a:pt x="4283360" y="1275297"/>
                              <a:pt x="4000207" y="1224840"/>
                            </a:cubicBezTo>
                            <a:cubicBezTo>
                              <a:pt x="3638305" y="1260363"/>
                              <a:pt x="3587820" y="1182053"/>
                              <a:pt x="3408889" y="1224840"/>
                            </a:cubicBezTo>
                            <a:cubicBezTo>
                              <a:pt x="3230559" y="1259252"/>
                              <a:pt x="3173114" y="1229822"/>
                              <a:pt x="3048185" y="1224840"/>
                            </a:cubicBezTo>
                            <a:cubicBezTo>
                              <a:pt x="2936165" y="1270531"/>
                              <a:pt x="2727701" y="1211203"/>
                              <a:pt x="2610610" y="1224840"/>
                            </a:cubicBezTo>
                            <a:cubicBezTo>
                              <a:pt x="2516674" y="1257170"/>
                              <a:pt x="2253235" y="1157029"/>
                              <a:pt x="2019292" y="1224840"/>
                            </a:cubicBezTo>
                            <a:cubicBezTo>
                              <a:pt x="1814632" y="1281792"/>
                              <a:pt x="1772984" y="1186568"/>
                              <a:pt x="1581717" y="1224840"/>
                            </a:cubicBezTo>
                            <a:cubicBezTo>
                              <a:pt x="1413347" y="1268756"/>
                              <a:pt x="1270982" y="1158945"/>
                              <a:pt x="1144142" y="1224840"/>
                            </a:cubicBezTo>
                            <a:cubicBezTo>
                              <a:pt x="1038504" y="1207993"/>
                              <a:pt x="565961" y="1297056"/>
                              <a:pt x="221686" y="1224840"/>
                            </a:cubicBezTo>
                            <a:cubicBezTo>
                              <a:pt x="127029" y="1244095"/>
                              <a:pt x="211733" y="1259227"/>
                              <a:pt x="220156" y="1143300"/>
                            </a:cubicBezTo>
                            <a:cubicBezTo>
                              <a:pt x="228924" y="980067"/>
                              <a:pt x="90265" y="763222"/>
                              <a:pt x="25846" y="637333"/>
                            </a:cubicBezTo>
                            <a:cubicBezTo>
                              <a:pt x="-18190" y="486709"/>
                              <a:pt x="66495" y="377217"/>
                              <a:pt x="25846" y="245666"/>
                            </a:cubicBezTo>
                            <a:close/>
                          </a:path>
                          <a:path w="8148161" h="1272568" fill="none" stroke="0" extrusionOk="0">
                            <a:moveTo>
                              <a:pt x="25846" y="245666"/>
                            </a:moveTo>
                            <a:cubicBezTo>
                              <a:pt x="7408" y="135290"/>
                              <a:pt x="137087" y="22914"/>
                              <a:pt x="221686" y="49826"/>
                            </a:cubicBezTo>
                            <a:cubicBezTo>
                              <a:pt x="352975" y="25362"/>
                              <a:pt x="698720" y="80791"/>
                              <a:pt x="889875" y="49826"/>
                            </a:cubicBezTo>
                            <a:cubicBezTo>
                              <a:pt x="1099121" y="-27828"/>
                              <a:pt x="1273484" y="64307"/>
                              <a:pt x="1481193" y="49826"/>
                            </a:cubicBezTo>
                            <a:cubicBezTo>
                              <a:pt x="1621993" y="67691"/>
                              <a:pt x="1924315" y="104138"/>
                              <a:pt x="2149382" y="49826"/>
                            </a:cubicBezTo>
                            <a:cubicBezTo>
                              <a:pt x="2404750" y="39431"/>
                              <a:pt x="2472028" y="58390"/>
                              <a:pt x="2586957" y="49826"/>
                            </a:cubicBezTo>
                            <a:cubicBezTo>
                              <a:pt x="2646521" y="-80624"/>
                              <a:pt x="3041174" y="39816"/>
                              <a:pt x="3255146" y="49826"/>
                            </a:cubicBezTo>
                            <a:cubicBezTo>
                              <a:pt x="3490271" y="9984"/>
                              <a:pt x="3472122" y="63050"/>
                              <a:pt x="3692721" y="49826"/>
                            </a:cubicBezTo>
                            <a:cubicBezTo>
                              <a:pt x="3876441" y="-16066"/>
                              <a:pt x="4014306" y="129508"/>
                              <a:pt x="4284039" y="49826"/>
                            </a:cubicBezTo>
                            <a:cubicBezTo>
                              <a:pt x="4529583" y="65161"/>
                              <a:pt x="4720285" y="64427"/>
                              <a:pt x="4798486" y="49826"/>
                            </a:cubicBezTo>
                            <a:cubicBezTo>
                              <a:pt x="4975839" y="80907"/>
                              <a:pt x="5068025" y="143124"/>
                              <a:pt x="5236061" y="49826"/>
                            </a:cubicBezTo>
                            <a:cubicBezTo>
                              <a:pt x="5389917" y="58452"/>
                              <a:pt x="5536071" y="91065"/>
                              <a:pt x="5827378" y="49826"/>
                            </a:cubicBezTo>
                            <a:cubicBezTo>
                              <a:pt x="6089404" y="61801"/>
                              <a:pt x="6227377" y="115847"/>
                              <a:pt x="6495568" y="49826"/>
                            </a:cubicBezTo>
                            <a:cubicBezTo>
                              <a:pt x="6742234" y="44624"/>
                              <a:pt x="6719632" y="51357"/>
                              <a:pt x="6856271" y="49826"/>
                            </a:cubicBezTo>
                            <a:cubicBezTo>
                              <a:pt x="7086036" y="-56124"/>
                              <a:pt x="7257939" y="179047"/>
                              <a:pt x="7908817" y="49826"/>
                            </a:cubicBezTo>
                            <a:cubicBezTo>
                              <a:pt x="8075530" y="94598"/>
                              <a:pt x="8091282" y="175982"/>
                              <a:pt x="8104657" y="245666"/>
                            </a:cubicBezTo>
                            <a:cubicBezTo>
                              <a:pt x="8126984" y="408854"/>
                              <a:pt x="8089639" y="465239"/>
                              <a:pt x="8104657" y="645166"/>
                            </a:cubicBezTo>
                            <a:cubicBezTo>
                              <a:pt x="8131824" y="794206"/>
                              <a:pt x="8105519" y="845421"/>
                              <a:pt x="8104657" y="1029000"/>
                            </a:cubicBezTo>
                            <a:cubicBezTo>
                              <a:pt x="8113054" y="1174903"/>
                              <a:pt x="8010217" y="1173811"/>
                              <a:pt x="7908817" y="1224840"/>
                            </a:cubicBezTo>
                            <a:cubicBezTo>
                              <a:pt x="7614690" y="1230552"/>
                              <a:pt x="7404146" y="1281681"/>
                              <a:pt x="7240628" y="1224840"/>
                            </a:cubicBezTo>
                            <a:cubicBezTo>
                              <a:pt x="7010428" y="1207887"/>
                              <a:pt x="6955996" y="1217435"/>
                              <a:pt x="6803053" y="1224840"/>
                            </a:cubicBezTo>
                            <a:cubicBezTo>
                              <a:pt x="6672525" y="1394134"/>
                              <a:pt x="6373943" y="1020190"/>
                              <a:pt x="6057992" y="1224840"/>
                            </a:cubicBezTo>
                            <a:cubicBezTo>
                              <a:pt x="5771805" y="1254504"/>
                              <a:pt x="5802872" y="1187966"/>
                              <a:pt x="5620417" y="1224840"/>
                            </a:cubicBezTo>
                            <a:cubicBezTo>
                              <a:pt x="5516647" y="1212127"/>
                              <a:pt x="5172977" y="1075999"/>
                              <a:pt x="5029099" y="1224840"/>
                            </a:cubicBezTo>
                            <a:cubicBezTo>
                              <a:pt x="4810026" y="1277976"/>
                              <a:pt x="4759214" y="1201999"/>
                              <a:pt x="4668396" y="1224840"/>
                            </a:cubicBezTo>
                            <a:cubicBezTo>
                              <a:pt x="4589189" y="1180675"/>
                              <a:pt x="4243144" y="1304567"/>
                              <a:pt x="4000207" y="1224840"/>
                            </a:cubicBezTo>
                            <a:cubicBezTo>
                              <a:pt x="3649759" y="1253350"/>
                              <a:pt x="3597603" y="1169269"/>
                              <a:pt x="3408889" y="1224840"/>
                            </a:cubicBezTo>
                            <a:cubicBezTo>
                              <a:pt x="3223816" y="1257661"/>
                              <a:pt x="3161478" y="1241301"/>
                              <a:pt x="3048185" y="1224840"/>
                            </a:cubicBezTo>
                            <a:cubicBezTo>
                              <a:pt x="2960237" y="1262414"/>
                              <a:pt x="2692383" y="1244280"/>
                              <a:pt x="2610610" y="1224840"/>
                            </a:cubicBezTo>
                            <a:cubicBezTo>
                              <a:pt x="2462109" y="1331533"/>
                              <a:pt x="2326409" y="1079277"/>
                              <a:pt x="2019292" y="1224840"/>
                            </a:cubicBezTo>
                            <a:cubicBezTo>
                              <a:pt x="1796761" y="1272428"/>
                              <a:pt x="1737648" y="1196271"/>
                              <a:pt x="1581717" y="1224840"/>
                            </a:cubicBezTo>
                            <a:cubicBezTo>
                              <a:pt x="1404354" y="1224131"/>
                              <a:pt x="1274322" y="1146512"/>
                              <a:pt x="1144142" y="1224840"/>
                            </a:cubicBezTo>
                            <a:cubicBezTo>
                              <a:pt x="1060098" y="1227627"/>
                              <a:pt x="591145" y="1423338"/>
                              <a:pt x="221686" y="1224840"/>
                            </a:cubicBezTo>
                            <a:cubicBezTo>
                              <a:pt x="111492" y="1236308"/>
                              <a:pt x="23984" y="1128224"/>
                              <a:pt x="25846" y="1029000"/>
                            </a:cubicBezTo>
                            <a:cubicBezTo>
                              <a:pt x="-6147" y="872047"/>
                              <a:pt x="61988" y="763495"/>
                              <a:pt x="25846" y="637333"/>
                            </a:cubicBezTo>
                            <a:cubicBezTo>
                              <a:pt x="-50425" y="464812"/>
                              <a:pt x="57167" y="359267"/>
                              <a:pt x="25846" y="245666"/>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grpSp>
          <p:nvGrpSpPr>
            <p:cNvPr id="15" name="Group 14">
              <a:extLst>
                <a:ext uri="{FF2B5EF4-FFF2-40B4-BE49-F238E27FC236}">
                  <a16:creationId xmlns:a16="http://schemas.microsoft.com/office/drawing/2014/main" id="{A6C9926B-3341-D72D-4227-7CC369E53BC6}"/>
                </a:ext>
              </a:extLst>
            </p:cNvPr>
            <p:cNvGrpSpPr/>
            <p:nvPr/>
          </p:nvGrpSpPr>
          <p:grpSpPr>
            <a:xfrm>
              <a:off x="123683" y="259500"/>
              <a:ext cx="11683982" cy="1592187"/>
              <a:chOff x="1273368" y="822482"/>
              <a:chExt cx="8770869" cy="1592187"/>
            </a:xfrm>
          </p:grpSpPr>
          <p:sp>
            <p:nvSpPr>
              <p:cNvPr id="16" name="TextBox 15">
                <a:extLst>
                  <a:ext uri="{FF2B5EF4-FFF2-40B4-BE49-F238E27FC236}">
                    <a16:creationId xmlns:a16="http://schemas.microsoft.com/office/drawing/2014/main" id="{0175D711-C20D-5BF8-5E3B-9059A9E0106D}"/>
                  </a:ext>
                </a:extLst>
              </p:cNvPr>
              <p:cNvSpPr txBox="1"/>
              <p:nvPr/>
            </p:nvSpPr>
            <p:spPr>
              <a:xfrm>
                <a:off x="1761322" y="950438"/>
                <a:ext cx="8282915" cy="1464231"/>
              </a:xfrm>
              <a:prstGeom prst="roundRect">
                <a:avLst/>
              </a:prstGeom>
              <a:solidFill>
                <a:schemeClr val="accent4">
                  <a:lumMod val="20000"/>
                  <a:lumOff val="80000"/>
                </a:schemeClr>
              </a:solidFill>
              <a:ln w="38100">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ptos" panose="02110004020202020204"/>
                    <a:ea typeface="Roboto" panose="02000000000000000000" pitchFamily="2" charset="0"/>
                    <a:cs typeface="+mn-cs"/>
                  </a:rPr>
                  <a:t>3. </a:t>
                </a:r>
                <a:r>
                  <a:rPr kumimoji="0" lang="vi-VN" sz="4000" b="1" i="0" u="none" strike="noStrike" kern="1200" cap="none" spc="0" normalizeH="0" baseline="0" noProof="0" dirty="0">
                    <a:ln>
                      <a:noFill/>
                    </a:ln>
                    <a:solidFill>
                      <a:prstClr val="black"/>
                    </a:solidFill>
                    <a:effectLst/>
                    <a:uLnTx/>
                    <a:uFillTx/>
                    <a:latin typeface="+mj-lt"/>
                    <a:ea typeface="Roboto" panose="02000000000000000000" pitchFamily="2" charset="0"/>
                    <a:cs typeface="+mn-cs"/>
                  </a:rPr>
                  <a:t>Vì sao cụ Ya-e-nô thường viết thư gửi cho mình? </a:t>
                </a:r>
                <a:endParaRPr kumimoji="0" lang="en-US" sz="4000" b="1" i="0" u="none" strike="noStrike" kern="1200" cap="none" spc="0" normalizeH="0" baseline="0" noProof="0" dirty="0">
                  <a:ln>
                    <a:noFill/>
                  </a:ln>
                  <a:solidFill>
                    <a:prstClr val="black"/>
                  </a:solidFill>
                  <a:effectLst/>
                  <a:uLnTx/>
                  <a:uFillTx/>
                  <a:latin typeface="+mj-lt"/>
                  <a:ea typeface="Roboto" panose="02000000000000000000" pitchFamily="2" charset="0"/>
                  <a:cs typeface="+mn-cs"/>
                </a:endParaRPr>
              </a:p>
            </p:txBody>
          </p:sp>
          <p:pic>
            <p:nvPicPr>
              <p:cNvPr id="17" name="Picture 16">
                <a:extLst>
                  <a:ext uri="{FF2B5EF4-FFF2-40B4-BE49-F238E27FC236}">
                    <a16:creationId xmlns:a16="http://schemas.microsoft.com/office/drawing/2014/main" id="{782A098B-A593-CDA6-E37B-6745844EAD8C}"/>
                  </a:ext>
                </a:extLst>
              </p:cNvPr>
              <p:cNvPicPr>
                <a:picLocks noChangeAspect="1"/>
              </p:cNvPicPr>
              <p:nvPr/>
            </p:nvPicPr>
            <p:blipFill>
              <a:blip r:embed="rId5"/>
              <a:stretch>
                <a:fillRect/>
              </a:stretch>
            </p:blipFill>
            <p:spPr>
              <a:xfrm>
                <a:off x="1273368" y="822482"/>
                <a:ext cx="666270" cy="802640"/>
              </a:xfrm>
              <a:prstGeom prst="rect">
                <a:avLst/>
              </a:prstGeom>
            </p:spPr>
          </p:pic>
        </p:grpSp>
      </p:grpSp>
      <p:sp>
        <p:nvSpPr>
          <p:cNvPr id="22" name="TextBox 21">
            <a:extLst>
              <a:ext uri="{FF2B5EF4-FFF2-40B4-BE49-F238E27FC236}">
                <a16:creationId xmlns:a16="http://schemas.microsoft.com/office/drawing/2014/main" id="{CA791F8F-D02B-3519-CE06-0F24DA4F3CE1}"/>
              </a:ext>
            </a:extLst>
          </p:cNvPr>
          <p:cNvSpPr txBox="1"/>
          <p:nvPr/>
        </p:nvSpPr>
        <p:spPr>
          <a:xfrm>
            <a:off x="929194" y="2301042"/>
            <a:ext cx="10219314" cy="3743076"/>
          </a:xfrm>
          <a:prstGeom prst="rect">
            <a:avLst/>
          </a:prstGeom>
          <a:noFill/>
        </p:spPr>
        <p:txBody>
          <a:bodyPr wrap="square" rtlCol="0">
            <a:spAutoFit/>
          </a:bodyPr>
          <a:lstStyle/>
          <a:p>
            <a:pPr lvl="0" algn="just">
              <a:lnSpc>
                <a:spcPct val="120000"/>
              </a:lnSpc>
            </a:pPr>
            <a:r>
              <a:rPr lang="vi-VN" sz="4000" dirty="0">
                <a:solidFill>
                  <a:prstClr val="black"/>
                </a:solidFill>
                <a:latin typeface="+mj-lt"/>
              </a:rPr>
              <a:t>Cụ Ya-e-nô thường viết thư gửi cho mình vì cụ sống một mình, rất cô đơn nên viết thư để tự đem lại niềm vui cho bản thân, giúp cụ tìm được người để trò chuyện và cảm thấy lúc nào cũng có người quan tâm, nhớ đến cụ</a:t>
            </a:r>
            <a:r>
              <a:rPr lang="en-US" sz="4000" dirty="0">
                <a:solidFill>
                  <a:prstClr val="black"/>
                </a:solidFill>
                <a:latin typeface="Aptos" panose="02110004020202020204"/>
              </a:rPr>
              <a:t>.</a:t>
            </a:r>
            <a:endParaRPr kumimoji="0" lang="en-US" sz="40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985673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p:tgtEl>
                                          <p:spTgt spid="20"/>
                                        </p:tgtEl>
                                        <p:attrNameLst>
                                          <p:attrName>ppt_x</p:attrName>
                                        </p:attrNameLst>
                                      </p:cBhvr>
                                      <p:tavLst>
                                        <p:tav tm="0">
                                          <p:val>
                                            <p:strVal val="#ppt_x-#ppt_w*1.125000"/>
                                          </p:val>
                                        </p:tav>
                                        <p:tav tm="100000">
                                          <p:val>
                                            <p:strVal val="#ppt_x"/>
                                          </p:val>
                                        </p:tav>
                                      </p:tavLst>
                                    </p:anim>
                                    <p:animEffect transition="in" filter="wipe(right)">
                                      <p:cBhvr>
                                        <p:cTn id="8"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p:cTn id="13" dur="500" fill="hold"/>
                                        <p:tgtEl>
                                          <p:spTgt spid="22"/>
                                        </p:tgtEl>
                                        <p:attrNameLst>
                                          <p:attrName>ppt_w</p:attrName>
                                        </p:attrNameLst>
                                      </p:cBhvr>
                                      <p:tavLst>
                                        <p:tav tm="0">
                                          <p:val>
                                            <p:fltVal val="0"/>
                                          </p:val>
                                        </p:tav>
                                        <p:tav tm="100000">
                                          <p:val>
                                            <p:strVal val="#ppt_w"/>
                                          </p:val>
                                        </p:tav>
                                      </p:tavLst>
                                    </p:anim>
                                    <p:anim calcmode="lin" valueType="num">
                                      <p:cBhvr>
                                        <p:cTn id="14" dur="500" fill="hold"/>
                                        <p:tgtEl>
                                          <p:spTgt spid="22"/>
                                        </p:tgtEl>
                                        <p:attrNameLst>
                                          <p:attrName>ppt_h</p:attrName>
                                        </p:attrNameLst>
                                      </p:cBhvr>
                                      <p:tavLst>
                                        <p:tav tm="0">
                                          <p:val>
                                            <p:fltVal val="0"/>
                                          </p:val>
                                        </p:tav>
                                        <p:tav tm="100000">
                                          <p:val>
                                            <p:strVal val="#ppt_h"/>
                                          </p:val>
                                        </p:tav>
                                      </p:tavLst>
                                    </p:anim>
                                    <p:animEffect transition="in" filter="fade">
                                      <p:cBhvr>
                                        <p:cTn id="1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2"/>
          <p:cNvSpPr/>
          <p:nvPr/>
        </p:nvSpPr>
        <p:spPr>
          <a:xfrm rot="-1049954">
            <a:off x="9279903" y="3118410"/>
            <a:ext cx="5224193" cy="4107521"/>
          </a:xfrm>
          <a:custGeom>
            <a:avLst/>
            <a:gdLst/>
            <a:ahLst/>
            <a:cxnLst/>
            <a:rect l="l" t="t" r="r" b="b"/>
            <a:pathLst>
              <a:path w="7836289" h="6161282">
                <a:moveTo>
                  <a:pt x="0" y="0"/>
                </a:moveTo>
                <a:lnTo>
                  <a:pt x="7836289" y="0"/>
                </a:lnTo>
                <a:lnTo>
                  <a:pt x="7836289" y="6161282"/>
                </a:lnTo>
                <a:lnTo>
                  <a:pt x="0" y="6161282"/>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853441">
            <a:off x="-839471" y="-283202"/>
            <a:ext cx="4340679" cy="3499673"/>
          </a:xfrm>
          <a:custGeom>
            <a:avLst/>
            <a:gdLst/>
            <a:ahLst/>
            <a:cxnLst/>
            <a:rect l="l" t="t" r="r" b="b"/>
            <a:pathLst>
              <a:path w="6511019" h="5249509">
                <a:moveTo>
                  <a:pt x="0" y="0"/>
                </a:moveTo>
                <a:lnTo>
                  <a:pt x="6511019" y="0"/>
                </a:lnTo>
                <a:lnTo>
                  <a:pt x="6511019" y="5249509"/>
                </a:lnTo>
                <a:lnTo>
                  <a:pt x="0" y="5249509"/>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useBgFill="1">
        <p:nvSpPr>
          <p:cNvPr id="25" name="Oval 24">
            <a:extLst>
              <a:ext uri="{FF2B5EF4-FFF2-40B4-BE49-F238E27FC236}">
                <a16:creationId xmlns:a16="http://schemas.microsoft.com/office/drawing/2014/main" id="{2AC3F2E1-5EFD-FD57-7B77-E84C99BEA70D}"/>
              </a:ext>
            </a:extLst>
          </p:cNvPr>
          <p:cNvSpPr/>
          <p:nvPr/>
        </p:nvSpPr>
        <p:spPr>
          <a:xfrm>
            <a:off x="2209567" y="-500129"/>
            <a:ext cx="7795266" cy="7858257"/>
          </a:xfrm>
          <a:prstGeom prst="ellipse">
            <a:avLst/>
          </a:prstGeom>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C10D7873-59F2-9F36-3CAF-FAD85AEA3DCC}"/>
              </a:ext>
            </a:extLst>
          </p:cNvPr>
          <p:cNvSpPr/>
          <p:nvPr/>
        </p:nvSpPr>
        <p:spPr>
          <a:xfrm>
            <a:off x="1207636" y="1241812"/>
            <a:ext cx="9725187" cy="5254692"/>
          </a:xfrm>
          <a:prstGeom prst="rect">
            <a:avLst/>
          </a:prstGeom>
          <a:solidFill>
            <a:schemeClr val="bg1"/>
          </a:solidFill>
          <a:ln w="57150">
            <a:solidFill>
              <a:srgbClr val="0070C0"/>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9" name="Group 8">
            <a:extLst>
              <a:ext uri="{FF2B5EF4-FFF2-40B4-BE49-F238E27FC236}">
                <a16:creationId xmlns:a16="http://schemas.microsoft.com/office/drawing/2014/main" id="{781239C9-74ED-BA30-DF4E-A7050C21FCA5}"/>
              </a:ext>
            </a:extLst>
          </p:cNvPr>
          <p:cNvGrpSpPr/>
          <p:nvPr/>
        </p:nvGrpSpPr>
        <p:grpSpPr>
          <a:xfrm>
            <a:off x="977573" y="361496"/>
            <a:ext cx="10236853" cy="2088809"/>
            <a:chOff x="1504432" y="495572"/>
            <a:chExt cx="9183135" cy="2088809"/>
          </a:xfrm>
        </p:grpSpPr>
        <p:pic>
          <p:nvPicPr>
            <p:cNvPr id="10" name="Picture 12">
              <a:extLst>
                <a:ext uri="{FF2B5EF4-FFF2-40B4-BE49-F238E27FC236}">
                  <a16:creationId xmlns:a16="http://schemas.microsoft.com/office/drawing/2014/main" id="{D14BB2F3-DC3D-C3FC-5437-FF6660E9D41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3883196" y="1662793"/>
              <a:ext cx="4212974" cy="921588"/>
            </a:xfrm>
            <a:prstGeom prst="rect">
              <a:avLst/>
            </a:prstGeom>
          </p:spPr>
        </p:pic>
        <p:grpSp>
          <p:nvGrpSpPr>
            <p:cNvPr id="18" name="Group 17">
              <a:extLst>
                <a:ext uri="{FF2B5EF4-FFF2-40B4-BE49-F238E27FC236}">
                  <a16:creationId xmlns:a16="http://schemas.microsoft.com/office/drawing/2014/main" id="{48C810FB-DD9F-2377-0404-43AE7F251C68}"/>
                </a:ext>
              </a:extLst>
            </p:cNvPr>
            <p:cNvGrpSpPr/>
            <p:nvPr/>
          </p:nvGrpSpPr>
          <p:grpSpPr>
            <a:xfrm>
              <a:off x="1504432" y="495572"/>
              <a:ext cx="9183135" cy="1318780"/>
              <a:chOff x="1607541" y="533473"/>
              <a:chExt cx="9183135" cy="1318780"/>
            </a:xfrm>
          </p:grpSpPr>
          <p:grpSp>
            <p:nvGrpSpPr>
              <p:cNvPr id="19" name="Group 18">
                <a:extLst>
                  <a:ext uri="{FF2B5EF4-FFF2-40B4-BE49-F238E27FC236}">
                    <a16:creationId xmlns:a16="http://schemas.microsoft.com/office/drawing/2014/main" id="{B319056C-1B9D-A33D-0DE9-6A29B4CA4380}"/>
                  </a:ext>
                </a:extLst>
              </p:cNvPr>
              <p:cNvGrpSpPr/>
              <p:nvPr/>
            </p:nvGrpSpPr>
            <p:grpSpPr>
              <a:xfrm>
                <a:off x="2410978" y="928923"/>
                <a:ext cx="7606838" cy="923330"/>
                <a:chOff x="-885819" y="2068180"/>
                <a:chExt cx="7866862" cy="923330"/>
              </a:xfrm>
            </p:grpSpPr>
            <p:sp>
              <p:nvSpPr>
                <p:cNvPr id="26" name="TextBox 25">
                  <a:extLst>
                    <a:ext uri="{FF2B5EF4-FFF2-40B4-BE49-F238E27FC236}">
                      <a16:creationId xmlns:a16="http://schemas.microsoft.com/office/drawing/2014/main" id="{6537F202-45C8-BE4D-A513-872AB7163B14}"/>
                    </a:ext>
                  </a:extLst>
                </p:cNvPr>
                <p:cNvSpPr txBox="1"/>
                <p:nvPr/>
              </p:nvSpPr>
              <p:spPr>
                <a:xfrm>
                  <a:off x="-723818" y="2068180"/>
                  <a:ext cx="7704861" cy="923330"/>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sv-SE" sz="5400" b="0" i="0" u="none" strike="noStrike" kern="1200" cap="none" spc="0" normalizeH="0" baseline="0" noProof="0">
                      <a:ln w="127000">
                        <a:solidFill>
                          <a:prstClr val="white"/>
                        </a:solidFill>
                      </a:ln>
                      <a:solidFill>
                        <a:prstClr val="white"/>
                      </a:solidFill>
                      <a:effectLst>
                        <a:outerShdw blurRad="50800" dist="38100" dir="2700000" algn="tl" rotWithShape="0">
                          <a:prstClr val="black">
                            <a:alpha val="40000"/>
                          </a:prstClr>
                        </a:outerShdw>
                      </a:effectLst>
                      <a:uLnTx/>
                      <a:uFillTx/>
                      <a:latin typeface="SVN-ARCO Typography" panose="020B0603050302020204" pitchFamily="34" charset="2"/>
                      <a:ea typeface="+mn-ea"/>
                      <a:cs typeface="Arial" panose="020B0604020202020204" pitchFamily="34" charset="0"/>
                    </a:rPr>
                    <a:t>Ý chính của đoạn 1:</a:t>
                  </a:r>
                  <a:endParaRPr kumimoji="0" lang="sv-SE" sz="5400" b="0" i="0" u="none" strike="noStrike" kern="1200" cap="none" spc="0" normalizeH="0" baseline="0" noProof="0" dirty="0">
                    <a:ln w="127000">
                      <a:solidFill>
                        <a:prstClr val="white"/>
                      </a:solidFill>
                    </a:ln>
                    <a:solidFill>
                      <a:prstClr val="white"/>
                    </a:solidFill>
                    <a:effectLst>
                      <a:outerShdw blurRad="50800" dist="38100" dir="2700000" algn="tl" rotWithShape="0">
                        <a:prstClr val="black">
                          <a:alpha val="40000"/>
                        </a:prstClr>
                      </a:outerShdw>
                    </a:effectLst>
                    <a:uLnTx/>
                    <a:uFillTx/>
                    <a:latin typeface="SVN-ARCO Typography" panose="020B0603050302020204" pitchFamily="34" charset="2"/>
                    <a:ea typeface="+mn-ea"/>
                    <a:cs typeface="Arial" panose="020B0604020202020204" pitchFamily="34" charset="0"/>
                  </a:endParaRPr>
                </a:p>
              </p:txBody>
            </p:sp>
            <p:sp>
              <p:nvSpPr>
                <p:cNvPr id="27" name="TextBox 26">
                  <a:extLst>
                    <a:ext uri="{FF2B5EF4-FFF2-40B4-BE49-F238E27FC236}">
                      <a16:creationId xmlns:a16="http://schemas.microsoft.com/office/drawing/2014/main" id="{779E1A48-A073-2230-97F2-106E1A1D43F5}"/>
                    </a:ext>
                  </a:extLst>
                </p:cNvPr>
                <p:cNvSpPr txBox="1"/>
                <p:nvPr/>
              </p:nvSpPr>
              <p:spPr>
                <a:xfrm>
                  <a:off x="-885819" y="2068180"/>
                  <a:ext cx="7704861" cy="923330"/>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sv-SE" sz="5400" b="0" i="0" u="none" strike="noStrike" kern="1200" cap="none" spc="0" normalizeH="0" baseline="0" noProof="0">
                      <a:ln>
                        <a:noFill/>
                      </a:ln>
                      <a:solidFill>
                        <a:srgbClr val="8EB529"/>
                      </a:solidFill>
                      <a:effectLst/>
                      <a:uLnTx/>
                      <a:uFillTx/>
                      <a:latin typeface="Arial" panose="020B0604020202020204" pitchFamily="34" charset="0"/>
                      <a:ea typeface="+mn-ea"/>
                      <a:cs typeface="Arial" panose="020B0604020202020204" pitchFamily="34" charset="0"/>
                    </a:rPr>
                    <a:t>Ý</a:t>
                  </a:r>
                  <a:r>
                    <a:rPr kumimoji="0" lang="sv-SE" sz="5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sv-SE" sz="5400" b="0" i="0" u="none" strike="noStrike" kern="1200" cap="none" spc="0" normalizeH="0" baseline="0" noProof="0">
                      <a:ln>
                        <a:noFill/>
                      </a:ln>
                      <a:solidFill>
                        <a:srgbClr val="9966FF"/>
                      </a:solidFill>
                      <a:effectLst/>
                      <a:uLnTx/>
                      <a:uFillTx/>
                      <a:latin typeface="Arial" panose="020B0604020202020204" pitchFamily="34" charset="0"/>
                      <a:ea typeface="+mn-ea"/>
                      <a:cs typeface="Arial" panose="020B0604020202020204" pitchFamily="34" charset="0"/>
                    </a:rPr>
                    <a:t>chính</a:t>
                  </a:r>
                  <a:r>
                    <a:rPr kumimoji="0" lang="sv-SE" sz="5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sv-SE" sz="5400" b="0" i="0" u="none" strike="noStrike" kern="1200" cap="none" spc="0" normalizeH="0" baseline="0" noProof="0">
                      <a:ln>
                        <a:noFill/>
                      </a:ln>
                      <a:solidFill>
                        <a:srgbClr val="FFAD24"/>
                      </a:solidFill>
                      <a:effectLst/>
                      <a:uLnTx/>
                      <a:uFillTx/>
                      <a:latin typeface="Arial" panose="020B0604020202020204" pitchFamily="34" charset="0"/>
                      <a:ea typeface="+mn-ea"/>
                      <a:cs typeface="Arial" panose="020B0604020202020204" pitchFamily="34" charset="0"/>
                    </a:rPr>
                    <a:t>của</a:t>
                  </a:r>
                  <a:r>
                    <a:rPr kumimoji="0" lang="sv-SE" sz="5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sv-SE" sz="5400" b="0" i="0" u="none" strike="noStrike" kern="1200" cap="none" spc="0" normalizeH="0" baseline="0" noProof="0">
                      <a:ln>
                        <a:noFill/>
                      </a:ln>
                      <a:solidFill>
                        <a:srgbClr val="FF506D"/>
                      </a:solidFill>
                      <a:effectLst/>
                      <a:uLnTx/>
                      <a:uFillTx/>
                      <a:latin typeface="Arial" panose="020B0604020202020204" pitchFamily="34" charset="0"/>
                      <a:ea typeface="+mn-ea"/>
                      <a:cs typeface="Arial" panose="020B0604020202020204" pitchFamily="34" charset="0"/>
                    </a:rPr>
                    <a:t>đoạn</a:t>
                  </a:r>
                  <a:r>
                    <a:rPr kumimoji="0" lang="sv-SE" sz="5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sv-SE" sz="5400" b="0" i="0" u="none" strike="noStrike" kern="1200" cap="none" spc="0" normalizeH="0" baseline="0" noProof="0">
                      <a:ln>
                        <a:noFill/>
                      </a:ln>
                      <a:solidFill>
                        <a:srgbClr val="00B0F0"/>
                      </a:solidFill>
                      <a:effectLst/>
                      <a:uLnTx/>
                      <a:uFillTx/>
                      <a:latin typeface="Arial" panose="020B0604020202020204" pitchFamily="34" charset="0"/>
                      <a:ea typeface="+mn-ea"/>
                      <a:cs typeface="Arial" panose="020B0604020202020204" pitchFamily="34" charset="0"/>
                    </a:rPr>
                    <a:t>2</a:t>
                  </a:r>
                  <a:endParaRPr kumimoji="0" lang="sv-SE" sz="5400" b="0"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endParaRPr>
                </a:p>
              </p:txBody>
            </p:sp>
          </p:grpSp>
          <p:pic>
            <p:nvPicPr>
              <p:cNvPr id="23" name="Picture 27">
                <a:extLst>
                  <a:ext uri="{FF2B5EF4-FFF2-40B4-BE49-F238E27FC236}">
                    <a16:creationId xmlns:a16="http://schemas.microsoft.com/office/drawing/2014/main" id="{5AFF9316-90EE-FFA1-F587-CF3BDB8B817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1300039">
                <a:off x="9401146" y="558056"/>
                <a:ext cx="1389530" cy="670448"/>
              </a:xfrm>
              <a:prstGeom prst="rect">
                <a:avLst/>
              </a:prstGeom>
            </p:spPr>
          </p:pic>
          <p:pic>
            <p:nvPicPr>
              <p:cNvPr id="24" name="Picture 27">
                <a:extLst>
                  <a:ext uri="{FF2B5EF4-FFF2-40B4-BE49-F238E27FC236}">
                    <a16:creationId xmlns:a16="http://schemas.microsoft.com/office/drawing/2014/main" id="{192C1E1B-9530-A0EB-B351-FAE5A14DB55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20299961" flipH="1">
                <a:off x="1607541" y="533473"/>
                <a:ext cx="1389530" cy="670448"/>
              </a:xfrm>
              <a:prstGeom prst="rect">
                <a:avLst/>
              </a:prstGeom>
            </p:spPr>
          </p:pic>
        </p:grpSp>
      </p:grpSp>
      <p:sp>
        <p:nvSpPr>
          <p:cNvPr id="28" name="TextBox 27">
            <a:extLst>
              <a:ext uri="{FF2B5EF4-FFF2-40B4-BE49-F238E27FC236}">
                <a16:creationId xmlns:a16="http://schemas.microsoft.com/office/drawing/2014/main" id="{ACDC8741-9873-91A2-280C-CD8E73BEE94E}"/>
              </a:ext>
            </a:extLst>
          </p:cNvPr>
          <p:cNvSpPr txBox="1"/>
          <p:nvPr/>
        </p:nvSpPr>
        <p:spPr>
          <a:xfrm>
            <a:off x="1476774" y="2096095"/>
            <a:ext cx="9186910" cy="1240853"/>
          </a:xfrm>
          <a:prstGeom prst="rect">
            <a:avLst/>
          </a:prstGeom>
          <a:noFill/>
        </p:spPr>
        <p:txBody>
          <a:bodyPr wrap="square" rtlCol="0">
            <a:spAutoFit/>
          </a:bodyPr>
          <a:lstStyle/>
          <a:p>
            <a:pPr lvl="0" algn="just">
              <a:lnSpc>
                <a:spcPct val="120000"/>
              </a:lnSpc>
            </a:pPr>
            <a:r>
              <a:rPr lang="en-US" sz="6600" dirty="0" err="1">
                <a:solidFill>
                  <a:prstClr val="black"/>
                </a:solidFill>
                <a:latin typeface="Times New Roman" panose="02020603050405020304" pitchFamily="18" charset="0"/>
                <a:cs typeface="Times New Roman" panose="02020603050405020304" pitchFamily="18" charset="0"/>
              </a:rPr>
              <a:t>Niềm</a:t>
            </a:r>
            <a:r>
              <a:rPr lang="en-US" sz="6600" dirty="0">
                <a:solidFill>
                  <a:prstClr val="black"/>
                </a:solidFill>
                <a:latin typeface="Times New Roman" panose="02020603050405020304" pitchFamily="18" charset="0"/>
                <a:cs typeface="Times New Roman" panose="02020603050405020304" pitchFamily="18" charset="0"/>
              </a:rPr>
              <a:t> </a:t>
            </a:r>
            <a:r>
              <a:rPr lang="en-US" sz="6600" dirty="0" err="1">
                <a:solidFill>
                  <a:prstClr val="black"/>
                </a:solidFill>
                <a:latin typeface="Times New Roman" panose="02020603050405020304" pitchFamily="18" charset="0"/>
                <a:cs typeface="Times New Roman" panose="02020603050405020304" pitchFamily="18" charset="0"/>
              </a:rPr>
              <a:t>vui</a:t>
            </a:r>
            <a:r>
              <a:rPr lang="en-US" sz="6600" dirty="0">
                <a:solidFill>
                  <a:prstClr val="black"/>
                </a:solidFill>
                <a:latin typeface="Times New Roman" panose="02020603050405020304" pitchFamily="18" charset="0"/>
                <a:cs typeface="Times New Roman" panose="02020603050405020304" pitchFamily="18" charset="0"/>
              </a:rPr>
              <a:t> </a:t>
            </a:r>
            <a:r>
              <a:rPr lang="en-US" sz="6600" dirty="0" err="1">
                <a:solidFill>
                  <a:prstClr val="black"/>
                </a:solidFill>
                <a:latin typeface="Times New Roman" panose="02020603050405020304" pitchFamily="18" charset="0"/>
                <a:cs typeface="Times New Roman" panose="02020603050405020304" pitchFamily="18" charset="0"/>
              </a:rPr>
              <a:t>của</a:t>
            </a:r>
            <a:r>
              <a:rPr lang="en-US" sz="6600" dirty="0">
                <a:solidFill>
                  <a:prstClr val="black"/>
                </a:solidFill>
                <a:latin typeface="Times New Roman" panose="02020603050405020304" pitchFamily="18" charset="0"/>
                <a:cs typeface="Times New Roman" panose="02020603050405020304" pitchFamily="18" charset="0"/>
              </a:rPr>
              <a:t> </a:t>
            </a:r>
            <a:r>
              <a:rPr lang="en-US" sz="6600" dirty="0" err="1">
                <a:solidFill>
                  <a:prstClr val="black"/>
                </a:solidFill>
                <a:latin typeface="Times New Roman" panose="02020603050405020304" pitchFamily="18" charset="0"/>
                <a:cs typeface="Times New Roman" panose="02020603050405020304" pitchFamily="18" charset="0"/>
              </a:rPr>
              <a:t>cụ</a:t>
            </a:r>
            <a:r>
              <a:rPr lang="en-US" sz="6600" dirty="0">
                <a:solidFill>
                  <a:prstClr val="black"/>
                </a:solidFill>
                <a:latin typeface="Times New Roman" panose="02020603050405020304" pitchFamily="18" charset="0"/>
                <a:cs typeface="Times New Roman" panose="02020603050405020304" pitchFamily="18" charset="0"/>
              </a:rPr>
              <a:t> </a:t>
            </a:r>
            <a:r>
              <a:rPr lang="en-US" sz="6600" dirty="0" err="1">
                <a:solidFill>
                  <a:prstClr val="black"/>
                </a:solidFill>
                <a:latin typeface="Times New Roman" panose="02020603050405020304" pitchFamily="18" charset="0"/>
                <a:cs typeface="Times New Roman" panose="02020603050405020304" pitchFamily="18" charset="0"/>
              </a:rPr>
              <a:t>Ya</a:t>
            </a:r>
            <a:r>
              <a:rPr lang="en-US" sz="6600" dirty="0">
                <a:solidFill>
                  <a:prstClr val="black"/>
                </a:solidFill>
                <a:latin typeface="Times New Roman" panose="02020603050405020304" pitchFamily="18" charset="0"/>
                <a:cs typeface="Times New Roman" panose="02020603050405020304" pitchFamily="18" charset="0"/>
              </a:rPr>
              <a:t>-e-</a:t>
            </a:r>
            <a:r>
              <a:rPr lang="en-US" sz="6600" dirty="0" err="1">
                <a:solidFill>
                  <a:prstClr val="black"/>
                </a:solidFill>
                <a:latin typeface="Times New Roman" panose="02020603050405020304" pitchFamily="18" charset="0"/>
                <a:cs typeface="Times New Roman" panose="02020603050405020304" pitchFamily="18" charset="0"/>
              </a:rPr>
              <a:t>nô</a:t>
            </a:r>
            <a:r>
              <a:rPr lang="en-US" sz="6600" dirty="0">
                <a:solidFill>
                  <a:prstClr val="black"/>
                </a:solidFill>
              </a:rPr>
              <a:t>.</a:t>
            </a:r>
            <a:endParaRPr kumimoji="0" lang="en-US" sz="6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3" name="Picture 2" descr="Hình ảnh Cụ Già PNG, Vector, PSD, và biểu tượng để tải về miễn phí | pngtree">
            <a:extLst>
              <a:ext uri="{FF2B5EF4-FFF2-40B4-BE49-F238E27FC236}">
                <a16:creationId xmlns:a16="http://schemas.microsoft.com/office/drawing/2014/main" id="{ADD96C89-DE15-D2AD-7DF2-0C4269BF2F1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78026" y="3131800"/>
            <a:ext cx="3429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21156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p:cTn id="11" dur="500" fill="hold"/>
                                        <p:tgtEl>
                                          <p:spTgt spid="28"/>
                                        </p:tgtEl>
                                        <p:attrNameLst>
                                          <p:attrName>ppt_w</p:attrName>
                                        </p:attrNameLst>
                                      </p:cBhvr>
                                      <p:tavLst>
                                        <p:tav tm="0">
                                          <p:val>
                                            <p:fltVal val="0"/>
                                          </p:val>
                                        </p:tav>
                                        <p:tav tm="100000">
                                          <p:val>
                                            <p:strVal val="#ppt_w"/>
                                          </p:val>
                                        </p:tav>
                                      </p:tavLst>
                                    </p:anim>
                                    <p:anim calcmode="lin" valueType="num">
                                      <p:cBhvr>
                                        <p:cTn id="12" dur="500" fill="hold"/>
                                        <p:tgtEl>
                                          <p:spTgt spid="28"/>
                                        </p:tgtEl>
                                        <p:attrNameLst>
                                          <p:attrName>ppt_h</p:attrName>
                                        </p:attrNameLst>
                                      </p:cBhvr>
                                      <p:tavLst>
                                        <p:tav tm="0">
                                          <p:val>
                                            <p:fltVal val="0"/>
                                          </p:val>
                                        </p:tav>
                                        <p:tav tm="100000">
                                          <p:val>
                                            <p:strVal val="#ppt_h"/>
                                          </p:val>
                                        </p:tav>
                                      </p:tavLst>
                                    </p:anim>
                                    <p:animEffect transition="in" filter="fade">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25" name="Oval 24">
            <a:extLst>
              <a:ext uri="{FF2B5EF4-FFF2-40B4-BE49-F238E27FC236}">
                <a16:creationId xmlns:a16="http://schemas.microsoft.com/office/drawing/2014/main" id="{2AC3F2E1-5EFD-FD57-7B77-E84C99BEA70D}"/>
              </a:ext>
            </a:extLst>
          </p:cNvPr>
          <p:cNvSpPr/>
          <p:nvPr/>
        </p:nvSpPr>
        <p:spPr>
          <a:xfrm>
            <a:off x="2209567" y="-500129"/>
            <a:ext cx="7795266" cy="7858257"/>
          </a:xfrm>
          <a:prstGeom prst="ellipse">
            <a:avLst/>
          </a:prstGeom>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Rectangle: Rounded Corners 20">
            <a:extLst>
              <a:ext uri="{FF2B5EF4-FFF2-40B4-BE49-F238E27FC236}">
                <a16:creationId xmlns:a16="http://schemas.microsoft.com/office/drawing/2014/main" id="{A6570646-A1F2-2F6F-4414-5F61EFD45646}"/>
              </a:ext>
            </a:extLst>
          </p:cNvPr>
          <p:cNvSpPr/>
          <p:nvPr/>
        </p:nvSpPr>
        <p:spPr>
          <a:xfrm>
            <a:off x="628651" y="2106997"/>
            <a:ext cx="10820400" cy="4033340"/>
          </a:xfrm>
          <a:prstGeom prst="roundRect">
            <a:avLst>
              <a:gd name="adj" fmla="val 5849"/>
            </a:avLst>
          </a:prstGeom>
          <a:solidFill>
            <a:schemeClr val="bg1">
              <a:alpha val="88000"/>
            </a:schemeClr>
          </a:solidFill>
          <a:ln w="3175">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20" name="Group 19">
            <a:extLst>
              <a:ext uri="{FF2B5EF4-FFF2-40B4-BE49-F238E27FC236}">
                <a16:creationId xmlns:a16="http://schemas.microsoft.com/office/drawing/2014/main" id="{A76C9107-E429-7D6C-51B8-512153978249}"/>
              </a:ext>
            </a:extLst>
          </p:cNvPr>
          <p:cNvGrpSpPr/>
          <p:nvPr/>
        </p:nvGrpSpPr>
        <p:grpSpPr>
          <a:xfrm>
            <a:off x="240119" y="-51315"/>
            <a:ext cx="11711759" cy="1963266"/>
            <a:chOff x="123683" y="72568"/>
            <a:chExt cx="11711759" cy="1963266"/>
          </a:xfrm>
        </p:grpSpPr>
        <p:grpSp>
          <p:nvGrpSpPr>
            <p:cNvPr id="3" name="Nhóm 29">
              <a:extLst>
                <a:ext uri="{FF2B5EF4-FFF2-40B4-BE49-F238E27FC236}">
                  <a16:creationId xmlns:a16="http://schemas.microsoft.com/office/drawing/2014/main" id="{1581DC1F-19DB-7536-5C0A-A81A1F2D2E6D}"/>
                </a:ext>
              </a:extLst>
            </p:cNvPr>
            <p:cNvGrpSpPr/>
            <p:nvPr/>
          </p:nvGrpSpPr>
          <p:grpSpPr>
            <a:xfrm>
              <a:off x="335734" y="72568"/>
              <a:ext cx="11499708" cy="1963266"/>
              <a:chOff x="330505" y="135037"/>
              <a:chExt cx="8763000" cy="1272568"/>
            </a:xfrm>
          </p:grpSpPr>
          <p:grpSp>
            <p:nvGrpSpPr>
              <p:cNvPr id="6" name="Google Shape;3956;p55">
                <a:extLst>
                  <a:ext uri="{FF2B5EF4-FFF2-40B4-BE49-F238E27FC236}">
                    <a16:creationId xmlns:a16="http://schemas.microsoft.com/office/drawing/2014/main" id="{B811E97F-0069-D6C1-5B35-3BE70F69BCF1}"/>
                  </a:ext>
                </a:extLst>
              </p:cNvPr>
              <p:cNvGrpSpPr/>
              <p:nvPr/>
            </p:nvGrpSpPr>
            <p:grpSpPr>
              <a:xfrm>
                <a:off x="5818883" y="1098878"/>
                <a:ext cx="246464" cy="231319"/>
                <a:chOff x="5946283" y="1650903"/>
                <a:chExt cx="246464" cy="231319"/>
              </a:xfrm>
            </p:grpSpPr>
            <p:sp>
              <p:nvSpPr>
                <p:cNvPr id="13" name="Google Shape;3957;p55">
                  <a:extLst>
                    <a:ext uri="{FF2B5EF4-FFF2-40B4-BE49-F238E27FC236}">
                      <a16:creationId xmlns:a16="http://schemas.microsoft.com/office/drawing/2014/main" id="{9B95C5AA-8C2C-7E79-8C79-604B9AFAFA62}"/>
                    </a:ext>
                  </a:extLst>
                </p:cNvPr>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 name="Google Shape;3958;p55">
                  <a:extLst>
                    <a:ext uri="{FF2B5EF4-FFF2-40B4-BE49-F238E27FC236}">
                      <a16:creationId xmlns:a16="http://schemas.microsoft.com/office/drawing/2014/main" id="{DBB5574E-0F3F-8984-6464-64A7793BF82D}"/>
                    </a:ext>
                  </a:extLst>
                </p:cNvPr>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7" name="Google Shape;3960;p55">
                <a:extLst>
                  <a:ext uri="{FF2B5EF4-FFF2-40B4-BE49-F238E27FC236}">
                    <a16:creationId xmlns:a16="http://schemas.microsoft.com/office/drawing/2014/main" id="{876A37CE-2DB6-395C-F935-2B2FDC18E2C7}"/>
                  </a:ext>
                </a:extLst>
              </p:cNvPr>
              <p:cNvGrpSpPr/>
              <p:nvPr/>
            </p:nvGrpSpPr>
            <p:grpSpPr>
              <a:xfrm>
                <a:off x="2251858" y="540003"/>
                <a:ext cx="246464" cy="231319"/>
                <a:chOff x="5946283" y="1650903"/>
                <a:chExt cx="246464" cy="231319"/>
              </a:xfrm>
            </p:grpSpPr>
            <p:sp>
              <p:nvSpPr>
                <p:cNvPr id="11" name="Google Shape;3961;p55">
                  <a:extLst>
                    <a:ext uri="{FF2B5EF4-FFF2-40B4-BE49-F238E27FC236}">
                      <a16:creationId xmlns:a16="http://schemas.microsoft.com/office/drawing/2014/main" id="{3C7FD913-D87A-BAE2-636E-EA94BE90A137}"/>
                    </a:ext>
                  </a:extLst>
                </p:cNvPr>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 name="Google Shape;3962;p55">
                  <a:extLst>
                    <a:ext uri="{FF2B5EF4-FFF2-40B4-BE49-F238E27FC236}">
                      <a16:creationId xmlns:a16="http://schemas.microsoft.com/office/drawing/2014/main" id="{6D84517C-2CB2-C9D0-7E7B-79638C302133}"/>
                    </a:ext>
                  </a:extLst>
                </p:cNvPr>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8" name="Hình chữ nhật: Góc Tròn 2">
                <a:extLst>
                  <a:ext uri="{FF2B5EF4-FFF2-40B4-BE49-F238E27FC236}">
                    <a16:creationId xmlns:a16="http://schemas.microsoft.com/office/drawing/2014/main" id="{2D6F93F0-2A89-A697-B332-210FFDA1462A}"/>
                  </a:ext>
                </a:extLst>
              </p:cNvPr>
              <p:cNvSpPr/>
              <p:nvPr/>
            </p:nvSpPr>
            <p:spPr>
              <a:xfrm>
                <a:off x="330505" y="135037"/>
                <a:ext cx="8763000" cy="1272568"/>
              </a:xfrm>
              <a:custGeom>
                <a:avLst/>
                <a:gdLst>
                  <a:gd name="connsiteX0" fmla="*/ 17435 w 8122863"/>
                  <a:gd name="connsiteY0" fmla="*/ 227276 h 1239095"/>
                  <a:gd name="connsiteX1" fmla="*/ 213275 w 8122863"/>
                  <a:gd name="connsiteY1" fmla="*/ 31436 h 1239095"/>
                  <a:gd name="connsiteX2" fmla="*/ 881464 w 8122863"/>
                  <a:gd name="connsiteY2" fmla="*/ 31436 h 1239095"/>
                  <a:gd name="connsiteX3" fmla="*/ 1472782 w 8122863"/>
                  <a:gd name="connsiteY3" fmla="*/ 31436 h 1239095"/>
                  <a:gd name="connsiteX4" fmla="*/ 2140971 w 8122863"/>
                  <a:gd name="connsiteY4" fmla="*/ 31436 h 1239095"/>
                  <a:gd name="connsiteX5" fmla="*/ 2578546 w 8122863"/>
                  <a:gd name="connsiteY5" fmla="*/ 31436 h 1239095"/>
                  <a:gd name="connsiteX6" fmla="*/ 3246735 w 8122863"/>
                  <a:gd name="connsiteY6" fmla="*/ 31436 h 1239095"/>
                  <a:gd name="connsiteX7" fmla="*/ 3684310 w 8122863"/>
                  <a:gd name="connsiteY7" fmla="*/ 31436 h 1239095"/>
                  <a:gd name="connsiteX8" fmla="*/ 4275628 w 8122863"/>
                  <a:gd name="connsiteY8" fmla="*/ 31436 h 1239095"/>
                  <a:gd name="connsiteX9" fmla="*/ 4790075 w 8122863"/>
                  <a:gd name="connsiteY9" fmla="*/ 31436 h 1239095"/>
                  <a:gd name="connsiteX10" fmla="*/ 5227650 w 8122863"/>
                  <a:gd name="connsiteY10" fmla="*/ 31436 h 1239095"/>
                  <a:gd name="connsiteX11" fmla="*/ 5818967 w 8122863"/>
                  <a:gd name="connsiteY11" fmla="*/ 31436 h 1239095"/>
                  <a:gd name="connsiteX12" fmla="*/ 6487157 w 8122863"/>
                  <a:gd name="connsiteY12" fmla="*/ 31436 h 1239095"/>
                  <a:gd name="connsiteX13" fmla="*/ 6847860 w 8122863"/>
                  <a:gd name="connsiteY13" fmla="*/ 31436 h 1239095"/>
                  <a:gd name="connsiteX14" fmla="*/ 7900406 w 8122863"/>
                  <a:gd name="connsiteY14" fmla="*/ 31436 h 1239095"/>
                  <a:gd name="connsiteX15" fmla="*/ 8096246 w 8122863"/>
                  <a:gd name="connsiteY15" fmla="*/ 227276 h 1239095"/>
                  <a:gd name="connsiteX16" fmla="*/ 8096246 w 8122863"/>
                  <a:gd name="connsiteY16" fmla="*/ 626776 h 1239095"/>
                  <a:gd name="connsiteX17" fmla="*/ 8096246 w 8122863"/>
                  <a:gd name="connsiteY17" fmla="*/ 1010610 h 1239095"/>
                  <a:gd name="connsiteX18" fmla="*/ 7900406 w 8122863"/>
                  <a:gd name="connsiteY18" fmla="*/ 1206450 h 1239095"/>
                  <a:gd name="connsiteX19" fmla="*/ 7232217 w 8122863"/>
                  <a:gd name="connsiteY19" fmla="*/ 1206450 h 1239095"/>
                  <a:gd name="connsiteX20" fmla="*/ 6794642 w 8122863"/>
                  <a:gd name="connsiteY20" fmla="*/ 1206450 h 1239095"/>
                  <a:gd name="connsiteX21" fmla="*/ 6049581 w 8122863"/>
                  <a:gd name="connsiteY21" fmla="*/ 1206450 h 1239095"/>
                  <a:gd name="connsiteX22" fmla="*/ 5612006 w 8122863"/>
                  <a:gd name="connsiteY22" fmla="*/ 1206450 h 1239095"/>
                  <a:gd name="connsiteX23" fmla="*/ 5020688 w 8122863"/>
                  <a:gd name="connsiteY23" fmla="*/ 1206450 h 1239095"/>
                  <a:gd name="connsiteX24" fmla="*/ 4659985 w 8122863"/>
                  <a:gd name="connsiteY24" fmla="*/ 1206450 h 1239095"/>
                  <a:gd name="connsiteX25" fmla="*/ 3991796 w 8122863"/>
                  <a:gd name="connsiteY25" fmla="*/ 1206450 h 1239095"/>
                  <a:gd name="connsiteX26" fmla="*/ 3400478 w 8122863"/>
                  <a:gd name="connsiteY26" fmla="*/ 1206450 h 1239095"/>
                  <a:gd name="connsiteX27" fmla="*/ 3039774 w 8122863"/>
                  <a:gd name="connsiteY27" fmla="*/ 1206450 h 1239095"/>
                  <a:gd name="connsiteX28" fmla="*/ 2602199 w 8122863"/>
                  <a:gd name="connsiteY28" fmla="*/ 1206450 h 1239095"/>
                  <a:gd name="connsiteX29" fmla="*/ 2010881 w 8122863"/>
                  <a:gd name="connsiteY29" fmla="*/ 1206450 h 1239095"/>
                  <a:gd name="connsiteX30" fmla="*/ 1573306 w 8122863"/>
                  <a:gd name="connsiteY30" fmla="*/ 1206450 h 1239095"/>
                  <a:gd name="connsiteX31" fmla="*/ 1135731 w 8122863"/>
                  <a:gd name="connsiteY31" fmla="*/ 1206450 h 1239095"/>
                  <a:gd name="connsiteX32" fmla="*/ 213275 w 8122863"/>
                  <a:gd name="connsiteY32" fmla="*/ 1206450 h 1239095"/>
                  <a:gd name="connsiteX33" fmla="*/ 17435 w 8122863"/>
                  <a:gd name="connsiteY33" fmla="*/ 1010610 h 1239095"/>
                  <a:gd name="connsiteX34" fmla="*/ 17435 w 8122863"/>
                  <a:gd name="connsiteY34" fmla="*/ 618943 h 1239095"/>
                  <a:gd name="connsiteX35" fmla="*/ 17435 w 8122863"/>
                  <a:gd name="connsiteY35" fmla="*/ 227276 h 1239095"/>
                  <a:gd name="connsiteX0" fmla="*/ 6005 w 8122863"/>
                  <a:gd name="connsiteY0" fmla="*/ 330146 h 1239095"/>
                  <a:gd name="connsiteX1" fmla="*/ 213275 w 8122863"/>
                  <a:gd name="connsiteY1" fmla="*/ 31436 h 1239095"/>
                  <a:gd name="connsiteX2" fmla="*/ 727721 w 8122863"/>
                  <a:gd name="connsiteY2" fmla="*/ 31436 h 1239095"/>
                  <a:gd name="connsiteX3" fmla="*/ 1165297 w 8122863"/>
                  <a:gd name="connsiteY3" fmla="*/ 31436 h 1239095"/>
                  <a:gd name="connsiteX4" fmla="*/ 1602872 w 8122863"/>
                  <a:gd name="connsiteY4" fmla="*/ 31436 h 1239095"/>
                  <a:gd name="connsiteX5" fmla="*/ 2194190 w 8122863"/>
                  <a:gd name="connsiteY5" fmla="*/ 31436 h 1239095"/>
                  <a:gd name="connsiteX6" fmla="*/ 2939250 w 8122863"/>
                  <a:gd name="connsiteY6" fmla="*/ 31436 h 1239095"/>
                  <a:gd name="connsiteX7" fmla="*/ 3453696 w 8122863"/>
                  <a:gd name="connsiteY7" fmla="*/ 31436 h 1239095"/>
                  <a:gd name="connsiteX8" fmla="*/ 4045014 w 8122863"/>
                  <a:gd name="connsiteY8" fmla="*/ 31436 h 1239095"/>
                  <a:gd name="connsiteX9" fmla="*/ 4405718 w 8122863"/>
                  <a:gd name="connsiteY9" fmla="*/ 31436 h 1239095"/>
                  <a:gd name="connsiteX10" fmla="*/ 4997036 w 8122863"/>
                  <a:gd name="connsiteY10" fmla="*/ 31436 h 1239095"/>
                  <a:gd name="connsiteX11" fmla="*/ 5588354 w 8122863"/>
                  <a:gd name="connsiteY11" fmla="*/ 31436 h 1239095"/>
                  <a:gd name="connsiteX12" fmla="*/ 6179671 w 8122863"/>
                  <a:gd name="connsiteY12" fmla="*/ 31436 h 1239095"/>
                  <a:gd name="connsiteX13" fmla="*/ 6847860 w 8122863"/>
                  <a:gd name="connsiteY13" fmla="*/ 31436 h 1239095"/>
                  <a:gd name="connsiteX14" fmla="*/ 7285436 w 8122863"/>
                  <a:gd name="connsiteY14" fmla="*/ 31436 h 1239095"/>
                  <a:gd name="connsiteX15" fmla="*/ 7900406 w 8122863"/>
                  <a:gd name="connsiteY15" fmla="*/ 31436 h 1239095"/>
                  <a:gd name="connsiteX16" fmla="*/ 8096246 w 8122863"/>
                  <a:gd name="connsiteY16" fmla="*/ 227276 h 1239095"/>
                  <a:gd name="connsiteX17" fmla="*/ 8096246 w 8122863"/>
                  <a:gd name="connsiteY17" fmla="*/ 626776 h 1239095"/>
                  <a:gd name="connsiteX18" fmla="*/ 8096246 w 8122863"/>
                  <a:gd name="connsiteY18" fmla="*/ 1010610 h 1239095"/>
                  <a:gd name="connsiteX19" fmla="*/ 7900406 w 8122863"/>
                  <a:gd name="connsiteY19" fmla="*/ 1206450 h 1239095"/>
                  <a:gd name="connsiteX20" fmla="*/ 7385960 w 8122863"/>
                  <a:gd name="connsiteY20" fmla="*/ 1206450 h 1239095"/>
                  <a:gd name="connsiteX21" fmla="*/ 6948384 w 8122863"/>
                  <a:gd name="connsiteY21" fmla="*/ 1206450 h 1239095"/>
                  <a:gd name="connsiteX22" fmla="*/ 6510809 w 8122863"/>
                  <a:gd name="connsiteY22" fmla="*/ 1206450 h 1239095"/>
                  <a:gd name="connsiteX23" fmla="*/ 5919491 w 8122863"/>
                  <a:gd name="connsiteY23" fmla="*/ 1206450 h 1239095"/>
                  <a:gd name="connsiteX24" fmla="*/ 5405045 w 8122863"/>
                  <a:gd name="connsiteY24" fmla="*/ 1206450 h 1239095"/>
                  <a:gd name="connsiteX25" fmla="*/ 4813727 w 8122863"/>
                  <a:gd name="connsiteY25" fmla="*/ 1206450 h 1239095"/>
                  <a:gd name="connsiteX26" fmla="*/ 4376152 w 8122863"/>
                  <a:gd name="connsiteY26" fmla="*/ 1206450 h 1239095"/>
                  <a:gd name="connsiteX27" fmla="*/ 3861706 w 8122863"/>
                  <a:gd name="connsiteY27" fmla="*/ 1206450 h 1239095"/>
                  <a:gd name="connsiteX28" fmla="*/ 3193517 w 8122863"/>
                  <a:gd name="connsiteY28" fmla="*/ 1206450 h 1239095"/>
                  <a:gd name="connsiteX29" fmla="*/ 2525327 w 8122863"/>
                  <a:gd name="connsiteY29" fmla="*/ 1206450 h 1239095"/>
                  <a:gd name="connsiteX30" fmla="*/ 1934010 w 8122863"/>
                  <a:gd name="connsiteY30" fmla="*/ 1206450 h 1239095"/>
                  <a:gd name="connsiteX31" fmla="*/ 1496435 w 8122863"/>
                  <a:gd name="connsiteY31" fmla="*/ 1206450 h 1239095"/>
                  <a:gd name="connsiteX32" fmla="*/ 1058859 w 8122863"/>
                  <a:gd name="connsiteY32" fmla="*/ 1206450 h 1239095"/>
                  <a:gd name="connsiteX33" fmla="*/ 213275 w 8122863"/>
                  <a:gd name="connsiteY33" fmla="*/ 1206450 h 1239095"/>
                  <a:gd name="connsiteX34" fmla="*/ 17435 w 8122863"/>
                  <a:gd name="connsiteY34" fmla="*/ 1010610 h 1239095"/>
                  <a:gd name="connsiteX35" fmla="*/ 17435 w 8122863"/>
                  <a:gd name="connsiteY35" fmla="*/ 634610 h 1239095"/>
                  <a:gd name="connsiteX36" fmla="*/ 6005 w 8122863"/>
                  <a:gd name="connsiteY36" fmla="*/ 330146 h 1239095"/>
                  <a:gd name="connsiteX0" fmla="*/ 17435 w 8122863"/>
                  <a:gd name="connsiteY0" fmla="*/ 227276 h 1239095"/>
                  <a:gd name="connsiteX1" fmla="*/ 213275 w 8122863"/>
                  <a:gd name="connsiteY1" fmla="*/ 31436 h 1239095"/>
                  <a:gd name="connsiteX2" fmla="*/ 881464 w 8122863"/>
                  <a:gd name="connsiteY2" fmla="*/ 31436 h 1239095"/>
                  <a:gd name="connsiteX3" fmla="*/ 1472782 w 8122863"/>
                  <a:gd name="connsiteY3" fmla="*/ 31436 h 1239095"/>
                  <a:gd name="connsiteX4" fmla="*/ 2140971 w 8122863"/>
                  <a:gd name="connsiteY4" fmla="*/ 31436 h 1239095"/>
                  <a:gd name="connsiteX5" fmla="*/ 2578546 w 8122863"/>
                  <a:gd name="connsiteY5" fmla="*/ 31436 h 1239095"/>
                  <a:gd name="connsiteX6" fmla="*/ 3246735 w 8122863"/>
                  <a:gd name="connsiteY6" fmla="*/ 31436 h 1239095"/>
                  <a:gd name="connsiteX7" fmla="*/ 3684310 w 8122863"/>
                  <a:gd name="connsiteY7" fmla="*/ 31436 h 1239095"/>
                  <a:gd name="connsiteX8" fmla="*/ 4275628 w 8122863"/>
                  <a:gd name="connsiteY8" fmla="*/ 31436 h 1239095"/>
                  <a:gd name="connsiteX9" fmla="*/ 4790075 w 8122863"/>
                  <a:gd name="connsiteY9" fmla="*/ 31436 h 1239095"/>
                  <a:gd name="connsiteX10" fmla="*/ 5227650 w 8122863"/>
                  <a:gd name="connsiteY10" fmla="*/ 31436 h 1239095"/>
                  <a:gd name="connsiteX11" fmla="*/ 5818967 w 8122863"/>
                  <a:gd name="connsiteY11" fmla="*/ 31436 h 1239095"/>
                  <a:gd name="connsiteX12" fmla="*/ 6487157 w 8122863"/>
                  <a:gd name="connsiteY12" fmla="*/ 31436 h 1239095"/>
                  <a:gd name="connsiteX13" fmla="*/ 6847860 w 8122863"/>
                  <a:gd name="connsiteY13" fmla="*/ 31436 h 1239095"/>
                  <a:gd name="connsiteX14" fmla="*/ 7900406 w 8122863"/>
                  <a:gd name="connsiteY14" fmla="*/ 31436 h 1239095"/>
                  <a:gd name="connsiteX15" fmla="*/ 8096246 w 8122863"/>
                  <a:gd name="connsiteY15" fmla="*/ 227276 h 1239095"/>
                  <a:gd name="connsiteX16" fmla="*/ 8096246 w 8122863"/>
                  <a:gd name="connsiteY16" fmla="*/ 626776 h 1239095"/>
                  <a:gd name="connsiteX17" fmla="*/ 8096246 w 8122863"/>
                  <a:gd name="connsiteY17" fmla="*/ 1010610 h 1239095"/>
                  <a:gd name="connsiteX18" fmla="*/ 7900406 w 8122863"/>
                  <a:gd name="connsiteY18" fmla="*/ 1206450 h 1239095"/>
                  <a:gd name="connsiteX19" fmla="*/ 7232217 w 8122863"/>
                  <a:gd name="connsiteY19" fmla="*/ 1206450 h 1239095"/>
                  <a:gd name="connsiteX20" fmla="*/ 6794642 w 8122863"/>
                  <a:gd name="connsiteY20" fmla="*/ 1206450 h 1239095"/>
                  <a:gd name="connsiteX21" fmla="*/ 6049581 w 8122863"/>
                  <a:gd name="connsiteY21" fmla="*/ 1206450 h 1239095"/>
                  <a:gd name="connsiteX22" fmla="*/ 5612006 w 8122863"/>
                  <a:gd name="connsiteY22" fmla="*/ 1206450 h 1239095"/>
                  <a:gd name="connsiteX23" fmla="*/ 5020688 w 8122863"/>
                  <a:gd name="connsiteY23" fmla="*/ 1206450 h 1239095"/>
                  <a:gd name="connsiteX24" fmla="*/ 4659985 w 8122863"/>
                  <a:gd name="connsiteY24" fmla="*/ 1206450 h 1239095"/>
                  <a:gd name="connsiteX25" fmla="*/ 3991796 w 8122863"/>
                  <a:gd name="connsiteY25" fmla="*/ 1206450 h 1239095"/>
                  <a:gd name="connsiteX26" fmla="*/ 3400478 w 8122863"/>
                  <a:gd name="connsiteY26" fmla="*/ 1206450 h 1239095"/>
                  <a:gd name="connsiteX27" fmla="*/ 3039774 w 8122863"/>
                  <a:gd name="connsiteY27" fmla="*/ 1206450 h 1239095"/>
                  <a:gd name="connsiteX28" fmla="*/ 2602199 w 8122863"/>
                  <a:gd name="connsiteY28" fmla="*/ 1206450 h 1239095"/>
                  <a:gd name="connsiteX29" fmla="*/ 2010881 w 8122863"/>
                  <a:gd name="connsiteY29" fmla="*/ 1206450 h 1239095"/>
                  <a:gd name="connsiteX30" fmla="*/ 1573306 w 8122863"/>
                  <a:gd name="connsiteY30" fmla="*/ 1206450 h 1239095"/>
                  <a:gd name="connsiteX31" fmla="*/ 1135731 w 8122863"/>
                  <a:gd name="connsiteY31" fmla="*/ 1206450 h 1239095"/>
                  <a:gd name="connsiteX32" fmla="*/ 213275 w 8122863"/>
                  <a:gd name="connsiteY32" fmla="*/ 1206450 h 1239095"/>
                  <a:gd name="connsiteX33" fmla="*/ 17435 w 8122863"/>
                  <a:gd name="connsiteY33" fmla="*/ 1010610 h 1239095"/>
                  <a:gd name="connsiteX34" fmla="*/ 280325 w 8122863"/>
                  <a:gd name="connsiteY34" fmla="*/ 527503 h 1239095"/>
                  <a:gd name="connsiteX35" fmla="*/ 17435 w 8122863"/>
                  <a:gd name="connsiteY35" fmla="*/ 227276 h 1239095"/>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5846 w 8148161"/>
                  <a:gd name="connsiteY34" fmla="*/ 637333 h 1272568"/>
                  <a:gd name="connsiteX35" fmla="*/ 25846 w 8148161"/>
                  <a:gd name="connsiteY35" fmla="*/ 245666 h 1272568"/>
                  <a:gd name="connsiteX0" fmla="*/ 14416 w 8148161"/>
                  <a:gd name="connsiteY0" fmla="*/ 348536 h 1272568"/>
                  <a:gd name="connsiteX1" fmla="*/ 221686 w 8148161"/>
                  <a:gd name="connsiteY1" fmla="*/ 49826 h 1272568"/>
                  <a:gd name="connsiteX2" fmla="*/ 736132 w 8148161"/>
                  <a:gd name="connsiteY2" fmla="*/ 49826 h 1272568"/>
                  <a:gd name="connsiteX3" fmla="*/ 1173708 w 8148161"/>
                  <a:gd name="connsiteY3" fmla="*/ 49826 h 1272568"/>
                  <a:gd name="connsiteX4" fmla="*/ 1611283 w 8148161"/>
                  <a:gd name="connsiteY4" fmla="*/ 49826 h 1272568"/>
                  <a:gd name="connsiteX5" fmla="*/ 2202601 w 8148161"/>
                  <a:gd name="connsiteY5" fmla="*/ 49826 h 1272568"/>
                  <a:gd name="connsiteX6" fmla="*/ 2947661 w 8148161"/>
                  <a:gd name="connsiteY6" fmla="*/ 49826 h 1272568"/>
                  <a:gd name="connsiteX7" fmla="*/ 3462107 w 8148161"/>
                  <a:gd name="connsiteY7" fmla="*/ 49826 h 1272568"/>
                  <a:gd name="connsiteX8" fmla="*/ 4053425 w 8148161"/>
                  <a:gd name="connsiteY8" fmla="*/ 49826 h 1272568"/>
                  <a:gd name="connsiteX9" fmla="*/ 4414129 w 8148161"/>
                  <a:gd name="connsiteY9" fmla="*/ 49826 h 1272568"/>
                  <a:gd name="connsiteX10" fmla="*/ 5005447 w 8148161"/>
                  <a:gd name="connsiteY10" fmla="*/ 49826 h 1272568"/>
                  <a:gd name="connsiteX11" fmla="*/ 5596765 w 8148161"/>
                  <a:gd name="connsiteY11" fmla="*/ 49826 h 1272568"/>
                  <a:gd name="connsiteX12" fmla="*/ 6188082 w 8148161"/>
                  <a:gd name="connsiteY12" fmla="*/ 49826 h 1272568"/>
                  <a:gd name="connsiteX13" fmla="*/ 6856271 w 8148161"/>
                  <a:gd name="connsiteY13" fmla="*/ 49826 h 1272568"/>
                  <a:gd name="connsiteX14" fmla="*/ 7293847 w 8148161"/>
                  <a:gd name="connsiteY14" fmla="*/ 49826 h 1272568"/>
                  <a:gd name="connsiteX15" fmla="*/ 7908817 w 8148161"/>
                  <a:gd name="connsiteY15" fmla="*/ 49826 h 1272568"/>
                  <a:gd name="connsiteX16" fmla="*/ 8104657 w 8148161"/>
                  <a:gd name="connsiteY16" fmla="*/ 245666 h 1272568"/>
                  <a:gd name="connsiteX17" fmla="*/ 8104657 w 8148161"/>
                  <a:gd name="connsiteY17" fmla="*/ 645166 h 1272568"/>
                  <a:gd name="connsiteX18" fmla="*/ 8104657 w 8148161"/>
                  <a:gd name="connsiteY18" fmla="*/ 1029000 h 1272568"/>
                  <a:gd name="connsiteX19" fmla="*/ 7908817 w 8148161"/>
                  <a:gd name="connsiteY19" fmla="*/ 1224840 h 1272568"/>
                  <a:gd name="connsiteX20" fmla="*/ 7394371 w 8148161"/>
                  <a:gd name="connsiteY20" fmla="*/ 1224840 h 1272568"/>
                  <a:gd name="connsiteX21" fmla="*/ 6956795 w 8148161"/>
                  <a:gd name="connsiteY21" fmla="*/ 1224840 h 1272568"/>
                  <a:gd name="connsiteX22" fmla="*/ 6519220 w 8148161"/>
                  <a:gd name="connsiteY22" fmla="*/ 1224840 h 1272568"/>
                  <a:gd name="connsiteX23" fmla="*/ 5927902 w 8148161"/>
                  <a:gd name="connsiteY23" fmla="*/ 1224840 h 1272568"/>
                  <a:gd name="connsiteX24" fmla="*/ 5413456 w 8148161"/>
                  <a:gd name="connsiteY24" fmla="*/ 1224840 h 1272568"/>
                  <a:gd name="connsiteX25" fmla="*/ 4822138 w 8148161"/>
                  <a:gd name="connsiteY25" fmla="*/ 1224840 h 1272568"/>
                  <a:gd name="connsiteX26" fmla="*/ 4384563 w 8148161"/>
                  <a:gd name="connsiteY26" fmla="*/ 1224840 h 1272568"/>
                  <a:gd name="connsiteX27" fmla="*/ 3870117 w 8148161"/>
                  <a:gd name="connsiteY27" fmla="*/ 1224840 h 1272568"/>
                  <a:gd name="connsiteX28" fmla="*/ 3201928 w 8148161"/>
                  <a:gd name="connsiteY28" fmla="*/ 1224840 h 1272568"/>
                  <a:gd name="connsiteX29" fmla="*/ 2533738 w 8148161"/>
                  <a:gd name="connsiteY29" fmla="*/ 1224840 h 1272568"/>
                  <a:gd name="connsiteX30" fmla="*/ 1942421 w 8148161"/>
                  <a:gd name="connsiteY30" fmla="*/ 1224840 h 1272568"/>
                  <a:gd name="connsiteX31" fmla="*/ 1504846 w 8148161"/>
                  <a:gd name="connsiteY31" fmla="*/ 1224840 h 1272568"/>
                  <a:gd name="connsiteX32" fmla="*/ 1067270 w 8148161"/>
                  <a:gd name="connsiteY32" fmla="*/ 1224840 h 1272568"/>
                  <a:gd name="connsiteX33" fmla="*/ 221686 w 8148161"/>
                  <a:gd name="connsiteY33" fmla="*/ 1224840 h 1272568"/>
                  <a:gd name="connsiteX34" fmla="*/ 25846 w 8148161"/>
                  <a:gd name="connsiteY34" fmla="*/ 1029000 h 1272568"/>
                  <a:gd name="connsiteX35" fmla="*/ 25846 w 8148161"/>
                  <a:gd name="connsiteY35" fmla="*/ 653000 h 1272568"/>
                  <a:gd name="connsiteX36" fmla="*/ 14416 w 8148161"/>
                  <a:gd name="connsiteY36" fmla="*/ 34853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88736 w 8148161"/>
                  <a:gd name="connsiteY34" fmla="*/ 545893 h 1272568"/>
                  <a:gd name="connsiteX35" fmla="*/ 25846 w 8148161"/>
                  <a:gd name="connsiteY35" fmla="*/ 24566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20156 w 8148161"/>
                  <a:gd name="connsiteY33" fmla="*/ 1143300 h 1272568"/>
                  <a:gd name="connsiteX34" fmla="*/ 25846 w 8148161"/>
                  <a:gd name="connsiteY34" fmla="*/ 637333 h 1272568"/>
                  <a:gd name="connsiteX35" fmla="*/ 25846 w 8148161"/>
                  <a:gd name="connsiteY35" fmla="*/ 245666 h 127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148161" h="1272568" fill="none" extrusionOk="0">
                    <a:moveTo>
                      <a:pt x="25846" y="245666"/>
                    </a:moveTo>
                    <a:cubicBezTo>
                      <a:pt x="12369" y="127195"/>
                      <a:pt x="136038" y="42941"/>
                      <a:pt x="221686" y="49826"/>
                    </a:cubicBezTo>
                    <a:cubicBezTo>
                      <a:pt x="380668" y="-18714"/>
                      <a:pt x="708822" y="93105"/>
                      <a:pt x="889875" y="49826"/>
                    </a:cubicBezTo>
                    <a:cubicBezTo>
                      <a:pt x="1066819" y="-43542"/>
                      <a:pt x="1280665" y="48523"/>
                      <a:pt x="1481193" y="49826"/>
                    </a:cubicBezTo>
                    <a:cubicBezTo>
                      <a:pt x="1674066" y="68553"/>
                      <a:pt x="1892775" y="104314"/>
                      <a:pt x="2149382" y="49826"/>
                    </a:cubicBezTo>
                    <a:cubicBezTo>
                      <a:pt x="2414300" y="39613"/>
                      <a:pt x="2472844" y="57221"/>
                      <a:pt x="2586957" y="49826"/>
                    </a:cubicBezTo>
                    <a:cubicBezTo>
                      <a:pt x="2657414" y="-58028"/>
                      <a:pt x="3032348" y="41554"/>
                      <a:pt x="3255146" y="49826"/>
                    </a:cubicBezTo>
                    <a:cubicBezTo>
                      <a:pt x="3491657" y="8939"/>
                      <a:pt x="3470677" y="58152"/>
                      <a:pt x="3692721" y="49826"/>
                    </a:cubicBezTo>
                    <a:cubicBezTo>
                      <a:pt x="3894970" y="83"/>
                      <a:pt x="4008349" y="97683"/>
                      <a:pt x="4284039" y="49826"/>
                    </a:cubicBezTo>
                    <a:cubicBezTo>
                      <a:pt x="4539536" y="79656"/>
                      <a:pt x="4724218" y="59695"/>
                      <a:pt x="4798486" y="49826"/>
                    </a:cubicBezTo>
                    <a:cubicBezTo>
                      <a:pt x="4944426" y="57494"/>
                      <a:pt x="5070815" y="130410"/>
                      <a:pt x="5236061" y="49826"/>
                    </a:cubicBezTo>
                    <a:cubicBezTo>
                      <a:pt x="5400803" y="51087"/>
                      <a:pt x="5517141" y="69538"/>
                      <a:pt x="5827378" y="49826"/>
                    </a:cubicBezTo>
                    <a:cubicBezTo>
                      <a:pt x="6081894" y="42482"/>
                      <a:pt x="6218681" y="91048"/>
                      <a:pt x="6495568" y="49826"/>
                    </a:cubicBezTo>
                    <a:cubicBezTo>
                      <a:pt x="6741464" y="42494"/>
                      <a:pt x="6718833" y="50921"/>
                      <a:pt x="6856271" y="49826"/>
                    </a:cubicBezTo>
                    <a:cubicBezTo>
                      <a:pt x="7073438" y="-56368"/>
                      <a:pt x="7244517" y="141604"/>
                      <a:pt x="7908817" y="49826"/>
                    </a:cubicBezTo>
                    <a:cubicBezTo>
                      <a:pt x="8065095" y="97120"/>
                      <a:pt x="8086409" y="181176"/>
                      <a:pt x="8104657" y="245666"/>
                    </a:cubicBezTo>
                    <a:cubicBezTo>
                      <a:pt x="8134464" y="412178"/>
                      <a:pt x="8098969" y="459107"/>
                      <a:pt x="8104657" y="645166"/>
                    </a:cubicBezTo>
                    <a:cubicBezTo>
                      <a:pt x="8139304" y="783140"/>
                      <a:pt x="8109127" y="837088"/>
                      <a:pt x="8104657" y="1029000"/>
                    </a:cubicBezTo>
                    <a:cubicBezTo>
                      <a:pt x="8141219" y="1177858"/>
                      <a:pt x="8011943" y="1185926"/>
                      <a:pt x="7908817" y="1224840"/>
                    </a:cubicBezTo>
                    <a:cubicBezTo>
                      <a:pt x="7590997" y="1251493"/>
                      <a:pt x="7379271" y="1274529"/>
                      <a:pt x="7240628" y="1224840"/>
                    </a:cubicBezTo>
                    <a:cubicBezTo>
                      <a:pt x="7015806" y="1200597"/>
                      <a:pt x="6951126" y="1221657"/>
                      <a:pt x="6803053" y="1224840"/>
                    </a:cubicBezTo>
                    <a:cubicBezTo>
                      <a:pt x="6636135" y="1322583"/>
                      <a:pt x="6402193" y="1027730"/>
                      <a:pt x="6057992" y="1224840"/>
                    </a:cubicBezTo>
                    <a:cubicBezTo>
                      <a:pt x="5764203" y="1269025"/>
                      <a:pt x="5791163" y="1184854"/>
                      <a:pt x="5620417" y="1224840"/>
                    </a:cubicBezTo>
                    <a:cubicBezTo>
                      <a:pt x="5512115" y="1236438"/>
                      <a:pt x="5191202" y="1116984"/>
                      <a:pt x="5029099" y="1224840"/>
                    </a:cubicBezTo>
                    <a:cubicBezTo>
                      <a:pt x="4818129" y="1275172"/>
                      <a:pt x="4767092" y="1184466"/>
                      <a:pt x="4668396" y="1224840"/>
                    </a:cubicBezTo>
                    <a:cubicBezTo>
                      <a:pt x="4611403" y="1226376"/>
                      <a:pt x="4314687" y="1311769"/>
                      <a:pt x="4000207" y="1224840"/>
                    </a:cubicBezTo>
                    <a:cubicBezTo>
                      <a:pt x="3658150" y="1252031"/>
                      <a:pt x="3563640" y="1167143"/>
                      <a:pt x="3408889" y="1224840"/>
                    </a:cubicBezTo>
                    <a:cubicBezTo>
                      <a:pt x="3225713" y="1243507"/>
                      <a:pt x="3168641" y="1248456"/>
                      <a:pt x="3048185" y="1224840"/>
                    </a:cubicBezTo>
                    <a:cubicBezTo>
                      <a:pt x="2946490" y="1246358"/>
                      <a:pt x="2681015" y="1238998"/>
                      <a:pt x="2610610" y="1224840"/>
                    </a:cubicBezTo>
                    <a:cubicBezTo>
                      <a:pt x="2419742" y="1333358"/>
                      <a:pt x="2296852" y="1059589"/>
                      <a:pt x="2019292" y="1224840"/>
                    </a:cubicBezTo>
                    <a:cubicBezTo>
                      <a:pt x="1805005" y="1270238"/>
                      <a:pt x="1728220" y="1198928"/>
                      <a:pt x="1581717" y="1224840"/>
                    </a:cubicBezTo>
                    <a:cubicBezTo>
                      <a:pt x="1424899" y="1220367"/>
                      <a:pt x="1275228" y="1165441"/>
                      <a:pt x="1144142" y="1224840"/>
                    </a:cubicBezTo>
                    <a:cubicBezTo>
                      <a:pt x="1130188" y="1146805"/>
                      <a:pt x="579645" y="1331628"/>
                      <a:pt x="221686" y="1224840"/>
                    </a:cubicBezTo>
                    <a:cubicBezTo>
                      <a:pt x="107665" y="1244983"/>
                      <a:pt x="11320" y="1113945"/>
                      <a:pt x="25846" y="1029000"/>
                    </a:cubicBezTo>
                    <a:cubicBezTo>
                      <a:pt x="-1834" y="870069"/>
                      <a:pt x="52896" y="754149"/>
                      <a:pt x="25846" y="637333"/>
                    </a:cubicBezTo>
                    <a:cubicBezTo>
                      <a:pt x="-29131" y="486409"/>
                      <a:pt x="56821" y="372563"/>
                      <a:pt x="25846" y="245666"/>
                    </a:cubicBezTo>
                    <a:close/>
                  </a:path>
                  <a:path w="8148161" h="1272568" stroke="0" extrusionOk="0">
                    <a:moveTo>
                      <a:pt x="14416" y="348536"/>
                    </a:moveTo>
                    <a:cubicBezTo>
                      <a:pt x="-15438" y="259489"/>
                      <a:pt x="94946" y="-204"/>
                      <a:pt x="221686" y="49826"/>
                    </a:cubicBezTo>
                    <a:cubicBezTo>
                      <a:pt x="437330" y="-23336"/>
                      <a:pt x="499622" y="101564"/>
                      <a:pt x="736132" y="49826"/>
                    </a:cubicBezTo>
                    <a:cubicBezTo>
                      <a:pt x="967445" y="52132"/>
                      <a:pt x="1001658" y="84241"/>
                      <a:pt x="1173708" y="49826"/>
                    </a:cubicBezTo>
                    <a:cubicBezTo>
                      <a:pt x="1326213" y="5915"/>
                      <a:pt x="1441968" y="87775"/>
                      <a:pt x="1611283" y="49826"/>
                    </a:cubicBezTo>
                    <a:cubicBezTo>
                      <a:pt x="1810435" y="-3932"/>
                      <a:pt x="2070414" y="90570"/>
                      <a:pt x="2202601" y="49826"/>
                    </a:cubicBezTo>
                    <a:cubicBezTo>
                      <a:pt x="2286843" y="-25668"/>
                      <a:pt x="2747192" y="82946"/>
                      <a:pt x="2947661" y="49826"/>
                    </a:cubicBezTo>
                    <a:cubicBezTo>
                      <a:pt x="3237428" y="-13651"/>
                      <a:pt x="3238056" y="70774"/>
                      <a:pt x="3462107" y="49826"/>
                    </a:cubicBezTo>
                    <a:cubicBezTo>
                      <a:pt x="3695519" y="107516"/>
                      <a:pt x="3881160" y="105464"/>
                      <a:pt x="4053425" y="49826"/>
                    </a:cubicBezTo>
                    <a:cubicBezTo>
                      <a:pt x="4238769" y="39643"/>
                      <a:pt x="4305066" y="56521"/>
                      <a:pt x="4414129" y="49826"/>
                    </a:cubicBezTo>
                    <a:cubicBezTo>
                      <a:pt x="4528338" y="-20806"/>
                      <a:pt x="4670445" y="66662"/>
                      <a:pt x="5005447" y="49826"/>
                    </a:cubicBezTo>
                    <a:cubicBezTo>
                      <a:pt x="5325256" y="25125"/>
                      <a:pt x="5360779" y="80076"/>
                      <a:pt x="5596765" y="49826"/>
                    </a:cubicBezTo>
                    <a:cubicBezTo>
                      <a:pt x="5821619" y="13468"/>
                      <a:pt x="5897518" y="56776"/>
                      <a:pt x="6188082" y="49826"/>
                    </a:cubicBezTo>
                    <a:cubicBezTo>
                      <a:pt x="6413223" y="-37631"/>
                      <a:pt x="6670698" y="211449"/>
                      <a:pt x="6856271" y="49826"/>
                    </a:cubicBezTo>
                    <a:cubicBezTo>
                      <a:pt x="7033941" y="27210"/>
                      <a:pt x="7173128" y="77518"/>
                      <a:pt x="7293847" y="49826"/>
                    </a:cubicBezTo>
                    <a:cubicBezTo>
                      <a:pt x="7460454" y="88352"/>
                      <a:pt x="7736504" y="148196"/>
                      <a:pt x="7908817" y="49826"/>
                    </a:cubicBezTo>
                    <a:cubicBezTo>
                      <a:pt x="8033593" y="16951"/>
                      <a:pt x="8093156" y="148862"/>
                      <a:pt x="8104657" y="245666"/>
                    </a:cubicBezTo>
                    <a:cubicBezTo>
                      <a:pt x="8121441" y="424432"/>
                      <a:pt x="8115729" y="521361"/>
                      <a:pt x="8104657" y="645166"/>
                    </a:cubicBezTo>
                    <a:cubicBezTo>
                      <a:pt x="8203240" y="747799"/>
                      <a:pt x="8103255" y="886834"/>
                      <a:pt x="8104657" y="1029000"/>
                    </a:cubicBezTo>
                    <a:cubicBezTo>
                      <a:pt x="8089410" y="1169400"/>
                      <a:pt x="8000928" y="1236946"/>
                      <a:pt x="7908817" y="1224840"/>
                    </a:cubicBezTo>
                    <a:cubicBezTo>
                      <a:pt x="7691836" y="1272512"/>
                      <a:pt x="7625725" y="1248652"/>
                      <a:pt x="7394371" y="1224840"/>
                    </a:cubicBezTo>
                    <a:cubicBezTo>
                      <a:pt x="7129180" y="1221606"/>
                      <a:pt x="7055304" y="1238594"/>
                      <a:pt x="6956795" y="1224840"/>
                    </a:cubicBezTo>
                    <a:cubicBezTo>
                      <a:pt x="6889902" y="1228258"/>
                      <a:pt x="6667806" y="1152686"/>
                      <a:pt x="6519220" y="1224840"/>
                    </a:cubicBezTo>
                    <a:cubicBezTo>
                      <a:pt x="6311874" y="1324576"/>
                      <a:pt x="6203025" y="1239339"/>
                      <a:pt x="5927902" y="1224840"/>
                    </a:cubicBezTo>
                    <a:cubicBezTo>
                      <a:pt x="5652898" y="1205674"/>
                      <a:pt x="5620654" y="1165375"/>
                      <a:pt x="5413456" y="1224840"/>
                    </a:cubicBezTo>
                    <a:cubicBezTo>
                      <a:pt x="5217840" y="1245175"/>
                      <a:pt x="4946908" y="1249239"/>
                      <a:pt x="4822138" y="1224840"/>
                    </a:cubicBezTo>
                    <a:cubicBezTo>
                      <a:pt x="4628125" y="1221548"/>
                      <a:pt x="4472585" y="1167617"/>
                      <a:pt x="4384563" y="1224840"/>
                    </a:cubicBezTo>
                    <a:cubicBezTo>
                      <a:pt x="4216596" y="1286655"/>
                      <a:pt x="4097634" y="1202096"/>
                      <a:pt x="3870117" y="1224840"/>
                    </a:cubicBezTo>
                    <a:cubicBezTo>
                      <a:pt x="3704073" y="1275263"/>
                      <a:pt x="3445272" y="1150073"/>
                      <a:pt x="3201928" y="1224840"/>
                    </a:cubicBezTo>
                    <a:cubicBezTo>
                      <a:pt x="2996062" y="1204564"/>
                      <a:pt x="2666428" y="1232858"/>
                      <a:pt x="2533738" y="1224840"/>
                    </a:cubicBezTo>
                    <a:cubicBezTo>
                      <a:pt x="2321763" y="1281409"/>
                      <a:pt x="2212653" y="1231749"/>
                      <a:pt x="1942421" y="1224840"/>
                    </a:cubicBezTo>
                    <a:cubicBezTo>
                      <a:pt x="1691794" y="1226100"/>
                      <a:pt x="1691139" y="1222247"/>
                      <a:pt x="1504846" y="1224840"/>
                    </a:cubicBezTo>
                    <a:cubicBezTo>
                      <a:pt x="1334234" y="1220649"/>
                      <a:pt x="1286031" y="1184617"/>
                      <a:pt x="1067270" y="1224840"/>
                    </a:cubicBezTo>
                    <a:cubicBezTo>
                      <a:pt x="874655" y="1219551"/>
                      <a:pt x="604132" y="1294929"/>
                      <a:pt x="221686" y="1224840"/>
                    </a:cubicBezTo>
                    <a:cubicBezTo>
                      <a:pt x="138838" y="1243726"/>
                      <a:pt x="47773" y="1136407"/>
                      <a:pt x="25846" y="1029000"/>
                    </a:cubicBezTo>
                    <a:cubicBezTo>
                      <a:pt x="2453" y="886833"/>
                      <a:pt x="-18174" y="778989"/>
                      <a:pt x="25846" y="653000"/>
                    </a:cubicBezTo>
                    <a:cubicBezTo>
                      <a:pt x="24060" y="526274"/>
                      <a:pt x="454" y="467968"/>
                      <a:pt x="14416" y="348536"/>
                    </a:cubicBezTo>
                    <a:close/>
                  </a:path>
                  <a:path w="8148161" h="1272568" fill="none" stroke="0" extrusionOk="0">
                    <a:moveTo>
                      <a:pt x="25846" y="245666"/>
                    </a:moveTo>
                    <a:cubicBezTo>
                      <a:pt x="-2219" y="122418"/>
                      <a:pt x="126564" y="60876"/>
                      <a:pt x="221686" y="49826"/>
                    </a:cubicBezTo>
                    <a:cubicBezTo>
                      <a:pt x="400744" y="-10582"/>
                      <a:pt x="713846" y="75343"/>
                      <a:pt x="889875" y="49826"/>
                    </a:cubicBezTo>
                    <a:cubicBezTo>
                      <a:pt x="1057041" y="27100"/>
                      <a:pt x="1306601" y="127483"/>
                      <a:pt x="1481193" y="49826"/>
                    </a:cubicBezTo>
                    <a:cubicBezTo>
                      <a:pt x="1619473" y="18002"/>
                      <a:pt x="1882129" y="126738"/>
                      <a:pt x="2149382" y="49826"/>
                    </a:cubicBezTo>
                    <a:cubicBezTo>
                      <a:pt x="2402358" y="21230"/>
                      <a:pt x="2442720" y="84546"/>
                      <a:pt x="2586957" y="49826"/>
                    </a:cubicBezTo>
                    <a:cubicBezTo>
                      <a:pt x="2666590" y="42210"/>
                      <a:pt x="3073102" y="96434"/>
                      <a:pt x="3255146" y="49826"/>
                    </a:cubicBezTo>
                    <a:cubicBezTo>
                      <a:pt x="3465216" y="2878"/>
                      <a:pt x="3474598" y="82097"/>
                      <a:pt x="3692721" y="49826"/>
                    </a:cubicBezTo>
                    <a:cubicBezTo>
                      <a:pt x="3895452" y="23848"/>
                      <a:pt x="4014868" y="56974"/>
                      <a:pt x="4284039" y="49826"/>
                    </a:cubicBezTo>
                    <a:cubicBezTo>
                      <a:pt x="4508564" y="432"/>
                      <a:pt x="4707466" y="69030"/>
                      <a:pt x="4798486" y="49826"/>
                    </a:cubicBezTo>
                    <a:cubicBezTo>
                      <a:pt x="4891751" y="1940"/>
                      <a:pt x="5057247" y="82283"/>
                      <a:pt x="5236061" y="49826"/>
                    </a:cubicBezTo>
                    <a:cubicBezTo>
                      <a:pt x="5394602" y="37456"/>
                      <a:pt x="5569187" y="87810"/>
                      <a:pt x="5827378" y="49826"/>
                    </a:cubicBezTo>
                    <a:cubicBezTo>
                      <a:pt x="6145887" y="68600"/>
                      <a:pt x="6256074" y="68737"/>
                      <a:pt x="6495568" y="49826"/>
                    </a:cubicBezTo>
                    <a:cubicBezTo>
                      <a:pt x="6734872" y="41326"/>
                      <a:pt x="6723857" y="56386"/>
                      <a:pt x="6856271" y="49826"/>
                    </a:cubicBezTo>
                    <a:cubicBezTo>
                      <a:pt x="7034538" y="-5095"/>
                      <a:pt x="7420890" y="171004"/>
                      <a:pt x="7908817" y="49826"/>
                    </a:cubicBezTo>
                    <a:cubicBezTo>
                      <a:pt x="8049944" y="46184"/>
                      <a:pt x="8113203" y="131685"/>
                      <a:pt x="8104657" y="245666"/>
                    </a:cubicBezTo>
                    <a:cubicBezTo>
                      <a:pt x="8090812" y="397374"/>
                      <a:pt x="8055422" y="506644"/>
                      <a:pt x="8104657" y="645166"/>
                    </a:cubicBezTo>
                    <a:cubicBezTo>
                      <a:pt x="8133640" y="807308"/>
                      <a:pt x="8097040" y="862037"/>
                      <a:pt x="8104657" y="1029000"/>
                    </a:cubicBezTo>
                    <a:cubicBezTo>
                      <a:pt x="8109913" y="1156492"/>
                      <a:pt x="8012094" y="1221951"/>
                      <a:pt x="7908817" y="1224840"/>
                    </a:cubicBezTo>
                    <a:cubicBezTo>
                      <a:pt x="7641141" y="1294805"/>
                      <a:pt x="7444461" y="1214259"/>
                      <a:pt x="7240628" y="1224840"/>
                    </a:cubicBezTo>
                    <a:cubicBezTo>
                      <a:pt x="7037652" y="1244753"/>
                      <a:pt x="6945615" y="1208368"/>
                      <a:pt x="6803053" y="1224840"/>
                    </a:cubicBezTo>
                    <a:cubicBezTo>
                      <a:pt x="6749629" y="1251504"/>
                      <a:pt x="6314645" y="1146649"/>
                      <a:pt x="6057992" y="1224840"/>
                    </a:cubicBezTo>
                    <a:cubicBezTo>
                      <a:pt x="5759708" y="1272657"/>
                      <a:pt x="5778263" y="1228422"/>
                      <a:pt x="5620417" y="1224840"/>
                    </a:cubicBezTo>
                    <a:cubicBezTo>
                      <a:pt x="5509389" y="1198098"/>
                      <a:pt x="5220608" y="1127123"/>
                      <a:pt x="5029099" y="1224840"/>
                    </a:cubicBezTo>
                    <a:cubicBezTo>
                      <a:pt x="4836755" y="1279000"/>
                      <a:pt x="4738909" y="1210692"/>
                      <a:pt x="4668396" y="1224840"/>
                    </a:cubicBezTo>
                    <a:cubicBezTo>
                      <a:pt x="4641915" y="1260637"/>
                      <a:pt x="4269381" y="1191689"/>
                      <a:pt x="4000207" y="1224840"/>
                    </a:cubicBezTo>
                    <a:cubicBezTo>
                      <a:pt x="3650776" y="1287155"/>
                      <a:pt x="3594655" y="1189952"/>
                      <a:pt x="3408889" y="1224840"/>
                    </a:cubicBezTo>
                    <a:cubicBezTo>
                      <a:pt x="3233713" y="1285199"/>
                      <a:pt x="3157153" y="1200378"/>
                      <a:pt x="3048185" y="1224840"/>
                    </a:cubicBezTo>
                    <a:cubicBezTo>
                      <a:pt x="2908129" y="1274651"/>
                      <a:pt x="2740619" y="1230752"/>
                      <a:pt x="2610610" y="1224840"/>
                    </a:cubicBezTo>
                    <a:cubicBezTo>
                      <a:pt x="2521073" y="1240857"/>
                      <a:pt x="2258010" y="1123152"/>
                      <a:pt x="2019292" y="1224840"/>
                    </a:cubicBezTo>
                    <a:cubicBezTo>
                      <a:pt x="1804460" y="1290951"/>
                      <a:pt x="1790856" y="1179820"/>
                      <a:pt x="1581717" y="1224840"/>
                    </a:cubicBezTo>
                    <a:cubicBezTo>
                      <a:pt x="1402833" y="1230064"/>
                      <a:pt x="1273511" y="1197004"/>
                      <a:pt x="1144142" y="1224840"/>
                    </a:cubicBezTo>
                    <a:cubicBezTo>
                      <a:pt x="1064160" y="1200765"/>
                      <a:pt x="616470" y="1293341"/>
                      <a:pt x="221686" y="1224840"/>
                    </a:cubicBezTo>
                    <a:cubicBezTo>
                      <a:pt x="118662" y="1175026"/>
                      <a:pt x="32545" y="1146893"/>
                      <a:pt x="25846" y="1029000"/>
                    </a:cubicBezTo>
                    <a:cubicBezTo>
                      <a:pt x="-22936" y="837661"/>
                      <a:pt x="326453" y="711257"/>
                      <a:pt x="288736" y="545893"/>
                    </a:cubicBezTo>
                    <a:cubicBezTo>
                      <a:pt x="203242" y="372983"/>
                      <a:pt x="37655" y="350388"/>
                      <a:pt x="25846" y="245666"/>
                    </a:cubicBezTo>
                    <a:close/>
                  </a:path>
                  <a:path w="8148161" h="1272568" fill="none" stroke="0" extrusionOk="0">
                    <a:moveTo>
                      <a:pt x="25846" y="245666"/>
                    </a:moveTo>
                    <a:cubicBezTo>
                      <a:pt x="-1639" y="147862"/>
                      <a:pt x="117270" y="11108"/>
                      <a:pt x="221686" y="49826"/>
                    </a:cubicBezTo>
                    <a:cubicBezTo>
                      <a:pt x="367402" y="35320"/>
                      <a:pt x="695179" y="64279"/>
                      <a:pt x="889875" y="49826"/>
                    </a:cubicBezTo>
                    <a:cubicBezTo>
                      <a:pt x="1092493" y="-21157"/>
                      <a:pt x="1272039" y="121796"/>
                      <a:pt x="1481193" y="49826"/>
                    </a:cubicBezTo>
                    <a:cubicBezTo>
                      <a:pt x="1608183" y="60291"/>
                      <a:pt x="1920166" y="98837"/>
                      <a:pt x="2149382" y="49826"/>
                    </a:cubicBezTo>
                    <a:cubicBezTo>
                      <a:pt x="2394511" y="33990"/>
                      <a:pt x="2460462" y="63187"/>
                      <a:pt x="2586957" y="49826"/>
                    </a:cubicBezTo>
                    <a:cubicBezTo>
                      <a:pt x="2675597" y="-36627"/>
                      <a:pt x="3093819" y="82490"/>
                      <a:pt x="3255146" y="49826"/>
                    </a:cubicBezTo>
                    <a:cubicBezTo>
                      <a:pt x="3489839" y="8129"/>
                      <a:pt x="3477051" y="77237"/>
                      <a:pt x="3692721" y="49826"/>
                    </a:cubicBezTo>
                    <a:cubicBezTo>
                      <a:pt x="3900989" y="13086"/>
                      <a:pt x="4018143" y="114430"/>
                      <a:pt x="4284039" y="49826"/>
                    </a:cubicBezTo>
                    <a:cubicBezTo>
                      <a:pt x="4532973" y="46122"/>
                      <a:pt x="4700945" y="83859"/>
                      <a:pt x="4798486" y="49826"/>
                    </a:cubicBezTo>
                    <a:cubicBezTo>
                      <a:pt x="4955719" y="63126"/>
                      <a:pt x="5061530" y="122285"/>
                      <a:pt x="5236061" y="49826"/>
                    </a:cubicBezTo>
                    <a:cubicBezTo>
                      <a:pt x="5384877" y="53782"/>
                      <a:pt x="5534408" y="82534"/>
                      <a:pt x="5827378" y="49826"/>
                    </a:cubicBezTo>
                    <a:cubicBezTo>
                      <a:pt x="6103881" y="56434"/>
                      <a:pt x="6265351" y="95197"/>
                      <a:pt x="6495568" y="49826"/>
                    </a:cubicBezTo>
                    <a:cubicBezTo>
                      <a:pt x="6740082" y="47144"/>
                      <a:pt x="6721883" y="53943"/>
                      <a:pt x="6856271" y="49826"/>
                    </a:cubicBezTo>
                    <a:cubicBezTo>
                      <a:pt x="7128360" y="-46623"/>
                      <a:pt x="7345260" y="143982"/>
                      <a:pt x="7908817" y="49826"/>
                    </a:cubicBezTo>
                    <a:cubicBezTo>
                      <a:pt x="8056693" y="78667"/>
                      <a:pt x="8093634" y="167827"/>
                      <a:pt x="8104657" y="245666"/>
                    </a:cubicBezTo>
                    <a:cubicBezTo>
                      <a:pt x="8103220" y="401932"/>
                      <a:pt x="8076823" y="477218"/>
                      <a:pt x="8104657" y="645166"/>
                    </a:cubicBezTo>
                    <a:cubicBezTo>
                      <a:pt x="8138676" y="803118"/>
                      <a:pt x="8100889" y="850227"/>
                      <a:pt x="8104657" y="1029000"/>
                    </a:cubicBezTo>
                    <a:cubicBezTo>
                      <a:pt x="8114623" y="1153909"/>
                      <a:pt x="8009224" y="1165353"/>
                      <a:pt x="7908817" y="1224840"/>
                    </a:cubicBezTo>
                    <a:cubicBezTo>
                      <a:pt x="7625061" y="1232813"/>
                      <a:pt x="7420011" y="1259251"/>
                      <a:pt x="7240628" y="1224840"/>
                    </a:cubicBezTo>
                    <a:cubicBezTo>
                      <a:pt x="7017376" y="1236711"/>
                      <a:pt x="6964229" y="1207396"/>
                      <a:pt x="6803053" y="1224840"/>
                    </a:cubicBezTo>
                    <a:cubicBezTo>
                      <a:pt x="6694961" y="1313687"/>
                      <a:pt x="6305361" y="1083439"/>
                      <a:pt x="6057992" y="1224840"/>
                    </a:cubicBezTo>
                    <a:cubicBezTo>
                      <a:pt x="5768104" y="1255518"/>
                      <a:pt x="5793649" y="1205332"/>
                      <a:pt x="5620417" y="1224840"/>
                    </a:cubicBezTo>
                    <a:cubicBezTo>
                      <a:pt x="5504163" y="1219788"/>
                      <a:pt x="5181000" y="1089571"/>
                      <a:pt x="5029099" y="1224840"/>
                    </a:cubicBezTo>
                    <a:cubicBezTo>
                      <a:pt x="4808480" y="1281108"/>
                      <a:pt x="4746552" y="1232930"/>
                      <a:pt x="4668396" y="1224840"/>
                    </a:cubicBezTo>
                    <a:cubicBezTo>
                      <a:pt x="4587471" y="1221984"/>
                      <a:pt x="4282624" y="1232274"/>
                      <a:pt x="4000207" y="1224840"/>
                    </a:cubicBezTo>
                    <a:cubicBezTo>
                      <a:pt x="3635721" y="1269457"/>
                      <a:pt x="3578347" y="1171115"/>
                      <a:pt x="3408889" y="1224840"/>
                    </a:cubicBezTo>
                    <a:cubicBezTo>
                      <a:pt x="3230448" y="1262524"/>
                      <a:pt x="3160585" y="1226191"/>
                      <a:pt x="3048185" y="1224840"/>
                    </a:cubicBezTo>
                    <a:cubicBezTo>
                      <a:pt x="2940649" y="1247657"/>
                      <a:pt x="2719000" y="1233204"/>
                      <a:pt x="2610610" y="1224840"/>
                    </a:cubicBezTo>
                    <a:cubicBezTo>
                      <a:pt x="2550837" y="1275467"/>
                      <a:pt x="2302386" y="1134005"/>
                      <a:pt x="2019292" y="1224840"/>
                    </a:cubicBezTo>
                    <a:cubicBezTo>
                      <a:pt x="1802927" y="1281495"/>
                      <a:pt x="1771034" y="1188489"/>
                      <a:pt x="1581717" y="1224840"/>
                    </a:cubicBezTo>
                    <a:cubicBezTo>
                      <a:pt x="1410847" y="1231266"/>
                      <a:pt x="1264901" y="1178355"/>
                      <a:pt x="1144142" y="1224840"/>
                    </a:cubicBezTo>
                    <a:cubicBezTo>
                      <a:pt x="1057113" y="1222389"/>
                      <a:pt x="567260" y="1289013"/>
                      <a:pt x="221686" y="1224840"/>
                    </a:cubicBezTo>
                    <a:cubicBezTo>
                      <a:pt x="117339" y="1224144"/>
                      <a:pt x="230896" y="1247700"/>
                      <a:pt x="220156" y="1143300"/>
                    </a:cubicBezTo>
                    <a:cubicBezTo>
                      <a:pt x="189280" y="987405"/>
                      <a:pt x="72160" y="791592"/>
                      <a:pt x="25846" y="637333"/>
                    </a:cubicBezTo>
                    <a:cubicBezTo>
                      <a:pt x="-24657" y="477722"/>
                      <a:pt x="41271" y="382985"/>
                      <a:pt x="25846" y="245666"/>
                    </a:cubicBezTo>
                    <a:close/>
                  </a:path>
                </a:pathLst>
              </a:custGeom>
              <a:solidFill>
                <a:srgbClr val="FFFFFF"/>
              </a:solidFill>
              <a:ln w="12700">
                <a:noFill/>
                <a:extLst>
                  <a:ext uri="{C807C97D-BFC1-408E-A445-0C87EB9F89A2}">
                    <ask:lineSketchStyleProps xmlns="" xmlns:ask="http://schemas.microsoft.com/office/drawing/2018/sketchyshapes" sd="974754452">
                      <a:custGeom>
                        <a:avLst/>
                        <a:gdLst>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5846 w 8148161"/>
                          <a:gd name="connsiteY34" fmla="*/ 637333 h 1272568"/>
                          <a:gd name="connsiteX35" fmla="*/ 25846 w 8148161"/>
                          <a:gd name="connsiteY35" fmla="*/ 245666 h 1272568"/>
                          <a:gd name="connsiteX0" fmla="*/ 14416 w 8148161"/>
                          <a:gd name="connsiteY0" fmla="*/ 348536 h 1272568"/>
                          <a:gd name="connsiteX1" fmla="*/ 221686 w 8148161"/>
                          <a:gd name="connsiteY1" fmla="*/ 49826 h 1272568"/>
                          <a:gd name="connsiteX2" fmla="*/ 736132 w 8148161"/>
                          <a:gd name="connsiteY2" fmla="*/ 49826 h 1272568"/>
                          <a:gd name="connsiteX3" fmla="*/ 1173708 w 8148161"/>
                          <a:gd name="connsiteY3" fmla="*/ 49826 h 1272568"/>
                          <a:gd name="connsiteX4" fmla="*/ 1611283 w 8148161"/>
                          <a:gd name="connsiteY4" fmla="*/ 49826 h 1272568"/>
                          <a:gd name="connsiteX5" fmla="*/ 2202601 w 8148161"/>
                          <a:gd name="connsiteY5" fmla="*/ 49826 h 1272568"/>
                          <a:gd name="connsiteX6" fmla="*/ 2947661 w 8148161"/>
                          <a:gd name="connsiteY6" fmla="*/ 49826 h 1272568"/>
                          <a:gd name="connsiteX7" fmla="*/ 3462107 w 8148161"/>
                          <a:gd name="connsiteY7" fmla="*/ 49826 h 1272568"/>
                          <a:gd name="connsiteX8" fmla="*/ 4053425 w 8148161"/>
                          <a:gd name="connsiteY8" fmla="*/ 49826 h 1272568"/>
                          <a:gd name="connsiteX9" fmla="*/ 4414129 w 8148161"/>
                          <a:gd name="connsiteY9" fmla="*/ 49826 h 1272568"/>
                          <a:gd name="connsiteX10" fmla="*/ 5005447 w 8148161"/>
                          <a:gd name="connsiteY10" fmla="*/ 49826 h 1272568"/>
                          <a:gd name="connsiteX11" fmla="*/ 5596765 w 8148161"/>
                          <a:gd name="connsiteY11" fmla="*/ 49826 h 1272568"/>
                          <a:gd name="connsiteX12" fmla="*/ 6188082 w 8148161"/>
                          <a:gd name="connsiteY12" fmla="*/ 49826 h 1272568"/>
                          <a:gd name="connsiteX13" fmla="*/ 6856271 w 8148161"/>
                          <a:gd name="connsiteY13" fmla="*/ 49826 h 1272568"/>
                          <a:gd name="connsiteX14" fmla="*/ 7293847 w 8148161"/>
                          <a:gd name="connsiteY14" fmla="*/ 49826 h 1272568"/>
                          <a:gd name="connsiteX15" fmla="*/ 7908817 w 8148161"/>
                          <a:gd name="connsiteY15" fmla="*/ 49826 h 1272568"/>
                          <a:gd name="connsiteX16" fmla="*/ 8104657 w 8148161"/>
                          <a:gd name="connsiteY16" fmla="*/ 245666 h 1272568"/>
                          <a:gd name="connsiteX17" fmla="*/ 8104657 w 8148161"/>
                          <a:gd name="connsiteY17" fmla="*/ 645166 h 1272568"/>
                          <a:gd name="connsiteX18" fmla="*/ 8104657 w 8148161"/>
                          <a:gd name="connsiteY18" fmla="*/ 1029000 h 1272568"/>
                          <a:gd name="connsiteX19" fmla="*/ 7908817 w 8148161"/>
                          <a:gd name="connsiteY19" fmla="*/ 1224840 h 1272568"/>
                          <a:gd name="connsiteX20" fmla="*/ 7394371 w 8148161"/>
                          <a:gd name="connsiteY20" fmla="*/ 1224840 h 1272568"/>
                          <a:gd name="connsiteX21" fmla="*/ 6956795 w 8148161"/>
                          <a:gd name="connsiteY21" fmla="*/ 1224840 h 1272568"/>
                          <a:gd name="connsiteX22" fmla="*/ 6519220 w 8148161"/>
                          <a:gd name="connsiteY22" fmla="*/ 1224840 h 1272568"/>
                          <a:gd name="connsiteX23" fmla="*/ 5927902 w 8148161"/>
                          <a:gd name="connsiteY23" fmla="*/ 1224840 h 1272568"/>
                          <a:gd name="connsiteX24" fmla="*/ 5413456 w 8148161"/>
                          <a:gd name="connsiteY24" fmla="*/ 1224840 h 1272568"/>
                          <a:gd name="connsiteX25" fmla="*/ 4822138 w 8148161"/>
                          <a:gd name="connsiteY25" fmla="*/ 1224840 h 1272568"/>
                          <a:gd name="connsiteX26" fmla="*/ 4384563 w 8148161"/>
                          <a:gd name="connsiteY26" fmla="*/ 1224840 h 1272568"/>
                          <a:gd name="connsiteX27" fmla="*/ 3870117 w 8148161"/>
                          <a:gd name="connsiteY27" fmla="*/ 1224840 h 1272568"/>
                          <a:gd name="connsiteX28" fmla="*/ 3201928 w 8148161"/>
                          <a:gd name="connsiteY28" fmla="*/ 1224840 h 1272568"/>
                          <a:gd name="connsiteX29" fmla="*/ 2533738 w 8148161"/>
                          <a:gd name="connsiteY29" fmla="*/ 1224840 h 1272568"/>
                          <a:gd name="connsiteX30" fmla="*/ 1942421 w 8148161"/>
                          <a:gd name="connsiteY30" fmla="*/ 1224840 h 1272568"/>
                          <a:gd name="connsiteX31" fmla="*/ 1504846 w 8148161"/>
                          <a:gd name="connsiteY31" fmla="*/ 1224840 h 1272568"/>
                          <a:gd name="connsiteX32" fmla="*/ 1067270 w 8148161"/>
                          <a:gd name="connsiteY32" fmla="*/ 1224840 h 1272568"/>
                          <a:gd name="connsiteX33" fmla="*/ 221686 w 8148161"/>
                          <a:gd name="connsiteY33" fmla="*/ 1224840 h 1272568"/>
                          <a:gd name="connsiteX34" fmla="*/ 25846 w 8148161"/>
                          <a:gd name="connsiteY34" fmla="*/ 1029000 h 1272568"/>
                          <a:gd name="connsiteX35" fmla="*/ 25846 w 8148161"/>
                          <a:gd name="connsiteY35" fmla="*/ 653000 h 1272568"/>
                          <a:gd name="connsiteX36" fmla="*/ 14416 w 8148161"/>
                          <a:gd name="connsiteY36" fmla="*/ 34853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88736 w 8148161"/>
                          <a:gd name="connsiteY34" fmla="*/ 545893 h 1272568"/>
                          <a:gd name="connsiteX35" fmla="*/ 25846 w 8148161"/>
                          <a:gd name="connsiteY35" fmla="*/ 24566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20156 w 8148161"/>
                          <a:gd name="connsiteY33" fmla="*/ 1143300 h 1272568"/>
                          <a:gd name="connsiteX34" fmla="*/ 25846 w 8148161"/>
                          <a:gd name="connsiteY34" fmla="*/ 637333 h 1272568"/>
                          <a:gd name="connsiteX35" fmla="*/ 25846 w 8148161"/>
                          <a:gd name="connsiteY35" fmla="*/ 245666 h 127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148161" h="1272568" fill="none" extrusionOk="0">
                            <a:moveTo>
                              <a:pt x="25846" y="245666"/>
                            </a:moveTo>
                            <a:cubicBezTo>
                              <a:pt x="22115" y="113755"/>
                              <a:pt x="150176" y="47717"/>
                              <a:pt x="221686" y="49826"/>
                            </a:cubicBezTo>
                            <a:cubicBezTo>
                              <a:pt x="358448" y="-32152"/>
                              <a:pt x="671500" y="100580"/>
                              <a:pt x="889875" y="49826"/>
                            </a:cubicBezTo>
                            <a:cubicBezTo>
                              <a:pt x="1068752" y="-49839"/>
                              <a:pt x="1275533" y="16016"/>
                              <a:pt x="1481193" y="49826"/>
                            </a:cubicBezTo>
                            <a:cubicBezTo>
                              <a:pt x="1674167" y="97247"/>
                              <a:pt x="1887529" y="166408"/>
                              <a:pt x="2149382" y="49826"/>
                            </a:cubicBezTo>
                            <a:cubicBezTo>
                              <a:pt x="2419772" y="47652"/>
                              <a:pt x="2487474" y="52872"/>
                              <a:pt x="2586957" y="49826"/>
                            </a:cubicBezTo>
                            <a:cubicBezTo>
                              <a:pt x="2631541" y="-98288"/>
                              <a:pt x="3033949" y="28159"/>
                              <a:pt x="3255146" y="49826"/>
                            </a:cubicBezTo>
                            <a:cubicBezTo>
                              <a:pt x="3492101" y="11237"/>
                              <a:pt x="3465890" y="44365"/>
                              <a:pt x="3692721" y="49826"/>
                            </a:cubicBezTo>
                            <a:cubicBezTo>
                              <a:pt x="3877209" y="-29976"/>
                              <a:pt x="3997833" y="125617"/>
                              <a:pt x="4284039" y="49826"/>
                            </a:cubicBezTo>
                            <a:cubicBezTo>
                              <a:pt x="4538665" y="87298"/>
                              <a:pt x="4740658" y="47673"/>
                              <a:pt x="4798486" y="49826"/>
                            </a:cubicBezTo>
                            <a:cubicBezTo>
                              <a:pt x="4948285" y="61766"/>
                              <a:pt x="5080139" y="170703"/>
                              <a:pt x="5236061" y="49826"/>
                            </a:cubicBezTo>
                            <a:cubicBezTo>
                              <a:pt x="5397042" y="59689"/>
                              <a:pt x="5483087" y="75409"/>
                              <a:pt x="5827378" y="49826"/>
                            </a:cubicBezTo>
                            <a:cubicBezTo>
                              <a:pt x="6070405" y="45516"/>
                              <a:pt x="6211601" y="97226"/>
                              <a:pt x="6495568" y="49826"/>
                            </a:cubicBezTo>
                            <a:cubicBezTo>
                              <a:pt x="6743895" y="42839"/>
                              <a:pt x="6718543" y="49430"/>
                              <a:pt x="6856271" y="49826"/>
                            </a:cubicBezTo>
                            <a:cubicBezTo>
                              <a:pt x="7093400" y="-81051"/>
                              <a:pt x="7188833" y="154856"/>
                              <a:pt x="7908817" y="49826"/>
                            </a:cubicBezTo>
                            <a:cubicBezTo>
                              <a:pt x="8073807" y="108184"/>
                              <a:pt x="8084079" y="186861"/>
                              <a:pt x="8104657" y="245666"/>
                            </a:cubicBezTo>
                            <a:cubicBezTo>
                              <a:pt x="8144428" y="413604"/>
                              <a:pt x="8103580" y="454844"/>
                              <a:pt x="8104657" y="645166"/>
                            </a:cubicBezTo>
                            <a:cubicBezTo>
                              <a:pt x="8138272" y="771012"/>
                              <a:pt x="8110393" y="835362"/>
                              <a:pt x="8104657" y="1029000"/>
                            </a:cubicBezTo>
                            <a:cubicBezTo>
                              <a:pt x="8155832" y="1196050"/>
                              <a:pt x="8007147" y="1156944"/>
                              <a:pt x="7908817" y="1224840"/>
                            </a:cubicBezTo>
                            <a:cubicBezTo>
                              <a:pt x="7588237" y="1247321"/>
                              <a:pt x="7350151" y="1301865"/>
                              <a:pt x="7240628" y="1224840"/>
                            </a:cubicBezTo>
                            <a:cubicBezTo>
                              <a:pt x="7009093" y="1191234"/>
                              <a:pt x="6955265" y="1222747"/>
                              <a:pt x="6803053" y="1224840"/>
                            </a:cubicBezTo>
                            <a:cubicBezTo>
                              <a:pt x="6609794" y="1388402"/>
                              <a:pt x="6426033" y="946085"/>
                              <a:pt x="6057992" y="1224840"/>
                            </a:cubicBezTo>
                            <a:cubicBezTo>
                              <a:pt x="5771047" y="1263809"/>
                              <a:pt x="5798360" y="1173402"/>
                              <a:pt x="5620417" y="1224840"/>
                            </a:cubicBezTo>
                            <a:cubicBezTo>
                              <a:pt x="5532500" y="1237666"/>
                              <a:pt x="5185040" y="1105386"/>
                              <a:pt x="5029099" y="1224840"/>
                            </a:cubicBezTo>
                            <a:cubicBezTo>
                              <a:pt x="4798270" y="1271715"/>
                              <a:pt x="4777967" y="1157209"/>
                              <a:pt x="4668396" y="1224840"/>
                            </a:cubicBezTo>
                            <a:cubicBezTo>
                              <a:pt x="4678956" y="1218340"/>
                              <a:pt x="4310818" y="1356654"/>
                              <a:pt x="4000207" y="1224840"/>
                            </a:cubicBezTo>
                            <a:cubicBezTo>
                              <a:pt x="3641214" y="1232270"/>
                              <a:pt x="3547040" y="1150836"/>
                              <a:pt x="3408889" y="1224840"/>
                            </a:cubicBezTo>
                            <a:cubicBezTo>
                              <a:pt x="3224300" y="1239651"/>
                              <a:pt x="3168432" y="1251049"/>
                              <a:pt x="3048185" y="1224840"/>
                            </a:cubicBezTo>
                            <a:cubicBezTo>
                              <a:pt x="2964918" y="1254255"/>
                              <a:pt x="2679402" y="1240499"/>
                              <a:pt x="2610610" y="1224840"/>
                            </a:cubicBezTo>
                            <a:cubicBezTo>
                              <a:pt x="2393991" y="1360791"/>
                              <a:pt x="2338558" y="1001782"/>
                              <a:pt x="2019292" y="1224840"/>
                            </a:cubicBezTo>
                            <a:cubicBezTo>
                              <a:pt x="1799825" y="1251786"/>
                              <a:pt x="1700131" y="1204600"/>
                              <a:pt x="1581717" y="1224840"/>
                            </a:cubicBezTo>
                            <a:cubicBezTo>
                              <a:pt x="1432228" y="1200867"/>
                              <a:pt x="1283750" y="1146686"/>
                              <a:pt x="1144142" y="1224840"/>
                            </a:cubicBezTo>
                            <a:cubicBezTo>
                              <a:pt x="1180392" y="1100353"/>
                              <a:pt x="584554" y="1355760"/>
                              <a:pt x="221686" y="1224840"/>
                            </a:cubicBezTo>
                            <a:cubicBezTo>
                              <a:pt x="99225" y="1262059"/>
                              <a:pt x="-11508" y="1102138"/>
                              <a:pt x="25846" y="1029000"/>
                            </a:cubicBezTo>
                            <a:cubicBezTo>
                              <a:pt x="-13952" y="870933"/>
                              <a:pt x="46998" y="723530"/>
                              <a:pt x="25846" y="637333"/>
                            </a:cubicBezTo>
                            <a:cubicBezTo>
                              <a:pt x="-45166" y="493695"/>
                              <a:pt x="80378" y="347498"/>
                              <a:pt x="25846" y="245666"/>
                            </a:cubicBezTo>
                            <a:close/>
                          </a:path>
                          <a:path w="8148161" h="1272568" stroke="0" extrusionOk="0">
                            <a:moveTo>
                              <a:pt x="14416" y="348536"/>
                            </a:moveTo>
                            <a:cubicBezTo>
                              <a:pt x="-49402" y="275907"/>
                              <a:pt x="90878" y="-8392"/>
                              <a:pt x="221686" y="49826"/>
                            </a:cubicBezTo>
                            <a:cubicBezTo>
                              <a:pt x="451434" y="-32669"/>
                              <a:pt x="507092" y="135429"/>
                              <a:pt x="736132" y="49826"/>
                            </a:cubicBezTo>
                            <a:cubicBezTo>
                              <a:pt x="958953" y="55762"/>
                              <a:pt x="992888" y="84602"/>
                              <a:pt x="1173708" y="49826"/>
                            </a:cubicBezTo>
                            <a:cubicBezTo>
                              <a:pt x="1324703" y="-26875"/>
                              <a:pt x="1475759" y="113601"/>
                              <a:pt x="1611283" y="49826"/>
                            </a:cubicBezTo>
                            <a:cubicBezTo>
                              <a:pt x="1808542" y="-21349"/>
                              <a:pt x="2067707" y="98808"/>
                              <a:pt x="2202601" y="49826"/>
                            </a:cubicBezTo>
                            <a:cubicBezTo>
                              <a:pt x="2255122" y="-69489"/>
                              <a:pt x="2787574" y="68327"/>
                              <a:pt x="2947661" y="49826"/>
                            </a:cubicBezTo>
                            <a:cubicBezTo>
                              <a:pt x="3230903" y="-10255"/>
                              <a:pt x="3232019" y="74058"/>
                              <a:pt x="3462107" y="49826"/>
                            </a:cubicBezTo>
                            <a:cubicBezTo>
                              <a:pt x="3706238" y="131828"/>
                              <a:pt x="3922718" y="135623"/>
                              <a:pt x="4053425" y="49826"/>
                            </a:cubicBezTo>
                            <a:cubicBezTo>
                              <a:pt x="4234564" y="43193"/>
                              <a:pt x="4290278" y="46583"/>
                              <a:pt x="4414129" y="49826"/>
                            </a:cubicBezTo>
                            <a:cubicBezTo>
                              <a:pt x="4535967" y="-27914"/>
                              <a:pt x="4628537" y="47245"/>
                              <a:pt x="5005447" y="49826"/>
                            </a:cubicBezTo>
                            <a:cubicBezTo>
                              <a:pt x="5333041" y="28562"/>
                              <a:pt x="5355108" y="68408"/>
                              <a:pt x="5596765" y="49826"/>
                            </a:cubicBezTo>
                            <a:cubicBezTo>
                              <a:pt x="5822273" y="17127"/>
                              <a:pt x="5890910" y="45557"/>
                              <a:pt x="6188082" y="49826"/>
                            </a:cubicBezTo>
                            <a:cubicBezTo>
                              <a:pt x="6372977" y="-70624"/>
                              <a:pt x="6675534" y="278806"/>
                              <a:pt x="6856271" y="49826"/>
                            </a:cubicBezTo>
                            <a:cubicBezTo>
                              <a:pt x="7025863" y="56702"/>
                              <a:pt x="7204003" y="92692"/>
                              <a:pt x="7293847" y="49826"/>
                            </a:cubicBezTo>
                            <a:cubicBezTo>
                              <a:pt x="7458354" y="100845"/>
                              <a:pt x="7730128" y="152573"/>
                              <a:pt x="7908817" y="49826"/>
                            </a:cubicBezTo>
                            <a:cubicBezTo>
                              <a:pt x="8040938" y="-11093"/>
                              <a:pt x="8090120" y="149507"/>
                              <a:pt x="8104657" y="245666"/>
                            </a:cubicBezTo>
                            <a:cubicBezTo>
                              <a:pt x="8111601" y="430841"/>
                              <a:pt x="8132696" y="505632"/>
                              <a:pt x="8104657" y="645166"/>
                            </a:cubicBezTo>
                            <a:cubicBezTo>
                              <a:pt x="8213385" y="749640"/>
                              <a:pt x="8104421" y="902048"/>
                              <a:pt x="8104657" y="1029000"/>
                            </a:cubicBezTo>
                            <a:cubicBezTo>
                              <a:pt x="8089446" y="1173356"/>
                              <a:pt x="7998268" y="1239057"/>
                              <a:pt x="7908817" y="1224840"/>
                            </a:cubicBezTo>
                            <a:cubicBezTo>
                              <a:pt x="7679909" y="1288309"/>
                              <a:pt x="7619040" y="1259975"/>
                              <a:pt x="7394371" y="1224840"/>
                            </a:cubicBezTo>
                            <a:cubicBezTo>
                              <a:pt x="7124868" y="1219990"/>
                              <a:pt x="7053075" y="1255431"/>
                              <a:pt x="6956795" y="1224840"/>
                            </a:cubicBezTo>
                            <a:cubicBezTo>
                              <a:pt x="6926785" y="1224351"/>
                              <a:pt x="6631119" y="1131380"/>
                              <a:pt x="6519220" y="1224840"/>
                            </a:cubicBezTo>
                            <a:cubicBezTo>
                              <a:pt x="6311743" y="1362818"/>
                              <a:pt x="6224624" y="1252142"/>
                              <a:pt x="5927902" y="1224840"/>
                            </a:cubicBezTo>
                            <a:cubicBezTo>
                              <a:pt x="5647748" y="1201780"/>
                              <a:pt x="5626841" y="1165626"/>
                              <a:pt x="5413456" y="1224840"/>
                            </a:cubicBezTo>
                            <a:cubicBezTo>
                              <a:pt x="5215108" y="1240202"/>
                              <a:pt x="4933880" y="1266836"/>
                              <a:pt x="4822138" y="1224840"/>
                            </a:cubicBezTo>
                            <a:cubicBezTo>
                              <a:pt x="4620335" y="1211865"/>
                              <a:pt x="4463114" y="1162183"/>
                              <a:pt x="4384563" y="1224840"/>
                            </a:cubicBezTo>
                            <a:cubicBezTo>
                              <a:pt x="4199343" y="1300997"/>
                              <a:pt x="4060825" y="1206419"/>
                              <a:pt x="3870117" y="1224840"/>
                            </a:cubicBezTo>
                            <a:cubicBezTo>
                              <a:pt x="3748692" y="1287999"/>
                              <a:pt x="3446956" y="1144693"/>
                              <a:pt x="3201928" y="1224840"/>
                            </a:cubicBezTo>
                            <a:cubicBezTo>
                              <a:pt x="3000264" y="1194997"/>
                              <a:pt x="2651550" y="1236377"/>
                              <a:pt x="2533738" y="1224840"/>
                            </a:cubicBezTo>
                            <a:cubicBezTo>
                              <a:pt x="2320904" y="1291781"/>
                              <a:pt x="2230388" y="1240566"/>
                              <a:pt x="1942421" y="1224840"/>
                            </a:cubicBezTo>
                            <a:cubicBezTo>
                              <a:pt x="1692178" y="1225748"/>
                              <a:pt x="1690464" y="1222708"/>
                              <a:pt x="1504846" y="1224840"/>
                            </a:cubicBezTo>
                            <a:cubicBezTo>
                              <a:pt x="1350202" y="1213472"/>
                              <a:pt x="1290684" y="1168840"/>
                              <a:pt x="1067270" y="1224840"/>
                            </a:cubicBezTo>
                            <a:cubicBezTo>
                              <a:pt x="908704" y="1172024"/>
                              <a:pt x="593965" y="1337977"/>
                              <a:pt x="221686" y="1224840"/>
                            </a:cubicBezTo>
                            <a:cubicBezTo>
                              <a:pt x="152556" y="1251969"/>
                              <a:pt x="44885" y="1113059"/>
                              <a:pt x="25846" y="1029000"/>
                            </a:cubicBezTo>
                            <a:cubicBezTo>
                              <a:pt x="-942" y="874326"/>
                              <a:pt x="-31388" y="782608"/>
                              <a:pt x="25846" y="653000"/>
                            </a:cubicBezTo>
                            <a:cubicBezTo>
                              <a:pt x="24114" y="520275"/>
                              <a:pt x="-14532" y="460366"/>
                              <a:pt x="14416" y="348536"/>
                            </a:cubicBezTo>
                            <a:close/>
                          </a:path>
                          <a:path w="8148161" h="1272568" fill="none" stroke="0" extrusionOk="0">
                            <a:moveTo>
                              <a:pt x="25846" y="245666"/>
                            </a:moveTo>
                            <a:cubicBezTo>
                              <a:pt x="-2279" y="116008"/>
                              <a:pt x="135411" y="79368"/>
                              <a:pt x="221686" y="49826"/>
                            </a:cubicBezTo>
                            <a:cubicBezTo>
                              <a:pt x="415185" y="-58776"/>
                              <a:pt x="710301" y="86072"/>
                              <a:pt x="889875" y="49826"/>
                            </a:cubicBezTo>
                            <a:cubicBezTo>
                              <a:pt x="1056078" y="49699"/>
                              <a:pt x="1354251" y="107152"/>
                              <a:pt x="1481193" y="49826"/>
                            </a:cubicBezTo>
                            <a:cubicBezTo>
                              <a:pt x="1622963" y="70698"/>
                              <a:pt x="1863766" y="170367"/>
                              <a:pt x="2149382" y="49826"/>
                            </a:cubicBezTo>
                            <a:cubicBezTo>
                              <a:pt x="2419522" y="12034"/>
                              <a:pt x="2436969" y="100568"/>
                              <a:pt x="2586957" y="49826"/>
                            </a:cubicBezTo>
                            <a:cubicBezTo>
                              <a:pt x="2648116" y="49564"/>
                              <a:pt x="3040885" y="69913"/>
                              <a:pt x="3255146" y="49826"/>
                            </a:cubicBezTo>
                            <a:cubicBezTo>
                              <a:pt x="3470361" y="25726"/>
                              <a:pt x="3464443" y="63697"/>
                              <a:pt x="3692721" y="49826"/>
                            </a:cubicBezTo>
                            <a:cubicBezTo>
                              <a:pt x="3889626" y="27764"/>
                              <a:pt x="4003939" y="54626"/>
                              <a:pt x="4284039" y="49826"/>
                            </a:cubicBezTo>
                            <a:cubicBezTo>
                              <a:pt x="4507262" y="-1133"/>
                              <a:pt x="4716649" y="59725"/>
                              <a:pt x="4798486" y="49826"/>
                            </a:cubicBezTo>
                            <a:cubicBezTo>
                              <a:pt x="4875306" y="-11737"/>
                              <a:pt x="5064195" y="46997"/>
                              <a:pt x="5236061" y="49826"/>
                            </a:cubicBezTo>
                            <a:cubicBezTo>
                              <a:pt x="5445501" y="29223"/>
                              <a:pt x="5603133" y="111076"/>
                              <a:pt x="5827378" y="49826"/>
                            </a:cubicBezTo>
                            <a:cubicBezTo>
                              <a:pt x="6174395" y="78638"/>
                              <a:pt x="6242113" y="90561"/>
                              <a:pt x="6495568" y="49826"/>
                            </a:cubicBezTo>
                            <a:cubicBezTo>
                              <a:pt x="6734106" y="38909"/>
                              <a:pt x="6727657" y="56334"/>
                              <a:pt x="6856271" y="49826"/>
                            </a:cubicBezTo>
                            <a:cubicBezTo>
                              <a:pt x="7001442" y="-29005"/>
                              <a:pt x="7367826" y="222778"/>
                              <a:pt x="7908817" y="49826"/>
                            </a:cubicBezTo>
                            <a:cubicBezTo>
                              <a:pt x="8048031" y="29179"/>
                              <a:pt x="8105337" y="135415"/>
                              <a:pt x="8104657" y="245666"/>
                            </a:cubicBezTo>
                            <a:cubicBezTo>
                              <a:pt x="8068695" y="382701"/>
                              <a:pt x="8041838" y="531902"/>
                              <a:pt x="8104657" y="645166"/>
                            </a:cubicBezTo>
                            <a:cubicBezTo>
                              <a:pt x="8129220" y="808856"/>
                              <a:pt x="8110378" y="856524"/>
                              <a:pt x="8104657" y="1029000"/>
                            </a:cubicBezTo>
                            <a:cubicBezTo>
                              <a:pt x="8122909" y="1181786"/>
                              <a:pt x="8009615" y="1230834"/>
                              <a:pt x="7908817" y="1224840"/>
                            </a:cubicBezTo>
                            <a:cubicBezTo>
                              <a:pt x="7674684" y="1331384"/>
                              <a:pt x="7424297" y="1197083"/>
                              <a:pt x="7240628" y="1224840"/>
                            </a:cubicBezTo>
                            <a:cubicBezTo>
                              <a:pt x="7056616" y="1232927"/>
                              <a:pt x="6940908" y="1216105"/>
                              <a:pt x="6803053" y="1224840"/>
                            </a:cubicBezTo>
                            <a:cubicBezTo>
                              <a:pt x="6786474" y="1223756"/>
                              <a:pt x="6319457" y="1091603"/>
                              <a:pt x="6057992" y="1224840"/>
                            </a:cubicBezTo>
                            <a:cubicBezTo>
                              <a:pt x="5765434" y="1284428"/>
                              <a:pt x="5775015" y="1240877"/>
                              <a:pt x="5620417" y="1224840"/>
                            </a:cubicBezTo>
                            <a:cubicBezTo>
                              <a:pt x="5516657" y="1197652"/>
                              <a:pt x="5239306" y="1076401"/>
                              <a:pt x="5029099" y="1224840"/>
                            </a:cubicBezTo>
                            <a:cubicBezTo>
                              <a:pt x="4856174" y="1271250"/>
                              <a:pt x="4728176" y="1196418"/>
                              <a:pt x="4668396" y="1224840"/>
                            </a:cubicBezTo>
                            <a:cubicBezTo>
                              <a:pt x="4698410" y="1300468"/>
                              <a:pt x="4219549" y="1220839"/>
                              <a:pt x="4000207" y="1224840"/>
                            </a:cubicBezTo>
                            <a:cubicBezTo>
                              <a:pt x="3646860" y="1290865"/>
                              <a:pt x="3573900" y="1189204"/>
                              <a:pt x="3408889" y="1224840"/>
                            </a:cubicBezTo>
                            <a:cubicBezTo>
                              <a:pt x="3240882" y="1308479"/>
                              <a:pt x="3152699" y="1197842"/>
                              <a:pt x="3048185" y="1224840"/>
                            </a:cubicBezTo>
                            <a:cubicBezTo>
                              <a:pt x="2905327" y="1278420"/>
                              <a:pt x="2737447" y="1241410"/>
                              <a:pt x="2610610" y="1224840"/>
                            </a:cubicBezTo>
                            <a:cubicBezTo>
                              <a:pt x="2495547" y="1236261"/>
                              <a:pt x="2291548" y="1063956"/>
                              <a:pt x="2019292" y="1224840"/>
                            </a:cubicBezTo>
                            <a:cubicBezTo>
                              <a:pt x="1793228" y="1264158"/>
                              <a:pt x="1810170" y="1171835"/>
                              <a:pt x="1581717" y="1224840"/>
                            </a:cubicBezTo>
                            <a:cubicBezTo>
                              <a:pt x="1419755" y="1194676"/>
                              <a:pt x="1305643" y="1190081"/>
                              <a:pt x="1144142" y="1224840"/>
                            </a:cubicBezTo>
                            <a:cubicBezTo>
                              <a:pt x="1070289" y="1193589"/>
                              <a:pt x="681706" y="1368925"/>
                              <a:pt x="221686" y="1224840"/>
                            </a:cubicBezTo>
                            <a:cubicBezTo>
                              <a:pt x="108517" y="1159731"/>
                              <a:pt x="26206" y="1172448"/>
                              <a:pt x="25846" y="1029000"/>
                            </a:cubicBezTo>
                            <a:cubicBezTo>
                              <a:pt x="-50602" y="807135"/>
                              <a:pt x="319622" y="705793"/>
                              <a:pt x="288736" y="545893"/>
                            </a:cubicBezTo>
                            <a:cubicBezTo>
                              <a:pt x="192394" y="373223"/>
                              <a:pt x="39164" y="328516"/>
                              <a:pt x="25846" y="245666"/>
                            </a:cubicBezTo>
                            <a:close/>
                          </a:path>
                          <a:path w="8148161" h="1272568" fill="none" stroke="0" extrusionOk="0">
                            <a:moveTo>
                              <a:pt x="25846" y="245666"/>
                            </a:moveTo>
                            <a:cubicBezTo>
                              <a:pt x="-34150" y="152199"/>
                              <a:pt x="144367" y="3517"/>
                              <a:pt x="221686" y="49826"/>
                            </a:cubicBezTo>
                            <a:cubicBezTo>
                              <a:pt x="372079" y="38883"/>
                              <a:pt x="724575" y="48116"/>
                              <a:pt x="889875" y="49826"/>
                            </a:cubicBezTo>
                            <a:cubicBezTo>
                              <a:pt x="1093201" y="-36606"/>
                              <a:pt x="1250371" y="183240"/>
                              <a:pt x="1481193" y="49826"/>
                            </a:cubicBezTo>
                            <a:cubicBezTo>
                              <a:pt x="1647549" y="78680"/>
                              <a:pt x="1889719" y="126396"/>
                              <a:pt x="2149382" y="49826"/>
                            </a:cubicBezTo>
                            <a:cubicBezTo>
                              <a:pt x="2405949" y="23347"/>
                              <a:pt x="2454082" y="72234"/>
                              <a:pt x="2586957" y="49826"/>
                            </a:cubicBezTo>
                            <a:cubicBezTo>
                              <a:pt x="2644832" y="-35433"/>
                              <a:pt x="3101553" y="76015"/>
                              <a:pt x="3255146" y="49826"/>
                            </a:cubicBezTo>
                            <a:cubicBezTo>
                              <a:pt x="3493506" y="16450"/>
                              <a:pt x="3459598" y="87640"/>
                              <a:pt x="3692721" y="49826"/>
                            </a:cubicBezTo>
                            <a:cubicBezTo>
                              <a:pt x="3944338" y="25476"/>
                              <a:pt x="4023974" y="90742"/>
                              <a:pt x="4284039" y="49826"/>
                            </a:cubicBezTo>
                            <a:cubicBezTo>
                              <a:pt x="4508653" y="51609"/>
                              <a:pt x="4715902" y="89385"/>
                              <a:pt x="4798486" y="49826"/>
                            </a:cubicBezTo>
                            <a:cubicBezTo>
                              <a:pt x="4977720" y="81902"/>
                              <a:pt x="5069404" y="98658"/>
                              <a:pt x="5236061" y="49826"/>
                            </a:cubicBezTo>
                            <a:cubicBezTo>
                              <a:pt x="5379723" y="44818"/>
                              <a:pt x="5504681" y="60510"/>
                              <a:pt x="5827378" y="49826"/>
                            </a:cubicBezTo>
                            <a:cubicBezTo>
                              <a:pt x="6081932" y="26648"/>
                              <a:pt x="6232523" y="80832"/>
                              <a:pt x="6495568" y="49826"/>
                            </a:cubicBezTo>
                            <a:cubicBezTo>
                              <a:pt x="6741173" y="46747"/>
                              <a:pt x="6724653" y="55257"/>
                              <a:pt x="6856271" y="49826"/>
                            </a:cubicBezTo>
                            <a:cubicBezTo>
                              <a:pt x="7113462" y="-19661"/>
                              <a:pt x="7402272" y="207401"/>
                              <a:pt x="7908817" y="49826"/>
                            </a:cubicBezTo>
                            <a:cubicBezTo>
                              <a:pt x="8047145" y="94518"/>
                              <a:pt x="8104981" y="160363"/>
                              <a:pt x="8104657" y="245666"/>
                            </a:cubicBezTo>
                            <a:cubicBezTo>
                              <a:pt x="8095880" y="395707"/>
                              <a:pt x="8063070" y="482244"/>
                              <a:pt x="8104657" y="645166"/>
                            </a:cubicBezTo>
                            <a:cubicBezTo>
                              <a:pt x="8138449" y="800856"/>
                              <a:pt x="8102681" y="841355"/>
                              <a:pt x="8104657" y="1029000"/>
                            </a:cubicBezTo>
                            <a:cubicBezTo>
                              <a:pt x="8118463" y="1157551"/>
                              <a:pt x="8007076" y="1142168"/>
                              <a:pt x="7908817" y="1224840"/>
                            </a:cubicBezTo>
                            <a:cubicBezTo>
                              <a:pt x="7629086" y="1233296"/>
                              <a:pt x="7411949" y="1233735"/>
                              <a:pt x="7240628" y="1224840"/>
                            </a:cubicBezTo>
                            <a:cubicBezTo>
                              <a:pt x="7014311" y="1221091"/>
                              <a:pt x="6979345" y="1203771"/>
                              <a:pt x="6803053" y="1224840"/>
                            </a:cubicBezTo>
                            <a:cubicBezTo>
                              <a:pt x="6765151" y="1288593"/>
                              <a:pt x="6244298" y="1141421"/>
                              <a:pt x="6057992" y="1224840"/>
                            </a:cubicBezTo>
                            <a:cubicBezTo>
                              <a:pt x="5773566" y="1259401"/>
                              <a:pt x="5781850" y="1199562"/>
                              <a:pt x="5620417" y="1224840"/>
                            </a:cubicBezTo>
                            <a:cubicBezTo>
                              <a:pt x="5504402" y="1224547"/>
                              <a:pt x="5192936" y="1082618"/>
                              <a:pt x="5029099" y="1224840"/>
                            </a:cubicBezTo>
                            <a:cubicBezTo>
                              <a:pt x="4809276" y="1278253"/>
                              <a:pt x="4743213" y="1241450"/>
                              <a:pt x="4668396" y="1224840"/>
                            </a:cubicBezTo>
                            <a:cubicBezTo>
                              <a:pt x="4568096" y="1185054"/>
                              <a:pt x="4283360" y="1275297"/>
                              <a:pt x="4000207" y="1224840"/>
                            </a:cubicBezTo>
                            <a:cubicBezTo>
                              <a:pt x="3638305" y="1260363"/>
                              <a:pt x="3587820" y="1182053"/>
                              <a:pt x="3408889" y="1224840"/>
                            </a:cubicBezTo>
                            <a:cubicBezTo>
                              <a:pt x="3230559" y="1259252"/>
                              <a:pt x="3173114" y="1229822"/>
                              <a:pt x="3048185" y="1224840"/>
                            </a:cubicBezTo>
                            <a:cubicBezTo>
                              <a:pt x="2936165" y="1270531"/>
                              <a:pt x="2727701" y="1211203"/>
                              <a:pt x="2610610" y="1224840"/>
                            </a:cubicBezTo>
                            <a:cubicBezTo>
                              <a:pt x="2516674" y="1257170"/>
                              <a:pt x="2253235" y="1157029"/>
                              <a:pt x="2019292" y="1224840"/>
                            </a:cubicBezTo>
                            <a:cubicBezTo>
                              <a:pt x="1814632" y="1281792"/>
                              <a:pt x="1772984" y="1186568"/>
                              <a:pt x="1581717" y="1224840"/>
                            </a:cubicBezTo>
                            <a:cubicBezTo>
                              <a:pt x="1413347" y="1268756"/>
                              <a:pt x="1270982" y="1158945"/>
                              <a:pt x="1144142" y="1224840"/>
                            </a:cubicBezTo>
                            <a:cubicBezTo>
                              <a:pt x="1038504" y="1207993"/>
                              <a:pt x="565961" y="1297056"/>
                              <a:pt x="221686" y="1224840"/>
                            </a:cubicBezTo>
                            <a:cubicBezTo>
                              <a:pt x="127029" y="1244095"/>
                              <a:pt x="211733" y="1259227"/>
                              <a:pt x="220156" y="1143300"/>
                            </a:cubicBezTo>
                            <a:cubicBezTo>
                              <a:pt x="228924" y="980067"/>
                              <a:pt x="90265" y="763222"/>
                              <a:pt x="25846" y="637333"/>
                            </a:cubicBezTo>
                            <a:cubicBezTo>
                              <a:pt x="-18190" y="486709"/>
                              <a:pt x="66495" y="377217"/>
                              <a:pt x="25846" y="245666"/>
                            </a:cubicBezTo>
                            <a:close/>
                          </a:path>
                          <a:path w="8148161" h="1272568" fill="none" stroke="0" extrusionOk="0">
                            <a:moveTo>
                              <a:pt x="25846" y="245666"/>
                            </a:moveTo>
                            <a:cubicBezTo>
                              <a:pt x="7408" y="135290"/>
                              <a:pt x="137087" y="22914"/>
                              <a:pt x="221686" y="49826"/>
                            </a:cubicBezTo>
                            <a:cubicBezTo>
                              <a:pt x="352975" y="25362"/>
                              <a:pt x="698720" y="80791"/>
                              <a:pt x="889875" y="49826"/>
                            </a:cubicBezTo>
                            <a:cubicBezTo>
                              <a:pt x="1099121" y="-27828"/>
                              <a:pt x="1273484" y="64307"/>
                              <a:pt x="1481193" y="49826"/>
                            </a:cubicBezTo>
                            <a:cubicBezTo>
                              <a:pt x="1621993" y="67691"/>
                              <a:pt x="1924315" y="104138"/>
                              <a:pt x="2149382" y="49826"/>
                            </a:cubicBezTo>
                            <a:cubicBezTo>
                              <a:pt x="2404750" y="39431"/>
                              <a:pt x="2472028" y="58390"/>
                              <a:pt x="2586957" y="49826"/>
                            </a:cubicBezTo>
                            <a:cubicBezTo>
                              <a:pt x="2646521" y="-80624"/>
                              <a:pt x="3041174" y="39816"/>
                              <a:pt x="3255146" y="49826"/>
                            </a:cubicBezTo>
                            <a:cubicBezTo>
                              <a:pt x="3490271" y="9984"/>
                              <a:pt x="3472122" y="63050"/>
                              <a:pt x="3692721" y="49826"/>
                            </a:cubicBezTo>
                            <a:cubicBezTo>
                              <a:pt x="3876441" y="-16066"/>
                              <a:pt x="4014306" y="129508"/>
                              <a:pt x="4284039" y="49826"/>
                            </a:cubicBezTo>
                            <a:cubicBezTo>
                              <a:pt x="4529583" y="65161"/>
                              <a:pt x="4720285" y="64427"/>
                              <a:pt x="4798486" y="49826"/>
                            </a:cubicBezTo>
                            <a:cubicBezTo>
                              <a:pt x="4975839" y="80907"/>
                              <a:pt x="5068025" y="143124"/>
                              <a:pt x="5236061" y="49826"/>
                            </a:cubicBezTo>
                            <a:cubicBezTo>
                              <a:pt x="5389917" y="58452"/>
                              <a:pt x="5536071" y="91065"/>
                              <a:pt x="5827378" y="49826"/>
                            </a:cubicBezTo>
                            <a:cubicBezTo>
                              <a:pt x="6089404" y="61801"/>
                              <a:pt x="6227377" y="115847"/>
                              <a:pt x="6495568" y="49826"/>
                            </a:cubicBezTo>
                            <a:cubicBezTo>
                              <a:pt x="6742234" y="44624"/>
                              <a:pt x="6719632" y="51357"/>
                              <a:pt x="6856271" y="49826"/>
                            </a:cubicBezTo>
                            <a:cubicBezTo>
                              <a:pt x="7086036" y="-56124"/>
                              <a:pt x="7257939" y="179047"/>
                              <a:pt x="7908817" y="49826"/>
                            </a:cubicBezTo>
                            <a:cubicBezTo>
                              <a:pt x="8075530" y="94598"/>
                              <a:pt x="8091282" y="175982"/>
                              <a:pt x="8104657" y="245666"/>
                            </a:cubicBezTo>
                            <a:cubicBezTo>
                              <a:pt x="8126984" y="408854"/>
                              <a:pt x="8089639" y="465239"/>
                              <a:pt x="8104657" y="645166"/>
                            </a:cubicBezTo>
                            <a:cubicBezTo>
                              <a:pt x="8131824" y="794206"/>
                              <a:pt x="8105519" y="845421"/>
                              <a:pt x="8104657" y="1029000"/>
                            </a:cubicBezTo>
                            <a:cubicBezTo>
                              <a:pt x="8113054" y="1174903"/>
                              <a:pt x="8010217" y="1173811"/>
                              <a:pt x="7908817" y="1224840"/>
                            </a:cubicBezTo>
                            <a:cubicBezTo>
                              <a:pt x="7614690" y="1230552"/>
                              <a:pt x="7404146" y="1281681"/>
                              <a:pt x="7240628" y="1224840"/>
                            </a:cubicBezTo>
                            <a:cubicBezTo>
                              <a:pt x="7010428" y="1207887"/>
                              <a:pt x="6955996" y="1217435"/>
                              <a:pt x="6803053" y="1224840"/>
                            </a:cubicBezTo>
                            <a:cubicBezTo>
                              <a:pt x="6672525" y="1394134"/>
                              <a:pt x="6373943" y="1020190"/>
                              <a:pt x="6057992" y="1224840"/>
                            </a:cubicBezTo>
                            <a:cubicBezTo>
                              <a:pt x="5771805" y="1254504"/>
                              <a:pt x="5802872" y="1187966"/>
                              <a:pt x="5620417" y="1224840"/>
                            </a:cubicBezTo>
                            <a:cubicBezTo>
                              <a:pt x="5516647" y="1212127"/>
                              <a:pt x="5172977" y="1075999"/>
                              <a:pt x="5029099" y="1224840"/>
                            </a:cubicBezTo>
                            <a:cubicBezTo>
                              <a:pt x="4810026" y="1277976"/>
                              <a:pt x="4759214" y="1201999"/>
                              <a:pt x="4668396" y="1224840"/>
                            </a:cubicBezTo>
                            <a:cubicBezTo>
                              <a:pt x="4589189" y="1180675"/>
                              <a:pt x="4243144" y="1304567"/>
                              <a:pt x="4000207" y="1224840"/>
                            </a:cubicBezTo>
                            <a:cubicBezTo>
                              <a:pt x="3649759" y="1253350"/>
                              <a:pt x="3597603" y="1169269"/>
                              <a:pt x="3408889" y="1224840"/>
                            </a:cubicBezTo>
                            <a:cubicBezTo>
                              <a:pt x="3223816" y="1257661"/>
                              <a:pt x="3161478" y="1241301"/>
                              <a:pt x="3048185" y="1224840"/>
                            </a:cubicBezTo>
                            <a:cubicBezTo>
                              <a:pt x="2960237" y="1262414"/>
                              <a:pt x="2692383" y="1244280"/>
                              <a:pt x="2610610" y="1224840"/>
                            </a:cubicBezTo>
                            <a:cubicBezTo>
                              <a:pt x="2462109" y="1331533"/>
                              <a:pt x="2326409" y="1079277"/>
                              <a:pt x="2019292" y="1224840"/>
                            </a:cubicBezTo>
                            <a:cubicBezTo>
                              <a:pt x="1796761" y="1272428"/>
                              <a:pt x="1737648" y="1196271"/>
                              <a:pt x="1581717" y="1224840"/>
                            </a:cubicBezTo>
                            <a:cubicBezTo>
                              <a:pt x="1404354" y="1224131"/>
                              <a:pt x="1274322" y="1146512"/>
                              <a:pt x="1144142" y="1224840"/>
                            </a:cubicBezTo>
                            <a:cubicBezTo>
                              <a:pt x="1060098" y="1227627"/>
                              <a:pt x="591145" y="1423338"/>
                              <a:pt x="221686" y="1224840"/>
                            </a:cubicBezTo>
                            <a:cubicBezTo>
                              <a:pt x="111492" y="1236308"/>
                              <a:pt x="23984" y="1128224"/>
                              <a:pt x="25846" y="1029000"/>
                            </a:cubicBezTo>
                            <a:cubicBezTo>
                              <a:pt x="-6147" y="872047"/>
                              <a:pt x="61988" y="763495"/>
                              <a:pt x="25846" y="637333"/>
                            </a:cubicBezTo>
                            <a:cubicBezTo>
                              <a:pt x="-50425" y="464812"/>
                              <a:pt x="57167" y="359267"/>
                              <a:pt x="25846" y="245666"/>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grpSp>
          <p:nvGrpSpPr>
            <p:cNvPr id="15" name="Group 14">
              <a:extLst>
                <a:ext uri="{FF2B5EF4-FFF2-40B4-BE49-F238E27FC236}">
                  <a16:creationId xmlns:a16="http://schemas.microsoft.com/office/drawing/2014/main" id="{A6C9926B-3341-D72D-4227-7CC369E53BC6}"/>
                </a:ext>
              </a:extLst>
            </p:cNvPr>
            <p:cNvGrpSpPr/>
            <p:nvPr/>
          </p:nvGrpSpPr>
          <p:grpSpPr>
            <a:xfrm>
              <a:off x="123683" y="259500"/>
              <a:ext cx="11683982" cy="1592187"/>
              <a:chOff x="1273368" y="822482"/>
              <a:chExt cx="8770869" cy="1592187"/>
            </a:xfrm>
          </p:grpSpPr>
          <p:sp>
            <p:nvSpPr>
              <p:cNvPr id="16" name="TextBox 15">
                <a:extLst>
                  <a:ext uri="{FF2B5EF4-FFF2-40B4-BE49-F238E27FC236}">
                    <a16:creationId xmlns:a16="http://schemas.microsoft.com/office/drawing/2014/main" id="{0175D711-C20D-5BF8-5E3B-9059A9E0106D}"/>
                  </a:ext>
                </a:extLst>
              </p:cNvPr>
              <p:cNvSpPr txBox="1"/>
              <p:nvPr/>
            </p:nvSpPr>
            <p:spPr>
              <a:xfrm>
                <a:off x="1761322" y="950438"/>
                <a:ext cx="8282915" cy="1464231"/>
              </a:xfrm>
              <a:prstGeom prst="roundRect">
                <a:avLst/>
              </a:prstGeom>
              <a:solidFill>
                <a:schemeClr val="accent4">
                  <a:lumMod val="20000"/>
                  <a:lumOff val="80000"/>
                </a:schemeClr>
              </a:solidFill>
              <a:ln w="38100">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prstClr val="black"/>
                    </a:solidFill>
                    <a:effectLst/>
                    <a:uLnTx/>
                    <a:uFillTx/>
                    <a:latin typeface="Aptos" panose="02110004020202020204"/>
                    <a:ea typeface="Roboto" panose="02000000000000000000" pitchFamily="2" charset="0"/>
                    <a:cs typeface="+mn-cs"/>
                  </a:rPr>
                  <a:t>4. Việc làm của bác Ao-ki sau khi trò chuyện với đồng nghiệp có ý nghĩa gì?</a:t>
                </a:r>
                <a:endParaRPr kumimoji="0" lang="en-US" sz="4000" b="1" i="0" u="none" strike="noStrike" kern="1200" cap="none" spc="0" normalizeH="0" baseline="0" noProof="0" dirty="0">
                  <a:ln>
                    <a:noFill/>
                  </a:ln>
                  <a:solidFill>
                    <a:prstClr val="black"/>
                  </a:solidFill>
                  <a:effectLst/>
                  <a:uLnTx/>
                  <a:uFillTx/>
                  <a:latin typeface="Aptos" panose="02110004020202020204"/>
                  <a:ea typeface="Roboto" panose="02000000000000000000" pitchFamily="2" charset="0"/>
                  <a:cs typeface="+mn-cs"/>
                </a:endParaRPr>
              </a:p>
            </p:txBody>
          </p:sp>
          <p:pic>
            <p:nvPicPr>
              <p:cNvPr id="17" name="Picture 16">
                <a:extLst>
                  <a:ext uri="{FF2B5EF4-FFF2-40B4-BE49-F238E27FC236}">
                    <a16:creationId xmlns:a16="http://schemas.microsoft.com/office/drawing/2014/main" id="{782A098B-A593-CDA6-E37B-6745844EAD8C}"/>
                  </a:ext>
                </a:extLst>
              </p:cNvPr>
              <p:cNvPicPr>
                <a:picLocks noChangeAspect="1"/>
              </p:cNvPicPr>
              <p:nvPr/>
            </p:nvPicPr>
            <p:blipFill>
              <a:blip r:embed="rId3"/>
              <a:stretch>
                <a:fillRect/>
              </a:stretch>
            </p:blipFill>
            <p:spPr>
              <a:xfrm>
                <a:off x="1273368" y="822482"/>
                <a:ext cx="666270" cy="802640"/>
              </a:xfrm>
              <a:prstGeom prst="rect">
                <a:avLst/>
              </a:prstGeom>
            </p:spPr>
          </p:pic>
        </p:grpSp>
      </p:grpSp>
      <p:sp>
        <p:nvSpPr>
          <p:cNvPr id="22" name="TextBox 21">
            <a:extLst>
              <a:ext uri="{FF2B5EF4-FFF2-40B4-BE49-F238E27FC236}">
                <a16:creationId xmlns:a16="http://schemas.microsoft.com/office/drawing/2014/main" id="{CA791F8F-D02B-3519-CE06-0F24DA4F3CE1}"/>
              </a:ext>
            </a:extLst>
          </p:cNvPr>
          <p:cNvSpPr txBox="1"/>
          <p:nvPr/>
        </p:nvSpPr>
        <p:spPr>
          <a:xfrm>
            <a:off x="929194" y="2301042"/>
            <a:ext cx="10219314" cy="3004412"/>
          </a:xfrm>
          <a:prstGeom prst="rect">
            <a:avLst/>
          </a:prstGeom>
          <a:noFill/>
        </p:spPr>
        <p:txBody>
          <a:bodyPr wrap="square" rtlCol="0">
            <a:spAutoFit/>
          </a:bodyPr>
          <a:lstStyle/>
          <a:p>
            <a:pPr lvl="0" algn="just">
              <a:lnSpc>
                <a:spcPct val="120000"/>
              </a:lnSpc>
            </a:pPr>
            <a:r>
              <a:rPr lang="vi-VN" sz="4000">
                <a:solidFill>
                  <a:prstClr val="black"/>
                </a:solidFill>
                <a:latin typeface="Aptos" panose="02110004020202020204"/>
              </a:rPr>
              <a:t>Việc làm của bác Ao-ki sau khi trò chuyện với đồng nghiệp nói lên rằng bác Ao-ki rất đồng cảm, thương cụ Ya-e-nô và muốn giúp cụ không còn cảm thấy cô đơn nữa,</a:t>
            </a:r>
            <a:endParaRPr kumimoji="0" lang="en-US" sz="40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210144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p:tgtEl>
                                          <p:spTgt spid="20"/>
                                        </p:tgtEl>
                                        <p:attrNameLst>
                                          <p:attrName>ppt_x</p:attrName>
                                        </p:attrNameLst>
                                      </p:cBhvr>
                                      <p:tavLst>
                                        <p:tav tm="0">
                                          <p:val>
                                            <p:strVal val="#ppt_x-#ppt_w*1.125000"/>
                                          </p:val>
                                        </p:tav>
                                        <p:tav tm="100000">
                                          <p:val>
                                            <p:strVal val="#ppt_x"/>
                                          </p:val>
                                        </p:tav>
                                      </p:tavLst>
                                    </p:anim>
                                    <p:animEffect transition="in" filter="wipe(right)">
                                      <p:cBhvr>
                                        <p:cTn id="8"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p:cTn id="13" dur="500" fill="hold"/>
                                        <p:tgtEl>
                                          <p:spTgt spid="22"/>
                                        </p:tgtEl>
                                        <p:attrNameLst>
                                          <p:attrName>ppt_w</p:attrName>
                                        </p:attrNameLst>
                                      </p:cBhvr>
                                      <p:tavLst>
                                        <p:tav tm="0">
                                          <p:val>
                                            <p:fltVal val="0"/>
                                          </p:val>
                                        </p:tav>
                                        <p:tav tm="100000">
                                          <p:val>
                                            <p:strVal val="#ppt_w"/>
                                          </p:val>
                                        </p:tav>
                                      </p:tavLst>
                                    </p:anim>
                                    <p:anim calcmode="lin" valueType="num">
                                      <p:cBhvr>
                                        <p:cTn id="14" dur="500" fill="hold"/>
                                        <p:tgtEl>
                                          <p:spTgt spid="22"/>
                                        </p:tgtEl>
                                        <p:attrNameLst>
                                          <p:attrName>ppt_h</p:attrName>
                                        </p:attrNameLst>
                                      </p:cBhvr>
                                      <p:tavLst>
                                        <p:tav tm="0">
                                          <p:val>
                                            <p:fltVal val="0"/>
                                          </p:val>
                                        </p:tav>
                                        <p:tav tm="100000">
                                          <p:val>
                                            <p:strVal val="#ppt_h"/>
                                          </p:val>
                                        </p:tav>
                                      </p:tavLst>
                                    </p:anim>
                                    <p:animEffect transition="in" filter="fade">
                                      <p:cBhvr>
                                        <p:cTn id="1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2"/>
          <p:cNvSpPr/>
          <p:nvPr/>
        </p:nvSpPr>
        <p:spPr>
          <a:xfrm rot="-1049954">
            <a:off x="9279903" y="3118410"/>
            <a:ext cx="5224193" cy="4107521"/>
          </a:xfrm>
          <a:custGeom>
            <a:avLst/>
            <a:gdLst/>
            <a:ahLst/>
            <a:cxnLst/>
            <a:rect l="l" t="t" r="r" b="b"/>
            <a:pathLst>
              <a:path w="7836289" h="6161282">
                <a:moveTo>
                  <a:pt x="0" y="0"/>
                </a:moveTo>
                <a:lnTo>
                  <a:pt x="7836289" y="0"/>
                </a:lnTo>
                <a:lnTo>
                  <a:pt x="7836289" y="6161282"/>
                </a:lnTo>
                <a:lnTo>
                  <a:pt x="0" y="6161282"/>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853441">
            <a:off x="-839471" y="-283202"/>
            <a:ext cx="4340679" cy="3499673"/>
          </a:xfrm>
          <a:custGeom>
            <a:avLst/>
            <a:gdLst/>
            <a:ahLst/>
            <a:cxnLst/>
            <a:rect l="l" t="t" r="r" b="b"/>
            <a:pathLst>
              <a:path w="6511019" h="5249509">
                <a:moveTo>
                  <a:pt x="0" y="0"/>
                </a:moveTo>
                <a:lnTo>
                  <a:pt x="6511019" y="0"/>
                </a:lnTo>
                <a:lnTo>
                  <a:pt x="6511019" y="5249509"/>
                </a:lnTo>
                <a:lnTo>
                  <a:pt x="0" y="5249509"/>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useBgFill="1">
        <p:nvSpPr>
          <p:cNvPr id="25" name="Oval 24">
            <a:extLst>
              <a:ext uri="{FF2B5EF4-FFF2-40B4-BE49-F238E27FC236}">
                <a16:creationId xmlns:a16="http://schemas.microsoft.com/office/drawing/2014/main" id="{2AC3F2E1-5EFD-FD57-7B77-E84C99BEA70D}"/>
              </a:ext>
            </a:extLst>
          </p:cNvPr>
          <p:cNvSpPr/>
          <p:nvPr/>
        </p:nvSpPr>
        <p:spPr>
          <a:xfrm>
            <a:off x="2209567" y="-500129"/>
            <a:ext cx="7795266" cy="7858257"/>
          </a:xfrm>
          <a:prstGeom prst="ellipse">
            <a:avLst/>
          </a:prstGeom>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9" name="Group 8">
            <a:extLst>
              <a:ext uri="{FF2B5EF4-FFF2-40B4-BE49-F238E27FC236}">
                <a16:creationId xmlns:a16="http://schemas.microsoft.com/office/drawing/2014/main" id="{781239C9-74ED-BA30-DF4E-A7050C21FCA5}"/>
              </a:ext>
            </a:extLst>
          </p:cNvPr>
          <p:cNvGrpSpPr/>
          <p:nvPr/>
        </p:nvGrpSpPr>
        <p:grpSpPr>
          <a:xfrm>
            <a:off x="977573" y="361496"/>
            <a:ext cx="10236853" cy="2088809"/>
            <a:chOff x="1504432" y="495572"/>
            <a:chExt cx="9183135" cy="2088809"/>
          </a:xfrm>
        </p:grpSpPr>
        <p:pic>
          <p:nvPicPr>
            <p:cNvPr id="10" name="Picture 12">
              <a:extLst>
                <a:ext uri="{FF2B5EF4-FFF2-40B4-BE49-F238E27FC236}">
                  <a16:creationId xmlns:a16="http://schemas.microsoft.com/office/drawing/2014/main" id="{D14BB2F3-DC3D-C3FC-5437-FF6660E9D41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3883196" y="1662793"/>
              <a:ext cx="4212974" cy="921588"/>
            </a:xfrm>
            <a:prstGeom prst="rect">
              <a:avLst/>
            </a:prstGeom>
          </p:spPr>
        </p:pic>
        <p:grpSp>
          <p:nvGrpSpPr>
            <p:cNvPr id="18" name="Group 17">
              <a:extLst>
                <a:ext uri="{FF2B5EF4-FFF2-40B4-BE49-F238E27FC236}">
                  <a16:creationId xmlns:a16="http://schemas.microsoft.com/office/drawing/2014/main" id="{48C810FB-DD9F-2377-0404-43AE7F251C68}"/>
                </a:ext>
              </a:extLst>
            </p:cNvPr>
            <p:cNvGrpSpPr/>
            <p:nvPr/>
          </p:nvGrpSpPr>
          <p:grpSpPr>
            <a:xfrm>
              <a:off x="1504432" y="495572"/>
              <a:ext cx="9183135" cy="1318780"/>
              <a:chOff x="1607541" y="533473"/>
              <a:chExt cx="9183135" cy="1318780"/>
            </a:xfrm>
          </p:grpSpPr>
          <p:grpSp>
            <p:nvGrpSpPr>
              <p:cNvPr id="19" name="Group 18">
                <a:extLst>
                  <a:ext uri="{FF2B5EF4-FFF2-40B4-BE49-F238E27FC236}">
                    <a16:creationId xmlns:a16="http://schemas.microsoft.com/office/drawing/2014/main" id="{B319056C-1B9D-A33D-0DE9-6A29B4CA4380}"/>
                  </a:ext>
                </a:extLst>
              </p:cNvPr>
              <p:cNvGrpSpPr/>
              <p:nvPr/>
            </p:nvGrpSpPr>
            <p:grpSpPr>
              <a:xfrm>
                <a:off x="2410978" y="928923"/>
                <a:ext cx="7606838" cy="923330"/>
                <a:chOff x="-885819" y="2068180"/>
                <a:chExt cx="7866862" cy="923330"/>
              </a:xfrm>
            </p:grpSpPr>
            <p:sp>
              <p:nvSpPr>
                <p:cNvPr id="26" name="TextBox 25">
                  <a:extLst>
                    <a:ext uri="{FF2B5EF4-FFF2-40B4-BE49-F238E27FC236}">
                      <a16:creationId xmlns:a16="http://schemas.microsoft.com/office/drawing/2014/main" id="{6537F202-45C8-BE4D-A513-872AB7163B14}"/>
                    </a:ext>
                  </a:extLst>
                </p:cNvPr>
                <p:cNvSpPr txBox="1"/>
                <p:nvPr/>
              </p:nvSpPr>
              <p:spPr>
                <a:xfrm>
                  <a:off x="-723818" y="2068180"/>
                  <a:ext cx="7704861" cy="923330"/>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600"/>
                    </a:spcAft>
                    <a:buClrTx/>
                    <a:buSzTx/>
                    <a:buFontTx/>
                    <a:buNone/>
                    <a:tabLst/>
                    <a:defRPr/>
                  </a:pPr>
                  <a:endParaRPr kumimoji="0" lang="sv-SE" sz="5400" b="0" i="0" u="none" strike="noStrike" kern="1200" cap="none" spc="0" normalizeH="0" baseline="0" noProof="0" dirty="0">
                    <a:ln w="127000">
                      <a:solidFill>
                        <a:prstClr val="white"/>
                      </a:solidFill>
                    </a:ln>
                    <a:solidFill>
                      <a:prstClr val="white"/>
                    </a:solidFill>
                    <a:effectLst>
                      <a:outerShdw blurRad="50800" dist="38100" dir="2700000" algn="tl" rotWithShape="0">
                        <a:prstClr val="black">
                          <a:alpha val="40000"/>
                        </a:prstClr>
                      </a:outerShdw>
                    </a:effectLst>
                    <a:uLnTx/>
                    <a:uFillTx/>
                    <a:latin typeface="SVN-ARCO Typography" panose="020B0603050302020204" pitchFamily="34" charset="2"/>
                    <a:ea typeface="+mn-ea"/>
                    <a:cs typeface="Arial" panose="020B0604020202020204" pitchFamily="34" charset="0"/>
                  </a:endParaRPr>
                </a:p>
              </p:txBody>
            </p:sp>
            <p:sp>
              <p:nvSpPr>
                <p:cNvPr id="27" name="TextBox 26">
                  <a:extLst>
                    <a:ext uri="{FF2B5EF4-FFF2-40B4-BE49-F238E27FC236}">
                      <a16:creationId xmlns:a16="http://schemas.microsoft.com/office/drawing/2014/main" id="{779E1A48-A073-2230-97F2-106E1A1D43F5}"/>
                    </a:ext>
                  </a:extLst>
                </p:cNvPr>
                <p:cNvSpPr txBox="1"/>
                <p:nvPr/>
              </p:nvSpPr>
              <p:spPr>
                <a:xfrm>
                  <a:off x="-885819" y="2068180"/>
                  <a:ext cx="7704861" cy="923330"/>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sv-SE" sz="5400" b="0" i="0" u="none" strike="noStrike" kern="1200" cap="none" spc="0" normalizeH="0" baseline="0" noProof="0" dirty="0">
                      <a:ln>
                        <a:noFill/>
                      </a:ln>
                      <a:solidFill>
                        <a:srgbClr val="8EB529"/>
                      </a:solidFill>
                      <a:effectLst/>
                      <a:uLnTx/>
                      <a:uFillTx/>
                      <a:latin typeface="Times New Roman" panose="02020603050405020304" pitchFamily="18" charset="0"/>
                      <a:cs typeface="Times New Roman" panose="02020603050405020304" pitchFamily="18" charset="0"/>
                    </a:rPr>
                    <a:t>Ý</a:t>
                  </a:r>
                  <a:r>
                    <a:rPr kumimoji="0" lang="sv-SE" sz="5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sv-SE" sz="5400" b="0" i="0" u="none" strike="noStrike" kern="1200" cap="none" spc="0" normalizeH="0" baseline="0" noProof="0" dirty="0">
                      <a:ln>
                        <a:noFill/>
                      </a:ln>
                      <a:solidFill>
                        <a:srgbClr val="9966FF"/>
                      </a:solidFill>
                      <a:effectLst/>
                      <a:uLnTx/>
                      <a:uFillTx/>
                      <a:latin typeface="Times New Roman" panose="02020603050405020304" pitchFamily="18" charset="0"/>
                      <a:cs typeface="Times New Roman" panose="02020603050405020304" pitchFamily="18" charset="0"/>
                    </a:rPr>
                    <a:t>chính</a:t>
                  </a:r>
                  <a:r>
                    <a:rPr kumimoji="0" lang="sv-SE" sz="5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sv-SE" sz="5400" b="0" i="0" u="none" strike="noStrike" kern="1200" cap="none" spc="0" normalizeH="0" baseline="0" noProof="0" dirty="0">
                      <a:ln>
                        <a:noFill/>
                      </a:ln>
                      <a:solidFill>
                        <a:srgbClr val="FFAD24"/>
                      </a:solidFill>
                      <a:effectLst/>
                      <a:uLnTx/>
                      <a:uFillTx/>
                      <a:latin typeface="Times New Roman" panose="02020603050405020304" pitchFamily="18" charset="0"/>
                      <a:cs typeface="Times New Roman" panose="02020603050405020304" pitchFamily="18" charset="0"/>
                    </a:rPr>
                    <a:t>của</a:t>
                  </a:r>
                  <a:r>
                    <a:rPr kumimoji="0" lang="sv-SE" sz="5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sv-SE" sz="5400" b="0" i="0" u="none" strike="noStrike" kern="1200" cap="none" spc="0" normalizeH="0" baseline="0" noProof="0" dirty="0">
                      <a:ln>
                        <a:noFill/>
                      </a:ln>
                      <a:solidFill>
                        <a:srgbClr val="FF506D"/>
                      </a:solidFill>
                      <a:effectLst/>
                      <a:uLnTx/>
                      <a:uFillTx/>
                      <a:latin typeface="Times New Roman" panose="02020603050405020304" pitchFamily="18" charset="0"/>
                      <a:cs typeface="Times New Roman" panose="02020603050405020304" pitchFamily="18" charset="0"/>
                    </a:rPr>
                    <a:t>đoạn</a:t>
                  </a:r>
                  <a:r>
                    <a:rPr kumimoji="0" lang="sv-SE" sz="5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sv-SE" sz="5400" b="0" i="0" u="none" strike="noStrike" kern="1200" cap="none" spc="0" normalizeH="0" baseline="0" noProof="0" dirty="0">
                      <a:ln>
                        <a:noFill/>
                      </a:ln>
                      <a:solidFill>
                        <a:srgbClr val="00B0F0"/>
                      </a:solidFill>
                      <a:effectLst/>
                      <a:uLnTx/>
                      <a:uFillTx/>
                      <a:latin typeface="Times New Roman" panose="02020603050405020304" pitchFamily="18" charset="0"/>
                      <a:cs typeface="Times New Roman" panose="02020603050405020304" pitchFamily="18" charset="0"/>
                    </a:rPr>
                    <a:t>3</a:t>
                  </a:r>
                </a:p>
              </p:txBody>
            </p:sp>
          </p:grpSp>
          <p:pic>
            <p:nvPicPr>
              <p:cNvPr id="23" name="Picture 27">
                <a:extLst>
                  <a:ext uri="{FF2B5EF4-FFF2-40B4-BE49-F238E27FC236}">
                    <a16:creationId xmlns:a16="http://schemas.microsoft.com/office/drawing/2014/main" id="{5AFF9316-90EE-FFA1-F587-CF3BDB8B817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1300039">
                <a:off x="9401146" y="558056"/>
                <a:ext cx="1389530" cy="670448"/>
              </a:xfrm>
              <a:prstGeom prst="rect">
                <a:avLst/>
              </a:prstGeom>
            </p:spPr>
          </p:pic>
          <p:pic>
            <p:nvPicPr>
              <p:cNvPr id="24" name="Picture 27">
                <a:extLst>
                  <a:ext uri="{FF2B5EF4-FFF2-40B4-BE49-F238E27FC236}">
                    <a16:creationId xmlns:a16="http://schemas.microsoft.com/office/drawing/2014/main" id="{192C1E1B-9530-A0EB-B351-FAE5A14DB55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20299961" flipH="1">
                <a:off x="1607541" y="533473"/>
                <a:ext cx="1389530" cy="670448"/>
              </a:xfrm>
              <a:prstGeom prst="rect">
                <a:avLst/>
              </a:prstGeom>
            </p:spPr>
          </p:pic>
        </p:grpSp>
      </p:grpSp>
      <p:sp>
        <p:nvSpPr>
          <p:cNvPr id="28" name="TextBox 27">
            <a:extLst>
              <a:ext uri="{FF2B5EF4-FFF2-40B4-BE49-F238E27FC236}">
                <a16:creationId xmlns:a16="http://schemas.microsoft.com/office/drawing/2014/main" id="{ACDC8741-9873-91A2-280C-CD8E73BEE94E}"/>
              </a:ext>
            </a:extLst>
          </p:cNvPr>
          <p:cNvSpPr txBox="1"/>
          <p:nvPr/>
        </p:nvSpPr>
        <p:spPr>
          <a:xfrm>
            <a:off x="216310" y="2041953"/>
            <a:ext cx="11514372" cy="1089529"/>
          </a:xfrm>
          <a:prstGeom prst="rect">
            <a:avLst/>
          </a:prstGeom>
          <a:noFill/>
        </p:spPr>
        <p:txBody>
          <a:bodyPr wrap="square" rtlCol="0">
            <a:spAutoFit/>
          </a:bodyPr>
          <a:lstStyle/>
          <a:p>
            <a:pPr lvl="0" algn="ctr">
              <a:lnSpc>
                <a:spcPct val="120000"/>
              </a:lnSpc>
            </a:pPr>
            <a:r>
              <a:rPr lang="en-US" sz="5400" dirty="0" err="1">
                <a:solidFill>
                  <a:prstClr val="black"/>
                </a:solidFill>
                <a:latin typeface="Times New Roman" panose="02020603050405020304" pitchFamily="18" charset="0"/>
                <a:cs typeface="Times New Roman" panose="02020603050405020304" pitchFamily="18" charset="0"/>
              </a:rPr>
              <a:t>Việc</a:t>
            </a:r>
            <a:r>
              <a:rPr lang="en-US" sz="5400" dirty="0">
                <a:solidFill>
                  <a:prstClr val="black"/>
                </a:solidFill>
                <a:latin typeface="Times New Roman" panose="02020603050405020304" pitchFamily="18" charset="0"/>
                <a:cs typeface="Times New Roman" panose="02020603050405020304" pitchFamily="18" charset="0"/>
              </a:rPr>
              <a:t> </a:t>
            </a:r>
            <a:r>
              <a:rPr lang="en-US" sz="5400" dirty="0" err="1">
                <a:solidFill>
                  <a:prstClr val="black"/>
                </a:solidFill>
                <a:latin typeface="Times New Roman" panose="02020603050405020304" pitchFamily="18" charset="0"/>
                <a:cs typeface="Times New Roman" panose="02020603050405020304" pitchFamily="18" charset="0"/>
              </a:rPr>
              <a:t>làm</a:t>
            </a:r>
            <a:r>
              <a:rPr lang="en-US" sz="5400" dirty="0">
                <a:solidFill>
                  <a:prstClr val="black"/>
                </a:solidFill>
                <a:latin typeface="Times New Roman" panose="02020603050405020304" pitchFamily="18" charset="0"/>
                <a:cs typeface="Times New Roman" panose="02020603050405020304" pitchFamily="18" charset="0"/>
              </a:rPr>
              <a:t> ý </a:t>
            </a:r>
            <a:r>
              <a:rPr lang="en-US" sz="5400" dirty="0" err="1">
                <a:solidFill>
                  <a:prstClr val="black"/>
                </a:solidFill>
                <a:latin typeface="Times New Roman" panose="02020603050405020304" pitchFamily="18" charset="0"/>
                <a:cs typeface="Times New Roman" panose="02020603050405020304" pitchFamily="18" charset="0"/>
              </a:rPr>
              <a:t>nghĩa</a:t>
            </a:r>
            <a:r>
              <a:rPr lang="en-US" sz="5400" dirty="0">
                <a:solidFill>
                  <a:prstClr val="black"/>
                </a:solidFill>
                <a:latin typeface="Times New Roman" panose="02020603050405020304" pitchFamily="18" charset="0"/>
                <a:cs typeface="Times New Roman" panose="02020603050405020304" pitchFamily="18" charset="0"/>
              </a:rPr>
              <a:t> </a:t>
            </a:r>
            <a:r>
              <a:rPr lang="en-US" sz="5400" dirty="0" err="1">
                <a:solidFill>
                  <a:prstClr val="black"/>
                </a:solidFill>
                <a:latin typeface="Times New Roman" panose="02020603050405020304" pitchFamily="18" charset="0"/>
                <a:cs typeface="Times New Roman" panose="02020603050405020304" pitchFamily="18" charset="0"/>
              </a:rPr>
              <a:t>của</a:t>
            </a:r>
            <a:r>
              <a:rPr lang="en-US" sz="5400" dirty="0">
                <a:solidFill>
                  <a:prstClr val="black"/>
                </a:solidFill>
                <a:latin typeface="Times New Roman" panose="02020603050405020304" pitchFamily="18" charset="0"/>
                <a:cs typeface="Times New Roman" panose="02020603050405020304" pitchFamily="18" charset="0"/>
              </a:rPr>
              <a:t> </a:t>
            </a:r>
            <a:r>
              <a:rPr lang="en-US" sz="5400" dirty="0" err="1">
                <a:solidFill>
                  <a:prstClr val="black"/>
                </a:solidFill>
                <a:latin typeface="Times New Roman" panose="02020603050405020304" pitchFamily="18" charset="0"/>
                <a:cs typeface="Times New Roman" panose="02020603050405020304" pitchFamily="18" charset="0"/>
              </a:rPr>
              <a:t>bác</a:t>
            </a:r>
            <a:r>
              <a:rPr lang="en-US" sz="5400" dirty="0">
                <a:solidFill>
                  <a:prstClr val="black"/>
                </a:solidFill>
                <a:latin typeface="Times New Roman" panose="02020603050405020304" pitchFamily="18" charset="0"/>
                <a:cs typeface="Times New Roman" panose="02020603050405020304" pitchFamily="18" charset="0"/>
              </a:rPr>
              <a:t> </a:t>
            </a:r>
            <a:r>
              <a:rPr lang="en-US" sz="5400" dirty="0" err="1">
                <a:solidFill>
                  <a:prstClr val="black"/>
                </a:solidFill>
                <a:latin typeface="Times New Roman" panose="02020603050405020304" pitchFamily="18" charset="0"/>
                <a:cs typeface="Times New Roman" panose="02020603050405020304" pitchFamily="18" charset="0"/>
              </a:rPr>
              <a:t>Ao-ki</a:t>
            </a:r>
            <a:r>
              <a:rPr lang="en-US" sz="5400" dirty="0">
                <a:solidFill>
                  <a:prstClr val="black"/>
                </a:solidFill>
              </a:rPr>
              <a:t>.</a:t>
            </a:r>
            <a:endParaRPr kumimoji="0" lang="en-US" sz="5400" b="0" i="0" u="none" strike="noStrike" kern="1200" cap="none" spc="0" normalizeH="0" baseline="0" noProof="0" dirty="0">
              <a:ln>
                <a:noFill/>
              </a:ln>
              <a:solidFill>
                <a:prstClr val="black"/>
              </a:solidFill>
              <a:effectLst/>
              <a:uLnTx/>
              <a:uFillTx/>
              <a:latin typeface="Aptos" panose="02110004020202020204"/>
            </a:endParaRPr>
          </a:p>
        </p:txBody>
      </p:sp>
    </p:spTree>
    <p:extLst>
      <p:ext uri="{BB962C8B-B14F-4D97-AF65-F5344CB8AC3E}">
        <p14:creationId xmlns:p14="http://schemas.microsoft.com/office/powerpoint/2010/main" val="38597155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p:cTn id="11" dur="500" fill="hold"/>
                                        <p:tgtEl>
                                          <p:spTgt spid="28"/>
                                        </p:tgtEl>
                                        <p:attrNameLst>
                                          <p:attrName>ppt_w</p:attrName>
                                        </p:attrNameLst>
                                      </p:cBhvr>
                                      <p:tavLst>
                                        <p:tav tm="0">
                                          <p:val>
                                            <p:fltVal val="0"/>
                                          </p:val>
                                        </p:tav>
                                        <p:tav tm="100000">
                                          <p:val>
                                            <p:strVal val="#ppt_w"/>
                                          </p:val>
                                        </p:tav>
                                      </p:tavLst>
                                    </p:anim>
                                    <p:anim calcmode="lin" valueType="num">
                                      <p:cBhvr>
                                        <p:cTn id="12" dur="500" fill="hold"/>
                                        <p:tgtEl>
                                          <p:spTgt spid="28"/>
                                        </p:tgtEl>
                                        <p:attrNameLst>
                                          <p:attrName>ppt_h</p:attrName>
                                        </p:attrNameLst>
                                      </p:cBhvr>
                                      <p:tavLst>
                                        <p:tav tm="0">
                                          <p:val>
                                            <p:fltVal val="0"/>
                                          </p:val>
                                        </p:tav>
                                        <p:tav tm="100000">
                                          <p:val>
                                            <p:strVal val="#ppt_h"/>
                                          </p:val>
                                        </p:tav>
                                      </p:tavLst>
                                    </p:anim>
                                    <p:animEffect transition="in" filter="fade">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25" name="Oval 24">
            <a:extLst>
              <a:ext uri="{FF2B5EF4-FFF2-40B4-BE49-F238E27FC236}">
                <a16:creationId xmlns:a16="http://schemas.microsoft.com/office/drawing/2014/main" id="{2AC3F2E1-5EFD-FD57-7B77-E84C99BEA70D}"/>
              </a:ext>
            </a:extLst>
          </p:cNvPr>
          <p:cNvSpPr/>
          <p:nvPr/>
        </p:nvSpPr>
        <p:spPr>
          <a:xfrm>
            <a:off x="2209567" y="-500129"/>
            <a:ext cx="7795266" cy="7858257"/>
          </a:xfrm>
          <a:prstGeom prst="ellipse">
            <a:avLst/>
          </a:prstGeom>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20" name="Group 19">
            <a:extLst>
              <a:ext uri="{FF2B5EF4-FFF2-40B4-BE49-F238E27FC236}">
                <a16:creationId xmlns:a16="http://schemas.microsoft.com/office/drawing/2014/main" id="{A76C9107-E429-7D6C-51B8-512153978249}"/>
              </a:ext>
            </a:extLst>
          </p:cNvPr>
          <p:cNvGrpSpPr/>
          <p:nvPr/>
        </p:nvGrpSpPr>
        <p:grpSpPr>
          <a:xfrm>
            <a:off x="240119" y="-51315"/>
            <a:ext cx="11711759" cy="1963266"/>
            <a:chOff x="123683" y="72568"/>
            <a:chExt cx="11711759" cy="1963266"/>
          </a:xfrm>
        </p:grpSpPr>
        <p:grpSp>
          <p:nvGrpSpPr>
            <p:cNvPr id="3" name="Nhóm 29">
              <a:extLst>
                <a:ext uri="{FF2B5EF4-FFF2-40B4-BE49-F238E27FC236}">
                  <a16:creationId xmlns:a16="http://schemas.microsoft.com/office/drawing/2014/main" id="{1581DC1F-19DB-7536-5C0A-A81A1F2D2E6D}"/>
                </a:ext>
              </a:extLst>
            </p:cNvPr>
            <p:cNvGrpSpPr/>
            <p:nvPr/>
          </p:nvGrpSpPr>
          <p:grpSpPr>
            <a:xfrm>
              <a:off x="335734" y="72568"/>
              <a:ext cx="11499708" cy="1963266"/>
              <a:chOff x="330505" y="135037"/>
              <a:chExt cx="8763000" cy="1272568"/>
            </a:xfrm>
          </p:grpSpPr>
          <p:grpSp>
            <p:nvGrpSpPr>
              <p:cNvPr id="6" name="Google Shape;3956;p55">
                <a:extLst>
                  <a:ext uri="{FF2B5EF4-FFF2-40B4-BE49-F238E27FC236}">
                    <a16:creationId xmlns:a16="http://schemas.microsoft.com/office/drawing/2014/main" id="{B811E97F-0069-D6C1-5B35-3BE70F69BCF1}"/>
                  </a:ext>
                </a:extLst>
              </p:cNvPr>
              <p:cNvGrpSpPr/>
              <p:nvPr/>
            </p:nvGrpSpPr>
            <p:grpSpPr>
              <a:xfrm>
                <a:off x="5818883" y="1098878"/>
                <a:ext cx="246464" cy="231319"/>
                <a:chOff x="5946283" y="1650903"/>
                <a:chExt cx="246464" cy="231319"/>
              </a:xfrm>
            </p:grpSpPr>
            <p:sp>
              <p:nvSpPr>
                <p:cNvPr id="13" name="Google Shape;3957;p55">
                  <a:extLst>
                    <a:ext uri="{FF2B5EF4-FFF2-40B4-BE49-F238E27FC236}">
                      <a16:creationId xmlns:a16="http://schemas.microsoft.com/office/drawing/2014/main" id="{9B95C5AA-8C2C-7E79-8C79-604B9AFAFA62}"/>
                    </a:ext>
                  </a:extLst>
                </p:cNvPr>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 name="Google Shape;3958;p55">
                  <a:extLst>
                    <a:ext uri="{FF2B5EF4-FFF2-40B4-BE49-F238E27FC236}">
                      <a16:creationId xmlns:a16="http://schemas.microsoft.com/office/drawing/2014/main" id="{DBB5574E-0F3F-8984-6464-64A7793BF82D}"/>
                    </a:ext>
                  </a:extLst>
                </p:cNvPr>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7" name="Google Shape;3960;p55">
                <a:extLst>
                  <a:ext uri="{FF2B5EF4-FFF2-40B4-BE49-F238E27FC236}">
                    <a16:creationId xmlns:a16="http://schemas.microsoft.com/office/drawing/2014/main" id="{876A37CE-2DB6-395C-F935-2B2FDC18E2C7}"/>
                  </a:ext>
                </a:extLst>
              </p:cNvPr>
              <p:cNvGrpSpPr/>
              <p:nvPr/>
            </p:nvGrpSpPr>
            <p:grpSpPr>
              <a:xfrm>
                <a:off x="2251858" y="540003"/>
                <a:ext cx="246464" cy="231319"/>
                <a:chOff x="5946283" y="1650903"/>
                <a:chExt cx="246464" cy="231319"/>
              </a:xfrm>
            </p:grpSpPr>
            <p:sp>
              <p:nvSpPr>
                <p:cNvPr id="11" name="Google Shape;3961;p55">
                  <a:extLst>
                    <a:ext uri="{FF2B5EF4-FFF2-40B4-BE49-F238E27FC236}">
                      <a16:creationId xmlns:a16="http://schemas.microsoft.com/office/drawing/2014/main" id="{3C7FD913-D87A-BAE2-636E-EA94BE90A137}"/>
                    </a:ext>
                  </a:extLst>
                </p:cNvPr>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 name="Google Shape;3962;p55">
                  <a:extLst>
                    <a:ext uri="{FF2B5EF4-FFF2-40B4-BE49-F238E27FC236}">
                      <a16:creationId xmlns:a16="http://schemas.microsoft.com/office/drawing/2014/main" id="{6D84517C-2CB2-C9D0-7E7B-79638C302133}"/>
                    </a:ext>
                  </a:extLst>
                </p:cNvPr>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8" name="Hình chữ nhật: Góc Tròn 2">
                <a:extLst>
                  <a:ext uri="{FF2B5EF4-FFF2-40B4-BE49-F238E27FC236}">
                    <a16:creationId xmlns:a16="http://schemas.microsoft.com/office/drawing/2014/main" id="{2D6F93F0-2A89-A697-B332-210FFDA1462A}"/>
                  </a:ext>
                </a:extLst>
              </p:cNvPr>
              <p:cNvSpPr/>
              <p:nvPr/>
            </p:nvSpPr>
            <p:spPr>
              <a:xfrm>
                <a:off x="330505" y="135037"/>
                <a:ext cx="8763000" cy="1272568"/>
              </a:xfrm>
              <a:custGeom>
                <a:avLst/>
                <a:gdLst>
                  <a:gd name="connsiteX0" fmla="*/ 17435 w 8122863"/>
                  <a:gd name="connsiteY0" fmla="*/ 227276 h 1239095"/>
                  <a:gd name="connsiteX1" fmla="*/ 213275 w 8122863"/>
                  <a:gd name="connsiteY1" fmla="*/ 31436 h 1239095"/>
                  <a:gd name="connsiteX2" fmla="*/ 881464 w 8122863"/>
                  <a:gd name="connsiteY2" fmla="*/ 31436 h 1239095"/>
                  <a:gd name="connsiteX3" fmla="*/ 1472782 w 8122863"/>
                  <a:gd name="connsiteY3" fmla="*/ 31436 h 1239095"/>
                  <a:gd name="connsiteX4" fmla="*/ 2140971 w 8122863"/>
                  <a:gd name="connsiteY4" fmla="*/ 31436 h 1239095"/>
                  <a:gd name="connsiteX5" fmla="*/ 2578546 w 8122863"/>
                  <a:gd name="connsiteY5" fmla="*/ 31436 h 1239095"/>
                  <a:gd name="connsiteX6" fmla="*/ 3246735 w 8122863"/>
                  <a:gd name="connsiteY6" fmla="*/ 31436 h 1239095"/>
                  <a:gd name="connsiteX7" fmla="*/ 3684310 w 8122863"/>
                  <a:gd name="connsiteY7" fmla="*/ 31436 h 1239095"/>
                  <a:gd name="connsiteX8" fmla="*/ 4275628 w 8122863"/>
                  <a:gd name="connsiteY8" fmla="*/ 31436 h 1239095"/>
                  <a:gd name="connsiteX9" fmla="*/ 4790075 w 8122863"/>
                  <a:gd name="connsiteY9" fmla="*/ 31436 h 1239095"/>
                  <a:gd name="connsiteX10" fmla="*/ 5227650 w 8122863"/>
                  <a:gd name="connsiteY10" fmla="*/ 31436 h 1239095"/>
                  <a:gd name="connsiteX11" fmla="*/ 5818967 w 8122863"/>
                  <a:gd name="connsiteY11" fmla="*/ 31436 h 1239095"/>
                  <a:gd name="connsiteX12" fmla="*/ 6487157 w 8122863"/>
                  <a:gd name="connsiteY12" fmla="*/ 31436 h 1239095"/>
                  <a:gd name="connsiteX13" fmla="*/ 6847860 w 8122863"/>
                  <a:gd name="connsiteY13" fmla="*/ 31436 h 1239095"/>
                  <a:gd name="connsiteX14" fmla="*/ 7900406 w 8122863"/>
                  <a:gd name="connsiteY14" fmla="*/ 31436 h 1239095"/>
                  <a:gd name="connsiteX15" fmla="*/ 8096246 w 8122863"/>
                  <a:gd name="connsiteY15" fmla="*/ 227276 h 1239095"/>
                  <a:gd name="connsiteX16" fmla="*/ 8096246 w 8122863"/>
                  <a:gd name="connsiteY16" fmla="*/ 626776 h 1239095"/>
                  <a:gd name="connsiteX17" fmla="*/ 8096246 w 8122863"/>
                  <a:gd name="connsiteY17" fmla="*/ 1010610 h 1239095"/>
                  <a:gd name="connsiteX18" fmla="*/ 7900406 w 8122863"/>
                  <a:gd name="connsiteY18" fmla="*/ 1206450 h 1239095"/>
                  <a:gd name="connsiteX19" fmla="*/ 7232217 w 8122863"/>
                  <a:gd name="connsiteY19" fmla="*/ 1206450 h 1239095"/>
                  <a:gd name="connsiteX20" fmla="*/ 6794642 w 8122863"/>
                  <a:gd name="connsiteY20" fmla="*/ 1206450 h 1239095"/>
                  <a:gd name="connsiteX21" fmla="*/ 6049581 w 8122863"/>
                  <a:gd name="connsiteY21" fmla="*/ 1206450 h 1239095"/>
                  <a:gd name="connsiteX22" fmla="*/ 5612006 w 8122863"/>
                  <a:gd name="connsiteY22" fmla="*/ 1206450 h 1239095"/>
                  <a:gd name="connsiteX23" fmla="*/ 5020688 w 8122863"/>
                  <a:gd name="connsiteY23" fmla="*/ 1206450 h 1239095"/>
                  <a:gd name="connsiteX24" fmla="*/ 4659985 w 8122863"/>
                  <a:gd name="connsiteY24" fmla="*/ 1206450 h 1239095"/>
                  <a:gd name="connsiteX25" fmla="*/ 3991796 w 8122863"/>
                  <a:gd name="connsiteY25" fmla="*/ 1206450 h 1239095"/>
                  <a:gd name="connsiteX26" fmla="*/ 3400478 w 8122863"/>
                  <a:gd name="connsiteY26" fmla="*/ 1206450 h 1239095"/>
                  <a:gd name="connsiteX27" fmla="*/ 3039774 w 8122863"/>
                  <a:gd name="connsiteY27" fmla="*/ 1206450 h 1239095"/>
                  <a:gd name="connsiteX28" fmla="*/ 2602199 w 8122863"/>
                  <a:gd name="connsiteY28" fmla="*/ 1206450 h 1239095"/>
                  <a:gd name="connsiteX29" fmla="*/ 2010881 w 8122863"/>
                  <a:gd name="connsiteY29" fmla="*/ 1206450 h 1239095"/>
                  <a:gd name="connsiteX30" fmla="*/ 1573306 w 8122863"/>
                  <a:gd name="connsiteY30" fmla="*/ 1206450 h 1239095"/>
                  <a:gd name="connsiteX31" fmla="*/ 1135731 w 8122863"/>
                  <a:gd name="connsiteY31" fmla="*/ 1206450 h 1239095"/>
                  <a:gd name="connsiteX32" fmla="*/ 213275 w 8122863"/>
                  <a:gd name="connsiteY32" fmla="*/ 1206450 h 1239095"/>
                  <a:gd name="connsiteX33" fmla="*/ 17435 w 8122863"/>
                  <a:gd name="connsiteY33" fmla="*/ 1010610 h 1239095"/>
                  <a:gd name="connsiteX34" fmla="*/ 17435 w 8122863"/>
                  <a:gd name="connsiteY34" fmla="*/ 618943 h 1239095"/>
                  <a:gd name="connsiteX35" fmla="*/ 17435 w 8122863"/>
                  <a:gd name="connsiteY35" fmla="*/ 227276 h 1239095"/>
                  <a:gd name="connsiteX0" fmla="*/ 6005 w 8122863"/>
                  <a:gd name="connsiteY0" fmla="*/ 330146 h 1239095"/>
                  <a:gd name="connsiteX1" fmla="*/ 213275 w 8122863"/>
                  <a:gd name="connsiteY1" fmla="*/ 31436 h 1239095"/>
                  <a:gd name="connsiteX2" fmla="*/ 727721 w 8122863"/>
                  <a:gd name="connsiteY2" fmla="*/ 31436 h 1239095"/>
                  <a:gd name="connsiteX3" fmla="*/ 1165297 w 8122863"/>
                  <a:gd name="connsiteY3" fmla="*/ 31436 h 1239095"/>
                  <a:gd name="connsiteX4" fmla="*/ 1602872 w 8122863"/>
                  <a:gd name="connsiteY4" fmla="*/ 31436 h 1239095"/>
                  <a:gd name="connsiteX5" fmla="*/ 2194190 w 8122863"/>
                  <a:gd name="connsiteY5" fmla="*/ 31436 h 1239095"/>
                  <a:gd name="connsiteX6" fmla="*/ 2939250 w 8122863"/>
                  <a:gd name="connsiteY6" fmla="*/ 31436 h 1239095"/>
                  <a:gd name="connsiteX7" fmla="*/ 3453696 w 8122863"/>
                  <a:gd name="connsiteY7" fmla="*/ 31436 h 1239095"/>
                  <a:gd name="connsiteX8" fmla="*/ 4045014 w 8122863"/>
                  <a:gd name="connsiteY8" fmla="*/ 31436 h 1239095"/>
                  <a:gd name="connsiteX9" fmla="*/ 4405718 w 8122863"/>
                  <a:gd name="connsiteY9" fmla="*/ 31436 h 1239095"/>
                  <a:gd name="connsiteX10" fmla="*/ 4997036 w 8122863"/>
                  <a:gd name="connsiteY10" fmla="*/ 31436 h 1239095"/>
                  <a:gd name="connsiteX11" fmla="*/ 5588354 w 8122863"/>
                  <a:gd name="connsiteY11" fmla="*/ 31436 h 1239095"/>
                  <a:gd name="connsiteX12" fmla="*/ 6179671 w 8122863"/>
                  <a:gd name="connsiteY12" fmla="*/ 31436 h 1239095"/>
                  <a:gd name="connsiteX13" fmla="*/ 6847860 w 8122863"/>
                  <a:gd name="connsiteY13" fmla="*/ 31436 h 1239095"/>
                  <a:gd name="connsiteX14" fmla="*/ 7285436 w 8122863"/>
                  <a:gd name="connsiteY14" fmla="*/ 31436 h 1239095"/>
                  <a:gd name="connsiteX15" fmla="*/ 7900406 w 8122863"/>
                  <a:gd name="connsiteY15" fmla="*/ 31436 h 1239095"/>
                  <a:gd name="connsiteX16" fmla="*/ 8096246 w 8122863"/>
                  <a:gd name="connsiteY16" fmla="*/ 227276 h 1239095"/>
                  <a:gd name="connsiteX17" fmla="*/ 8096246 w 8122863"/>
                  <a:gd name="connsiteY17" fmla="*/ 626776 h 1239095"/>
                  <a:gd name="connsiteX18" fmla="*/ 8096246 w 8122863"/>
                  <a:gd name="connsiteY18" fmla="*/ 1010610 h 1239095"/>
                  <a:gd name="connsiteX19" fmla="*/ 7900406 w 8122863"/>
                  <a:gd name="connsiteY19" fmla="*/ 1206450 h 1239095"/>
                  <a:gd name="connsiteX20" fmla="*/ 7385960 w 8122863"/>
                  <a:gd name="connsiteY20" fmla="*/ 1206450 h 1239095"/>
                  <a:gd name="connsiteX21" fmla="*/ 6948384 w 8122863"/>
                  <a:gd name="connsiteY21" fmla="*/ 1206450 h 1239095"/>
                  <a:gd name="connsiteX22" fmla="*/ 6510809 w 8122863"/>
                  <a:gd name="connsiteY22" fmla="*/ 1206450 h 1239095"/>
                  <a:gd name="connsiteX23" fmla="*/ 5919491 w 8122863"/>
                  <a:gd name="connsiteY23" fmla="*/ 1206450 h 1239095"/>
                  <a:gd name="connsiteX24" fmla="*/ 5405045 w 8122863"/>
                  <a:gd name="connsiteY24" fmla="*/ 1206450 h 1239095"/>
                  <a:gd name="connsiteX25" fmla="*/ 4813727 w 8122863"/>
                  <a:gd name="connsiteY25" fmla="*/ 1206450 h 1239095"/>
                  <a:gd name="connsiteX26" fmla="*/ 4376152 w 8122863"/>
                  <a:gd name="connsiteY26" fmla="*/ 1206450 h 1239095"/>
                  <a:gd name="connsiteX27" fmla="*/ 3861706 w 8122863"/>
                  <a:gd name="connsiteY27" fmla="*/ 1206450 h 1239095"/>
                  <a:gd name="connsiteX28" fmla="*/ 3193517 w 8122863"/>
                  <a:gd name="connsiteY28" fmla="*/ 1206450 h 1239095"/>
                  <a:gd name="connsiteX29" fmla="*/ 2525327 w 8122863"/>
                  <a:gd name="connsiteY29" fmla="*/ 1206450 h 1239095"/>
                  <a:gd name="connsiteX30" fmla="*/ 1934010 w 8122863"/>
                  <a:gd name="connsiteY30" fmla="*/ 1206450 h 1239095"/>
                  <a:gd name="connsiteX31" fmla="*/ 1496435 w 8122863"/>
                  <a:gd name="connsiteY31" fmla="*/ 1206450 h 1239095"/>
                  <a:gd name="connsiteX32" fmla="*/ 1058859 w 8122863"/>
                  <a:gd name="connsiteY32" fmla="*/ 1206450 h 1239095"/>
                  <a:gd name="connsiteX33" fmla="*/ 213275 w 8122863"/>
                  <a:gd name="connsiteY33" fmla="*/ 1206450 h 1239095"/>
                  <a:gd name="connsiteX34" fmla="*/ 17435 w 8122863"/>
                  <a:gd name="connsiteY34" fmla="*/ 1010610 h 1239095"/>
                  <a:gd name="connsiteX35" fmla="*/ 17435 w 8122863"/>
                  <a:gd name="connsiteY35" fmla="*/ 634610 h 1239095"/>
                  <a:gd name="connsiteX36" fmla="*/ 6005 w 8122863"/>
                  <a:gd name="connsiteY36" fmla="*/ 330146 h 1239095"/>
                  <a:gd name="connsiteX0" fmla="*/ 17435 w 8122863"/>
                  <a:gd name="connsiteY0" fmla="*/ 227276 h 1239095"/>
                  <a:gd name="connsiteX1" fmla="*/ 213275 w 8122863"/>
                  <a:gd name="connsiteY1" fmla="*/ 31436 h 1239095"/>
                  <a:gd name="connsiteX2" fmla="*/ 881464 w 8122863"/>
                  <a:gd name="connsiteY2" fmla="*/ 31436 h 1239095"/>
                  <a:gd name="connsiteX3" fmla="*/ 1472782 w 8122863"/>
                  <a:gd name="connsiteY3" fmla="*/ 31436 h 1239095"/>
                  <a:gd name="connsiteX4" fmla="*/ 2140971 w 8122863"/>
                  <a:gd name="connsiteY4" fmla="*/ 31436 h 1239095"/>
                  <a:gd name="connsiteX5" fmla="*/ 2578546 w 8122863"/>
                  <a:gd name="connsiteY5" fmla="*/ 31436 h 1239095"/>
                  <a:gd name="connsiteX6" fmla="*/ 3246735 w 8122863"/>
                  <a:gd name="connsiteY6" fmla="*/ 31436 h 1239095"/>
                  <a:gd name="connsiteX7" fmla="*/ 3684310 w 8122863"/>
                  <a:gd name="connsiteY7" fmla="*/ 31436 h 1239095"/>
                  <a:gd name="connsiteX8" fmla="*/ 4275628 w 8122863"/>
                  <a:gd name="connsiteY8" fmla="*/ 31436 h 1239095"/>
                  <a:gd name="connsiteX9" fmla="*/ 4790075 w 8122863"/>
                  <a:gd name="connsiteY9" fmla="*/ 31436 h 1239095"/>
                  <a:gd name="connsiteX10" fmla="*/ 5227650 w 8122863"/>
                  <a:gd name="connsiteY10" fmla="*/ 31436 h 1239095"/>
                  <a:gd name="connsiteX11" fmla="*/ 5818967 w 8122863"/>
                  <a:gd name="connsiteY11" fmla="*/ 31436 h 1239095"/>
                  <a:gd name="connsiteX12" fmla="*/ 6487157 w 8122863"/>
                  <a:gd name="connsiteY12" fmla="*/ 31436 h 1239095"/>
                  <a:gd name="connsiteX13" fmla="*/ 6847860 w 8122863"/>
                  <a:gd name="connsiteY13" fmla="*/ 31436 h 1239095"/>
                  <a:gd name="connsiteX14" fmla="*/ 7900406 w 8122863"/>
                  <a:gd name="connsiteY14" fmla="*/ 31436 h 1239095"/>
                  <a:gd name="connsiteX15" fmla="*/ 8096246 w 8122863"/>
                  <a:gd name="connsiteY15" fmla="*/ 227276 h 1239095"/>
                  <a:gd name="connsiteX16" fmla="*/ 8096246 w 8122863"/>
                  <a:gd name="connsiteY16" fmla="*/ 626776 h 1239095"/>
                  <a:gd name="connsiteX17" fmla="*/ 8096246 w 8122863"/>
                  <a:gd name="connsiteY17" fmla="*/ 1010610 h 1239095"/>
                  <a:gd name="connsiteX18" fmla="*/ 7900406 w 8122863"/>
                  <a:gd name="connsiteY18" fmla="*/ 1206450 h 1239095"/>
                  <a:gd name="connsiteX19" fmla="*/ 7232217 w 8122863"/>
                  <a:gd name="connsiteY19" fmla="*/ 1206450 h 1239095"/>
                  <a:gd name="connsiteX20" fmla="*/ 6794642 w 8122863"/>
                  <a:gd name="connsiteY20" fmla="*/ 1206450 h 1239095"/>
                  <a:gd name="connsiteX21" fmla="*/ 6049581 w 8122863"/>
                  <a:gd name="connsiteY21" fmla="*/ 1206450 h 1239095"/>
                  <a:gd name="connsiteX22" fmla="*/ 5612006 w 8122863"/>
                  <a:gd name="connsiteY22" fmla="*/ 1206450 h 1239095"/>
                  <a:gd name="connsiteX23" fmla="*/ 5020688 w 8122863"/>
                  <a:gd name="connsiteY23" fmla="*/ 1206450 h 1239095"/>
                  <a:gd name="connsiteX24" fmla="*/ 4659985 w 8122863"/>
                  <a:gd name="connsiteY24" fmla="*/ 1206450 h 1239095"/>
                  <a:gd name="connsiteX25" fmla="*/ 3991796 w 8122863"/>
                  <a:gd name="connsiteY25" fmla="*/ 1206450 h 1239095"/>
                  <a:gd name="connsiteX26" fmla="*/ 3400478 w 8122863"/>
                  <a:gd name="connsiteY26" fmla="*/ 1206450 h 1239095"/>
                  <a:gd name="connsiteX27" fmla="*/ 3039774 w 8122863"/>
                  <a:gd name="connsiteY27" fmla="*/ 1206450 h 1239095"/>
                  <a:gd name="connsiteX28" fmla="*/ 2602199 w 8122863"/>
                  <a:gd name="connsiteY28" fmla="*/ 1206450 h 1239095"/>
                  <a:gd name="connsiteX29" fmla="*/ 2010881 w 8122863"/>
                  <a:gd name="connsiteY29" fmla="*/ 1206450 h 1239095"/>
                  <a:gd name="connsiteX30" fmla="*/ 1573306 w 8122863"/>
                  <a:gd name="connsiteY30" fmla="*/ 1206450 h 1239095"/>
                  <a:gd name="connsiteX31" fmla="*/ 1135731 w 8122863"/>
                  <a:gd name="connsiteY31" fmla="*/ 1206450 h 1239095"/>
                  <a:gd name="connsiteX32" fmla="*/ 213275 w 8122863"/>
                  <a:gd name="connsiteY32" fmla="*/ 1206450 h 1239095"/>
                  <a:gd name="connsiteX33" fmla="*/ 17435 w 8122863"/>
                  <a:gd name="connsiteY33" fmla="*/ 1010610 h 1239095"/>
                  <a:gd name="connsiteX34" fmla="*/ 280325 w 8122863"/>
                  <a:gd name="connsiteY34" fmla="*/ 527503 h 1239095"/>
                  <a:gd name="connsiteX35" fmla="*/ 17435 w 8122863"/>
                  <a:gd name="connsiteY35" fmla="*/ 227276 h 1239095"/>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5846 w 8148161"/>
                  <a:gd name="connsiteY34" fmla="*/ 637333 h 1272568"/>
                  <a:gd name="connsiteX35" fmla="*/ 25846 w 8148161"/>
                  <a:gd name="connsiteY35" fmla="*/ 245666 h 1272568"/>
                  <a:gd name="connsiteX0" fmla="*/ 14416 w 8148161"/>
                  <a:gd name="connsiteY0" fmla="*/ 348536 h 1272568"/>
                  <a:gd name="connsiteX1" fmla="*/ 221686 w 8148161"/>
                  <a:gd name="connsiteY1" fmla="*/ 49826 h 1272568"/>
                  <a:gd name="connsiteX2" fmla="*/ 736132 w 8148161"/>
                  <a:gd name="connsiteY2" fmla="*/ 49826 h 1272568"/>
                  <a:gd name="connsiteX3" fmla="*/ 1173708 w 8148161"/>
                  <a:gd name="connsiteY3" fmla="*/ 49826 h 1272568"/>
                  <a:gd name="connsiteX4" fmla="*/ 1611283 w 8148161"/>
                  <a:gd name="connsiteY4" fmla="*/ 49826 h 1272568"/>
                  <a:gd name="connsiteX5" fmla="*/ 2202601 w 8148161"/>
                  <a:gd name="connsiteY5" fmla="*/ 49826 h 1272568"/>
                  <a:gd name="connsiteX6" fmla="*/ 2947661 w 8148161"/>
                  <a:gd name="connsiteY6" fmla="*/ 49826 h 1272568"/>
                  <a:gd name="connsiteX7" fmla="*/ 3462107 w 8148161"/>
                  <a:gd name="connsiteY7" fmla="*/ 49826 h 1272568"/>
                  <a:gd name="connsiteX8" fmla="*/ 4053425 w 8148161"/>
                  <a:gd name="connsiteY8" fmla="*/ 49826 h 1272568"/>
                  <a:gd name="connsiteX9" fmla="*/ 4414129 w 8148161"/>
                  <a:gd name="connsiteY9" fmla="*/ 49826 h 1272568"/>
                  <a:gd name="connsiteX10" fmla="*/ 5005447 w 8148161"/>
                  <a:gd name="connsiteY10" fmla="*/ 49826 h 1272568"/>
                  <a:gd name="connsiteX11" fmla="*/ 5596765 w 8148161"/>
                  <a:gd name="connsiteY11" fmla="*/ 49826 h 1272568"/>
                  <a:gd name="connsiteX12" fmla="*/ 6188082 w 8148161"/>
                  <a:gd name="connsiteY12" fmla="*/ 49826 h 1272568"/>
                  <a:gd name="connsiteX13" fmla="*/ 6856271 w 8148161"/>
                  <a:gd name="connsiteY13" fmla="*/ 49826 h 1272568"/>
                  <a:gd name="connsiteX14" fmla="*/ 7293847 w 8148161"/>
                  <a:gd name="connsiteY14" fmla="*/ 49826 h 1272568"/>
                  <a:gd name="connsiteX15" fmla="*/ 7908817 w 8148161"/>
                  <a:gd name="connsiteY15" fmla="*/ 49826 h 1272568"/>
                  <a:gd name="connsiteX16" fmla="*/ 8104657 w 8148161"/>
                  <a:gd name="connsiteY16" fmla="*/ 245666 h 1272568"/>
                  <a:gd name="connsiteX17" fmla="*/ 8104657 w 8148161"/>
                  <a:gd name="connsiteY17" fmla="*/ 645166 h 1272568"/>
                  <a:gd name="connsiteX18" fmla="*/ 8104657 w 8148161"/>
                  <a:gd name="connsiteY18" fmla="*/ 1029000 h 1272568"/>
                  <a:gd name="connsiteX19" fmla="*/ 7908817 w 8148161"/>
                  <a:gd name="connsiteY19" fmla="*/ 1224840 h 1272568"/>
                  <a:gd name="connsiteX20" fmla="*/ 7394371 w 8148161"/>
                  <a:gd name="connsiteY20" fmla="*/ 1224840 h 1272568"/>
                  <a:gd name="connsiteX21" fmla="*/ 6956795 w 8148161"/>
                  <a:gd name="connsiteY21" fmla="*/ 1224840 h 1272568"/>
                  <a:gd name="connsiteX22" fmla="*/ 6519220 w 8148161"/>
                  <a:gd name="connsiteY22" fmla="*/ 1224840 h 1272568"/>
                  <a:gd name="connsiteX23" fmla="*/ 5927902 w 8148161"/>
                  <a:gd name="connsiteY23" fmla="*/ 1224840 h 1272568"/>
                  <a:gd name="connsiteX24" fmla="*/ 5413456 w 8148161"/>
                  <a:gd name="connsiteY24" fmla="*/ 1224840 h 1272568"/>
                  <a:gd name="connsiteX25" fmla="*/ 4822138 w 8148161"/>
                  <a:gd name="connsiteY25" fmla="*/ 1224840 h 1272568"/>
                  <a:gd name="connsiteX26" fmla="*/ 4384563 w 8148161"/>
                  <a:gd name="connsiteY26" fmla="*/ 1224840 h 1272568"/>
                  <a:gd name="connsiteX27" fmla="*/ 3870117 w 8148161"/>
                  <a:gd name="connsiteY27" fmla="*/ 1224840 h 1272568"/>
                  <a:gd name="connsiteX28" fmla="*/ 3201928 w 8148161"/>
                  <a:gd name="connsiteY28" fmla="*/ 1224840 h 1272568"/>
                  <a:gd name="connsiteX29" fmla="*/ 2533738 w 8148161"/>
                  <a:gd name="connsiteY29" fmla="*/ 1224840 h 1272568"/>
                  <a:gd name="connsiteX30" fmla="*/ 1942421 w 8148161"/>
                  <a:gd name="connsiteY30" fmla="*/ 1224840 h 1272568"/>
                  <a:gd name="connsiteX31" fmla="*/ 1504846 w 8148161"/>
                  <a:gd name="connsiteY31" fmla="*/ 1224840 h 1272568"/>
                  <a:gd name="connsiteX32" fmla="*/ 1067270 w 8148161"/>
                  <a:gd name="connsiteY32" fmla="*/ 1224840 h 1272568"/>
                  <a:gd name="connsiteX33" fmla="*/ 221686 w 8148161"/>
                  <a:gd name="connsiteY33" fmla="*/ 1224840 h 1272568"/>
                  <a:gd name="connsiteX34" fmla="*/ 25846 w 8148161"/>
                  <a:gd name="connsiteY34" fmla="*/ 1029000 h 1272568"/>
                  <a:gd name="connsiteX35" fmla="*/ 25846 w 8148161"/>
                  <a:gd name="connsiteY35" fmla="*/ 653000 h 1272568"/>
                  <a:gd name="connsiteX36" fmla="*/ 14416 w 8148161"/>
                  <a:gd name="connsiteY36" fmla="*/ 34853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88736 w 8148161"/>
                  <a:gd name="connsiteY34" fmla="*/ 545893 h 1272568"/>
                  <a:gd name="connsiteX35" fmla="*/ 25846 w 8148161"/>
                  <a:gd name="connsiteY35" fmla="*/ 24566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20156 w 8148161"/>
                  <a:gd name="connsiteY33" fmla="*/ 1143300 h 1272568"/>
                  <a:gd name="connsiteX34" fmla="*/ 25846 w 8148161"/>
                  <a:gd name="connsiteY34" fmla="*/ 637333 h 1272568"/>
                  <a:gd name="connsiteX35" fmla="*/ 25846 w 8148161"/>
                  <a:gd name="connsiteY35" fmla="*/ 245666 h 127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148161" h="1272568" fill="none" extrusionOk="0">
                    <a:moveTo>
                      <a:pt x="25846" y="245666"/>
                    </a:moveTo>
                    <a:cubicBezTo>
                      <a:pt x="12369" y="127195"/>
                      <a:pt x="136038" y="42941"/>
                      <a:pt x="221686" y="49826"/>
                    </a:cubicBezTo>
                    <a:cubicBezTo>
                      <a:pt x="380668" y="-18714"/>
                      <a:pt x="708822" y="93105"/>
                      <a:pt x="889875" y="49826"/>
                    </a:cubicBezTo>
                    <a:cubicBezTo>
                      <a:pt x="1066819" y="-43542"/>
                      <a:pt x="1280665" y="48523"/>
                      <a:pt x="1481193" y="49826"/>
                    </a:cubicBezTo>
                    <a:cubicBezTo>
                      <a:pt x="1674066" y="68553"/>
                      <a:pt x="1892775" y="104314"/>
                      <a:pt x="2149382" y="49826"/>
                    </a:cubicBezTo>
                    <a:cubicBezTo>
                      <a:pt x="2414300" y="39613"/>
                      <a:pt x="2472844" y="57221"/>
                      <a:pt x="2586957" y="49826"/>
                    </a:cubicBezTo>
                    <a:cubicBezTo>
                      <a:pt x="2657414" y="-58028"/>
                      <a:pt x="3032348" y="41554"/>
                      <a:pt x="3255146" y="49826"/>
                    </a:cubicBezTo>
                    <a:cubicBezTo>
                      <a:pt x="3491657" y="8939"/>
                      <a:pt x="3470677" y="58152"/>
                      <a:pt x="3692721" y="49826"/>
                    </a:cubicBezTo>
                    <a:cubicBezTo>
                      <a:pt x="3894970" y="83"/>
                      <a:pt x="4008349" y="97683"/>
                      <a:pt x="4284039" y="49826"/>
                    </a:cubicBezTo>
                    <a:cubicBezTo>
                      <a:pt x="4539536" y="79656"/>
                      <a:pt x="4724218" y="59695"/>
                      <a:pt x="4798486" y="49826"/>
                    </a:cubicBezTo>
                    <a:cubicBezTo>
                      <a:pt x="4944426" y="57494"/>
                      <a:pt x="5070815" y="130410"/>
                      <a:pt x="5236061" y="49826"/>
                    </a:cubicBezTo>
                    <a:cubicBezTo>
                      <a:pt x="5400803" y="51087"/>
                      <a:pt x="5517141" y="69538"/>
                      <a:pt x="5827378" y="49826"/>
                    </a:cubicBezTo>
                    <a:cubicBezTo>
                      <a:pt x="6081894" y="42482"/>
                      <a:pt x="6218681" y="91048"/>
                      <a:pt x="6495568" y="49826"/>
                    </a:cubicBezTo>
                    <a:cubicBezTo>
                      <a:pt x="6741464" y="42494"/>
                      <a:pt x="6718833" y="50921"/>
                      <a:pt x="6856271" y="49826"/>
                    </a:cubicBezTo>
                    <a:cubicBezTo>
                      <a:pt x="7073438" y="-56368"/>
                      <a:pt x="7244517" y="141604"/>
                      <a:pt x="7908817" y="49826"/>
                    </a:cubicBezTo>
                    <a:cubicBezTo>
                      <a:pt x="8065095" y="97120"/>
                      <a:pt x="8086409" y="181176"/>
                      <a:pt x="8104657" y="245666"/>
                    </a:cubicBezTo>
                    <a:cubicBezTo>
                      <a:pt x="8134464" y="412178"/>
                      <a:pt x="8098969" y="459107"/>
                      <a:pt x="8104657" y="645166"/>
                    </a:cubicBezTo>
                    <a:cubicBezTo>
                      <a:pt x="8139304" y="783140"/>
                      <a:pt x="8109127" y="837088"/>
                      <a:pt x="8104657" y="1029000"/>
                    </a:cubicBezTo>
                    <a:cubicBezTo>
                      <a:pt x="8141219" y="1177858"/>
                      <a:pt x="8011943" y="1185926"/>
                      <a:pt x="7908817" y="1224840"/>
                    </a:cubicBezTo>
                    <a:cubicBezTo>
                      <a:pt x="7590997" y="1251493"/>
                      <a:pt x="7379271" y="1274529"/>
                      <a:pt x="7240628" y="1224840"/>
                    </a:cubicBezTo>
                    <a:cubicBezTo>
                      <a:pt x="7015806" y="1200597"/>
                      <a:pt x="6951126" y="1221657"/>
                      <a:pt x="6803053" y="1224840"/>
                    </a:cubicBezTo>
                    <a:cubicBezTo>
                      <a:pt x="6636135" y="1322583"/>
                      <a:pt x="6402193" y="1027730"/>
                      <a:pt x="6057992" y="1224840"/>
                    </a:cubicBezTo>
                    <a:cubicBezTo>
                      <a:pt x="5764203" y="1269025"/>
                      <a:pt x="5791163" y="1184854"/>
                      <a:pt x="5620417" y="1224840"/>
                    </a:cubicBezTo>
                    <a:cubicBezTo>
                      <a:pt x="5512115" y="1236438"/>
                      <a:pt x="5191202" y="1116984"/>
                      <a:pt x="5029099" y="1224840"/>
                    </a:cubicBezTo>
                    <a:cubicBezTo>
                      <a:pt x="4818129" y="1275172"/>
                      <a:pt x="4767092" y="1184466"/>
                      <a:pt x="4668396" y="1224840"/>
                    </a:cubicBezTo>
                    <a:cubicBezTo>
                      <a:pt x="4611403" y="1226376"/>
                      <a:pt x="4314687" y="1311769"/>
                      <a:pt x="4000207" y="1224840"/>
                    </a:cubicBezTo>
                    <a:cubicBezTo>
                      <a:pt x="3658150" y="1252031"/>
                      <a:pt x="3563640" y="1167143"/>
                      <a:pt x="3408889" y="1224840"/>
                    </a:cubicBezTo>
                    <a:cubicBezTo>
                      <a:pt x="3225713" y="1243507"/>
                      <a:pt x="3168641" y="1248456"/>
                      <a:pt x="3048185" y="1224840"/>
                    </a:cubicBezTo>
                    <a:cubicBezTo>
                      <a:pt x="2946490" y="1246358"/>
                      <a:pt x="2681015" y="1238998"/>
                      <a:pt x="2610610" y="1224840"/>
                    </a:cubicBezTo>
                    <a:cubicBezTo>
                      <a:pt x="2419742" y="1333358"/>
                      <a:pt x="2296852" y="1059589"/>
                      <a:pt x="2019292" y="1224840"/>
                    </a:cubicBezTo>
                    <a:cubicBezTo>
                      <a:pt x="1805005" y="1270238"/>
                      <a:pt x="1728220" y="1198928"/>
                      <a:pt x="1581717" y="1224840"/>
                    </a:cubicBezTo>
                    <a:cubicBezTo>
                      <a:pt x="1424899" y="1220367"/>
                      <a:pt x="1275228" y="1165441"/>
                      <a:pt x="1144142" y="1224840"/>
                    </a:cubicBezTo>
                    <a:cubicBezTo>
                      <a:pt x="1130188" y="1146805"/>
                      <a:pt x="579645" y="1331628"/>
                      <a:pt x="221686" y="1224840"/>
                    </a:cubicBezTo>
                    <a:cubicBezTo>
                      <a:pt x="107665" y="1244983"/>
                      <a:pt x="11320" y="1113945"/>
                      <a:pt x="25846" y="1029000"/>
                    </a:cubicBezTo>
                    <a:cubicBezTo>
                      <a:pt x="-1834" y="870069"/>
                      <a:pt x="52896" y="754149"/>
                      <a:pt x="25846" y="637333"/>
                    </a:cubicBezTo>
                    <a:cubicBezTo>
                      <a:pt x="-29131" y="486409"/>
                      <a:pt x="56821" y="372563"/>
                      <a:pt x="25846" y="245666"/>
                    </a:cubicBezTo>
                    <a:close/>
                  </a:path>
                  <a:path w="8148161" h="1272568" stroke="0" extrusionOk="0">
                    <a:moveTo>
                      <a:pt x="14416" y="348536"/>
                    </a:moveTo>
                    <a:cubicBezTo>
                      <a:pt x="-15438" y="259489"/>
                      <a:pt x="94946" y="-204"/>
                      <a:pt x="221686" y="49826"/>
                    </a:cubicBezTo>
                    <a:cubicBezTo>
                      <a:pt x="437330" y="-23336"/>
                      <a:pt x="499622" y="101564"/>
                      <a:pt x="736132" y="49826"/>
                    </a:cubicBezTo>
                    <a:cubicBezTo>
                      <a:pt x="967445" y="52132"/>
                      <a:pt x="1001658" y="84241"/>
                      <a:pt x="1173708" y="49826"/>
                    </a:cubicBezTo>
                    <a:cubicBezTo>
                      <a:pt x="1326213" y="5915"/>
                      <a:pt x="1441968" y="87775"/>
                      <a:pt x="1611283" y="49826"/>
                    </a:cubicBezTo>
                    <a:cubicBezTo>
                      <a:pt x="1810435" y="-3932"/>
                      <a:pt x="2070414" y="90570"/>
                      <a:pt x="2202601" y="49826"/>
                    </a:cubicBezTo>
                    <a:cubicBezTo>
                      <a:pt x="2286843" y="-25668"/>
                      <a:pt x="2747192" y="82946"/>
                      <a:pt x="2947661" y="49826"/>
                    </a:cubicBezTo>
                    <a:cubicBezTo>
                      <a:pt x="3237428" y="-13651"/>
                      <a:pt x="3238056" y="70774"/>
                      <a:pt x="3462107" y="49826"/>
                    </a:cubicBezTo>
                    <a:cubicBezTo>
                      <a:pt x="3695519" y="107516"/>
                      <a:pt x="3881160" y="105464"/>
                      <a:pt x="4053425" y="49826"/>
                    </a:cubicBezTo>
                    <a:cubicBezTo>
                      <a:pt x="4238769" y="39643"/>
                      <a:pt x="4305066" y="56521"/>
                      <a:pt x="4414129" y="49826"/>
                    </a:cubicBezTo>
                    <a:cubicBezTo>
                      <a:pt x="4528338" y="-20806"/>
                      <a:pt x="4670445" y="66662"/>
                      <a:pt x="5005447" y="49826"/>
                    </a:cubicBezTo>
                    <a:cubicBezTo>
                      <a:pt x="5325256" y="25125"/>
                      <a:pt x="5360779" y="80076"/>
                      <a:pt x="5596765" y="49826"/>
                    </a:cubicBezTo>
                    <a:cubicBezTo>
                      <a:pt x="5821619" y="13468"/>
                      <a:pt x="5897518" y="56776"/>
                      <a:pt x="6188082" y="49826"/>
                    </a:cubicBezTo>
                    <a:cubicBezTo>
                      <a:pt x="6413223" y="-37631"/>
                      <a:pt x="6670698" y="211449"/>
                      <a:pt x="6856271" y="49826"/>
                    </a:cubicBezTo>
                    <a:cubicBezTo>
                      <a:pt x="7033941" y="27210"/>
                      <a:pt x="7173128" y="77518"/>
                      <a:pt x="7293847" y="49826"/>
                    </a:cubicBezTo>
                    <a:cubicBezTo>
                      <a:pt x="7460454" y="88352"/>
                      <a:pt x="7736504" y="148196"/>
                      <a:pt x="7908817" y="49826"/>
                    </a:cubicBezTo>
                    <a:cubicBezTo>
                      <a:pt x="8033593" y="16951"/>
                      <a:pt x="8093156" y="148862"/>
                      <a:pt x="8104657" y="245666"/>
                    </a:cubicBezTo>
                    <a:cubicBezTo>
                      <a:pt x="8121441" y="424432"/>
                      <a:pt x="8115729" y="521361"/>
                      <a:pt x="8104657" y="645166"/>
                    </a:cubicBezTo>
                    <a:cubicBezTo>
                      <a:pt x="8203240" y="747799"/>
                      <a:pt x="8103255" y="886834"/>
                      <a:pt x="8104657" y="1029000"/>
                    </a:cubicBezTo>
                    <a:cubicBezTo>
                      <a:pt x="8089410" y="1169400"/>
                      <a:pt x="8000928" y="1236946"/>
                      <a:pt x="7908817" y="1224840"/>
                    </a:cubicBezTo>
                    <a:cubicBezTo>
                      <a:pt x="7691836" y="1272512"/>
                      <a:pt x="7625725" y="1248652"/>
                      <a:pt x="7394371" y="1224840"/>
                    </a:cubicBezTo>
                    <a:cubicBezTo>
                      <a:pt x="7129180" y="1221606"/>
                      <a:pt x="7055304" y="1238594"/>
                      <a:pt x="6956795" y="1224840"/>
                    </a:cubicBezTo>
                    <a:cubicBezTo>
                      <a:pt x="6889902" y="1228258"/>
                      <a:pt x="6667806" y="1152686"/>
                      <a:pt x="6519220" y="1224840"/>
                    </a:cubicBezTo>
                    <a:cubicBezTo>
                      <a:pt x="6311874" y="1324576"/>
                      <a:pt x="6203025" y="1239339"/>
                      <a:pt x="5927902" y="1224840"/>
                    </a:cubicBezTo>
                    <a:cubicBezTo>
                      <a:pt x="5652898" y="1205674"/>
                      <a:pt x="5620654" y="1165375"/>
                      <a:pt x="5413456" y="1224840"/>
                    </a:cubicBezTo>
                    <a:cubicBezTo>
                      <a:pt x="5217840" y="1245175"/>
                      <a:pt x="4946908" y="1249239"/>
                      <a:pt x="4822138" y="1224840"/>
                    </a:cubicBezTo>
                    <a:cubicBezTo>
                      <a:pt x="4628125" y="1221548"/>
                      <a:pt x="4472585" y="1167617"/>
                      <a:pt x="4384563" y="1224840"/>
                    </a:cubicBezTo>
                    <a:cubicBezTo>
                      <a:pt x="4216596" y="1286655"/>
                      <a:pt x="4097634" y="1202096"/>
                      <a:pt x="3870117" y="1224840"/>
                    </a:cubicBezTo>
                    <a:cubicBezTo>
                      <a:pt x="3704073" y="1275263"/>
                      <a:pt x="3445272" y="1150073"/>
                      <a:pt x="3201928" y="1224840"/>
                    </a:cubicBezTo>
                    <a:cubicBezTo>
                      <a:pt x="2996062" y="1204564"/>
                      <a:pt x="2666428" y="1232858"/>
                      <a:pt x="2533738" y="1224840"/>
                    </a:cubicBezTo>
                    <a:cubicBezTo>
                      <a:pt x="2321763" y="1281409"/>
                      <a:pt x="2212653" y="1231749"/>
                      <a:pt x="1942421" y="1224840"/>
                    </a:cubicBezTo>
                    <a:cubicBezTo>
                      <a:pt x="1691794" y="1226100"/>
                      <a:pt x="1691139" y="1222247"/>
                      <a:pt x="1504846" y="1224840"/>
                    </a:cubicBezTo>
                    <a:cubicBezTo>
                      <a:pt x="1334234" y="1220649"/>
                      <a:pt x="1286031" y="1184617"/>
                      <a:pt x="1067270" y="1224840"/>
                    </a:cubicBezTo>
                    <a:cubicBezTo>
                      <a:pt x="874655" y="1219551"/>
                      <a:pt x="604132" y="1294929"/>
                      <a:pt x="221686" y="1224840"/>
                    </a:cubicBezTo>
                    <a:cubicBezTo>
                      <a:pt x="138838" y="1243726"/>
                      <a:pt x="47773" y="1136407"/>
                      <a:pt x="25846" y="1029000"/>
                    </a:cubicBezTo>
                    <a:cubicBezTo>
                      <a:pt x="2453" y="886833"/>
                      <a:pt x="-18174" y="778989"/>
                      <a:pt x="25846" y="653000"/>
                    </a:cubicBezTo>
                    <a:cubicBezTo>
                      <a:pt x="24060" y="526274"/>
                      <a:pt x="454" y="467968"/>
                      <a:pt x="14416" y="348536"/>
                    </a:cubicBezTo>
                    <a:close/>
                  </a:path>
                  <a:path w="8148161" h="1272568" fill="none" stroke="0" extrusionOk="0">
                    <a:moveTo>
                      <a:pt x="25846" y="245666"/>
                    </a:moveTo>
                    <a:cubicBezTo>
                      <a:pt x="-2219" y="122418"/>
                      <a:pt x="126564" y="60876"/>
                      <a:pt x="221686" y="49826"/>
                    </a:cubicBezTo>
                    <a:cubicBezTo>
                      <a:pt x="400744" y="-10582"/>
                      <a:pt x="713846" y="75343"/>
                      <a:pt x="889875" y="49826"/>
                    </a:cubicBezTo>
                    <a:cubicBezTo>
                      <a:pt x="1057041" y="27100"/>
                      <a:pt x="1306601" y="127483"/>
                      <a:pt x="1481193" y="49826"/>
                    </a:cubicBezTo>
                    <a:cubicBezTo>
                      <a:pt x="1619473" y="18002"/>
                      <a:pt x="1882129" y="126738"/>
                      <a:pt x="2149382" y="49826"/>
                    </a:cubicBezTo>
                    <a:cubicBezTo>
                      <a:pt x="2402358" y="21230"/>
                      <a:pt x="2442720" y="84546"/>
                      <a:pt x="2586957" y="49826"/>
                    </a:cubicBezTo>
                    <a:cubicBezTo>
                      <a:pt x="2666590" y="42210"/>
                      <a:pt x="3073102" y="96434"/>
                      <a:pt x="3255146" y="49826"/>
                    </a:cubicBezTo>
                    <a:cubicBezTo>
                      <a:pt x="3465216" y="2878"/>
                      <a:pt x="3474598" y="82097"/>
                      <a:pt x="3692721" y="49826"/>
                    </a:cubicBezTo>
                    <a:cubicBezTo>
                      <a:pt x="3895452" y="23848"/>
                      <a:pt x="4014868" y="56974"/>
                      <a:pt x="4284039" y="49826"/>
                    </a:cubicBezTo>
                    <a:cubicBezTo>
                      <a:pt x="4508564" y="432"/>
                      <a:pt x="4707466" y="69030"/>
                      <a:pt x="4798486" y="49826"/>
                    </a:cubicBezTo>
                    <a:cubicBezTo>
                      <a:pt x="4891751" y="1940"/>
                      <a:pt x="5057247" y="82283"/>
                      <a:pt x="5236061" y="49826"/>
                    </a:cubicBezTo>
                    <a:cubicBezTo>
                      <a:pt x="5394602" y="37456"/>
                      <a:pt x="5569187" y="87810"/>
                      <a:pt x="5827378" y="49826"/>
                    </a:cubicBezTo>
                    <a:cubicBezTo>
                      <a:pt x="6145887" y="68600"/>
                      <a:pt x="6256074" y="68737"/>
                      <a:pt x="6495568" y="49826"/>
                    </a:cubicBezTo>
                    <a:cubicBezTo>
                      <a:pt x="6734872" y="41326"/>
                      <a:pt x="6723857" y="56386"/>
                      <a:pt x="6856271" y="49826"/>
                    </a:cubicBezTo>
                    <a:cubicBezTo>
                      <a:pt x="7034538" y="-5095"/>
                      <a:pt x="7420890" y="171004"/>
                      <a:pt x="7908817" y="49826"/>
                    </a:cubicBezTo>
                    <a:cubicBezTo>
                      <a:pt x="8049944" y="46184"/>
                      <a:pt x="8113203" y="131685"/>
                      <a:pt x="8104657" y="245666"/>
                    </a:cubicBezTo>
                    <a:cubicBezTo>
                      <a:pt x="8090812" y="397374"/>
                      <a:pt x="8055422" y="506644"/>
                      <a:pt x="8104657" y="645166"/>
                    </a:cubicBezTo>
                    <a:cubicBezTo>
                      <a:pt x="8133640" y="807308"/>
                      <a:pt x="8097040" y="862037"/>
                      <a:pt x="8104657" y="1029000"/>
                    </a:cubicBezTo>
                    <a:cubicBezTo>
                      <a:pt x="8109913" y="1156492"/>
                      <a:pt x="8012094" y="1221951"/>
                      <a:pt x="7908817" y="1224840"/>
                    </a:cubicBezTo>
                    <a:cubicBezTo>
                      <a:pt x="7641141" y="1294805"/>
                      <a:pt x="7444461" y="1214259"/>
                      <a:pt x="7240628" y="1224840"/>
                    </a:cubicBezTo>
                    <a:cubicBezTo>
                      <a:pt x="7037652" y="1244753"/>
                      <a:pt x="6945615" y="1208368"/>
                      <a:pt x="6803053" y="1224840"/>
                    </a:cubicBezTo>
                    <a:cubicBezTo>
                      <a:pt x="6749629" y="1251504"/>
                      <a:pt x="6314645" y="1146649"/>
                      <a:pt x="6057992" y="1224840"/>
                    </a:cubicBezTo>
                    <a:cubicBezTo>
                      <a:pt x="5759708" y="1272657"/>
                      <a:pt x="5778263" y="1228422"/>
                      <a:pt x="5620417" y="1224840"/>
                    </a:cubicBezTo>
                    <a:cubicBezTo>
                      <a:pt x="5509389" y="1198098"/>
                      <a:pt x="5220608" y="1127123"/>
                      <a:pt x="5029099" y="1224840"/>
                    </a:cubicBezTo>
                    <a:cubicBezTo>
                      <a:pt x="4836755" y="1279000"/>
                      <a:pt x="4738909" y="1210692"/>
                      <a:pt x="4668396" y="1224840"/>
                    </a:cubicBezTo>
                    <a:cubicBezTo>
                      <a:pt x="4641915" y="1260637"/>
                      <a:pt x="4269381" y="1191689"/>
                      <a:pt x="4000207" y="1224840"/>
                    </a:cubicBezTo>
                    <a:cubicBezTo>
                      <a:pt x="3650776" y="1287155"/>
                      <a:pt x="3594655" y="1189952"/>
                      <a:pt x="3408889" y="1224840"/>
                    </a:cubicBezTo>
                    <a:cubicBezTo>
                      <a:pt x="3233713" y="1285199"/>
                      <a:pt x="3157153" y="1200378"/>
                      <a:pt x="3048185" y="1224840"/>
                    </a:cubicBezTo>
                    <a:cubicBezTo>
                      <a:pt x="2908129" y="1274651"/>
                      <a:pt x="2740619" y="1230752"/>
                      <a:pt x="2610610" y="1224840"/>
                    </a:cubicBezTo>
                    <a:cubicBezTo>
                      <a:pt x="2521073" y="1240857"/>
                      <a:pt x="2258010" y="1123152"/>
                      <a:pt x="2019292" y="1224840"/>
                    </a:cubicBezTo>
                    <a:cubicBezTo>
                      <a:pt x="1804460" y="1290951"/>
                      <a:pt x="1790856" y="1179820"/>
                      <a:pt x="1581717" y="1224840"/>
                    </a:cubicBezTo>
                    <a:cubicBezTo>
                      <a:pt x="1402833" y="1230064"/>
                      <a:pt x="1273511" y="1197004"/>
                      <a:pt x="1144142" y="1224840"/>
                    </a:cubicBezTo>
                    <a:cubicBezTo>
                      <a:pt x="1064160" y="1200765"/>
                      <a:pt x="616470" y="1293341"/>
                      <a:pt x="221686" y="1224840"/>
                    </a:cubicBezTo>
                    <a:cubicBezTo>
                      <a:pt x="118662" y="1175026"/>
                      <a:pt x="32545" y="1146893"/>
                      <a:pt x="25846" y="1029000"/>
                    </a:cubicBezTo>
                    <a:cubicBezTo>
                      <a:pt x="-22936" y="837661"/>
                      <a:pt x="326453" y="711257"/>
                      <a:pt x="288736" y="545893"/>
                    </a:cubicBezTo>
                    <a:cubicBezTo>
                      <a:pt x="203242" y="372983"/>
                      <a:pt x="37655" y="350388"/>
                      <a:pt x="25846" y="245666"/>
                    </a:cubicBezTo>
                    <a:close/>
                  </a:path>
                  <a:path w="8148161" h="1272568" fill="none" stroke="0" extrusionOk="0">
                    <a:moveTo>
                      <a:pt x="25846" y="245666"/>
                    </a:moveTo>
                    <a:cubicBezTo>
                      <a:pt x="-1639" y="147862"/>
                      <a:pt x="117270" y="11108"/>
                      <a:pt x="221686" y="49826"/>
                    </a:cubicBezTo>
                    <a:cubicBezTo>
                      <a:pt x="367402" y="35320"/>
                      <a:pt x="695179" y="64279"/>
                      <a:pt x="889875" y="49826"/>
                    </a:cubicBezTo>
                    <a:cubicBezTo>
                      <a:pt x="1092493" y="-21157"/>
                      <a:pt x="1272039" y="121796"/>
                      <a:pt x="1481193" y="49826"/>
                    </a:cubicBezTo>
                    <a:cubicBezTo>
                      <a:pt x="1608183" y="60291"/>
                      <a:pt x="1920166" y="98837"/>
                      <a:pt x="2149382" y="49826"/>
                    </a:cubicBezTo>
                    <a:cubicBezTo>
                      <a:pt x="2394511" y="33990"/>
                      <a:pt x="2460462" y="63187"/>
                      <a:pt x="2586957" y="49826"/>
                    </a:cubicBezTo>
                    <a:cubicBezTo>
                      <a:pt x="2675597" y="-36627"/>
                      <a:pt x="3093819" y="82490"/>
                      <a:pt x="3255146" y="49826"/>
                    </a:cubicBezTo>
                    <a:cubicBezTo>
                      <a:pt x="3489839" y="8129"/>
                      <a:pt x="3477051" y="77237"/>
                      <a:pt x="3692721" y="49826"/>
                    </a:cubicBezTo>
                    <a:cubicBezTo>
                      <a:pt x="3900989" y="13086"/>
                      <a:pt x="4018143" y="114430"/>
                      <a:pt x="4284039" y="49826"/>
                    </a:cubicBezTo>
                    <a:cubicBezTo>
                      <a:pt x="4532973" y="46122"/>
                      <a:pt x="4700945" y="83859"/>
                      <a:pt x="4798486" y="49826"/>
                    </a:cubicBezTo>
                    <a:cubicBezTo>
                      <a:pt x="4955719" y="63126"/>
                      <a:pt x="5061530" y="122285"/>
                      <a:pt x="5236061" y="49826"/>
                    </a:cubicBezTo>
                    <a:cubicBezTo>
                      <a:pt x="5384877" y="53782"/>
                      <a:pt x="5534408" y="82534"/>
                      <a:pt x="5827378" y="49826"/>
                    </a:cubicBezTo>
                    <a:cubicBezTo>
                      <a:pt x="6103881" y="56434"/>
                      <a:pt x="6265351" y="95197"/>
                      <a:pt x="6495568" y="49826"/>
                    </a:cubicBezTo>
                    <a:cubicBezTo>
                      <a:pt x="6740082" y="47144"/>
                      <a:pt x="6721883" y="53943"/>
                      <a:pt x="6856271" y="49826"/>
                    </a:cubicBezTo>
                    <a:cubicBezTo>
                      <a:pt x="7128360" y="-46623"/>
                      <a:pt x="7345260" y="143982"/>
                      <a:pt x="7908817" y="49826"/>
                    </a:cubicBezTo>
                    <a:cubicBezTo>
                      <a:pt x="8056693" y="78667"/>
                      <a:pt x="8093634" y="167827"/>
                      <a:pt x="8104657" y="245666"/>
                    </a:cubicBezTo>
                    <a:cubicBezTo>
                      <a:pt x="8103220" y="401932"/>
                      <a:pt x="8076823" y="477218"/>
                      <a:pt x="8104657" y="645166"/>
                    </a:cubicBezTo>
                    <a:cubicBezTo>
                      <a:pt x="8138676" y="803118"/>
                      <a:pt x="8100889" y="850227"/>
                      <a:pt x="8104657" y="1029000"/>
                    </a:cubicBezTo>
                    <a:cubicBezTo>
                      <a:pt x="8114623" y="1153909"/>
                      <a:pt x="8009224" y="1165353"/>
                      <a:pt x="7908817" y="1224840"/>
                    </a:cubicBezTo>
                    <a:cubicBezTo>
                      <a:pt x="7625061" y="1232813"/>
                      <a:pt x="7420011" y="1259251"/>
                      <a:pt x="7240628" y="1224840"/>
                    </a:cubicBezTo>
                    <a:cubicBezTo>
                      <a:pt x="7017376" y="1236711"/>
                      <a:pt x="6964229" y="1207396"/>
                      <a:pt x="6803053" y="1224840"/>
                    </a:cubicBezTo>
                    <a:cubicBezTo>
                      <a:pt x="6694961" y="1313687"/>
                      <a:pt x="6305361" y="1083439"/>
                      <a:pt x="6057992" y="1224840"/>
                    </a:cubicBezTo>
                    <a:cubicBezTo>
                      <a:pt x="5768104" y="1255518"/>
                      <a:pt x="5793649" y="1205332"/>
                      <a:pt x="5620417" y="1224840"/>
                    </a:cubicBezTo>
                    <a:cubicBezTo>
                      <a:pt x="5504163" y="1219788"/>
                      <a:pt x="5181000" y="1089571"/>
                      <a:pt x="5029099" y="1224840"/>
                    </a:cubicBezTo>
                    <a:cubicBezTo>
                      <a:pt x="4808480" y="1281108"/>
                      <a:pt x="4746552" y="1232930"/>
                      <a:pt x="4668396" y="1224840"/>
                    </a:cubicBezTo>
                    <a:cubicBezTo>
                      <a:pt x="4587471" y="1221984"/>
                      <a:pt x="4282624" y="1232274"/>
                      <a:pt x="4000207" y="1224840"/>
                    </a:cubicBezTo>
                    <a:cubicBezTo>
                      <a:pt x="3635721" y="1269457"/>
                      <a:pt x="3578347" y="1171115"/>
                      <a:pt x="3408889" y="1224840"/>
                    </a:cubicBezTo>
                    <a:cubicBezTo>
                      <a:pt x="3230448" y="1262524"/>
                      <a:pt x="3160585" y="1226191"/>
                      <a:pt x="3048185" y="1224840"/>
                    </a:cubicBezTo>
                    <a:cubicBezTo>
                      <a:pt x="2940649" y="1247657"/>
                      <a:pt x="2719000" y="1233204"/>
                      <a:pt x="2610610" y="1224840"/>
                    </a:cubicBezTo>
                    <a:cubicBezTo>
                      <a:pt x="2550837" y="1275467"/>
                      <a:pt x="2302386" y="1134005"/>
                      <a:pt x="2019292" y="1224840"/>
                    </a:cubicBezTo>
                    <a:cubicBezTo>
                      <a:pt x="1802927" y="1281495"/>
                      <a:pt x="1771034" y="1188489"/>
                      <a:pt x="1581717" y="1224840"/>
                    </a:cubicBezTo>
                    <a:cubicBezTo>
                      <a:pt x="1410847" y="1231266"/>
                      <a:pt x="1264901" y="1178355"/>
                      <a:pt x="1144142" y="1224840"/>
                    </a:cubicBezTo>
                    <a:cubicBezTo>
                      <a:pt x="1057113" y="1222389"/>
                      <a:pt x="567260" y="1289013"/>
                      <a:pt x="221686" y="1224840"/>
                    </a:cubicBezTo>
                    <a:cubicBezTo>
                      <a:pt x="117339" y="1224144"/>
                      <a:pt x="230896" y="1247700"/>
                      <a:pt x="220156" y="1143300"/>
                    </a:cubicBezTo>
                    <a:cubicBezTo>
                      <a:pt x="189280" y="987405"/>
                      <a:pt x="72160" y="791592"/>
                      <a:pt x="25846" y="637333"/>
                    </a:cubicBezTo>
                    <a:cubicBezTo>
                      <a:pt x="-24657" y="477722"/>
                      <a:pt x="41271" y="382985"/>
                      <a:pt x="25846" y="245666"/>
                    </a:cubicBezTo>
                    <a:close/>
                  </a:path>
                </a:pathLst>
              </a:custGeom>
              <a:solidFill>
                <a:srgbClr val="FFFFFF"/>
              </a:solidFill>
              <a:ln w="12700">
                <a:noFill/>
                <a:extLst>
                  <a:ext uri="{C807C97D-BFC1-408E-A445-0C87EB9F89A2}">
                    <ask:lineSketchStyleProps xmlns="" xmlns:ask="http://schemas.microsoft.com/office/drawing/2018/sketchyshapes" sd="974754452">
                      <a:custGeom>
                        <a:avLst/>
                        <a:gdLst>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5846 w 8148161"/>
                          <a:gd name="connsiteY34" fmla="*/ 637333 h 1272568"/>
                          <a:gd name="connsiteX35" fmla="*/ 25846 w 8148161"/>
                          <a:gd name="connsiteY35" fmla="*/ 245666 h 1272568"/>
                          <a:gd name="connsiteX0" fmla="*/ 14416 w 8148161"/>
                          <a:gd name="connsiteY0" fmla="*/ 348536 h 1272568"/>
                          <a:gd name="connsiteX1" fmla="*/ 221686 w 8148161"/>
                          <a:gd name="connsiteY1" fmla="*/ 49826 h 1272568"/>
                          <a:gd name="connsiteX2" fmla="*/ 736132 w 8148161"/>
                          <a:gd name="connsiteY2" fmla="*/ 49826 h 1272568"/>
                          <a:gd name="connsiteX3" fmla="*/ 1173708 w 8148161"/>
                          <a:gd name="connsiteY3" fmla="*/ 49826 h 1272568"/>
                          <a:gd name="connsiteX4" fmla="*/ 1611283 w 8148161"/>
                          <a:gd name="connsiteY4" fmla="*/ 49826 h 1272568"/>
                          <a:gd name="connsiteX5" fmla="*/ 2202601 w 8148161"/>
                          <a:gd name="connsiteY5" fmla="*/ 49826 h 1272568"/>
                          <a:gd name="connsiteX6" fmla="*/ 2947661 w 8148161"/>
                          <a:gd name="connsiteY6" fmla="*/ 49826 h 1272568"/>
                          <a:gd name="connsiteX7" fmla="*/ 3462107 w 8148161"/>
                          <a:gd name="connsiteY7" fmla="*/ 49826 h 1272568"/>
                          <a:gd name="connsiteX8" fmla="*/ 4053425 w 8148161"/>
                          <a:gd name="connsiteY8" fmla="*/ 49826 h 1272568"/>
                          <a:gd name="connsiteX9" fmla="*/ 4414129 w 8148161"/>
                          <a:gd name="connsiteY9" fmla="*/ 49826 h 1272568"/>
                          <a:gd name="connsiteX10" fmla="*/ 5005447 w 8148161"/>
                          <a:gd name="connsiteY10" fmla="*/ 49826 h 1272568"/>
                          <a:gd name="connsiteX11" fmla="*/ 5596765 w 8148161"/>
                          <a:gd name="connsiteY11" fmla="*/ 49826 h 1272568"/>
                          <a:gd name="connsiteX12" fmla="*/ 6188082 w 8148161"/>
                          <a:gd name="connsiteY12" fmla="*/ 49826 h 1272568"/>
                          <a:gd name="connsiteX13" fmla="*/ 6856271 w 8148161"/>
                          <a:gd name="connsiteY13" fmla="*/ 49826 h 1272568"/>
                          <a:gd name="connsiteX14" fmla="*/ 7293847 w 8148161"/>
                          <a:gd name="connsiteY14" fmla="*/ 49826 h 1272568"/>
                          <a:gd name="connsiteX15" fmla="*/ 7908817 w 8148161"/>
                          <a:gd name="connsiteY15" fmla="*/ 49826 h 1272568"/>
                          <a:gd name="connsiteX16" fmla="*/ 8104657 w 8148161"/>
                          <a:gd name="connsiteY16" fmla="*/ 245666 h 1272568"/>
                          <a:gd name="connsiteX17" fmla="*/ 8104657 w 8148161"/>
                          <a:gd name="connsiteY17" fmla="*/ 645166 h 1272568"/>
                          <a:gd name="connsiteX18" fmla="*/ 8104657 w 8148161"/>
                          <a:gd name="connsiteY18" fmla="*/ 1029000 h 1272568"/>
                          <a:gd name="connsiteX19" fmla="*/ 7908817 w 8148161"/>
                          <a:gd name="connsiteY19" fmla="*/ 1224840 h 1272568"/>
                          <a:gd name="connsiteX20" fmla="*/ 7394371 w 8148161"/>
                          <a:gd name="connsiteY20" fmla="*/ 1224840 h 1272568"/>
                          <a:gd name="connsiteX21" fmla="*/ 6956795 w 8148161"/>
                          <a:gd name="connsiteY21" fmla="*/ 1224840 h 1272568"/>
                          <a:gd name="connsiteX22" fmla="*/ 6519220 w 8148161"/>
                          <a:gd name="connsiteY22" fmla="*/ 1224840 h 1272568"/>
                          <a:gd name="connsiteX23" fmla="*/ 5927902 w 8148161"/>
                          <a:gd name="connsiteY23" fmla="*/ 1224840 h 1272568"/>
                          <a:gd name="connsiteX24" fmla="*/ 5413456 w 8148161"/>
                          <a:gd name="connsiteY24" fmla="*/ 1224840 h 1272568"/>
                          <a:gd name="connsiteX25" fmla="*/ 4822138 w 8148161"/>
                          <a:gd name="connsiteY25" fmla="*/ 1224840 h 1272568"/>
                          <a:gd name="connsiteX26" fmla="*/ 4384563 w 8148161"/>
                          <a:gd name="connsiteY26" fmla="*/ 1224840 h 1272568"/>
                          <a:gd name="connsiteX27" fmla="*/ 3870117 w 8148161"/>
                          <a:gd name="connsiteY27" fmla="*/ 1224840 h 1272568"/>
                          <a:gd name="connsiteX28" fmla="*/ 3201928 w 8148161"/>
                          <a:gd name="connsiteY28" fmla="*/ 1224840 h 1272568"/>
                          <a:gd name="connsiteX29" fmla="*/ 2533738 w 8148161"/>
                          <a:gd name="connsiteY29" fmla="*/ 1224840 h 1272568"/>
                          <a:gd name="connsiteX30" fmla="*/ 1942421 w 8148161"/>
                          <a:gd name="connsiteY30" fmla="*/ 1224840 h 1272568"/>
                          <a:gd name="connsiteX31" fmla="*/ 1504846 w 8148161"/>
                          <a:gd name="connsiteY31" fmla="*/ 1224840 h 1272568"/>
                          <a:gd name="connsiteX32" fmla="*/ 1067270 w 8148161"/>
                          <a:gd name="connsiteY32" fmla="*/ 1224840 h 1272568"/>
                          <a:gd name="connsiteX33" fmla="*/ 221686 w 8148161"/>
                          <a:gd name="connsiteY33" fmla="*/ 1224840 h 1272568"/>
                          <a:gd name="connsiteX34" fmla="*/ 25846 w 8148161"/>
                          <a:gd name="connsiteY34" fmla="*/ 1029000 h 1272568"/>
                          <a:gd name="connsiteX35" fmla="*/ 25846 w 8148161"/>
                          <a:gd name="connsiteY35" fmla="*/ 653000 h 1272568"/>
                          <a:gd name="connsiteX36" fmla="*/ 14416 w 8148161"/>
                          <a:gd name="connsiteY36" fmla="*/ 34853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88736 w 8148161"/>
                          <a:gd name="connsiteY34" fmla="*/ 545893 h 1272568"/>
                          <a:gd name="connsiteX35" fmla="*/ 25846 w 8148161"/>
                          <a:gd name="connsiteY35" fmla="*/ 24566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20156 w 8148161"/>
                          <a:gd name="connsiteY33" fmla="*/ 1143300 h 1272568"/>
                          <a:gd name="connsiteX34" fmla="*/ 25846 w 8148161"/>
                          <a:gd name="connsiteY34" fmla="*/ 637333 h 1272568"/>
                          <a:gd name="connsiteX35" fmla="*/ 25846 w 8148161"/>
                          <a:gd name="connsiteY35" fmla="*/ 245666 h 127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148161" h="1272568" fill="none" extrusionOk="0">
                            <a:moveTo>
                              <a:pt x="25846" y="245666"/>
                            </a:moveTo>
                            <a:cubicBezTo>
                              <a:pt x="22115" y="113755"/>
                              <a:pt x="150176" y="47717"/>
                              <a:pt x="221686" y="49826"/>
                            </a:cubicBezTo>
                            <a:cubicBezTo>
                              <a:pt x="358448" y="-32152"/>
                              <a:pt x="671500" y="100580"/>
                              <a:pt x="889875" y="49826"/>
                            </a:cubicBezTo>
                            <a:cubicBezTo>
                              <a:pt x="1068752" y="-49839"/>
                              <a:pt x="1275533" y="16016"/>
                              <a:pt x="1481193" y="49826"/>
                            </a:cubicBezTo>
                            <a:cubicBezTo>
                              <a:pt x="1674167" y="97247"/>
                              <a:pt x="1887529" y="166408"/>
                              <a:pt x="2149382" y="49826"/>
                            </a:cubicBezTo>
                            <a:cubicBezTo>
                              <a:pt x="2419772" y="47652"/>
                              <a:pt x="2487474" y="52872"/>
                              <a:pt x="2586957" y="49826"/>
                            </a:cubicBezTo>
                            <a:cubicBezTo>
                              <a:pt x="2631541" y="-98288"/>
                              <a:pt x="3033949" y="28159"/>
                              <a:pt x="3255146" y="49826"/>
                            </a:cubicBezTo>
                            <a:cubicBezTo>
                              <a:pt x="3492101" y="11237"/>
                              <a:pt x="3465890" y="44365"/>
                              <a:pt x="3692721" y="49826"/>
                            </a:cubicBezTo>
                            <a:cubicBezTo>
                              <a:pt x="3877209" y="-29976"/>
                              <a:pt x="3997833" y="125617"/>
                              <a:pt x="4284039" y="49826"/>
                            </a:cubicBezTo>
                            <a:cubicBezTo>
                              <a:pt x="4538665" y="87298"/>
                              <a:pt x="4740658" y="47673"/>
                              <a:pt x="4798486" y="49826"/>
                            </a:cubicBezTo>
                            <a:cubicBezTo>
                              <a:pt x="4948285" y="61766"/>
                              <a:pt x="5080139" y="170703"/>
                              <a:pt x="5236061" y="49826"/>
                            </a:cubicBezTo>
                            <a:cubicBezTo>
                              <a:pt x="5397042" y="59689"/>
                              <a:pt x="5483087" y="75409"/>
                              <a:pt x="5827378" y="49826"/>
                            </a:cubicBezTo>
                            <a:cubicBezTo>
                              <a:pt x="6070405" y="45516"/>
                              <a:pt x="6211601" y="97226"/>
                              <a:pt x="6495568" y="49826"/>
                            </a:cubicBezTo>
                            <a:cubicBezTo>
                              <a:pt x="6743895" y="42839"/>
                              <a:pt x="6718543" y="49430"/>
                              <a:pt x="6856271" y="49826"/>
                            </a:cubicBezTo>
                            <a:cubicBezTo>
                              <a:pt x="7093400" y="-81051"/>
                              <a:pt x="7188833" y="154856"/>
                              <a:pt x="7908817" y="49826"/>
                            </a:cubicBezTo>
                            <a:cubicBezTo>
                              <a:pt x="8073807" y="108184"/>
                              <a:pt x="8084079" y="186861"/>
                              <a:pt x="8104657" y="245666"/>
                            </a:cubicBezTo>
                            <a:cubicBezTo>
                              <a:pt x="8144428" y="413604"/>
                              <a:pt x="8103580" y="454844"/>
                              <a:pt x="8104657" y="645166"/>
                            </a:cubicBezTo>
                            <a:cubicBezTo>
                              <a:pt x="8138272" y="771012"/>
                              <a:pt x="8110393" y="835362"/>
                              <a:pt x="8104657" y="1029000"/>
                            </a:cubicBezTo>
                            <a:cubicBezTo>
                              <a:pt x="8155832" y="1196050"/>
                              <a:pt x="8007147" y="1156944"/>
                              <a:pt x="7908817" y="1224840"/>
                            </a:cubicBezTo>
                            <a:cubicBezTo>
                              <a:pt x="7588237" y="1247321"/>
                              <a:pt x="7350151" y="1301865"/>
                              <a:pt x="7240628" y="1224840"/>
                            </a:cubicBezTo>
                            <a:cubicBezTo>
                              <a:pt x="7009093" y="1191234"/>
                              <a:pt x="6955265" y="1222747"/>
                              <a:pt x="6803053" y="1224840"/>
                            </a:cubicBezTo>
                            <a:cubicBezTo>
                              <a:pt x="6609794" y="1388402"/>
                              <a:pt x="6426033" y="946085"/>
                              <a:pt x="6057992" y="1224840"/>
                            </a:cubicBezTo>
                            <a:cubicBezTo>
                              <a:pt x="5771047" y="1263809"/>
                              <a:pt x="5798360" y="1173402"/>
                              <a:pt x="5620417" y="1224840"/>
                            </a:cubicBezTo>
                            <a:cubicBezTo>
                              <a:pt x="5532500" y="1237666"/>
                              <a:pt x="5185040" y="1105386"/>
                              <a:pt x="5029099" y="1224840"/>
                            </a:cubicBezTo>
                            <a:cubicBezTo>
                              <a:pt x="4798270" y="1271715"/>
                              <a:pt x="4777967" y="1157209"/>
                              <a:pt x="4668396" y="1224840"/>
                            </a:cubicBezTo>
                            <a:cubicBezTo>
                              <a:pt x="4678956" y="1218340"/>
                              <a:pt x="4310818" y="1356654"/>
                              <a:pt x="4000207" y="1224840"/>
                            </a:cubicBezTo>
                            <a:cubicBezTo>
                              <a:pt x="3641214" y="1232270"/>
                              <a:pt x="3547040" y="1150836"/>
                              <a:pt x="3408889" y="1224840"/>
                            </a:cubicBezTo>
                            <a:cubicBezTo>
                              <a:pt x="3224300" y="1239651"/>
                              <a:pt x="3168432" y="1251049"/>
                              <a:pt x="3048185" y="1224840"/>
                            </a:cubicBezTo>
                            <a:cubicBezTo>
                              <a:pt x="2964918" y="1254255"/>
                              <a:pt x="2679402" y="1240499"/>
                              <a:pt x="2610610" y="1224840"/>
                            </a:cubicBezTo>
                            <a:cubicBezTo>
                              <a:pt x="2393991" y="1360791"/>
                              <a:pt x="2338558" y="1001782"/>
                              <a:pt x="2019292" y="1224840"/>
                            </a:cubicBezTo>
                            <a:cubicBezTo>
                              <a:pt x="1799825" y="1251786"/>
                              <a:pt x="1700131" y="1204600"/>
                              <a:pt x="1581717" y="1224840"/>
                            </a:cubicBezTo>
                            <a:cubicBezTo>
                              <a:pt x="1432228" y="1200867"/>
                              <a:pt x="1283750" y="1146686"/>
                              <a:pt x="1144142" y="1224840"/>
                            </a:cubicBezTo>
                            <a:cubicBezTo>
                              <a:pt x="1180392" y="1100353"/>
                              <a:pt x="584554" y="1355760"/>
                              <a:pt x="221686" y="1224840"/>
                            </a:cubicBezTo>
                            <a:cubicBezTo>
                              <a:pt x="99225" y="1262059"/>
                              <a:pt x="-11508" y="1102138"/>
                              <a:pt x="25846" y="1029000"/>
                            </a:cubicBezTo>
                            <a:cubicBezTo>
                              <a:pt x="-13952" y="870933"/>
                              <a:pt x="46998" y="723530"/>
                              <a:pt x="25846" y="637333"/>
                            </a:cubicBezTo>
                            <a:cubicBezTo>
                              <a:pt x="-45166" y="493695"/>
                              <a:pt x="80378" y="347498"/>
                              <a:pt x="25846" y="245666"/>
                            </a:cubicBezTo>
                            <a:close/>
                          </a:path>
                          <a:path w="8148161" h="1272568" stroke="0" extrusionOk="0">
                            <a:moveTo>
                              <a:pt x="14416" y="348536"/>
                            </a:moveTo>
                            <a:cubicBezTo>
                              <a:pt x="-49402" y="275907"/>
                              <a:pt x="90878" y="-8392"/>
                              <a:pt x="221686" y="49826"/>
                            </a:cubicBezTo>
                            <a:cubicBezTo>
                              <a:pt x="451434" y="-32669"/>
                              <a:pt x="507092" y="135429"/>
                              <a:pt x="736132" y="49826"/>
                            </a:cubicBezTo>
                            <a:cubicBezTo>
                              <a:pt x="958953" y="55762"/>
                              <a:pt x="992888" y="84602"/>
                              <a:pt x="1173708" y="49826"/>
                            </a:cubicBezTo>
                            <a:cubicBezTo>
                              <a:pt x="1324703" y="-26875"/>
                              <a:pt x="1475759" y="113601"/>
                              <a:pt x="1611283" y="49826"/>
                            </a:cubicBezTo>
                            <a:cubicBezTo>
                              <a:pt x="1808542" y="-21349"/>
                              <a:pt x="2067707" y="98808"/>
                              <a:pt x="2202601" y="49826"/>
                            </a:cubicBezTo>
                            <a:cubicBezTo>
                              <a:pt x="2255122" y="-69489"/>
                              <a:pt x="2787574" y="68327"/>
                              <a:pt x="2947661" y="49826"/>
                            </a:cubicBezTo>
                            <a:cubicBezTo>
                              <a:pt x="3230903" y="-10255"/>
                              <a:pt x="3232019" y="74058"/>
                              <a:pt x="3462107" y="49826"/>
                            </a:cubicBezTo>
                            <a:cubicBezTo>
                              <a:pt x="3706238" y="131828"/>
                              <a:pt x="3922718" y="135623"/>
                              <a:pt x="4053425" y="49826"/>
                            </a:cubicBezTo>
                            <a:cubicBezTo>
                              <a:pt x="4234564" y="43193"/>
                              <a:pt x="4290278" y="46583"/>
                              <a:pt x="4414129" y="49826"/>
                            </a:cubicBezTo>
                            <a:cubicBezTo>
                              <a:pt x="4535967" y="-27914"/>
                              <a:pt x="4628537" y="47245"/>
                              <a:pt x="5005447" y="49826"/>
                            </a:cubicBezTo>
                            <a:cubicBezTo>
                              <a:pt x="5333041" y="28562"/>
                              <a:pt x="5355108" y="68408"/>
                              <a:pt x="5596765" y="49826"/>
                            </a:cubicBezTo>
                            <a:cubicBezTo>
                              <a:pt x="5822273" y="17127"/>
                              <a:pt x="5890910" y="45557"/>
                              <a:pt x="6188082" y="49826"/>
                            </a:cubicBezTo>
                            <a:cubicBezTo>
                              <a:pt x="6372977" y="-70624"/>
                              <a:pt x="6675534" y="278806"/>
                              <a:pt x="6856271" y="49826"/>
                            </a:cubicBezTo>
                            <a:cubicBezTo>
                              <a:pt x="7025863" y="56702"/>
                              <a:pt x="7204003" y="92692"/>
                              <a:pt x="7293847" y="49826"/>
                            </a:cubicBezTo>
                            <a:cubicBezTo>
                              <a:pt x="7458354" y="100845"/>
                              <a:pt x="7730128" y="152573"/>
                              <a:pt x="7908817" y="49826"/>
                            </a:cubicBezTo>
                            <a:cubicBezTo>
                              <a:pt x="8040938" y="-11093"/>
                              <a:pt x="8090120" y="149507"/>
                              <a:pt x="8104657" y="245666"/>
                            </a:cubicBezTo>
                            <a:cubicBezTo>
                              <a:pt x="8111601" y="430841"/>
                              <a:pt x="8132696" y="505632"/>
                              <a:pt x="8104657" y="645166"/>
                            </a:cubicBezTo>
                            <a:cubicBezTo>
                              <a:pt x="8213385" y="749640"/>
                              <a:pt x="8104421" y="902048"/>
                              <a:pt x="8104657" y="1029000"/>
                            </a:cubicBezTo>
                            <a:cubicBezTo>
                              <a:pt x="8089446" y="1173356"/>
                              <a:pt x="7998268" y="1239057"/>
                              <a:pt x="7908817" y="1224840"/>
                            </a:cubicBezTo>
                            <a:cubicBezTo>
                              <a:pt x="7679909" y="1288309"/>
                              <a:pt x="7619040" y="1259975"/>
                              <a:pt x="7394371" y="1224840"/>
                            </a:cubicBezTo>
                            <a:cubicBezTo>
                              <a:pt x="7124868" y="1219990"/>
                              <a:pt x="7053075" y="1255431"/>
                              <a:pt x="6956795" y="1224840"/>
                            </a:cubicBezTo>
                            <a:cubicBezTo>
                              <a:pt x="6926785" y="1224351"/>
                              <a:pt x="6631119" y="1131380"/>
                              <a:pt x="6519220" y="1224840"/>
                            </a:cubicBezTo>
                            <a:cubicBezTo>
                              <a:pt x="6311743" y="1362818"/>
                              <a:pt x="6224624" y="1252142"/>
                              <a:pt x="5927902" y="1224840"/>
                            </a:cubicBezTo>
                            <a:cubicBezTo>
                              <a:pt x="5647748" y="1201780"/>
                              <a:pt x="5626841" y="1165626"/>
                              <a:pt x="5413456" y="1224840"/>
                            </a:cubicBezTo>
                            <a:cubicBezTo>
                              <a:pt x="5215108" y="1240202"/>
                              <a:pt x="4933880" y="1266836"/>
                              <a:pt x="4822138" y="1224840"/>
                            </a:cubicBezTo>
                            <a:cubicBezTo>
                              <a:pt x="4620335" y="1211865"/>
                              <a:pt x="4463114" y="1162183"/>
                              <a:pt x="4384563" y="1224840"/>
                            </a:cubicBezTo>
                            <a:cubicBezTo>
                              <a:pt x="4199343" y="1300997"/>
                              <a:pt x="4060825" y="1206419"/>
                              <a:pt x="3870117" y="1224840"/>
                            </a:cubicBezTo>
                            <a:cubicBezTo>
                              <a:pt x="3748692" y="1287999"/>
                              <a:pt x="3446956" y="1144693"/>
                              <a:pt x="3201928" y="1224840"/>
                            </a:cubicBezTo>
                            <a:cubicBezTo>
                              <a:pt x="3000264" y="1194997"/>
                              <a:pt x="2651550" y="1236377"/>
                              <a:pt x="2533738" y="1224840"/>
                            </a:cubicBezTo>
                            <a:cubicBezTo>
                              <a:pt x="2320904" y="1291781"/>
                              <a:pt x="2230388" y="1240566"/>
                              <a:pt x="1942421" y="1224840"/>
                            </a:cubicBezTo>
                            <a:cubicBezTo>
                              <a:pt x="1692178" y="1225748"/>
                              <a:pt x="1690464" y="1222708"/>
                              <a:pt x="1504846" y="1224840"/>
                            </a:cubicBezTo>
                            <a:cubicBezTo>
                              <a:pt x="1350202" y="1213472"/>
                              <a:pt x="1290684" y="1168840"/>
                              <a:pt x="1067270" y="1224840"/>
                            </a:cubicBezTo>
                            <a:cubicBezTo>
                              <a:pt x="908704" y="1172024"/>
                              <a:pt x="593965" y="1337977"/>
                              <a:pt x="221686" y="1224840"/>
                            </a:cubicBezTo>
                            <a:cubicBezTo>
                              <a:pt x="152556" y="1251969"/>
                              <a:pt x="44885" y="1113059"/>
                              <a:pt x="25846" y="1029000"/>
                            </a:cubicBezTo>
                            <a:cubicBezTo>
                              <a:pt x="-942" y="874326"/>
                              <a:pt x="-31388" y="782608"/>
                              <a:pt x="25846" y="653000"/>
                            </a:cubicBezTo>
                            <a:cubicBezTo>
                              <a:pt x="24114" y="520275"/>
                              <a:pt x="-14532" y="460366"/>
                              <a:pt x="14416" y="348536"/>
                            </a:cubicBezTo>
                            <a:close/>
                          </a:path>
                          <a:path w="8148161" h="1272568" fill="none" stroke="0" extrusionOk="0">
                            <a:moveTo>
                              <a:pt x="25846" y="245666"/>
                            </a:moveTo>
                            <a:cubicBezTo>
                              <a:pt x="-2279" y="116008"/>
                              <a:pt x="135411" y="79368"/>
                              <a:pt x="221686" y="49826"/>
                            </a:cubicBezTo>
                            <a:cubicBezTo>
                              <a:pt x="415185" y="-58776"/>
                              <a:pt x="710301" y="86072"/>
                              <a:pt x="889875" y="49826"/>
                            </a:cubicBezTo>
                            <a:cubicBezTo>
                              <a:pt x="1056078" y="49699"/>
                              <a:pt x="1354251" y="107152"/>
                              <a:pt x="1481193" y="49826"/>
                            </a:cubicBezTo>
                            <a:cubicBezTo>
                              <a:pt x="1622963" y="70698"/>
                              <a:pt x="1863766" y="170367"/>
                              <a:pt x="2149382" y="49826"/>
                            </a:cubicBezTo>
                            <a:cubicBezTo>
                              <a:pt x="2419522" y="12034"/>
                              <a:pt x="2436969" y="100568"/>
                              <a:pt x="2586957" y="49826"/>
                            </a:cubicBezTo>
                            <a:cubicBezTo>
                              <a:pt x="2648116" y="49564"/>
                              <a:pt x="3040885" y="69913"/>
                              <a:pt x="3255146" y="49826"/>
                            </a:cubicBezTo>
                            <a:cubicBezTo>
                              <a:pt x="3470361" y="25726"/>
                              <a:pt x="3464443" y="63697"/>
                              <a:pt x="3692721" y="49826"/>
                            </a:cubicBezTo>
                            <a:cubicBezTo>
                              <a:pt x="3889626" y="27764"/>
                              <a:pt x="4003939" y="54626"/>
                              <a:pt x="4284039" y="49826"/>
                            </a:cubicBezTo>
                            <a:cubicBezTo>
                              <a:pt x="4507262" y="-1133"/>
                              <a:pt x="4716649" y="59725"/>
                              <a:pt x="4798486" y="49826"/>
                            </a:cubicBezTo>
                            <a:cubicBezTo>
                              <a:pt x="4875306" y="-11737"/>
                              <a:pt x="5064195" y="46997"/>
                              <a:pt x="5236061" y="49826"/>
                            </a:cubicBezTo>
                            <a:cubicBezTo>
                              <a:pt x="5445501" y="29223"/>
                              <a:pt x="5603133" y="111076"/>
                              <a:pt x="5827378" y="49826"/>
                            </a:cubicBezTo>
                            <a:cubicBezTo>
                              <a:pt x="6174395" y="78638"/>
                              <a:pt x="6242113" y="90561"/>
                              <a:pt x="6495568" y="49826"/>
                            </a:cubicBezTo>
                            <a:cubicBezTo>
                              <a:pt x="6734106" y="38909"/>
                              <a:pt x="6727657" y="56334"/>
                              <a:pt x="6856271" y="49826"/>
                            </a:cubicBezTo>
                            <a:cubicBezTo>
                              <a:pt x="7001442" y="-29005"/>
                              <a:pt x="7367826" y="222778"/>
                              <a:pt x="7908817" y="49826"/>
                            </a:cubicBezTo>
                            <a:cubicBezTo>
                              <a:pt x="8048031" y="29179"/>
                              <a:pt x="8105337" y="135415"/>
                              <a:pt x="8104657" y="245666"/>
                            </a:cubicBezTo>
                            <a:cubicBezTo>
                              <a:pt x="8068695" y="382701"/>
                              <a:pt x="8041838" y="531902"/>
                              <a:pt x="8104657" y="645166"/>
                            </a:cubicBezTo>
                            <a:cubicBezTo>
                              <a:pt x="8129220" y="808856"/>
                              <a:pt x="8110378" y="856524"/>
                              <a:pt x="8104657" y="1029000"/>
                            </a:cubicBezTo>
                            <a:cubicBezTo>
                              <a:pt x="8122909" y="1181786"/>
                              <a:pt x="8009615" y="1230834"/>
                              <a:pt x="7908817" y="1224840"/>
                            </a:cubicBezTo>
                            <a:cubicBezTo>
                              <a:pt x="7674684" y="1331384"/>
                              <a:pt x="7424297" y="1197083"/>
                              <a:pt x="7240628" y="1224840"/>
                            </a:cubicBezTo>
                            <a:cubicBezTo>
                              <a:pt x="7056616" y="1232927"/>
                              <a:pt x="6940908" y="1216105"/>
                              <a:pt x="6803053" y="1224840"/>
                            </a:cubicBezTo>
                            <a:cubicBezTo>
                              <a:pt x="6786474" y="1223756"/>
                              <a:pt x="6319457" y="1091603"/>
                              <a:pt x="6057992" y="1224840"/>
                            </a:cubicBezTo>
                            <a:cubicBezTo>
                              <a:pt x="5765434" y="1284428"/>
                              <a:pt x="5775015" y="1240877"/>
                              <a:pt x="5620417" y="1224840"/>
                            </a:cubicBezTo>
                            <a:cubicBezTo>
                              <a:pt x="5516657" y="1197652"/>
                              <a:pt x="5239306" y="1076401"/>
                              <a:pt x="5029099" y="1224840"/>
                            </a:cubicBezTo>
                            <a:cubicBezTo>
                              <a:pt x="4856174" y="1271250"/>
                              <a:pt x="4728176" y="1196418"/>
                              <a:pt x="4668396" y="1224840"/>
                            </a:cubicBezTo>
                            <a:cubicBezTo>
                              <a:pt x="4698410" y="1300468"/>
                              <a:pt x="4219549" y="1220839"/>
                              <a:pt x="4000207" y="1224840"/>
                            </a:cubicBezTo>
                            <a:cubicBezTo>
                              <a:pt x="3646860" y="1290865"/>
                              <a:pt x="3573900" y="1189204"/>
                              <a:pt x="3408889" y="1224840"/>
                            </a:cubicBezTo>
                            <a:cubicBezTo>
                              <a:pt x="3240882" y="1308479"/>
                              <a:pt x="3152699" y="1197842"/>
                              <a:pt x="3048185" y="1224840"/>
                            </a:cubicBezTo>
                            <a:cubicBezTo>
                              <a:pt x="2905327" y="1278420"/>
                              <a:pt x="2737447" y="1241410"/>
                              <a:pt x="2610610" y="1224840"/>
                            </a:cubicBezTo>
                            <a:cubicBezTo>
                              <a:pt x="2495547" y="1236261"/>
                              <a:pt x="2291548" y="1063956"/>
                              <a:pt x="2019292" y="1224840"/>
                            </a:cubicBezTo>
                            <a:cubicBezTo>
                              <a:pt x="1793228" y="1264158"/>
                              <a:pt x="1810170" y="1171835"/>
                              <a:pt x="1581717" y="1224840"/>
                            </a:cubicBezTo>
                            <a:cubicBezTo>
                              <a:pt x="1419755" y="1194676"/>
                              <a:pt x="1305643" y="1190081"/>
                              <a:pt x="1144142" y="1224840"/>
                            </a:cubicBezTo>
                            <a:cubicBezTo>
                              <a:pt x="1070289" y="1193589"/>
                              <a:pt x="681706" y="1368925"/>
                              <a:pt x="221686" y="1224840"/>
                            </a:cubicBezTo>
                            <a:cubicBezTo>
                              <a:pt x="108517" y="1159731"/>
                              <a:pt x="26206" y="1172448"/>
                              <a:pt x="25846" y="1029000"/>
                            </a:cubicBezTo>
                            <a:cubicBezTo>
                              <a:pt x="-50602" y="807135"/>
                              <a:pt x="319622" y="705793"/>
                              <a:pt x="288736" y="545893"/>
                            </a:cubicBezTo>
                            <a:cubicBezTo>
                              <a:pt x="192394" y="373223"/>
                              <a:pt x="39164" y="328516"/>
                              <a:pt x="25846" y="245666"/>
                            </a:cubicBezTo>
                            <a:close/>
                          </a:path>
                          <a:path w="8148161" h="1272568" fill="none" stroke="0" extrusionOk="0">
                            <a:moveTo>
                              <a:pt x="25846" y="245666"/>
                            </a:moveTo>
                            <a:cubicBezTo>
                              <a:pt x="-34150" y="152199"/>
                              <a:pt x="144367" y="3517"/>
                              <a:pt x="221686" y="49826"/>
                            </a:cubicBezTo>
                            <a:cubicBezTo>
                              <a:pt x="372079" y="38883"/>
                              <a:pt x="724575" y="48116"/>
                              <a:pt x="889875" y="49826"/>
                            </a:cubicBezTo>
                            <a:cubicBezTo>
                              <a:pt x="1093201" y="-36606"/>
                              <a:pt x="1250371" y="183240"/>
                              <a:pt x="1481193" y="49826"/>
                            </a:cubicBezTo>
                            <a:cubicBezTo>
                              <a:pt x="1647549" y="78680"/>
                              <a:pt x="1889719" y="126396"/>
                              <a:pt x="2149382" y="49826"/>
                            </a:cubicBezTo>
                            <a:cubicBezTo>
                              <a:pt x="2405949" y="23347"/>
                              <a:pt x="2454082" y="72234"/>
                              <a:pt x="2586957" y="49826"/>
                            </a:cubicBezTo>
                            <a:cubicBezTo>
                              <a:pt x="2644832" y="-35433"/>
                              <a:pt x="3101553" y="76015"/>
                              <a:pt x="3255146" y="49826"/>
                            </a:cubicBezTo>
                            <a:cubicBezTo>
                              <a:pt x="3493506" y="16450"/>
                              <a:pt x="3459598" y="87640"/>
                              <a:pt x="3692721" y="49826"/>
                            </a:cubicBezTo>
                            <a:cubicBezTo>
                              <a:pt x="3944338" y="25476"/>
                              <a:pt x="4023974" y="90742"/>
                              <a:pt x="4284039" y="49826"/>
                            </a:cubicBezTo>
                            <a:cubicBezTo>
                              <a:pt x="4508653" y="51609"/>
                              <a:pt x="4715902" y="89385"/>
                              <a:pt x="4798486" y="49826"/>
                            </a:cubicBezTo>
                            <a:cubicBezTo>
                              <a:pt x="4977720" y="81902"/>
                              <a:pt x="5069404" y="98658"/>
                              <a:pt x="5236061" y="49826"/>
                            </a:cubicBezTo>
                            <a:cubicBezTo>
                              <a:pt x="5379723" y="44818"/>
                              <a:pt x="5504681" y="60510"/>
                              <a:pt x="5827378" y="49826"/>
                            </a:cubicBezTo>
                            <a:cubicBezTo>
                              <a:pt x="6081932" y="26648"/>
                              <a:pt x="6232523" y="80832"/>
                              <a:pt x="6495568" y="49826"/>
                            </a:cubicBezTo>
                            <a:cubicBezTo>
                              <a:pt x="6741173" y="46747"/>
                              <a:pt x="6724653" y="55257"/>
                              <a:pt x="6856271" y="49826"/>
                            </a:cubicBezTo>
                            <a:cubicBezTo>
                              <a:pt x="7113462" y="-19661"/>
                              <a:pt x="7402272" y="207401"/>
                              <a:pt x="7908817" y="49826"/>
                            </a:cubicBezTo>
                            <a:cubicBezTo>
                              <a:pt x="8047145" y="94518"/>
                              <a:pt x="8104981" y="160363"/>
                              <a:pt x="8104657" y="245666"/>
                            </a:cubicBezTo>
                            <a:cubicBezTo>
                              <a:pt x="8095880" y="395707"/>
                              <a:pt x="8063070" y="482244"/>
                              <a:pt x="8104657" y="645166"/>
                            </a:cubicBezTo>
                            <a:cubicBezTo>
                              <a:pt x="8138449" y="800856"/>
                              <a:pt x="8102681" y="841355"/>
                              <a:pt x="8104657" y="1029000"/>
                            </a:cubicBezTo>
                            <a:cubicBezTo>
                              <a:pt x="8118463" y="1157551"/>
                              <a:pt x="8007076" y="1142168"/>
                              <a:pt x="7908817" y="1224840"/>
                            </a:cubicBezTo>
                            <a:cubicBezTo>
                              <a:pt x="7629086" y="1233296"/>
                              <a:pt x="7411949" y="1233735"/>
                              <a:pt x="7240628" y="1224840"/>
                            </a:cubicBezTo>
                            <a:cubicBezTo>
                              <a:pt x="7014311" y="1221091"/>
                              <a:pt x="6979345" y="1203771"/>
                              <a:pt x="6803053" y="1224840"/>
                            </a:cubicBezTo>
                            <a:cubicBezTo>
                              <a:pt x="6765151" y="1288593"/>
                              <a:pt x="6244298" y="1141421"/>
                              <a:pt x="6057992" y="1224840"/>
                            </a:cubicBezTo>
                            <a:cubicBezTo>
                              <a:pt x="5773566" y="1259401"/>
                              <a:pt x="5781850" y="1199562"/>
                              <a:pt x="5620417" y="1224840"/>
                            </a:cubicBezTo>
                            <a:cubicBezTo>
                              <a:pt x="5504402" y="1224547"/>
                              <a:pt x="5192936" y="1082618"/>
                              <a:pt x="5029099" y="1224840"/>
                            </a:cubicBezTo>
                            <a:cubicBezTo>
                              <a:pt x="4809276" y="1278253"/>
                              <a:pt x="4743213" y="1241450"/>
                              <a:pt x="4668396" y="1224840"/>
                            </a:cubicBezTo>
                            <a:cubicBezTo>
                              <a:pt x="4568096" y="1185054"/>
                              <a:pt x="4283360" y="1275297"/>
                              <a:pt x="4000207" y="1224840"/>
                            </a:cubicBezTo>
                            <a:cubicBezTo>
                              <a:pt x="3638305" y="1260363"/>
                              <a:pt x="3587820" y="1182053"/>
                              <a:pt x="3408889" y="1224840"/>
                            </a:cubicBezTo>
                            <a:cubicBezTo>
                              <a:pt x="3230559" y="1259252"/>
                              <a:pt x="3173114" y="1229822"/>
                              <a:pt x="3048185" y="1224840"/>
                            </a:cubicBezTo>
                            <a:cubicBezTo>
                              <a:pt x="2936165" y="1270531"/>
                              <a:pt x="2727701" y="1211203"/>
                              <a:pt x="2610610" y="1224840"/>
                            </a:cubicBezTo>
                            <a:cubicBezTo>
                              <a:pt x="2516674" y="1257170"/>
                              <a:pt x="2253235" y="1157029"/>
                              <a:pt x="2019292" y="1224840"/>
                            </a:cubicBezTo>
                            <a:cubicBezTo>
                              <a:pt x="1814632" y="1281792"/>
                              <a:pt x="1772984" y="1186568"/>
                              <a:pt x="1581717" y="1224840"/>
                            </a:cubicBezTo>
                            <a:cubicBezTo>
                              <a:pt x="1413347" y="1268756"/>
                              <a:pt x="1270982" y="1158945"/>
                              <a:pt x="1144142" y="1224840"/>
                            </a:cubicBezTo>
                            <a:cubicBezTo>
                              <a:pt x="1038504" y="1207993"/>
                              <a:pt x="565961" y="1297056"/>
                              <a:pt x="221686" y="1224840"/>
                            </a:cubicBezTo>
                            <a:cubicBezTo>
                              <a:pt x="127029" y="1244095"/>
                              <a:pt x="211733" y="1259227"/>
                              <a:pt x="220156" y="1143300"/>
                            </a:cubicBezTo>
                            <a:cubicBezTo>
                              <a:pt x="228924" y="980067"/>
                              <a:pt x="90265" y="763222"/>
                              <a:pt x="25846" y="637333"/>
                            </a:cubicBezTo>
                            <a:cubicBezTo>
                              <a:pt x="-18190" y="486709"/>
                              <a:pt x="66495" y="377217"/>
                              <a:pt x="25846" y="245666"/>
                            </a:cubicBezTo>
                            <a:close/>
                          </a:path>
                          <a:path w="8148161" h="1272568" fill="none" stroke="0" extrusionOk="0">
                            <a:moveTo>
                              <a:pt x="25846" y="245666"/>
                            </a:moveTo>
                            <a:cubicBezTo>
                              <a:pt x="7408" y="135290"/>
                              <a:pt x="137087" y="22914"/>
                              <a:pt x="221686" y="49826"/>
                            </a:cubicBezTo>
                            <a:cubicBezTo>
                              <a:pt x="352975" y="25362"/>
                              <a:pt x="698720" y="80791"/>
                              <a:pt x="889875" y="49826"/>
                            </a:cubicBezTo>
                            <a:cubicBezTo>
                              <a:pt x="1099121" y="-27828"/>
                              <a:pt x="1273484" y="64307"/>
                              <a:pt x="1481193" y="49826"/>
                            </a:cubicBezTo>
                            <a:cubicBezTo>
                              <a:pt x="1621993" y="67691"/>
                              <a:pt x="1924315" y="104138"/>
                              <a:pt x="2149382" y="49826"/>
                            </a:cubicBezTo>
                            <a:cubicBezTo>
                              <a:pt x="2404750" y="39431"/>
                              <a:pt x="2472028" y="58390"/>
                              <a:pt x="2586957" y="49826"/>
                            </a:cubicBezTo>
                            <a:cubicBezTo>
                              <a:pt x="2646521" y="-80624"/>
                              <a:pt x="3041174" y="39816"/>
                              <a:pt x="3255146" y="49826"/>
                            </a:cubicBezTo>
                            <a:cubicBezTo>
                              <a:pt x="3490271" y="9984"/>
                              <a:pt x="3472122" y="63050"/>
                              <a:pt x="3692721" y="49826"/>
                            </a:cubicBezTo>
                            <a:cubicBezTo>
                              <a:pt x="3876441" y="-16066"/>
                              <a:pt x="4014306" y="129508"/>
                              <a:pt x="4284039" y="49826"/>
                            </a:cubicBezTo>
                            <a:cubicBezTo>
                              <a:pt x="4529583" y="65161"/>
                              <a:pt x="4720285" y="64427"/>
                              <a:pt x="4798486" y="49826"/>
                            </a:cubicBezTo>
                            <a:cubicBezTo>
                              <a:pt x="4975839" y="80907"/>
                              <a:pt x="5068025" y="143124"/>
                              <a:pt x="5236061" y="49826"/>
                            </a:cubicBezTo>
                            <a:cubicBezTo>
                              <a:pt x="5389917" y="58452"/>
                              <a:pt x="5536071" y="91065"/>
                              <a:pt x="5827378" y="49826"/>
                            </a:cubicBezTo>
                            <a:cubicBezTo>
                              <a:pt x="6089404" y="61801"/>
                              <a:pt x="6227377" y="115847"/>
                              <a:pt x="6495568" y="49826"/>
                            </a:cubicBezTo>
                            <a:cubicBezTo>
                              <a:pt x="6742234" y="44624"/>
                              <a:pt x="6719632" y="51357"/>
                              <a:pt x="6856271" y="49826"/>
                            </a:cubicBezTo>
                            <a:cubicBezTo>
                              <a:pt x="7086036" y="-56124"/>
                              <a:pt x="7257939" y="179047"/>
                              <a:pt x="7908817" y="49826"/>
                            </a:cubicBezTo>
                            <a:cubicBezTo>
                              <a:pt x="8075530" y="94598"/>
                              <a:pt x="8091282" y="175982"/>
                              <a:pt x="8104657" y="245666"/>
                            </a:cubicBezTo>
                            <a:cubicBezTo>
                              <a:pt x="8126984" y="408854"/>
                              <a:pt x="8089639" y="465239"/>
                              <a:pt x="8104657" y="645166"/>
                            </a:cubicBezTo>
                            <a:cubicBezTo>
                              <a:pt x="8131824" y="794206"/>
                              <a:pt x="8105519" y="845421"/>
                              <a:pt x="8104657" y="1029000"/>
                            </a:cubicBezTo>
                            <a:cubicBezTo>
                              <a:pt x="8113054" y="1174903"/>
                              <a:pt x="8010217" y="1173811"/>
                              <a:pt x="7908817" y="1224840"/>
                            </a:cubicBezTo>
                            <a:cubicBezTo>
                              <a:pt x="7614690" y="1230552"/>
                              <a:pt x="7404146" y="1281681"/>
                              <a:pt x="7240628" y="1224840"/>
                            </a:cubicBezTo>
                            <a:cubicBezTo>
                              <a:pt x="7010428" y="1207887"/>
                              <a:pt x="6955996" y="1217435"/>
                              <a:pt x="6803053" y="1224840"/>
                            </a:cubicBezTo>
                            <a:cubicBezTo>
                              <a:pt x="6672525" y="1394134"/>
                              <a:pt x="6373943" y="1020190"/>
                              <a:pt x="6057992" y="1224840"/>
                            </a:cubicBezTo>
                            <a:cubicBezTo>
                              <a:pt x="5771805" y="1254504"/>
                              <a:pt x="5802872" y="1187966"/>
                              <a:pt x="5620417" y="1224840"/>
                            </a:cubicBezTo>
                            <a:cubicBezTo>
                              <a:pt x="5516647" y="1212127"/>
                              <a:pt x="5172977" y="1075999"/>
                              <a:pt x="5029099" y="1224840"/>
                            </a:cubicBezTo>
                            <a:cubicBezTo>
                              <a:pt x="4810026" y="1277976"/>
                              <a:pt x="4759214" y="1201999"/>
                              <a:pt x="4668396" y="1224840"/>
                            </a:cubicBezTo>
                            <a:cubicBezTo>
                              <a:pt x="4589189" y="1180675"/>
                              <a:pt x="4243144" y="1304567"/>
                              <a:pt x="4000207" y="1224840"/>
                            </a:cubicBezTo>
                            <a:cubicBezTo>
                              <a:pt x="3649759" y="1253350"/>
                              <a:pt x="3597603" y="1169269"/>
                              <a:pt x="3408889" y="1224840"/>
                            </a:cubicBezTo>
                            <a:cubicBezTo>
                              <a:pt x="3223816" y="1257661"/>
                              <a:pt x="3161478" y="1241301"/>
                              <a:pt x="3048185" y="1224840"/>
                            </a:cubicBezTo>
                            <a:cubicBezTo>
                              <a:pt x="2960237" y="1262414"/>
                              <a:pt x="2692383" y="1244280"/>
                              <a:pt x="2610610" y="1224840"/>
                            </a:cubicBezTo>
                            <a:cubicBezTo>
                              <a:pt x="2462109" y="1331533"/>
                              <a:pt x="2326409" y="1079277"/>
                              <a:pt x="2019292" y="1224840"/>
                            </a:cubicBezTo>
                            <a:cubicBezTo>
                              <a:pt x="1796761" y="1272428"/>
                              <a:pt x="1737648" y="1196271"/>
                              <a:pt x="1581717" y="1224840"/>
                            </a:cubicBezTo>
                            <a:cubicBezTo>
                              <a:pt x="1404354" y="1224131"/>
                              <a:pt x="1274322" y="1146512"/>
                              <a:pt x="1144142" y="1224840"/>
                            </a:cubicBezTo>
                            <a:cubicBezTo>
                              <a:pt x="1060098" y="1227627"/>
                              <a:pt x="591145" y="1423338"/>
                              <a:pt x="221686" y="1224840"/>
                            </a:cubicBezTo>
                            <a:cubicBezTo>
                              <a:pt x="111492" y="1236308"/>
                              <a:pt x="23984" y="1128224"/>
                              <a:pt x="25846" y="1029000"/>
                            </a:cubicBezTo>
                            <a:cubicBezTo>
                              <a:pt x="-6147" y="872047"/>
                              <a:pt x="61988" y="763495"/>
                              <a:pt x="25846" y="637333"/>
                            </a:cubicBezTo>
                            <a:cubicBezTo>
                              <a:pt x="-50425" y="464812"/>
                              <a:pt x="57167" y="359267"/>
                              <a:pt x="25846" y="245666"/>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grpSp>
          <p:nvGrpSpPr>
            <p:cNvPr id="15" name="Group 14">
              <a:extLst>
                <a:ext uri="{FF2B5EF4-FFF2-40B4-BE49-F238E27FC236}">
                  <a16:creationId xmlns:a16="http://schemas.microsoft.com/office/drawing/2014/main" id="{A6C9926B-3341-D72D-4227-7CC369E53BC6}"/>
                </a:ext>
              </a:extLst>
            </p:cNvPr>
            <p:cNvGrpSpPr/>
            <p:nvPr/>
          </p:nvGrpSpPr>
          <p:grpSpPr>
            <a:xfrm>
              <a:off x="123683" y="259500"/>
              <a:ext cx="11683982" cy="1592187"/>
              <a:chOff x="1273368" y="822482"/>
              <a:chExt cx="8770869" cy="1592187"/>
            </a:xfrm>
          </p:grpSpPr>
          <p:sp>
            <p:nvSpPr>
              <p:cNvPr id="16" name="TextBox 15">
                <a:extLst>
                  <a:ext uri="{FF2B5EF4-FFF2-40B4-BE49-F238E27FC236}">
                    <a16:creationId xmlns:a16="http://schemas.microsoft.com/office/drawing/2014/main" id="{0175D711-C20D-5BF8-5E3B-9059A9E0106D}"/>
                  </a:ext>
                </a:extLst>
              </p:cNvPr>
              <p:cNvSpPr txBox="1"/>
              <p:nvPr/>
            </p:nvSpPr>
            <p:spPr>
              <a:xfrm>
                <a:off x="1761322" y="950438"/>
                <a:ext cx="8282915" cy="1464231"/>
              </a:xfrm>
              <a:prstGeom prst="roundRect">
                <a:avLst/>
              </a:prstGeom>
              <a:solidFill>
                <a:schemeClr val="accent4">
                  <a:lumMod val="20000"/>
                  <a:lumOff val="80000"/>
                </a:schemeClr>
              </a:solidFill>
              <a:ln w="38100">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ptos" panose="02110004020202020204"/>
                    <a:ea typeface="Roboto" panose="02000000000000000000" pitchFamily="2" charset="0"/>
                    <a:cs typeface="+mn-cs"/>
                  </a:rPr>
                  <a:t>5</a:t>
                </a: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Em có suy nghĩ gì về mỗi nhân vật trong truyện?</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pic>
            <p:nvPicPr>
              <p:cNvPr id="17" name="Picture 16">
                <a:extLst>
                  <a:ext uri="{FF2B5EF4-FFF2-40B4-BE49-F238E27FC236}">
                    <a16:creationId xmlns:a16="http://schemas.microsoft.com/office/drawing/2014/main" id="{782A098B-A593-CDA6-E37B-6745844EAD8C}"/>
                  </a:ext>
                </a:extLst>
              </p:cNvPr>
              <p:cNvPicPr>
                <a:picLocks noChangeAspect="1"/>
              </p:cNvPicPr>
              <p:nvPr/>
            </p:nvPicPr>
            <p:blipFill>
              <a:blip r:embed="rId3"/>
              <a:stretch>
                <a:fillRect/>
              </a:stretch>
            </p:blipFill>
            <p:spPr>
              <a:xfrm>
                <a:off x="1273368" y="822482"/>
                <a:ext cx="666270" cy="802640"/>
              </a:xfrm>
              <a:prstGeom prst="rect">
                <a:avLst/>
              </a:prstGeom>
            </p:spPr>
          </p:pic>
        </p:grpSp>
      </p:grpSp>
      <p:sp>
        <p:nvSpPr>
          <p:cNvPr id="22" name="TextBox 21">
            <a:extLst>
              <a:ext uri="{FF2B5EF4-FFF2-40B4-BE49-F238E27FC236}">
                <a16:creationId xmlns:a16="http://schemas.microsoft.com/office/drawing/2014/main" id="{CA791F8F-D02B-3519-CE06-0F24DA4F3CE1}"/>
              </a:ext>
            </a:extLst>
          </p:cNvPr>
          <p:cNvSpPr txBox="1"/>
          <p:nvPr/>
        </p:nvSpPr>
        <p:spPr>
          <a:xfrm>
            <a:off x="452170" y="2301042"/>
            <a:ext cx="10696338" cy="3785652"/>
          </a:xfrm>
          <a:prstGeom prst="rect">
            <a:avLst/>
          </a:prstGeom>
          <a:noFill/>
        </p:spPr>
        <p:txBody>
          <a:bodyPr wrap="square" rtlCol="0">
            <a:spAutoFit/>
          </a:bodyPr>
          <a:lstStyle/>
          <a:p>
            <a:pPr marL="571500" lvl="0" indent="-571500" algn="just">
              <a:lnSpc>
                <a:spcPct val="120000"/>
              </a:lnSpc>
              <a:buFont typeface="Wingdings" panose="05000000000000000000" pitchFamily="2" charset="2"/>
              <a:buChar char="v"/>
            </a:pPr>
            <a:r>
              <a:rPr lang="vi-VN" sz="4000" dirty="0">
                <a:solidFill>
                  <a:prstClr val="black"/>
                </a:solidFill>
                <a:latin typeface="+mj-lt"/>
              </a:rPr>
              <a:t>Cụ Ya-e-nô rất cô đơn, cụ cũng rất thân thiện và mến khách. </a:t>
            </a:r>
            <a:endParaRPr lang="en-US" sz="4000" dirty="0">
              <a:solidFill>
                <a:prstClr val="black"/>
              </a:solidFill>
              <a:latin typeface="+mj-lt"/>
            </a:endParaRPr>
          </a:p>
          <a:p>
            <a:pPr marL="571500" lvl="0" indent="-571500" algn="just">
              <a:lnSpc>
                <a:spcPct val="120000"/>
              </a:lnSpc>
              <a:buFont typeface="Wingdings" panose="05000000000000000000" pitchFamily="2" charset="2"/>
              <a:buChar char="v"/>
            </a:pPr>
            <a:r>
              <a:rPr lang="vi-VN" sz="4000" dirty="0">
                <a:solidFill>
                  <a:prstClr val="black"/>
                </a:solidFill>
                <a:latin typeface="+mj-lt"/>
              </a:rPr>
              <a:t>Bác Ao-ki rất dễ thương, có trách nhiệm với công việc; nhờ đồng cảm, bác đã giúp cụ Ya-e-nô không còn thấy cô đơn nữa,</a:t>
            </a:r>
            <a:endParaRPr kumimoji="0" lang="en-US" sz="4000" b="0" i="0" u="none" strike="noStrike" kern="1200" cap="none" spc="0" normalizeH="0" baseline="0" noProof="0" dirty="0">
              <a:ln>
                <a:noFill/>
              </a:ln>
              <a:solidFill>
                <a:prstClr val="black"/>
              </a:solidFill>
              <a:effectLst/>
              <a:uLnTx/>
              <a:uFillTx/>
              <a:latin typeface="+mj-lt"/>
            </a:endParaRPr>
          </a:p>
        </p:txBody>
      </p:sp>
    </p:spTree>
    <p:extLst>
      <p:ext uri="{BB962C8B-B14F-4D97-AF65-F5344CB8AC3E}">
        <p14:creationId xmlns:p14="http://schemas.microsoft.com/office/powerpoint/2010/main" val="6377839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p:tgtEl>
                                          <p:spTgt spid="20"/>
                                        </p:tgtEl>
                                        <p:attrNameLst>
                                          <p:attrName>ppt_x</p:attrName>
                                        </p:attrNameLst>
                                      </p:cBhvr>
                                      <p:tavLst>
                                        <p:tav tm="0">
                                          <p:val>
                                            <p:strVal val="#ppt_x-#ppt_w*1.125000"/>
                                          </p:val>
                                        </p:tav>
                                        <p:tav tm="100000">
                                          <p:val>
                                            <p:strVal val="#ppt_x"/>
                                          </p:val>
                                        </p:tav>
                                      </p:tavLst>
                                    </p:anim>
                                    <p:animEffect transition="in" filter="wipe(right)">
                                      <p:cBhvr>
                                        <p:cTn id="8"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p:cTn id="13" dur="500" fill="hold"/>
                                        <p:tgtEl>
                                          <p:spTgt spid="22"/>
                                        </p:tgtEl>
                                        <p:attrNameLst>
                                          <p:attrName>ppt_w</p:attrName>
                                        </p:attrNameLst>
                                      </p:cBhvr>
                                      <p:tavLst>
                                        <p:tav tm="0">
                                          <p:val>
                                            <p:fltVal val="0"/>
                                          </p:val>
                                        </p:tav>
                                        <p:tav tm="100000">
                                          <p:val>
                                            <p:strVal val="#ppt_w"/>
                                          </p:val>
                                        </p:tav>
                                      </p:tavLst>
                                    </p:anim>
                                    <p:anim calcmode="lin" valueType="num">
                                      <p:cBhvr>
                                        <p:cTn id="14" dur="500" fill="hold"/>
                                        <p:tgtEl>
                                          <p:spTgt spid="22"/>
                                        </p:tgtEl>
                                        <p:attrNameLst>
                                          <p:attrName>ppt_h</p:attrName>
                                        </p:attrNameLst>
                                      </p:cBhvr>
                                      <p:tavLst>
                                        <p:tav tm="0">
                                          <p:val>
                                            <p:fltVal val="0"/>
                                          </p:val>
                                        </p:tav>
                                        <p:tav tm="100000">
                                          <p:val>
                                            <p:strVal val="#ppt_h"/>
                                          </p:val>
                                        </p:tav>
                                      </p:tavLst>
                                    </p:anim>
                                    <p:animEffect transition="in" filter="fade">
                                      <p:cBhvr>
                                        <p:cTn id="1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25" name="Oval 24">
            <a:extLst>
              <a:ext uri="{FF2B5EF4-FFF2-40B4-BE49-F238E27FC236}">
                <a16:creationId xmlns:a16="http://schemas.microsoft.com/office/drawing/2014/main" id="{2AC3F2E1-5EFD-FD57-7B77-E84C99BEA70D}"/>
              </a:ext>
            </a:extLst>
          </p:cNvPr>
          <p:cNvSpPr/>
          <p:nvPr/>
        </p:nvSpPr>
        <p:spPr>
          <a:xfrm>
            <a:off x="2209567" y="-500129"/>
            <a:ext cx="7795266" cy="7858257"/>
          </a:xfrm>
          <a:prstGeom prst="ellipse">
            <a:avLst/>
          </a:prstGeom>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9" name="Group 8">
            <a:extLst>
              <a:ext uri="{FF2B5EF4-FFF2-40B4-BE49-F238E27FC236}">
                <a16:creationId xmlns:a16="http://schemas.microsoft.com/office/drawing/2014/main" id="{781239C9-74ED-BA30-DF4E-A7050C21FCA5}"/>
              </a:ext>
            </a:extLst>
          </p:cNvPr>
          <p:cNvGrpSpPr/>
          <p:nvPr/>
        </p:nvGrpSpPr>
        <p:grpSpPr>
          <a:xfrm>
            <a:off x="114724" y="324471"/>
            <a:ext cx="12014091" cy="2151856"/>
            <a:chOff x="666307" y="420554"/>
            <a:chExt cx="10777435" cy="2151856"/>
          </a:xfrm>
        </p:grpSpPr>
        <p:pic>
          <p:nvPicPr>
            <p:cNvPr id="10" name="Picture 12">
              <a:extLst>
                <a:ext uri="{FF2B5EF4-FFF2-40B4-BE49-F238E27FC236}">
                  <a16:creationId xmlns:a16="http://schemas.microsoft.com/office/drawing/2014/main" id="{D14BB2F3-DC3D-C3FC-5437-FF6660E9D41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3868980" y="1650822"/>
              <a:ext cx="4212974" cy="921588"/>
            </a:xfrm>
            <a:prstGeom prst="rect">
              <a:avLst/>
            </a:prstGeom>
          </p:spPr>
        </p:pic>
        <p:grpSp>
          <p:nvGrpSpPr>
            <p:cNvPr id="18" name="Group 17">
              <a:extLst>
                <a:ext uri="{FF2B5EF4-FFF2-40B4-BE49-F238E27FC236}">
                  <a16:creationId xmlns:a16="http://schemas.microsoft.com/office/drawing/2014/main" id="{48C810FB-DD9F-2377-0404-43AE7F251C68}"/>
                </a:ext>
              </a:extLst>
            </p:cNvPr>
            <p:cNvGrpSpPr/>
            <p:nvPr/>
          </p:nvGrpSpPr>
          <p:grpSpPr>
            <a:xfrm>
              <a:off x="666307" y="420554"/>
              <a:ext cx="10777435" cy="1050060"/>
              <a:chOff x="769416" y="458455"/>
              <a:chExt cx="10777435" cy="1050060"/>
            </a:xfrm>
          </p:grpSpPr>
          <p:sp>
            <p:nvSpPr>
              <p:cNvPr id="27" name="TextBox 26">
                <a:extLst>
                  <a:ext uri="{FF2B5EF4-FFF2-40B4-BE49-F238E27FC236}">
                    <a16:creationId xmlns:a16="http://schemas.microsoft.com/office/drawing/2014/main" id="{779E1A48-A073-2230-97F2-106E1A1D43F5}"/>
                  </a:ext>
                </a:extLst>
              </p:cNvPr>
              <p:cNvSpPr txBox="1"/>
              <p:nvPr/>
            </p:nvSpPr>
            <p:spPr>
              <a:xfrm>
                <a:off x="1464182" y="739074"/>
                <a:ext cx="10040903" cy="769441"/>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sv-SE" sz="4400" dirty="0">
                    <a:solidFill>
                      <a:srgbClr val="8EB529"/>
                    </a:solidFill>
                    <a:latin typeface="Times New Roman" panose="02020603050405020304" pitchFamily="18" charset="0"/>
                    <a:cs typeface="Times New Roman" panose="02020603050405020304" pitchFamily="18" charset="0"/>
                  </a:rPr>
                  <a:t>Ý NGHĨA</a:t>
                </a:r>
                <a:r>
                  <a:rPr kumimoji="0" lang="sv-SE"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sv-SE" sz="4400" b="0" i="0" u="none" strike="noStrike" kern="1200" cap="none" spc="0" normalizeH="0" baseline="0" noProof="0" dirty="0">
                    <a:ln>
                      <a:noFill/>
                    </a:ln>
                    <a:solidFill>
                      <a:srgbClr val="FFAD24"/>
                    </a:solidFill>
                    <a:effectLst/>
                    <a:uLnTx/>
                    <a:uFillTx/>
                    <a:latin typeface="Times New Roman" panose="02020603050405020304" pitchFamily="18" charset="0"/>
                    <a:cs typeface="Times New Roman" panose="02020603050405020304" pitchFamily="18" charset="0"/>
                  </a:rPr>
                  <a:t>CỦA</a:t>
                </a:r>
                <a:r>
                  <a:rPr kumimoji="0" lang="sv-SE"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sv-SE" sz="4400" b="0" i="0" u="none" strike="noStrike" kern="1200" cap="none" spc="0" normalizeH="0" baseline="0" noProof="0" dirty="0">
                    <a:ln>
                      <a:noFill/>
                    </a:ln>
                    <a:solidFill>
                      <a:srgbClr val="FF506D"/>
                    </a:solidFill>
                    <a:effectLst/>
                    <a:uLnTx/>
                    <a:uFillTx/>
                    <a:latin typeface="Times New Roman" panose="02020603050405020304" pitchFamily="18" charset="0"/>
                    <a:cs typeface="Times New Roman" panose="02020603050405020304" pitchFamily="18" charset="0"/>
                  </a:rPr>
                  <a:t>BÀI</a:t>
                </a:r>
                <a:r>
                  <a:rPr kumimoji="0" lang="sv-SE"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sv-SE" sz="4400" b="0" i="0" u="none" strike="noStrike" kern="1200" cap="none" spc="0" normalizeH="0" baseline="0" noProof="0" dirty="0">
                    <a:ln>
                      <a:noFill/>
                    </a:ln>
                    <a:solidFill>
                      <a:srgbClr val="00B0F0"/>
                    </a:solidFill>
                    <a:effectLst/>
                    <a:uLnTx/>
                    <a:uFillTx/>
                    <a:latin typeface="Times New Roman" panose="02020603050405020304" pitchFamily="18" charset="0"/>
                    <a:cs typeface="Times New Roman" panose="02020603050405020304" pitchFamily="18" charset="0"/>
                  </a:rPr>
                  <a:t>ĐỌC </a:t>
                </a:r>
                <a:r>
                  <a:rPr kumimoji="0" lang="sv-SE" sz="4400" b="0"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LÀ</a:t>
                </a:r>
                <a:r>
                  <a:rPr kumimoji="0" lang="sv-SE" sz="4400" b="0" i="0" u="none" strike="noStrike" kern="1200" cap="none" spc="0" normalizeH="0" baseline="0" noProof="0" dirty="0">
                    <a:ln>
                      <a:noFill/>
                    </a:ln>
                    <a:solidFill>
                      <a:srgbClr val="00B0F0"/>
                    </a:solidFill>
                    <a:effectLst/>
                    <a:uLnTx/>
                    <a:uFillTx/>
                    <a:latin typeface="Times New Roman" panose="02020603050405020304" pitchFamily="18" charset="0"/>
                    <a:cs typeface="Times New Roman" panose="02020603050405020304" pitchFamily="18" charset="0"/>
                  </a:rPr>
                  <a:t> </a:t>
                </a:r>
                <a:r>
                  <a:rPr kumimoji="0" lang="sv-SE" sz="4400" b="0" i="0" u="none" strike="noStrike" kern="1200" cap="none" spc="0" normalizeH="0" baseline="0" noProof="0" dirty="0">
                    <a:ln>
                      <a:noFill/>
                    </a:ln>
                    <a:solidFill>
                      <a:srgbClr val="FF5050"/>
                    </a:solidFill>
                    <a:effectLst/>
                    <a:uLnTx/>
                    <a:uFillTx/>
                    <a:latin typeface="Times New Roman" panose="02020603050405020304" pitchFamily="18" charset="0"/>
                    <a:cs typeface="Times New Roman" panose="02020603050405020304" pitchFamily="18" charset="0"/>
                  </a:rPr>
                  <a:t>GÌ?</a:t>
                </a:r>
                <a:r>
                  <a:rPr kumimoji="0" lang="sv-SE" sz="4400" b="0" i="0" u="none" strike="noStrike" kern="1200" cap="none" spc="0" normalizeH="0" baseline="0" noProof="0" dirty="0">
                    <a:ln>
                      <a:noFill/>
                    </a:ln>
                    <a:solidFill>
                      <a:srgbClr val="00B0F0"/>
                    </a:solidFill>
                    <a:effectLst/>
                    <a:uLnTx/>
                    <a:uFillTx/>
                    <a:latin typeface="Times New Roman" panose="02020603050405020304" pitchFamily="18" charset="0"/>
                    <a:cs typeface="Times New Roman" panose="02020603050405020304" pitchFamily="18" charset="0"/>
                  </a:rPr>
                  <a:t>:</a:t>
                </a:r>
              </a:p>
            </p:txBody>
          </p:sp>
          <p:pic>
            <p:nvPicPr>
              <p:cNvPr id="23" name="Picture 27">
                <a:extLst>
                  <a:ext uri="{FF2B5EF4-FFF2-40B4-BE49-F238E27FC236}">
                    <a16:creationId xmlns:a16="http://schemas.microsoft.com/office/drawing/2014/main" id="{5AFF9316-90EE-FFA1-F587-CF3BDB8B817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1300039">
                <a:off x="10157321" y="458455"/>
                <a:ext cx="1389530" cy="670448"/>
              </a:xfrm>
              <a:prstGeom prst="rect">
                <a:avLst/>
              </a:prstGeom>
            </p:spPr>
          </p:pic>
          <p:pic>
            <p:nvPicPr>
              <p:cNvPr id="24" name="Picture 27">
                <a:extLst>
                  <a:ext uri="{FF2B5EF4-FFF2-40B4-BE49-F238E27FC236}">
                    <a16:creationId xmlns:a16="http://schemas.microsoft.com/office/drawing/2014/main" id="{192C1E1B-9530-A0EB-B351-FAE5A14DB55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20299961" flipH="1">
                <a:off x="769416" y="575799"/>
                <a:ext cx="1389530" cy="670448"/>
              </a:xfrm>
              <a:prstGeom prst="rect">
                <a:avLst/>
              </a:prstGeom>
            </p:spPr>
          </p:pic>
        </p:grpSp>
      </p:grpSp>
      <p:sp>
        <p:nvSpPr>
          <p:cNvPr id="28" name="TextBox 27">
            <a:extLst>
              <a:ext uri="{FF2B5EF4-FFF2-40B4-BE49-F238E27FC236}">
                <a16:creationId xmlns:a16="http://schemas.microsoft.com/office/drawing/2014/main" id="{ACDC8741-9873-91A2-280C-CD8E73BEE94E}"/>
              </a:ext>
            </a:extLst>
          </p:cNvPr>
          <p:cNvSpPr txBox="1"/>
          <p:nvPr/>
        </p:nvSpPr>
        <p:spPr>
          <a:xfrm>
            <a:off x="245097" y="1374531"/>
            <a:ext cx="11489703" cy="2751522"/>
          </a:xfrm>
          <a:prstGeom prst="rect">
            <a:avLst/>
          </a:prstGeom>
          <a:noFill/>
        </p:spPr>
        <p:txBody>
          <a:bodyPr wrap="square" rtlCol="0">
            <a:spAutoFit/>
          </a:bodyPr>
          <a:lstStyle/>
          <a:p>
            <a:pPr lvl="0" algn="just">
              <a:lnSpc>
                <a:spcPct val="120000"/>
              </a:lnSpc>
            </a:pPr>
            <a:r>
              <a:rPr lang="en-US" sz="4800" u="sng" dirty="0" smtClean="0">
                <a:solidFill>
                  <a:prstClr val="black"/>
                </a:solidFill>
                <a:latin typeface="Times New Roman" panose="02020603050405020304" pitchFamily="18" charset="0"/>
                <a:cs typeface="Times New Roman" panose="02020603050405020304" pitchFamily="18" charset="0"/>
              </a:rPr>
              <a:t>Ý </a:t>
            </a:r>
            <a:r>
              <a:rPr lang="en-US" sz="4800" u="sng" dirty="0" err="1" smtClean="0">
                <a:solidFill>
                  <a:prstClr val="black"/>
                </a:solidFill>
                <a:latin typeface="Times New Roman" panose="02020603050405020304" pitchFamily="18" charset="0"/>
                <a:cs typeface="Times New Roman" panose="02020603050405020304" pitchFamily="18" charset="0"/>
              </a:rPr>
              <a:t>chính</a:t>
            </a:r>
            <a:r>
              <a:rPr lang="en-US" sz="4800" u="sng" dirty="0" smtClean="0">
                <a:solidFill>
                  <a:prstClr val="black"/>
                </a:solidFill>
                <a:latin typeface="Times New Roman" panose="02020603050405020304" pitchFamily="18" charset="0"/>
                <a:cs typeface="Times New Roman" panose="02020603050405020304" pitchFamily="18" charset="0"/>
              </a:rPr>
              <a:t>:</a:t>
            </a:r>
            <a:r>
              <a:rPr lang="en-US" sz="4800" dirty="0" smtClean="0">
                <a:solidFill>
                  <a:prstClr val="black"/>
                </a:solidFill>
                <a:latin typeface="Times New Roman" panose="02020603050405020304" pitchFamily="18" charset="0"/>
                <a:cs typeface="Times New Roman" panose="02020603050405020304" pitchFamily="18" charset="0"/>
              </a:rPr>
              <a:t> </a:t>
            </a:r>
            <a:r>
              <a:rPr lang="vi-VN" sz="4800" dirty="0" smtClean="0">
                <a:solidFill>
                  <a:prstClr val="black"/>
                </a:solidFill>
                <a:latin typeface="Times New Roman" panose="02020603050405020304" pitchFamily="18" charset="0"/>
                <a:cs typeface="Times New Roman" panose="02020603050405020304" pitchFamily="18" charset="0"/>
              </a:rPr>
              <a:t>Tình </a:t>
            </a:r>
            <a:r>
              <a:rPr lang="vi-VN" sz="4800" dirty="0">
                <a:solidFill>
                  <a:prstClr val="black"/>
                </a:solidFill>
                <a:latin typeface="Times New Roman" panose="02020603050405020304" pitchFamily="18" charset="0"/>
                <a:cs typeface="Times New Roman" panose="02020603050405020304" pitchFamily="18" charset="0"/>
              </a:rPr>
              <a:t>cảm đáng quý, đáng trân trọng giữa những con người trong cùng một cộng đồng.</a:t>
            </a:r>
            <a:endPar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873913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p:cTn id="11" dur="500" fill="hold"/>
                                        <p:tgtEl>
                                          <p:spTgt spid="28"/>
                                        </p:tgtEl>
                                        <p:attrNameLst>
                                          <p:attrName>ppt_w</p:attrName>
                                        </p:attrNameLst>
                                      </p:cBhvr>
                                      <p:tavLst>
                                        <p:tav tm="0">
                                          <p:val>
                                            <p:fltVal val="0"/>
                                          </p:val>
                                        </p:tav>
                                        <p:tav tm="100000">
                                          <p:val>
                                            <p:strVal val="#ppt_w"/>
                                          </p:val>
                                        </p:tav>
                                      </p:tavLst>
                                    </p:anim>
                                    <p:anim calcmode="lin" valueType="num">
                                      <p:cBhvr>
                                        <p:cTn id="12" dur="500" fill="hold"/>
                                        <p:tgtEl>
                                          <p:spTgt spid="28"/>
                                        </p:tgtEl>
                                        <p:attrNameLst>
                                          <p:attrName>ppt_h</p:attrName>
                                        </p:attrNameLst>
                                      </p:cBhvr>
                                      <p:tavLst>
                                        <p:tav tm="0">
                                          <p:val>
                                            <p:fltVal val="0"/>
                                          </p:val>
                                        </p:tav>
                                        <p:tav tm="100000">
                                          <p:val>
                                            <p:strVal val="#ppt_h"/>
                                          </p:val>
                                        </p:tav>
                                      </p:tavLst>
                                    </p:anim>
                                    <p:animEffect transition="in" filter="fade">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p:cNvSpPr txBox="1"/>
          <p:nvPr/>
        </p:nvSpPr>
        <p:spPr>
          <a:xfrm>
            <a:off x="582422" y="716254"/>
            <a:ext cx="10914859" cy="3323975"/>
          </a:xfrm>
          <a:prstGeom prst="rect">
            <a:avLst/>
          </a:prstGeom>
          <a:noFill/>
        </p:spPr>
        <p:txBody>
          <a:bodyPr wrap="square" lIns="182871" tIns="91434" rIns="182871" bIns="9143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800" b="1" dirty="0" err="1">
                <a:latin typeface="Times New Roman" pitchFamily="18" charset="0"/>
                <a:cs typeface="Times New Roman" pitchFamily="18" charset="0"/>
              </a:rPr>
              <a:t>Thứ</a:t>
            </a:r>
            <a:r>
              <a:rPr lang="en-US" sz="4800" b="1" dirty="0">
                <a:latin typeface="Times New Roman" pitchFamily="18" charset="0"/>
                <a:cs typeface="Times New Roman" pitchFamily="18" charset="0"/>
              </a:rPr>
              <a:t> </a:t>
            </a:r>
            <a:r>
              <a:rPr lang="en-US" sz="4800" b="1" dirty="0" err="1" smtClean="0">
                <a:latin typeface="Times New Roman" pitchFamily="18" charset="0"/>
                <a:cs typeface="Times New Roman" pitchFamily="18" charset="0"/>
              </a:rPr>
              <a:t>hai</a:t>
            </a:r>
            <a:r>
              <a:rPr lang="en-US" sz="4800" b="1" dirty="0" smtClean="0">
                <a:latin typeface="Times New Roman" pitchFamily="18" charset="0"/>
                <a:cs typeface="Times New Roman" pitchFamily="18" charset="0"/>
              </a:rPr>
              <a:t> </a:t>
            </a:r>
            <a:r>
              <a:rPr lang="en-US" sz="4800" b="1" dirty="0" err="1" smtClean="0">
                <a:latin typeface="Times New Roman" pitchFamily="18" charset="0"/>
                <a:cs typeface="Times New Roman" pitchFamily="18" charset="0"/>
              </a:rPr>
              <a:t>ngày</a:t>
            </a:r>
            <a:r>
              <a:rPr lang="en-US" sz="4800" b="1" dirty="0" smtClean="0">
                <a:latin typeface="Times New Roman" pitchFamily="18" charset="0"/>
                <a:cs typeface="Times New Roman" pitchFamily="18" charset="0"/>
              </a:rPr>
              <a:t> 23 </a:t>
            </a:r>
            <a:r>
              <a:rPr lang="en-US" sz="4800" b="1" dirty="0" err="1" smtClean="0">
                <a:latin typeface="Times New Roman" pitchFamily="18" charset="0"/>
                <a:cs typeface="Times New Roman" pitchFamily="18" charset="0"/>
              </a:rPr>
              <a:t>tháng</a:t>
            </a:r>
            <a:r>
              <a:rPr lang="en-US" sz="4800" b="1" dirty="0" smtClean="0">
                <a:latin typeface="Times New Roman" pitchFamily="18" charset="0"/>
                <a:cs typeface="Times New Roman" pitchFamily="18" charset="0"/>
              </a:rPr>
              <a:t> </a:t>
            </a:r>
            <a:r>
              <a:rPr lang="en-US" sz="4800" b="1" dirty="0">
                <a:latin typeface="Times New Roman" pitchFamily="18" charset="0"/>
                <a:cs typeface="Times New Roman" pitchFamily="18" charset="0"/>
              </a:rPr>
              <a:t>12 </a:t>
            </a:r>
            <a:r>
              <a:rPr lang="en-US" sz="4800" b="1" dirty="0" err="1">
                <a:latin typeface="Times New Roman" pitchFamily="18" charset="0"/>
                <a:cs typeface="Times New Roman" pitchFamily="18" charset="0"/>
              </a:rPr>
              <a:t>năm</a:t>
            </a:r>
            <a:r>
              <a:rPr lang="en-US" sz="4800" b="1" dirty="0">
                <a:latin typeface="Times New Roman" pitchFamily="18" charset="0"/>
                <a:cs typeface="Times New Roman" pitchFamily="18" charset="0"/>
              </a:rPr>
              <a:t> 2024</a:t>
            </a:r>
          </a:p>
          <a:p>
            <a:pPr algn="ctr"/>
            <a:r>
              <a:rPr lang="en-US" sz="4800" b="1" u="sng" dirty="0" err="1" smtClean="0">
                <a:latin typeface="Times New Roman" pitchFamily="18" charset="0"/>
                <a:cs typeface="Times New Roman" pitchFamily="18" charset="0"/>
              </a:rPr>
              <a:t>Tiếng</a:t>
            </a:r>
            <a:r>
              <a:rPr lang="en-US" sz="4800" b="1" u="sng" dirty="0" smtClean="0">
                <a:latin typeface="Times New Roman" pitchFamily="18" charset="0"/>
                <a:cs typeface="Times New Roman" pitchFamily="18" charset="0"/>
              </a:rPr>
              <a:t> </a:t>
            </a:r>
            <a:r>
              <a:rPr lang="en-US" sz="4800" b="1" u="sng" dirty="0" err="1" smtClean="0">
                <a:latin typeface="Times New Roman" pitchFamily="18" charset="0"/>
                <a:cs typeface="Times New Roman" pitchFamily="18" charset="0"/>
              </a:rPr>
              <a:t>Việt</a:t>
            </a:r>
            <a:endParaRPr lang="en-US" sz="4800" b="1" u="sng" dirty="0" smtClean="0">
              <a:latin typeface="Times New Roman" pitchFamily="18" charset="0"/>
              <a:cs typeface="Times New Roman" pitchFamily="18" charset="0"/>
            </a:endParaRPr>
          </a:p>
          <a:p>
            <a:pPr algn="ctr"/>
            <a:r>
              <a:rPr lang="en-US" sz="4800" b="1" dirty="0" err="1" smtClean="0">
                <a:solidFill>
                  <a:srgbClr val="FF0000"/>
                </a:solidFill>
                <a:latin typeface="Times New Roman" pitchFamily="18" charset="0"/>
                <a:cs typeface="Times New Roman" pitchFamily="18" charset="0"/>
              </a:rPr>
              <a:t>Đọc</a:t>
            </a:r>
            <a:r>
              <a:rPr lang="en-US" sz="4800" b="1" dirty="0" smtClean="0">
                <a:solidFill>
                  <a:srgbClr val="FF0000"/>
                </a:solidFill>
                <a:latin typeface="Times New Roman" pitchFamily="18" charset="0"/>
                <a:cs typeface="Times New Roman" pitchFamily="18" charset="0"/>
              </a:rPr>
              <a:t>: </a:t>
            </a:r>
            <a:r>
              <a:rPr lang="en-US" sz="4800" b="1" dirty="0" err="1" smtClean="0">
                <a:solidFill>
                  <a:srgbClr val="FF0000"/>
                </a:solidFill>
                <a:latin typeface="Times New Roman" pitchFamily="18" charset="0"/>
                <a:cs typeface="Times New Roman" pitchFamily="18" charset="0"/>
              </a:rPr>
              <a:t>Những</a:t>
            </a:r>
            <a:r>
              <a:rPr lang="en-US" sz="4800" b="1" dirty="0" smtClean="0">
                <a:solidFill>
                  <a:srgbClr val="FF0000"/>
                </a:solidFill>
                <a:latin typeface="Times New Roman" pitchFamily="18" charset="0"/>
                <a:cs typeface="Times New Roman" pitchFamily="18" charset="0"/>
              </a:rPr>
              <a:t> </a:t>
            </a:r>
            <a:r>
              <a:rPr lang="en-US" sz="4800" b="1" dirty="0" err="1" smtClean="0">
                <a:solidFill>
                  <a:srgbClr val="FF0000"/>
                </a:solidFill>
                <a:latin typeface="Times New Roman" pitchFamily="18" charset="0"/>
                <a:cs typeface="Times New Roman" pitchFamily="18" charset="0"/>
              </a:rPr>
              <a:t>lá</a:t>
            </a:r>
            <a:r>
              <a:rPr lang="en-US" sz="4800" b="1" dirty="0" smtClean="0">
                <a:solidFill>
                  <a:srgbClr val="FF0000"/>
                </a:solidFill>
                <a:latin typeface="Times New Roman" pitchFamily="18" charset="0"/>
                <a:cs typeface="Times New Roman" pitchFamily="18" charset="0"/>
              </a:rPr>
              <a:t> </a:t>
            </a:r>
            <a:r>
              <a:rPr lang="en-US" sz="4800" b="1" dirty="0" err="1" smtClean="0">
                <a:solidFill>
                  <a:srgbClr val="FF0000"/>
                </a:solidFill>
                <a:latin typeface="Times New Roman" pitchFamily="18" charset="0"/>
                <a:cs typeface="Times New Roman" pitchFamily="18" charset="0"/>
              </a:rPr>
              <a:t>thư</a:t>
            </a:r>
            <a:r>
              <a:rPr lang="en-US" sz="4800" b="1" dirty="0" smtClean="0">
                <a:solidFill>
                  <a:srgbClr val="FF0000"/>
                </a:solidFill>
                <a:latin typeface="Times New Roman" pitchFamily="18" charset="0"/>
                <a:cs typeface="Times New Roman" pitchFamily="18" charset="0"/>
              </a:rPr>
              <a:t> (</a:t>
            </a:r>
            <a:r>
              <a:rPr lang="en-US" sz="4800" b="1" dirty="0" err="1" smtClean="0">
                <a:solidFill>
                  <a:srgbClr val="FF0000"/>
                </a:solidFill>
                <a:latin typeface="Times New Roman" pitchFamily="18" charset="0"/>
                <a:cs typeface="Times New Roman" pitchFamily="18" charset="0"/>
              </a:rPr>
              <a:t>tiếp</a:t>
            </a:r>
            <a:r>
              <a:rPr lang="en-US" sz="4800" b="1" dirty="0" smtClean="0">
                <a:solidFill>
                  <a:srgbClr val="FF0000"/>
                </a:solidFill>
                <a:latin typeface="Times New Roman" pitchFamily="18" charset="0"/>
                <a:cs typeface="Times New Roman" pitchFamily="18" charset="0"/>
              </a:rPr>
              <a:t> </a:t>
            </a:r>
            <a:r>
              <a:rPr lang="en-US" sz="4800" b="1" dirty="0" err="1" smtClean="0">
                <a:solidFill>
                  <a:srgbClr val="FF0000"/>
                </a:solidFill>
                <a:latin typeface="Times New Roman" pitchFamily="18" charset="0"/>
                <a:cs typeface="Times New Roman" pitchFamily="18" charset="0"/>
              </a:rPr>
              <a:t>theo</a:t>
            </a:r>
            <a:r>
              <a:rPr lang="en-US" sz="4800" b="1" dirty="0" smtClean="0">
                <a:solidFill>
                  <a:srgbClr val="FF0000"/>
                </a:solidFill>
                <a:latin typeface="Times New Roman" pitchFamily="18" charset="0"/>
                <a:cs typeface="Times New Roman" pitchFamily="18" charset="0"/>
              </a:rPr>
              <a:t>)</a:t>
            </a:r>
            <a:endParaRPr lang="en-US" sz="4000" dirty="0">
              <a:solidFill>
                <a:srgbClr val="2F54CB"/>
              </a:solidFill>
              <a:latin typeface="Times New Roman" pitchFamily="18" charset="0"/>
              <a:cs typeface="Times New Roman" pitchFamily="18" charset="0"/>
            </a:endParaRPr>
          </a:p>
          <a:p>
            <a:pPr algn="ctr"/>
            <a:endParaRPr lang="en-US" sz="6000" b="1" dirty="0">
              <a:latin typeface="Times New Roman" pitchFamily="18" charset="0"/>
              <a:cs typeface="Times New Roman" pitchFamily="18" charset="0"/>
            </a:endParaRPr>
          </a:p>
        </p:txBody>
      </p:sp>
    </p:spTree>
    <p:extLst>
      <p:ext uri="{BB962C8B-B14F-4D97-AF65-F5344CB8AC3E}">
        <p14:creationId xmlns:p14="http://schemas.microsoft.com/office/powerpoint/2010/main" val="1178565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rot="-200009">
            <a:off x="-1078666" y="-2139"/>
            <a:ext cx="10911271" cy="1235199"/>
            <a:chOff x="0" y="0"/>
            <a:chExt cx="21822543" cy="2470397"/>
          </a:xfrm>
        </p:grpSpPr>
        <p:sp>
          <p:nvSpPr>
            <p:cNvPr id="3" name="Freeform 3"/>
            <p:cNvSpPr/>
            <p:nvPr/>
          </p:nvSpPr>
          <p:spPr>
            <a:xfrm>
              <a:off x="0" y="0"/>
              <a:ext cx="4372385" cy="2470397"/>
            </a:xfrm>
            <a:custGeom>
              <a:avLst/>
              <a:gdLst/>
              <a:ahLst/>
              <a:cxnLst/>
              <a:rect l="l" t="t" r="r" b="b"/>
              <a:pathLst>
                <a:path w="4372385" h="2470397">
                  <a:moveTo>
                    <a:pt x="0" y="0"/>
                  </a:moveTo>
                  <a:lnTo>
                    <a:pt x="4372385" y="0"/>
                  </a:lnTo>
                  <a:lnTo>
                    <a:pt x="4372385" y="2470397"/>
                  </a:lnTo>
                  <a:lnTo>
                    <a:pt x="0" y="2470397"/>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a:off x="4362540" y="0"/>
              <a:ext cx="4372385" cy="2470397"/>
            </a:xfrm>
            <a:custGeom>
              <a:avLst/>
              <a:gdLst/>
              <a:ahLst/>
              <a:cxnLst/>
              <a:rect l="l" t="t" r="r" b="b"/>
              <a:pathLst>
                <a:path w="4372385" h="2470397">
                  <a:moveTo>
                    <a:pt x="0" y="0"/>
                  </a:moveTo>
                  <a:lnTo>
                    <a:pt x="4372384" y="0"/>
                  </a:lnTo>
                  <a:lnTo>
                    <a:pt x="4372384" y="2470397"/>
                  </a:lnTo>
                  <a:lnTo>
                    <a:pt x="0" y="2470397"/>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a:off x="8725079" y="0"/>
              <a:ext cx="4372385" cy="2470397"/>
            </a:xfrm>
            <a:custGeom>
              <a:avLst/>
              <a:gdLst/>
              <a:ahLst/>
              <a:cxnLst/>
              <a:rect l="l" t="t" r="r" b="b"/>
              <a:pathLst>
                <a:path w="4372385" h="2470397">
                  <a:moveTo>
                    <a:pt x="0" y="0"/>
                  </a:moveTo>
                  <a:lnTo>
                    <a:pt x="4372385" y="0"/>
                  </a:lnTo>
                  <a:lnTo>
                    <a:pt x="4372385" y="2470397"/>
                  </a:lnTo>
                  <a:lnTo>
                    <a:pt x="0" y="2470397"/>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6"/>
            <p:cNvSpPr/>
            <p:nvPr/>
          </p:nvSpPr>
          <p:spPr>
            <a:xfrm>
              <a:off x="13087619" y="0"/>
              <a:ext cx="4372385" cy="2470397"/>
            </a:xfrm>
            <a:custGeom>
              <a:avLst/>
              <a:gdLst/>
              <a:ahLst/>
              <a:cxnLst/>
              <a:rect l="l" t="t" r="r" b="b"/>
              <a:pathLst>
                <a:path w="4372385" h="2470397">
                  <a:moveTo>
                    <a:pt x="0" y="0"/>
                  </a:moveTo>
                  <a:lnTo>
                    <a:pt x="4372385" y="0"/>
                  </a:lnTo>
                  <a:lnTo>
                    <a:pt x="4372385" y="2470397"/>
                  </a:lnTo>
                  <a:lnTo>
                    <a:pt x="0" y="2470397"/>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Freeform 7"/>
            <p:cNvSpPr/>
            <p:nvPr/>
          </p:nvSpPr>
          <p:spPr>
            <a:xfrm>
              <a:off x="17450158" y="0"/>
              <a:ext cx="4372385" cy="2470397"/>
            </a:xfrm>
            <a:custGeom>
              <a:avLst/>
              <a:gdLst/>
              <a:ahLst/>
              <a:cxnLst/>
              <a:rect l="l" t="t" r="r" b="b"/>
              <a:pathLst>
                <a:path w="4372385" h="2470397">
                  <a:moveTo>
                    <a:pt x="0" y="0"/>
                  </a:moveTo>
                  <a:lnTo>
                    <a:pt x="4372385" y="0"/>
                  </a:lnTo>
                  <a:lnTo>
                    <a:pt x="4372385" y="2470397"/>
                  </a:lnTo>
                  <a:lnTo>
                    <a:pt x="0" y="2470397"/>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8" name="Freeform 8"/>
          <p:cNvSpPr/>
          <p:nvPr/>
        </p:nvSpPr>
        <p:spPr>
          <a:xfrm rot="-331753">
            <a:off x="3765112" y="4827493"/>
            <a:ext cx="8946722" cy="4003658"/>
          </a:xfrm>
          <a:custGeom>
            <a:avLst/>
            <a:gdLst/>
            <a:ahLst/>
            <a:cxnLst/>
            <a:rect l="l" t="t" r="r" b="b"/>
            <a:pathLst>
              <a:path w="13420083" h="6005487">
                <a:moveTo>
                  <a:pt x="0" y="0"/>
                </a:moveTo>
                <a:lnTo>
                  <a:pt x="13420083" y="0"/>
                </a:lnTo>
                <a:lnTo>
                  <a:pt x="13420083" y="6005488"/>
                </a:lnTo>
                <a:lnTo>
                  <a:pt x="0" y="6005488"/>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9"/>
          <p:cNvSpPr/>
          <p:nvPr/>
        </p:nvSpPr>
        <p:spPr>
          <a:xfrm rot="-193863">
            <a:off x="7729846" y="-2652154"/>
            <a:ext cx="2901117" cy="9834294"/>
          </a:xfrm>
          <a:custGeom>
            <a:avLst/>
            <a:gdLst/>
            <a:ahLst/>
            <a:cxnLst/>
            <a:rect l="l" t="t" r="r" b="b"/>
            <a:pathLst>
              <a:path w="4351675" h="14751441">
                <a:moveTo>
                  <a:pt x="0" y="0"/>
                </a:moveTo>
                <a:lnTo>
                  <a:pt x="4351675" y="0"/>
                </a:lnTo>
                <a:lnTo>
                  <a:pt x="4351675" y="14751441"/>
                </a:lnTo>
                <a:lnTo>
                  <a:pt x="0" y="14751441"/>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6" name="Freeform 16"/>
          <p:cNvSpPr/>
          <p:nvPr/>
        </p:nvSpPr>
        <p:spPr>
          <a:xfrm rot="397932">
            <a:off x="10296678" y="618867"/>
            <a:ext cx="2029021" cy="2765275"/>
          </a:xfrm>
          <a:custGeom>
            <a:avLst/>
            <a:gdLst/>
            <a:ahLst/>
            <a:cxnLst/>
            <a:rect l="l" t="t" r="r" b="b"/>
            <a:pathLst>
              <a:path w="3043531" h="4147912">
                <a:moveTo>
                  <a:pt x="0" y="0"/>
                </a:moveTo>
                <a:lnTo>
                  <a:pt x="3043530" y="0"/>
                </a:lnTo>
                <a:lnTo>
                  <a:pt x="3043530" y="4147912"/>
                </a:lnTo>
                <a:lnTo>
                  <a:pt x="0" y="4147912"/>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17"/>
          <p:cNvSpPr/>
          <p:nvPr/>
        </p:nvSpPr>
        <p:spPr>
          <a:xfrm rot="1539838">
            <a:off x="-908691" y="5341004"/>
            <a:ext cx="6053499" cy="1838750"/>
          </a:xfrm>
          <a:custGeom>
            <a:avLst/>
            <a:gdLst/>
            <a:ahLst/>
            <a:cxnLst/>
            <a:rect l="l" t="t" r="r" b="b"/>
            <a:pathLst>
              <a:path w="9080248" h="2758125">
                <a:moveTo>
                  <a:pt x="0" y="0"/>
                </a:moveTo>
                <a:lnTo>
                  <a:pt x="9080249" y="0"/>
                </a:lnTo>
                <a:lnTo>
                  <a:pt x="9080249" y="2758125"/>
                </a:lnTo>
                <a:lnTo>
                  <a:pt x="0" y="2758125"/>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1" name="Picture 10">
            <a:extLst>
              <a:ext uri="{FF2B5EF4-FFF2-40B4-BE49-F238E27FC236}">
                <a16:creationId xmlns:a16="http://schemas.microsoft.com/office/drawing/2014/main" id="{76C113FD-8C31-B2AB-BC7F-81B9E9651ECC}"/>
              </a:ext>
            </a:extLst>
          </p:cNvPr>
          <p:cNvPicPr>
            <a:picLocks noChangeAspect="1"/>
          </p:cNvPicPr>
          <p:nvPr/>
        </p:nvPicPr>
        <p:blipFill>
          <a:blip r:embed="rId7"/>
          <a:stretch>
            <a:fillRect/>
          </a:stretch>
        </p:blipFill>
        <p:spPr>
          <a:xfrm>
            <a:off x="581298" y="1326850"/>
            <a:ext cx="10729890" cy="4304149"/>
          </a:xfrm>
          <a:prstGeom prst="rect">
            <a:avLst/>
          </a:prstGeom>
        </p:spPr>
      </p:pic>
    </p:spTree>
    <p:extLst>
      <p:ext uri="{BB962C8B-B14F-4D97-AF65-F5344CB8AC3E}">
        <p14:creationId xmlns:p14="http://schemas.microsoft.com/office/powerpoint/2010/main" val="3486946672"/>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2"/>
          <p:cNvSpPr/>
          <p:nvPr/>
        </p:nvSpPr>
        <p:spPr>
          <a:xfrm rot="-1049954">
            <a:off x="9279903" y="3118410"/>
            <a:ext cx="5224193" cy="4107521"/>
          </a:xfrm>
          <a:custGeom>
            <a:avLst/>
            <a:gdLst/>
            <a:ahLst/>
            <a:cxnLst/>
            <a:rect l="l" t="t" r="r" b="b"/>
            <a:pathLst>
              <a:path w="7836289" h="6161282">
                <a:moveTo>
                  <a:pt x="0" y="0"/>
                </a:moveTo>
                <a:lnTo>
                  <a:pt x="7836289" y="0"/>
                </a:lnTo>
                <a:lnTo>
                  <a:pt x="7836289" y="6161282"/>
                </a:lnTo>
                <a:lnTo>
                  <a:pt x="0" y="6161282"/>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853441">
            <a:off x="-1919300" y="-397783"/>
            <a:ext cx="4340679" cy="3499673"/>
          </a:xfrm>
          <a:custGeom>
            <a:avLst/>
            <a:gdLst/>
            <a:ahLst/>
            <a:cxnLst/>
            <a:rect l="l" t="t" r="r" b="b"/>
            <a:pathLst>
              <a:path w="6511019" h="5249509">
                <a:moveTo>
                  <a:pt x="0" y="0"/>
                </a:moveTo>
                <a:lnTo>
                  <a:pt x="6511019" y="0"/>
                </a:lnTo>
                <a:lnTo>
                  <a:pt x="6511019" y="5249509"/>
                </a:lnTo>
                <a:lnTo>
                  <a:pt x="0" y="5249509"/>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41ABC56E-2188-D7D9-14A2-07A0D987CF20}"/>
              </a:ext>
            </a:extLst>
          </p:cNvPr>
          <p:cNvPicPr>
            <a:picLocks noChangeAspect="1"/>
          </p:cNvPicPr>
          <p:nvPr/>
        </p:nvPicPr>
        <p:blipFill>
          <a:blip r:embed="rId4"/>
          <a:stretch>
            <a:fillRect/>
          </a:stretch>
        </p:blipFill>
        <p:spPr>
          <a:xfrm>
            <a:off x="1545669" y="144940"/>
            <a:ext cx="9900762" cy="1207113"/>
          </a:xfrm>
          <a:prstGeom prst="rect">
            <a:avLst/>
          </a:prstGeom>
        </p:spPr>
      </p:pic>
      <p:grpSp>
        <p:nvGrpSpPr>
          <p:cNvPr id="7" name="Group 6">
            <a:extLst>
              <a:ext uri="{FF2B5EF4-FFF2-40B4-BE49-F238E27FC236}">
                <a16:creationId xmlns:a16="http://schemas.microsoft.com/office/drawing/2014/main" id="{6670CC15-F3BC-D50F-758A-1806D6FF27E4}"/>
              </a:ext>
            </a:extLst>
          </p:cNvPr>
          <p:cNvGrpSpPr/>
          <p:nvPr/>
        </p:nvGrpSpPr>
        <p:grpSpPr>
          <a:xfrm>
            <a:off x="498676" y="1352053"/>
            <a:ext cx="11253639" cy="3732380"/>
            <a:chOff x="469180" y="1595437"/>
            <a:chExt cx="11253639" cy="3069870"/>
          </a:xfrm>
        </p:grpSpPr>
        <p:sp>
          <p:nvSpPr>
            <p:cNvPr id="8" name="Rectangle: Rounded Corners 7">
              <a:extLst>
                <a:ext uri="{FF2B5EF4-FFF2-40B4-BE49-F238E27FC236}">
                  <a16:creationId xmlns:a16="http://schemas.microsoft.com/office/drawing/2014/main" id="{3C549458-0F02-75E9-A7D8-51C4B63352A2}"/>
                </a:ext>
              </a:extLst>
            </p:cNvPr>
            <p:cNvSpPr/>
            <p:nvPr/>
          </p:nvSpPr>
          <p:spPr>
            <a:xfrm>
              <a:off x="469180" y="1595437"/>
              <a:ext cx="11253639" cy="3069870"/>
            </a:xfrm>
            <a:prstGeom prst="roundRect">
              <a:avLst/>
            </a:prstGeom>
            <a:solidFill>
              <a:schemeClr val="bg1"/>
            </a:solidFill>
            <a:ln w="57150">
              <a:solidFill>
                <a:srgbClr val="F74F68"/>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9" name="Group 8">
              <a:extLst>
                <a:ext uri="{FF2B5EF4-FFF2-40B4-BE49-F238E27FC236}">
                  <a16:creationId xmlns:a16="http://schemas.microsoft.com/office/drawing/2014/main" id="{86F20567-75E7-DE0F-9FD2-B1ADDBDD0F1B}"/>
                </a:ext>
              </a:extLst>
            </p:cNvPr>
            <p:cNvGrpSpPr/>
            <p:nvPr/>
          </p:nvGrpSpPr>
          <p:grpSpPr>
            <a:xfrm>
              <a:off x="720876" y="1897880"/>
              <a:ext cx="10680497" cy="2279493"/>
              <a:chOff x="-35255" y="2016118"/>
              <a:chExt cx="10680497" cy="2279493"/>
            </a:xfrm>
          </p:grpSpPr>
          <p:sp>
            <p:nvSpPr>
              <p:cNvPr id="13" name="TextBox 12">
                <a:extLst>
                  <a:ext uri="{FF2B5EF4-FFF2-40B4-BE49-F238E27FC236}">
                    <a16:creationId xmlns:a16="http://schemas.microsoft.com/office/drawing/2014/main" id="{627F42BE-FD29-9545-A283-74851A8B84BB}"/>
                  </a:ext>
                </a:extLst>
              </p:cNvPr>
              <p:cNvSpPr txBox="1"/>
              <p:nvPr/>
            </p:nvSpPr>
            <p:spPr>
              <a:xfrm>
                <a:off x="665831" y="2016118"/>
                <a:ext cx="9979411" cy="144292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Toàn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bài</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 </a:t>
                </a:r>
                <a:r>
                  <a:rPr kumimoji="0" lang="en-US" sz="3600" b="1"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đọc</a:t>
                </a:r>
                <a:r>
                  <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với</a:t>
                </a:r>
                <a:r>
                  <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giọng</a:t>
                </a:r>
                <a:r>
                  <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chậm</a:t>
                </a:r>
                <a:r>
                  <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rãi</a:t>
                </a:r>
                <a:r>
                  <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thong </a:t>
                </a:r>
                <a:r>
                  <a:rPr kumimoji="0" lang="en-US" sz="3600" b="1"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thả</a:t>
                </a:r>
                <a:r>
                  <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Nhấn giọng</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36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ở những từ ngữ bộc lộ suy nghĩ, tình cảm của nhân vật,…</a:t>
                </a:r>
              </a:p>
            </p:txBody>
          </p:sp>
          <p:pic>
            <p:nvPicPr>
              <p:cNvPr id="14" name="Picture 13">
                <a:extLst>
                  <a:ext uri="{FF2B5EF4-FFF2-40B4-BE49-F238E27FC236}">
                    <a16:creationId xmlns:a16="http://schemas.microsoft.com/office/drawing/2014/main" id="{1E0ADFB9-D947-F942-1A05-4309CBF234BF}"/>
                  </a:ext>
                </a:extLst>
              </p:cNvPr>
              <p:cNvPicPr>
                <a:picLocks noChangeAspect="1"/>
              </p:cNvPicPr>
              <p:nvPr/>
            </p:nvPicPr>
            <p:blipFill>
              <a:blip r:embed="rId5"/>
              <a:stretch>
                <a:fillRect/>
              </a:stretch>
            </p:blipFill>
            <p:spPr>
              <a:xfrm>
                <a:off x="-35255" y="3594528"/>
                <a:ext cx="701083" cy="701083"/>
              </a:xfrm>
              <a:prstGeom prst="rect">
                <a:avLst/>
              </a:prstGeom>
            </p:spPr>
          </p:pic>
        </p:grpSp>
        <p:grpSp>
          <p:nvGrpSpPr>
            <p:cNvPr id="10" name="Group 9">
              <a:extLst>
                <a:ext uri="{FF2B5EF4-FFF2-40B4-BE49-F238E27FC236}">
                  <a16:creationId xmlns:a16="http://schemas.microsoft.com/office/drawing/2014/main" id="{865EAEDC-D69F-1617-E578-D31148B68770}"/>
                </a:ext>
              </a:extLst>
            </p:cNvPr>
            <p:cNvGrpSpPr/>
            <p:nvPr/>
          </p:nvGrpSpPr>
          <p:grpSpPr>
            <a:xfrm>
              <a:off x="720876" y="1918260"/>
              <a:ext cx="10680497" cy="2089635"/>
              <a:chOff x="-35255" y="2036498"/>
              <a:chExt cx="10680497" cy="2089635"/>
            </a:xfrm>
          </p:grpSpPr>
          <p:sp>
            <p:nvSpPr>
              <p:cNvPr id="11" name="TextBox 10">
                <a:extLst>
                  <a:ext uri="{FF2B5EF4-FFF2-40B4-BE49-F238E27FC236}">
                    <a16:creationId xmlns:a16="http://schemas.microsoft.com/office/drawing/2014/main" id="{1D15D27E-B9E4-B479-3845-4140991A8AE7}"/>
                  </a:ext>
                </a:extLst>
              </p:cNvPr>
              <p:cNvSpPr txBox="1"/>
              <p:nvPr/>
            </p:nvSpPr>
            <p:spPr>
              <a:xfrm>
                <a:off x="665830" y="3594528"/>
                <a:ext cx="9979412" cy="53160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Lời</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bác</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Ao-ki</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đọc</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giọng</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 </a:t>
                </a:r>
                <a:r>
                  <a:rPr kumimoji="0" lang="en-US" sz="3600" b="1"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vui</a:t>
                </a:r>
                <a:r>
                  <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vẻ</a:t>
                </a:r>
                <a:r>
                  <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tình</a:t>
                </a:r>
                <a:r>
                  <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cảm</a:t>
                </a:r>
                <a:r>
                  <a:rPr kumimoji="0" lang="en-US" sz="3600" b="1" i="0" u="none" strike="noStrike" kern="1200" cap="none" spc="0" normalizeH="0" baseline="0" noProof="0" dirty="0">
                    <a:ln>
                      <a:noFill/>
                    </a:ln>
                    <a:solidFill>
                      <a:srgbClr val="C00000"/>
                    </a:solidFill>
                    <a:effectLst/>
                    <a:uLnTx/>
                    <a:uFillTx/>
                    <a:latin typeface="Aptos" panose="02110004020202020204"/>
                    <a:ea typeface="+mn-ea"/>
                    <a:cs typeface="+mn-cs"/>
                  </a:rPr>
                  <a:t>.</a:t>
                </a:r>
                <a:endParaRPr kumimoji="0" lang="vi-VN" sz="36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12" name="Picture 11">
                <a:extLst>
                  <a:ext uri="{FF2B5EF4-FFF2-40B4-BE49-F238E27FC236}">
                    <a16:creationId xmlns:a16="http://schemas.microsoft.com/office/drawing/2014/main" id="{45296DF7-3741-1CD2-2FB9-C462D24833FC}"/>
                  </a:ext>
                </a:extLst>
              </p:cNvPr>
              <p:cNvPicPr>
                <a:picLocks noChangeAspect="1"/>
              </p:cNvPicPr>
              <p:nvPr/>
            </p:nvPicPr>
            <p:blipFill>
              <a:blip r:embed="rId6"/>
              <a:stretch>
                <a:fillRect/>
              </a:stretch>
            </p:blipFill>
            <p:spPr>
              <a:xfrm>
                <a:off x="-35255" y="2036498"/>
                <a:ext cx="701083" cy="701083"/>
              </a:xfrm>
              <a:prstGeom prst="rect">
                <a:avLst/>
              </a:prstGeom>
            </p:spPr>
          </p:pic>
        </p:grpSp>
      </p:grpSp>
    </p:spTree>
    <p:extLst>
      <p:ext uri="{BB962C8B-B14F-4D97-AF65-F5344CB8AC3E}">
        <p14:creationId xmlns:p14="http://schemas.microsoft.com/office/powerpoint/2010/main" val="37874249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25" name="Oval 24">
            <a:extLst>
              <a:ext uri="{FF2B5EF4-FFF2-40B4-BE49-F238E27FC236}">
                <a16:creationId xmlns:a16="http://schemas.microsoft.com/office/drawing/2014/main" id="{2AC3F2E1-5EFD-FD57-7B77-E84C99BEA70D}"/>
              </a:ext>
            </a:extLst>
          </p:cNvPr>
          <p:cNvSpPr/>
          <p:nvPr/>
        </p:nvSpPr>
        <p:spPr>
          <a:xfrm>
            <a:off x="2209567" y="-500129"/>
            <a:ext cx="7795266" cy="7858257"/>
          </a:xfrm>
          <a:prstGeom prst="ellipse">
            <a:avLst/>
          </a:prstGeom>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8" name="TextBox 27">
            <a:extLst>
              <a:ext uri="{FF2B5EF4-FFF2-40B4-BE49-F238E27FC236}">
                <a16:creationId xmlns:a16="http://schemas.microsoft.com/office/drawing/2014/main" id="{ACDC8741-9873-91A2-280C-CD8E73BEE94E}"/>
              </a:ext>
            </a:extLst>
          </p:cNvPr>
          <p:cNvSpPr txBox="1"/>
          <p:nvPr/>
        </p:nvSpPr>
        <p:spPr>
          <a:xfrm>
            <a:off x="489284" y="876136"/>
            <a:ext cx="11323449" cy="5503301"/>
          </a:xfrm>
          <a:prstGeom prst="rect">
            <a:avLst/>
          </a:prstGeom>
          <a:noFill/>
        </p:spPr>
        <p:txBody>
          <a:bodyPr wrap="square" rtlCol="0">
            <a:spAutoFit/>
          </a:bodyPr>
          <a:lstStyle/>
          <a:p>
            <a:pPr indent="90170" algn="just">
              <a:lnSpc>
                <a:spcPct val="115000"/>
              </a:lnSpc>
            </a:pPr>
            <a:r>
              <a:rPr lang="en-US" sz="2800" b="1" i="1" u="sng" dirty="0" err="1">
                <a:solidFill>
                  <a:srgbClr val="000000"/>
                </a:solidFill>
                <a:latin typeface="Times New Roman" panose="02020603050405020304" pitchFamily="18" charset="0"/>
                <a:ea typeface="Calibri" panose="020F0502020204030204" pitchFamily="34" charset="0"/>
              </a:rPr>
              <a:t>Thế</a:t>
            </a:r>
            <a:r>
              <a:rPr lang="en-US" sz="2800" b="1" i="1" u="sng" dirty="0">
                <a:solidFill>
                  <a:srgbClr val="000000"/>
                </a:solidFill>
                <a:latin typeface="Times New Roman" panose="02020603050405020304" pitchFamily="18" charset="0"/>
                <a:ea typeface="Calibri" panose="020F0502020204030204" pitchFamily="34" charset="0"/>
              </a:rPr>
              <a:t> </a:t>
            </a:r>
            <a:r>
              <a:rPr lang="en-US" sz="2800" b="1" i="1" u="sng" dirty="0" err="1">
                <a:solidFill>
                  <a:srgbClr val="000000"/>
                </a:solidFill>
                <a:latin typeface="Times New Roman" panose="02020603050405020304" pitchFamily="18" charset="0"/>
                <a:ea typeface="Calibri" panose="020F0502020204030204" pitchFamily="34" charset="0"/>
              </a:rPr>
              <a:t>rồi</a:t>
            </a:r>
            <a:r>
              <a:rPr lang="en-US" sz="2800" b="1" i="1" dirty="0">
                <a:solidFill>
                  <a:srgbClr val="000000"/>
                </a:solidFill>
                <a:latin typeface="Times New Roman" panose="02020603050405020304" pitchFamily="18" charset="0"/>
                <a:ea typeface="Calibri" panose="020F0502020204030204" pitchFamily="34" charset="0"/>
              </a:rPr>
              <a:t>,/ </a:t>
            </a:r>
            <a:r>
              <a:rPr lang="en-US" sz="2800" b="1" i="1" dirty="0" err="1">
                <a:solidFill>
                  <a:srgbClr val="000000"/>
                </a:solidFill>
                <a:latin typeface="Times New Roman" panose="02020603050405020304" pitchFamily="18" charset="0"/>
                <a:ea typeface="Calibri" panose="020F0502020204030204" pitchFamily="34" charset="0"/>
              </a:rPr>
              <a:t>hôm</a:t>
            </a:r>
            <a:r>
              <a:rPr lang="en-US" sz="2800" b="1" i="1" dirty="0">
                <a:solidFill>
                  <a:srgbClr val="000000"/>
                </a:solidFill>
                <a:latin typeface="Times New Roman" panose="02020603050405020304" pitchFamily="18" charset="0"/>
                <a:ea typeface="Calibri" panose="020F0502020204030204" pitchFamily="34" charset="0"/>
              </a:rPr>
              <a:t> </a:t>
            </a:r>
            <a:r>
              <a:rPr lang="en-US" sz="2800" b="1" i="1" dirty="0" err="1">
                <a:solidFill>
                  <a:srgbClr val="000000"/>
                </a:solidFill>
                <a:latin typeface="Times New Roman" panose="02020603050405020304" pitchFamily="18" charset="0"/>
                <a:ea typeface="Calibri" panose="020F0502020204030204" pitchFamily="34" charset="0"/>
              </a:rPr>
              <a:t>sau</a:t>
            </a:r>
            <a:r>
              <a:rPr lang="en-US" sz="2800" b="1" i="1" dirty="0">
                <a:solidFill>
                  <a:srgbClr val="000000"/>
                </a:solidFill>
                <a:latin typeface="Times New Roman" panose="02020603050405020304" pitchFamily="18" charset="0"/>
                <a:ea typeface="Calibri" panose="020F0502020204030204" pitchFamily="34" charset="0"/>
              </a:rPr>
              <a:t>,/ </a:t>
            </a:r>
            <a:r>
              <a:rPr lang="en-US" sz="2800" b="1" i="1" dirty="0" err="1">
                <a:solidFill>
                  <a:srgbClr val="000000"/>
                </a:solidFill>
                <a:latin typeface="Times New Roman" panose="02020603050405020304" pitchFamily="18" charset="0"/>
                <a:ea typeface="Calibri" panose="020F0502020204030204" pitchFamily="34" charset="0"/>
              </a:rPr>
              <a:t>bác</a:t>
            </a:r>
            <a:r>
              <a:rPr lang="en-US" sz="2800" b="1" i="1" dirty="0">
                <a:solidFill>
                  <a:srgbClr val="000000"/>
                </a:solidFill>
                <a:latin typeface="Times New Roman" panose="02020603050405020304" pitchFamily="18" charset="0"/>
                <a:ea typeface="Calibri" panose="020F0502020204030204" pitchFamily="34" charset="0"/>
              </a:rPr>
              <a:t> </a:t>
            </a:r>
            <a:r>
              <a:rPr lang="en-US" sz="2800" b="1" i="1" dirty="0" err="1">
                <a:solidFill>
                  <a:srgbClr val="000000"/>
                </a:solidFill>
                <a:latin typeface="Times New Roman" panose="02020603050405020304" pitchFamily="18" charset="0"/>
                <a:ea typeface="Calibri" panose="020F0502020204030204" pitchFamily="34" charset="0"/>
              </a:rPr>
              <a:t>Ao-ki</a:t>
            </a:r>
            <a:r>
              <a:rPr lang="en-US" sz="2800" b="1" i="1" dirty="0">
                <a:solidFill>
                  <a:srgbClr val="000000"/>
                </a:solidFill>
                <a:latin typeface="Times New Roman" panose="02020603050405020304" pitchFamily="18" charset="0"/>
                <a:ea typeface="Calibri" panose="020F0502020204030204" pitchFamily="34" charset="0"/>
              </a:rPr>
              <a:t> </a:t>
            </a:r>
            <a:r>
              <a:rPr lang="en-US" sz="2800" b="1" i="1" u="sng" dirty="0" err="1">
                <a:solidFill>
                  <a:srgbClr val="000000"/>
                </a:solidFill>
                <a:latin typeface="Times New Roman" panose="02020603050405020304" pitchFamily="18" charset="0"/>
                <a:ea typeface="Calibri" panose="020F0502020204030204" pitchFamily="34" charset="0"/>
              </a:rPr>
              <a:t>tới</a:t>
            </a:r>
            <a:r>
              <a:rPr lang="en-US" sz="2800" b="1" i="1" u="sng" dirty="0">
                <a:solidFill>
                  <a:srgbClr val="000000"/>
                </a:solidFill>
                <a:latin typeface="Times New Roman" panose="02020603050405020304" pitchFamily="18" charset="0"/>
                <a:ea typeface="Calibri" panose="020F0502020204030204" pitchFamily="34" charset="0"/>
              </a:rPr>
              <a:t> </a:t>
            </a:r>
            <a:r>
              <a:rPr lang="en-US" sz="2800" b="1" i="1" u="sng" dirty="0" err="1">
                <a:solidFill>
                  <a:srgbClr val="000000"/>
                </a:solidFill>
                <a:latin typeface="Times New Roman" panose="02020603050405020304" pitchFamily="18" charset="0"/>
                <a:ea typeface="Calibri" panose="020F0502020204030204" pitchFamily="34" charset="0"/>
              </a:rPr>
              <a:t>chỗ</a:t>
            </a:r>
            <a:r>
              <a:rPr lang="en-US" sz="2800" b="1" i="1" u="sng" dirty="0">
                <a:solidFill>
                  <a:srgbClr val="000000"/>
                </a:solidFill>
                <a:latin typeface="Times New Roman" panose="02020603050405020304" pitchFamily="18" charset="0"/>
                <a:ea typeface="Calibri" panose="020F0502020204030204" pitchFamily="34" charset="0"/>
              </a:rPr>
              <a:t> </a:t>
            </a:r>
            <a:r>
              <a:rPr lang="en-US" sz="2800" b="1" i="1" u="sng" dirty="0" err="1">
                <a:solidFill>
                  <a:srgbClr val="000000"/>
                </a:solidFill>
                <a:latin typeface="Times New Roman" panose="02020603050405020304" pitchFamily="18" charset="0"/>
                <a:ea typeface="Calibri" panose="020F0502020204030204" pitchFamily="34" charset="0"/>
              </a:rPr>
              <a:t>cụ</a:t>
            </a:r>
            <a:r>
              <a:rPr lang="en-US" sz="2800" b="1" i="1" u="sng" dirty="0">
                <a:solidFill>
                  <a:srgbClr val="000000"/>
                </a:solidFill>
                <a:latin typeface="Times New Roman" panose="02020603050405020304" pitchFamily="18" charset="0"/>
                <a:ea typeface="Calibri" panose="020F0502020204030204" pitchFamily="34" charset="0"/>
              </a:rPr>
              <a:t> </a:t>
            </a:r>
            <a:r>
              <a:rPr lang="en-US" sz="2800" b="1" i="1" u="sng" dirty="0" err="1">
                <a:solidFill>
                  <a:srgbClr val="000000"/>
                </a:solidFill>
                <a:latin typeface="Times New Roman" panose="02020603050405020304" pitchFamily="18" charset="0"/>
                <a:ea typeface="Calibri" panose="020F0502020204030204" pitchFamily="34" charset="0"/>
              </a:rPr>
              <a:t>Ya</a:t>
            </a:r>
            <a:r>
              <a:rPr lang="en-US" sz="2800" b="1" i="1" u="sng" dirty="0">
                <a:solidFill>
                  <a:srgbClr val="000000"/>
                </a:solidFill>
                <a:latin typeface="Times New Roman" panose="02020603050405020304" pitchFamily="18" charset="0"/>
                <a:ea typeface="Calibri" panose="020F0502020204030204" pitchFamily="34" charset="0"/>
              </a:rPr>
              <a:t>-e-</a:t>
            </a:r>
            <a:r>
              <a:rPr lang="en-US" sz="2800" b="1" i="1" u="sng" dirty="0" err="1">
                <a:solidFill>
                  <a:srgbClr val="000000"/>
                </a:solidFill>
                <a:latin typeface="Times New Roman" panose="02020603050405020304" pitchFamily="18" charset="0"/>
                <a:ea typeface="Calibri" panose="020F0502020204030204" pitchFamily="34" charset="0"/>
              </a:rPr>
              <a:t>nô</a:t>
            </a:r>
            <a:r>
              <a:rPr lang="en-US" sz="2800" b="1" i="1" dirty="0">
                <a:solidFill>
                  <a:srgbClr val="000000"/>
                </a:solidFill>
                <a:latin typeface="Times New Roman" panose="02020603050405020304" pitchFamily="18" charset="0"/>
                <a:ea typeface="Calibri" panose="020F0502020204030204" pitchFamily="34" charset="0"/>
              </a:rPr>
              <a:t>.//</a:t>
            </a:r>
          </a:p>
          <a:p>
            <a:pPr indent="90170" algn="just">
              <a:lnSpc>
                <a:spcPct val="115000"/>
              </a:lnSpc>
            </a:pPr>
            <a:r>
              <a:rPr lang="en-US" sz="2800" b="1" i="1" dirty="0">
                <a:solidFill>
                  <a:srgbClr val="000000"/>
                </a:solidFill>
                <a:latin typeface="Times New Roman" panose="02020603050405020304" pitchFamily="18" charset="0"/>
                <a:ea typeface="Calibri" panose="020F0502020204030204" pitchFamily="34" charset="0"/>
              </a:rPr>
              <a:t>– </a:t>
            </a:r>
            <a:r>
              <a:rPr lang="en-US" sz="2800" b="1" i="1" dirty="0" err="1">
                <a:solidFill>
                  <a:srgbClr val="000000"/>
                </a:solidFill>
                <a:latin typeface="Times New Roman" panose="02020603050405020304" pitchFamily="18" charset="0"/>
                <a:ea typeface="Calibri" panose="020F0502020204030204" pitchFamily="34" charset="0"/>
              </a:rPr>
              <a:t>Cụ</a:t>
            </a:r>
            <a:r>
              <a:rPr lang="en-US" sz="2800" b="1" i="1" dirty="0">
                <a:solidFill>
                  <a:srgbClr val="000000"/>
                </a:solidFill>
                <a:latin typeface="Times New Roman" panose="02020603050405020304" pitchFamily="18" charset="0"/>
                <a:ea typeface="Calibri" panose="020F0502020204030204" pitchFamily="34" charset="0"/>
              </a:rPr>
              <a:t> </a:t>
            </a:r>
            <a:r>
              <a:rPr lang="en-US" sz="2800" b="1" i="1" dirty="0" err="1">
                <a:solidFill>
                  <a:srgbClr val="000000"/>
                </a:solidFill>
                <a:latin typeface="Times New Roman" panose="02020603050405020304" pitchFamily="18" charset="0"/>
                <a:ea typeface="Calibri" panose="020F0502020204030204" pitchFamily="34" charset="0"/>
              </a:rPr>
              <a:t>ơi</a:t>
            </a:r>
            <a:r>
              <a:rPr lang="en-US" sz="2800" b="1" i="1" dirty="0">
                <a:solidFill>
                  <a:srgbClr val="000000"/>
                </a:solidFill>
                <a:latin typeface="Times New Roman" panose="02020603050405020304" pitchFamily="18" charset="0"/>
                <a:ea typeface="Calibri" panose="020F0502020204030204" pitchFamily="34" charset="0"/>
              </a:rPr>
              <a:t>,/ </a:t>
            </a:r>
            <a:r>
              <a:rPr lang="en-US" sz="2800" b="1" i="1" dirty="0" err="1">
                <a:solidFill>
                  <a:srgbClr val="000000"/>
                </a:solidFill>
                <a:latin typeface="Times New Roman" panose="02020603050405020304" pitchFamily="18" charset="0"/>
                <a:ea typeface="Calibri" panose="020F0502020204030204" pitchFamily="34" charset="0"/>
              </a:rPr>
              <a:t>cụ</a:t>
            </a:r>
            <a:r>
              <a:rPr lang="en-US" sz="2800" b="1" i="1" dirty="0">
                <a:solidFill>
                  <a:srgbClr val="000000"/>
                </a:solidFill>
                <a:latin typeface="Times New Roman" panose="02020603050405020304" pitchFamily="18" charset="0"/>
                <a:ea typeface="Calibri" panose="020F0502020204030204" pitchFamily="34" charset="0"/>
              </a:rPr>
              <a:t> </a:t>
            </a:r>
            <a:r>
              <a:rPr lang="en-US" sz="2800" b="1" i="1" u="sng" dirty="0" err="1">
                <a:solidFill>
                  <a:srgbClr val="000000"/>
                </a:solidFill>
                <a:latin typeface="Times New Roman" panose="02020603050405020304" pitchFamily="18" charset="0"/>
                <a:ea typeface="Calibri" panose="020F0502020204030204" pitchFamily="34" charset="0"/>
              </a:rPr>
              <a:t>có</a:t>
            </a:r>
            <a:r>
              <a:rPr lang="en-US" sz="2800" b="1" i="1" u="sng" dirty="0">
                <a:solidFill>
                  <a:srgbClr val="000000"/>
                </a:solidFill>
                <a:latin typeface="Times New Roman" panose="02020603050405020304" pitchFamily="18" charset="0"/>
                <a:ea typeface="Calibri" panose="020F0502020204030204" pitchFamily="34" charset="0"/>
              </a:rPr>
              <a:t> </a:t>
            </a:r>
            <a:r>
              <a:rPr lang="en-US" sz="2800" b="1" i="1" u="sng" dirty="0" err="1">
                <a:solidFill>
                  <a:srgbClr val="000000"/>
                </a:solidFill>
                <a:latin typeface="Times New Roman" panose="02020603050405020304" pitchFamily="18" charset="0"/>
                <a:ea typeface="Calibri" panose="020F0502020204030204" pitchFamily="34" charset="0"/>
              </a:rPr>
              <a:t>thư</a:t>
            </a:r>
            <a:r>
              <a:rPr lang="en-US" sz="2800" b="1" i="1" dirty="0">
                <a:solidFill>
                  <a:srgbClr val="000000"/>
                </a:solidFill>
                <a:latin typeface="Times New Roman" panose="02020603050405020304" pitchFamily="18" charset="0"/>
                <a:ea typeface="Calibri" panose="020F0502020204030204" pitchFamily="34" charset="0"/>
              </a:rPr>
              <a:t>!//</a:t>
            </a:r>
          </a:p>
          <a:p>
            <a:pPr indent="90170" algn="just">
              <a:lnSpc>
                <a:spcPct val="115000"/>
              </a:lnSpc>
            </a:pPr>
            <a:r>
              <a:rPr lang="en-US" sz="2800" b="1" i="1" dirty="0" err="1">
                <a:solidFill>
                  <a:srgbClr val="000000"/>
                </a:solidFill>
                <a:latin typeface="Times New Roman" panose="02020603050405020304" pitchFamily="18" charset="0"/>
                <a:ea typeface="Calibri" panose="020F0502020204030204" pitchFamily="34" charset="0"/>
              </a:rPr>
              <a:t>Cụ</a:t>
            </a:r>
            <a:r>
              <a:rPr lang="en-US" sz="2800" b="1" i="1" dirty="0">
                <a:solidFill>
                  <a:srgbClr val="000000"/>
                </a:solidFill>
                <a:latin typeface="Times New Roman" panose="02020603050405020304" pitchFamily="18" charset="0"/>
                <a:ea typeface="Calibri" panose="020F0502020204030204" pitchFamily="34" charset="0"/>
              </a:rPr>
              <a:t> </a:t>
            </a:r>
            <a:r>
              <a:rPr lang="en-US" sz="2800" b="1" i="1" dirty="0" err="1">
                <a:solidFill>
                  <a:srgbClr val="000000"/>
                </a:solidFill>
                <a:latin typeface="Times New Roman" panose="02020603050405020304" pitchFamily="18" charset="0"/>
                <a:ea typeface="Calibri" panose="020F0502020204030204" pitchFamily="34" charset="0"/>
              </a:rPr>
              <a:t>Ya</a:t>
            </a:r>
            <a:r>
              <a:rPr lang="en-US" sz="2800" b="1" i="1" dirty="0">
                <a:solidFill>
                  <a:srgbClr val="000000"/>
                </a:solidFill>
                <a:latin typeface="Times New Roman" panose="02020603050405020304" pitchFamily="18" charset="0"/>
                <a:ea typeface="Calibri" panose="020F0502020204030204" pitchFamily="34" charset="0"/>
              </a:rPr>
              <a:t>-e-</a:t>
            </a:r>
            <a:r>
              <a:rPr lang="en-US" sz="2800" b="1" i="1" dirty="0" err="1">
                <a:solidFill>
                  <a:srgbClr val="000000"/>
                </a:solidFill>
                <a:latin typeface="Times New Roman" panose="02020603050405020304" pitchFamily="18" charset="0"/>
                <a:ea typeface="Calibri" panose="020F0502020204030204" pitchFamily="34" charset="0"/>
              </a:rPr>
              <a:t>nô</a:t>
            </a:r>
            <a:r>
              <a:rPr lang="en-US" sz="2800" b="1" i="1" dirty="0">
                <a:solidFill>
                  <a:srgbClr val="000000"/>
                </a:solidFill>
                <a:latin typeface="Times New Roman" panose="02020603050405020304" pitchFamily="18" charset="0"/>
                <a:ea typeface="Calibri" panose="020F0502020204030204" pitchFamily="34" charset="0"/>
              </a:rPr>
              <a:t> </a:t>
            </a:r>
            <a:r>
              <a:rPr lang="en-US" sz="2800" b="1" i="1" dirty="0" err="1">
                <a:solidFill>
                  <a:srgbClr val="000000"/>
                </a:solidFill>
                <a:latin typeface="Times New Roman" panose="02020603050405020304" pitchFamily="18" charset="0"/>
                <a:ea typeface="Calibri" panose="020F0502020204030204" pitchFamily="34" charset="0"/>
              </a:rPr>
              <a:t>đi</a:t>
            </a:r>
            <a:r>
              <a:rPr lang="en-US" sz="2800" b="1" i="1" dirty="0">
                <a:solidFill>
                  <a:srgbClr val="000000"/>
                </a:solidFill>
                <a:latin typeface="Times New Roman" panose="02020603050405020304" pitchFamily="18" charset="0"/>
                <a:ea typeface="Calibri" panose="020F0502020204030204" pitchFamily="34" charset="0"/>
              </a:rPr>
              <a:t> </a:t>
            </a:r>
            <a:r>
              <a:rPr lang="en-US" sz="2800" b="1" i="1" dirty="0" err="1">
                <a:solidFill>
                  <a:srgbClr val="000000"/>
                </a:solidFill>
                <a:latin typeface="Times New Roman" panose="02020603050405020304" pitchFamily="18" charset="0"/>
                <a:ea typeface="Calibri" panose="020F0502020204030204" pitchFamily="34" charset="0"/>
              </a:rPr>
              <a:t>ra</a:t>
            </a:r>
            <a:r>
              <a:rPr lang="en-US" sz="2800" b="1" i="1" dirty="0">
                <a:solidFill>
                  <a:srgbClr val="000000"/>
                </a:solidFill>
                <a:latin typeface="Times New Roman" panose="02020603050405020304" pitchFamily="18" charset="0"/>
                <a:ea typeface="Calibri" panose="020F0502020204030204" pitchFamily="34" charset="0"/>
              </a:rPr>
              <a:t>,/ </a:t>
            </a:r>
            <a:r>
              <a:rPr lang="en-US" sz="2800" b="1" i="1" dirty="0" err="1">
                <a:solidFill>
                  <a:srgbClr val="000000"/>
                </a:solidFill>
                <a:latin typeface="Times New Roman" panose="02020603050405020304" pitchFamily="18" charset="0"/>
                <a:ea typeface="Calibri" panose="020F0502020204030204" pitchFamily="34" charset="0"/>
              </a:rPr>
              <a:t>vẻ</a:t>
            </a:r>
            <a:r>
              <a:rPr lang="en-US" sz="2800" b="1" i="1" dirty="0">
                <a:solidFill>
                  <a:srgbClr val="000000"/>
                </a:solidFill>
                <a:latin typeface="Times New Roman" panose="02020603050405020304" pitchFamily="18" charset="0"/>
                <a:ea typeface="Calibri" panose="020F0502020204030204" pitchFamily="34" charset="0"/>
              </a:rPr>
              <a:t> </a:t>
            </a:r>
            <a:r>
              <a:rPr lang="en-US" sz="2800" b="1" i="1" dirty="0" err="1">
                <a:solidFill>
                  <a:srgbClr val="000000"/>
                </a:solidFill>
                <a:latin typeface="Times New Roman" panose="02020603050405020304" pitchFamily="18" charset="0"/>
                <a:ea typeface="Calibri" panose="020F0502020204030204" pitchFamily="34" charset="0"/>
              </a:rPr>
              <a:t>mặt</a:t>
            </a:r>
            <a:r>
              <a:rPr lang="en-US" sz="2800" b="1" i="1" dirty="0">
                <a:solidFill>
                  <a:srgbClr val="000000"/>
                </a:solidFill>
                <a:latin typeface="Times New Roman" panose="02020603050405020304" pitchFamily="18" charset="0"/>
                <a:ea typeface="Calibri" panose="020F0502020204030204" pitchFamily="34" charset="0"/>
              </a:rPr>
              <a:t> </a:t>
            </a:r>
            <a:r>
              <a:rPr lang="en-US" sz="2800" b="1" i="1" u="sng" dirty="0" err="1">
                <a:solidFill>
                  <a:srgbClr val="000000"/>
                </a:solidFill>
                <a:latin typeface="Times New Roman" panose="02020603050405020304" pitchFamily="18" charset="0"/>
                <a:ea typeface="Calibri" panose="020F0502020204030204" pitchFamily="34" charset="0"/>
              </a:rPr>
              <a:t>lấy</a:t>
            </a:r>
            <a:r>
              <a:rPr lang="en-US" sz="2800" b="1" i="1" u="sng" dirty="0">
                <a:solidFill>
                  <a:srgbClr val="000000"/>
                </a:solidFill>
                <a:latin typeface="Times New Roman" panose="02020603050405020304" pitchFamily="18" charset="0"/>
                <a:ea typeface="Calibri" panose="020F0502020204030204" pitchFamily="34" charset="0"/>
              </a:rPr>
              <a:t> </a:t>
            </a:r>
            <a:r>
              <a:rPr lang="en-US" sz="2800" b="1" i="1" u="sng" dirty="0" err="1">
                <a:solidFill>
                  <a:srgbClr val="000000"/>
                </a:solidFill>
                <a:latin typeface="Times New Roman" panose="02020603050405020304" pitchFamily="18" charset="0"/>
                <a:ea typeface="Calibri" panose="020F0502020204030204" pitchFamily="34" charset="0"/>
              </a:rPr>
              <a:t>làm</a:t>
            </a:r>
            <a:r>
              <a:rPr lang="en-US" sz="2800" b="1" i="1" u="sng" dirty="0">
                <a:solidFill>
                  <a:srgbClr val="000000"/>
                </a:solidFill>
                <a:latin typeface="Times New Roman" panose="02020603050405020304" pitchFamily="18" charset="0"/>
                <a:ea typeface="Calibri" panose="020F0502020204030204" pitchFamily="34" charset="0"/>
              </a:rPr>
              <a:t> </a:t>
            </a:r>
            <a:r>
              <a:rPr lang="en-US" sz="2800" b="1" i="1" u="sng" dirty="0" err="1">
                <a:solidFill>
                  <a:srgbClr val="000000"/>
                </a:solidFill>
                <a:latin typeface="Times New Roman" panose="02020603050405020304" pitchFamily="18" charset="0"/>
                <a:ea typeface="Calibri" panose="020F0502020204030204" pitchFamily="34" charset="0"/>
              </a:rPr>
              <a:t>lạ</a:t>
            </a:r>
            <a:r>
              <a:rPr lang="en-US" sz="2800" b="1" i="1" dirty="0">
                <a:solidFill>
                  <a:srgbClr val="000000"/>
                </a:solidFill>
                <a:latin typeface="Times New Roman" panose="02020603050405020304" pitchFamily="18" charset="0"/>
                <a:ea typeface="Calibri" panose="020F0502020204030204" pitchFamily="34" charset="0"/>
              </a:rPr>
              <a:t>.// </a:t>
            </a:r>
            <a:r>
              <a:rPr lang="en-US" sz="2800" b="1" i="1" dirty="0" err="1">
                <a:solidFill>
                  <a:srgbClr val="000000"/>
                </a:solidFill>
                <a:latin typeface="Times New Roman" panose="02020603050405020304" pitchFamily="18" charset="0"/>
                <a:ea typeface="Calibri" panose="020F0502020204030204" pitchFamily="34" charset="0"/>
              </a:rPr>
              <a:t>Hôm</a:t>
            </a:r>
            <a:r>
              <a:rPr lang="en-US" sz="2800" b="1" i="1" dirty="0">
                <a:solidFill>
                  <a:srgbClr val="000000"/>
                </a:solidFill>
                <a:latin typeface="Times New Roman" panose="02020603050405020304" pitchFamily="18" charset="0"/>
                <a:ea typeface="Calibri" panose="020F0502020204030204" pitchFamily="34" charset="0"/>
              </a:rPr>
              <a:t> nay/ </a:t>
            </a:r>
            <a:r>
              <a:rPr lang="en-US" sz="2800" b="1" i="1" u="sng" dirty="0" err="1">
                <a:solidFill>
                  <a:srgbClr val="000000"/>
                </a:solidFill>
                <a:latin typeface="Times New Roman" panose="02020603050405020304" pitchFamily="18" charset="0"/>
                <a:ea typeface="Calibri" panose="020F0502020204030204" pitchFamily="34" charset="0"/>
              </a:rPr>
              <a:t>chắc</a:t>
            </a:r>
            <a:r>
              <a:rPr lang="en-US" sz="2800" b="1" i="1" u="sng" dirty="0">
                <a:solidFill>
                  <a:srgbClr val="000000"/>
                </a:solidFill>
                <a:latin typeface="Times New Roman" panose="02020603050405020304" pitchFamily="18" charset="0"/>
                <a:ea typeface="Calibri" panose="020F0502020204030204" pitchFamily="34" charset="0"/>
              </a:rPr>
              <a:t> </a:t>
            </a:r>
            <a:r>
              <a:rPr lang="en-US" sz="2800" b="1" i="1" u="sng" dirty="0" err="1">
                <a:solidFill>
                  <a:srgbClr val="000000"/>
                </a:solidFill>
                <a:latin typeface="Times New Roman" panose="02020603050405020304" pitchFamily="18" charset="0"/>
                <a:ea typeface="Calibri" panose="020F0502020204030204" pitchFamily="34" charset="0"/>
              </a:rPr>
              <a:t>chắn</a:t>
            </a:r>
            <a:r>
              <a:rPr lang="en-US" sz="2800" b="1" i="1" dirty="0">
                <a:solidFill>
                  <a:srgbClr val="000000"/>
                </a:solidFill>
                <a:latin typeface="Times New Roman" panose="02020603050405020304" pitchFamily="18" charset="0"/>
                <a:ea typeface="Calibri" panose="020F0502020204030204" pitchFamily="34" charset="0"/>
              </a:rPr>
              <a:t> </a:t>
            </a:r>
            <a:r>
              <a:rPr lang="en-US" sz="2800" b="1" i="1" dirty="0" err="1">
                <a:solidFill>
                  <a:srgbClr val="000000"/>
                </a:solidFill>
                <a:latin typeface="Times New Roman" panose="02020603050405020304" pitchFamily="18" charset="0"/>
                <a:ea typeface="Calibri" panose="020F0502020204030204" pitchFamily="34" charset="0"/>
              </a:rPr>
              <a:t>không</a:t>
            </a:r>
            <a:r>
              <a:rPr lang="en-US" sz="2800" b="1" i="1" dirty="0">
                <a:solidFill>
                  <a:srgbClr val="000000"/>
                </a:solidFill>
                <a:latin typeface="Times New Roman" panose="02020603050405020304" pitchFamily="18" charset="0"/>
                <a:ea typeface="Calibri" panose="020F0502020204030204" pitchFamily="34" charset="0"/>
              </a:rPr>
              <a:t> </a:t>
            </a:r>
            <a:r>
              <a:rPr lang="en-US" sz="2800" b="1" i="1" dirty="0" err="1">
                <a:solidFill>
                  <a:srgbClr val="000000"/>
                </a:solidFill>
                <a:latin typeface="Times New Roman" panose="02020603050405020304" pitchFamily="18" charset="0"/>
                <a:ea typeface="Calibri" panose="020F0502020204030204" pitchFamily="34" charset="0"/>
              </a:rPr>
              <a:t>có</a:t>
            </a:r>
            <a:r>
              <a:rPr lang="en-US" sz="2800" b="1" i="1" dirty="0">
                <a:solidFill>
                  <a:srgbClr val="000000"/>
                </a:solidFill>
                <a:latin typeface="Times New Roman" panose="02020603050405020304" pitchFamily="18" charset="0"/>
                <a:ea typeface="Calibri" panose="020F0502020204030204" pitchFamily="34" charset="0"/>
              </a:rPr>
              <a:t> </a:t>
            </a:r>
            <a:r>
              <a:rPr lang="en-US" sz="2800" b="1" i="1" dirty="0" err="1">
                <a:solidFill>
                  <a:srgbClr val="000000"/>
                </a:solidFill>
                <a:latin typeface="Times New Roman" panose="02020603050405020304" pitchFamily="18" charset="0"/>
                <a:ea typeface="Calibri" panose="020F0502020204030204" pitchFamily="34" charset="0"/>
              </a:rPr>
              <a:t>thư</a:t>
            </a:r>
            <a:r>
              <a:rPr lang="en-US" sz="2800" b="1" i="1" dirty="0">
                <a:solidFill>
                  <a:srgbClr val="000000"/>
                </a:solidFill>
                <a:latin typeface="Times New Roman" panose="02020603050405020304" pitchFamily="18" charset="0"/>
                <a:ea typeface="Calibri" panose="020F0502020204030204" pitchFamily="34" charset="0"/>
              </a:rPr>
              <a:t> </a:t>
            </a:r>
            <a:r>
              <a:rPr lang="en-US" sz="2800" b="1" i="1" dirty="0" err="1">
                <a:solidFill>
                  <a:srgbClr val="000000"/>
                </a:solidFill>
                <a:latin typeface="Times New Roman" panose="02020603050405020304" pitchFamily="18" charset="0"/>
                <a:ea typeface="Calibri" panose="020F0502020204030204" pitchFamily="34" charset="0"/>
              </a:rPr>
              <a:t>tới</a:t>
            </a:r>
            <a:r>
              <a:rPr lang="en-US" sz="2800" b="1" i="1" dirty="0">
                <a:solidFill>
                  <a:srgbClr val="000000"/>
                </a:solidFill>
                <a:latin typeface="Times New Roman" panose="02020603050405020304" pitchFamily="18" charset="0"/>
                <a:ea typeface="Calibri" panose="020F0502020204030204" pitchFamily="34" charset="0"/>
              </a:rPr>
              <a:t> </a:t>
            </a:r>
            <a:r>
              <a:rPr lang="en-US" sz="2800" b="1" i="1" dirty="0" err="1">
                <a:solidFill>
                  <a:srgbClr val="000000"/>
                </a:solidFill>
                <a:latin typeface="Times New Roman" panose="02020603050405020304" pitchFamily="18" charset="0"/>
                <a:ea typeface="Calibri" panose="020F0502020204030204" pitchFamily="34" charset="0"/>
              </a:rPr>
              <a:t>cơ</a:t>
            </a:r>
            <a:r>
              <a:rPr lang="en-US" sz="2800" b="1" i="1" dirty="0">
                <a:solidFill>
                  <a:srgbClr val="000000"/>
                </a:solidFill>
                <a:latin typeface="Times New Roman" panose="02020603050405020304" pitchFamily="18" charset="0"/>
                <a:ea typeface="Calibri" panose="020F0502020204030204" pitchFamily="34" charset="0"/>
              </a:rPr>
              <a:t> </a:t>
            </a:r>
            <a:r>
              <a:rPr lang="en-US" sz="2800" b="1" i="1" dirty="0" err="1">
                <a:solidFill>
                  <a:srgbClr val="000000"/>
                </a:solidFill>
                <a:latin typeface="Times New Roman" panose="02020603050405020304" pitchFamily="18" charset="0"/>
                <a:ea typeface="Calibri" panose="020F0502020204030204" pitchFamily="34" charset="0"/>
              </a:rPr>
              <a:t>mà</a:t>
            </a:r>
            <a:r>
              <a:rPr lang="en-US" sz="2800" b="1" i="1" dirty="0">
                <a:solidFill>
                  <a:srgbClr val="000000"/>
                </a:solidFill>
                <a:latin typeface="Times New Roman" panose="02020603050405020304" pitchFamily="18" charset="0"/>
                <a:ea typeface="Calibri" panose="020F0502020204030204" pitchFamily="34" charset="0"/>
              </a:rPr>
              <a:t>...//</a:t>
            </a:r>
          </a:p>
          <a:p>
            <a:pPr indent="90170" algn="just">
              <a:lnSpc>
                <a:spcPct val="115000"/>
              </a:lnSpc>
            </a:pPr>
            <a:r>
              <a:rPr lang="en-US" sz="2800" b="1" i="1" dirty="0" err="1">
                <a:solidFill>
                  <a:srgbClr val="000000"/>
                </a:solidFill>
                <a:latin typeface="Times New Roman" panose="02020603050405020304" pitchFamily="18" charset="0"/>
                <a:ea typeface="Calibri" panose="020F0502020204030204" pitchFamily="34" charset="0"/>
              </a:rPr>
              <a:t>Nhìn</a:t>
            </a:r>
            <a:r>
              <a:rPr lang="en-US" sz="2800" b="1" i="1" dirty="0">
                <a:solidFill>
                  <a:srgbClr val="000000"/>
                </a:solidFill>
                <a:latin typeface="Times New Roman" panose="02020603050405020304" pitchFamily="18" charset="0"/>
                <a:ea typeface="Calibri" panose="020F0502020204030204" pitchFamily="34" charset="0"/>
              </a:rPr>
              <a:t> </a:t>
            </a:r>
            <a:r>
              <a:rPr lang="en-US" sz="2800" b="1" i="1" dirty="0" err="1">
                <a:solidFill>
                  <a:srgbClr val="000000"/>
                </a:solidFill>
                <a:latin typeface="Times New Roman" panose="02020603050405020304" pitchFamily="18" charset="0"/>
                <a:ea typeface="Calibri" panose="020F0502020204030204" pitchFamily="34" charset="0"/>
              </a:rPr>
              <a:t>thấy</a:t>
            </a:r>
            <a:r>
              <a:rPr lang="en-US" sz="2800" b="1" i="1" dirty="0">
                <a:solidFill>
                  <a:srgbClr val="000000"/>
                </a:solidFill>
                <a:latin typeface="Times New Roman" panose="02020603050405020304" pitchFamily="18" charset="0"/>
                <a:ea typeface="Calibri" panose="020F0502020204030204" pitchFamily="34" charset="0"/>
              </a:rPr>
              <a:t> </a:t>
            </a:r>
            <a:r>
              <a:rPr lang="en-US" sz="2800" b="1" i="1" dirty="0" err="1">
                <a:solidFill>
                  <a:srgbClr val="000000"/>
                </a:solidFill>
                <a:latin typeface="Times New Roman" panose="02020603050405020304" pitchFamily="18" charset="0"/>
                <a:ea typeface="Calibri" panose="020F0502020204030204" pitchFamily="34" charset="0"/>
              </a:rPr>
              <a:t>tên</a:t>
            </a:r>
            <a:r>
              <a:rPr lang="en-US" sz="2800" b="1" i="1" dirty="0">
                <a:solidFill>
                  <a:srgbClr val="000000"/>
                </a:solidFill>
                <a:latin typeface="Times New Roman" panose="02020603050405020304" pitchFamily="18" charset="0"/>
                <a:ea typeface="Calibri" panose="020F0502020204030204" pitchFamily="34" charset="0"/>
              </a:rPr>
              <a:t> </a:t>
            </a:r>
            <a:r>
              <a:rPr lang="en-US" sz="2800" b="1" i="1" dirty="0" err="1">
                <a:solidFill>
                  <a:srgbClr val="000000"/>
                </a:solidFill>
                <a:latin typeface="Times New Roman" panose="02020603050405020304" pitchFamily="18" charset="0"/>
                <a:ea typeface="Calibri" panose="020F0502020204030204" pitchFamily="34" charset="0"/>
              </a:rPr>
              <a:t>người</a:t>
            </a:r>
            <a:r>
              <a:rPr lang="en-US" sz="2800" b="1" i="1" dirty="0">
                <a:solidFill>
                  <a:srgbClr val="000000"/>
                </a:solidFill>
                <a:latin typeface="Times New Roman" panose="02020603050405020304" pitchFamily="18" charset="0"/>
                <a:ea typeface="Calibri" panose="020F0502020204030204" pitchFamily="34" charset="0"/>
              </a:rPr>
              <a:t> </a:t>
            </a:r>
            <a:r>
              <a:rPr lang="en-US" sz="2800" b="1" i="1" dirty="0" err="1">
                <a:solidFill>
                  <a:srgbClr val="000000"/>
                </a:solidFill>
                <a:latin typeface="Times New Roman" panose="02020603050405020304" pitchFamily="18" charset="0"/>
                <a:ea typeface="Calibri" panose="020F0502020204030204" pitchFamily="34" charset="0"/>
              </a:rPr>
              <a:t>gửi</a:t>
            </a:r>
            <a:r>
              <a:rPr lang="en-US" sz="2800" b="1" i="1" dirty="0">
                <a:solidFill>
                  <a:srgbClr val="000000"/>
                </a:solidFill>
                <a:latin typeface="Times New Roman" panose="02020603050405020304" pitchFamily="18" charset="0"/>
                <a:ea typeface="Calibri" panose="020F0502020204030204" pitchFamily="34" charset="0"/>
              </a:rPr>
              <a:t> </a:t>
            </a:r>
            <a:r>
              <a:rPr lang="en-US" sz="2800" b="1" i="1" dirty="0" err="1">
                <a:solidFill>
                  <a:srgbClr val="000000"/>
                </a:solidFill>
                <a:latin typeface="Times New Roman" panose="02020603050405020304" pitchFamily="18" charset="0"/>
                <a:ea typeface="Calibri" panose="020F0502020204030204" pitchFamily="34" charset="0"/>
              </a:rPr>
              <a:t>là</a:t>
            </a:r>
            <a:r>
              <a:rPr lang="en-US" sz="2800" b="1" i="1" dirty="0">
                <a:solidFill>
                  <a:srgbClr val="000000"/>
                </a:solidFill>
                <a:latin typeface="Times New Roman" panose="02020603050405020304" pitchFamily="18" charset="0"/>
                <a:ea typeface="Calibri" panose="020F0502020204030204" pitchFamily="34" charset="0"/>
              </a:rPr>
              <a:t>/ </a:t>
            </a:r>
            <a:r>
              <a:rPr lang="en-US" sz="2800" b="1" i="1" u="sng" dirty="0" err="1">
                <a:solidFill>
                  <a:srgbClr val="000000"/>
                </a:solidFill>
                <a:latin typeface="Times New Roman" panose="02020603050405020304" pitchFamily="18" charset="0"/>
                <a:ea typeface="Calibri" panose="020F0502020204030204" pitchFamily="34" charset="0"/>
              </a:rPr>
              <a:t>Ao-ki</a:t>
            </a:r>
            <a:r>
              <a:rPr lang="en-US" sz="2800" b="1" i="1" u="sng" dirty="0">
                <a:solidFill>
                  <a:srgbClr val="000000"/>
                </a:solidFill>
                <a:latin typeface="Times New Roman" panose="02020603050405020304" pitchFamily="18" charset="0"/>
                <a:ea typeface="Calibri" panose="020F0502020204030204" pitchFamily="34" charset="0"/>
              </a:rPr>
              <a:t> </a:t>
            </a:r>
            <a:r>
              <a:rPr lang="en-US" sz="2800" b="1" i="1" u="sng" dirty="0" err="1">
                <a:solidFill>
                  <a:srgbClr val="000000"/>
                </a:solidFill>
                <a:latin typeface="Times New Roman" panose="02020603050405020304" pitchFamily="18" charset="0"/>
                <a:ea typeface="Calibri" panose="020F0502020204030204" pitchFamily="34" charset="0"/>
              </a:rPr>
              <a:t>Đai</a:t>
            </a:r>
            <a:r>
              <a:rPr lang="en-US" sz="2800" b="1" i="1" u="sng" dirty="0">
                <a:solidFill>
                  <a:srgbClr val="000000"/>
                </a:solidFill>
                <a:latin typeface="Times New Roman" panose="02020603050405020304" pitchFamily="18" charset="0"/>
                <a:ea typeface="Calibri" panose="020F0502020204030204" pitchFamily="34" charset="0"/>
              </a:rPr>
              <a:t>-</a:t>
            </a:r>
            <a:r>
              <a:rPr lang="en-US" sz="2800" b="1" i="1" u="sng" dirty="0" err="1">
                <a:solidFill>
                  <a:srgbClr val="000000"/>
                </a:solidFill>
                <a:latin typeface="Times New Roman" panose="02020603050405020304" pitchFamily="18" charset="0"/>
                <a:ea typeface="Calibri" panose="020F0502020204030204" pitchFamily="34" charset="0"/>
              </a:rPr>
              <a:t>ki</a:t>
            </a:r>
            <a:r>
              <a:rPr lang="en-US" sz="2800" b="1" i="1" u="sng" dirty="0">
                <a:solidFill>
                  <a:srgbClr val="000000"/>
                </a:solidFill>
                <a:latin typeface="Times New Roman" panose="02020603050405020304" pitchFamily="18" charset="0"/>
                <a:ea typeface="Calibri" panose="020F0502020204030204" pitchFamily="34" charset="0"/>
              </a:rPr>
              <a:t>-chi</a:t>
            </a:r>
            <a:r>
              <a:rPr lang="en-US" sz="2800" b="1" i="1" dirty="0">
                <a:solidFill>
                  <a:srgbClr val="000000"/>
                </a:solidFill>
                <a:latin typeface="Times New Roman" panose="02020603050405020304" pitchFamily="18" charset="0"/>
                <a:ea typeface="Calibri" panose="020F0502020204030204" pitchFamily="34" charset="0"/>
              </a:rPr>
              <a:t>,/ </a:t>
            </a:r>
            <a:r>
              <a:rPr lang="en-US" sz="2800" b="1" i="1" dirty="0" err="1">
                <a:solidFill>
                  <a:srgbClr val="000000"/>
                </a:solidFill>
                <a:latin typeface="Times New Roman" panose="02020603050405020304" pitchFamily="18" charset="0"/>
                <a:ea typeface="Calibri" panose="020F0502020204030204" pitchFamily="34" charset="0"/>
              </a:rPr>
              <a:t>cụ</a:t>
            </a:r>
            <a:r>
              <a:rPr lang="en-US" sz="2800" b="1" i="1" dirty="0">
                <a:solidFill>
                  <a:srgbClr val="000000"/>
                </a:solidFill>
                <a:latin typeface="Times New Roman" panose="02020603050405020304" pitchFamily="18" charset="0"/>
                <a:ea typeface="Calibri" panose="020F0502020204030204" pitchFamily="34" charset="0"/>
              </a:rPr>
              <a:t> </a:t>
            </a:r>
            <a:r>
              <a:rPr lang="en-US" sz="2800" b="1" i="1" u="sng" dirty="0" err="1">
                <a:solidFill>
                  <a:srgbClr val="000000"/>
                </a:solidFill>
                <a:latin typeface="Times New Roman" panose="02020603050405020304" pitchFamily="18" charset="0"/>
                <a:ea typeface="Calibri" panose="020F0502020204030204" pitchFamily="34" charset="0"/>
              </a:rPr>
              <a:t>vội</a:t>
            </a:r>
            <a:r>
              <a:rPr lang="en-US" sz="2800" b="1" i="1" u="sng" dirty="0">
                <a:solidFill>
                  <a:srgbClr val="000000"/>
                </a:solidFill>
                <a:latin typeface="Times New Roman" panose="02020603050405020304" pitchFamily="18" charset="0"/>
                <a:ea typeface="Calibri" panose="020F0502020204030204" pitchFamily="34" charset="0"/>
              </a:rPr>
              <a:t> </a:t>
            </a:r>
            <a:r>
              <a:rPr lang="en-US" sz="2800" b="1" i="1" u="sng" dirty="0" err="1">
                <a:solidFill>
                  <a:srgbClr val="000000"/>
                </a:solidFill>
                <a:latin typeface="Times New Roman" panose="02020603050405020304" pitchFamily="18" charset="0"/>
                <a:ea typeface="Calibri" panose="020F0502020204030204" pitchFamily="34" charset="0"/>
              </a:rPr>
              <a:t>vàng</a:t>
            </a:r>
            <a:r>
              <a:rPr lang="en-US" sz="2800" b="1" i="1" dirty="0">
                <a:solidFill>
                  <a:srgbClr val="000000"/>
                </a:solidFill>
                <a:latin typeface="Times New Roman" panose="02020603050405020304" pitchFamily="18" charset="0"/>
                <a:ea typeface="Calibri" panose="020F0502020204030204" pitchFamily="34" charset="0"/>
              </a:rPr>
              <a:t> </a:t>
            </a:r>
            <a:r>
              <a:rPr lang="en-US" sz="2800" b="1" i="1" dirty="0" err="1">
                <a:solidFill>
                  <a:srgbClr val="000000"/>
                </a:solidFill>
                <a:latin typeface="Times New Roman" panose="02020603050405020304" pitchFamily="18" charset="0"/>
                <a:ea typeface="Calibri" panose="020F0502020204030204" pitchFamily="34" charset="0"/>
              </a:rPr>
              <a:t>mở</a:t>
            </a:r>
            <a:r>
              <a:rPr lang="en-US" sz="2800" b="1" i="1" dirty="0">
                <a:solidFill>
                  <a:srgbClr val="000000"/>
                </a:solidFill>
                <a:latin typeface="Times New Roman" panose="02020603050405020304" pitchFamily="18" charset="0"/>
                <a:ea typeface="Calibri" panose="020F0502020204030204" pitchFamily="34" charset="0"/>
              </a:rPr>
              <a:t> </a:t>
            </a:r>
            <a:r>
              <a:rPr lang="en-US" sz="2800" b="1" i="1" dirty="0" err="1">
                <a:solidFill>
                  <a:srgbClr val="000000"/>
                </a:solidFill>
                <a:latin typeface="Times New Roman" panose="02020603050405020304" pitchFamily="18" charset="0"/>
                <a:ea typeface="Calibri" panose="020F0502020204030204" pitchFamily="34" charset="0"/>
              </a:rPr>
              <a:t>phong</a:t>
            </a:r>
            <a:r>
              <a:rPr lang="en-US" sz="2800" b="1" i="1" dirty="0">
                <a:solidFill>
                  <a:srgbClr val="000000"/>
                </a:solidFill>
                <a:latin typeface="Times New Roman" panose="02020603050405020304" pitchFamily="18" charset="0"/>
                <a:ea typeface="Calibri" panose="020F0502020204030204" pitchFamily="34" charset="0"/>
              </a:rPr>
              <a:t> </a:t>
            </a:r>
            <a:r>
              <a:rPr lang="en-US" sz="2800" b="1" i="1" dirty="0" err="1">
                <a:solidFill>
                  <a:srgbClr val="000000"/>
                </a:solidFill>
                <a:latin typeface="Times New Roman" panose="02020603050405020304" pitchFamily="18" charset="0"/>
                <a:ea typeface="Calibri" panose="020F0502020204030204" pitchFamily="34" charset="0"/>
              </a:rPr>
              <a:t>bì</a:t>
            </a:r>
            <a:r>
              <a:rPr lang="en-US" sz="2800" b="1" i="1" dirty="0">
                <a:solidFill>
                  <a:srgbClr val="000000"/>
                </a:solidFill>
                <a:latin typeface="Times New Roman" panose="02020603050405020304" pitchFamily="18" charset="0"/>
                <a:ea typeface="Calibri" panose="020F0502020204030204" pitchFamily="34" charset="0"/>
              </a:rPr>
              <a:t>,/ </a:t>
            </a:r>
            <a:r>
              <a:rPr lang="en-US" sz="2800" b="1" i="1" dirty="0" err="1">
                <a:solidFill>
                  <a:srgbClr val="000000"/>
                </a:solidFill>
                <a:latin typeface="Times New Roman" panose="02020603050405020304" pitchFamily="18" charset="0"/>
                <a:ea typeface="Calibri" panose="020F0502020204030204" pitchFamily="34" charset="0"/>
              </a:rPr>
              <a:t>rút</a:t>
            </a:r>
            <a:r>
              <a:rPr lang="en-US" sz="2800" b="1" i="1" dirty="0">
                <a:solidFill>
                  <a:srgbClr val="000000"/>
                </a:solidFill>
                <a:latin typeface="Times New Roman" panose="02020603050405020304" pitchFamily="18" charset="0"/>
                <a:ea typeface="Calibri" panose="020F0502020204030204" pitchFamily="34" charset="0"/>
              </a:rPr>
              <a:t> </a:t>
            </a:r>
            <a:r>
              <a:rPr lang="en-US" sz="2800" b="1" i="1" dirty="0" err="1">
                <a:solidFill>
                  <a:srgbClr val="000000"/>
                </a:solidFill>
                <a:latin typeface="Times New Roman" panose="02020603050405020304" pitchFamily="18" charset="0"/>
                <a:ea typeface="Calibri" panose="020F0502020204030204" pitchFamily="34" charset="0"/>
              </a:rPr>
              <a:t>lá</a:t>
            </a:r>
            <a:r>
              <a:rPr lang="en-US" sz="2800" b="1" i="1" dirty="0">
                <a:solidFill>
                  <a:srgbClr val="000000"/>
                </a:solidFill>
                <a:latin typeface="Times New Roman" panose="02020603050405020304" pitchFamily="18" charset="0"/>
                <a:ea typeface="Calibri" panose="020F0502020204030204" pitchFamily="34" charset="0"/>
              </a:rPr>
              <a:t> </a:t>
            </a:r>
            <a:r>
              <a:rPr lang="en-US" sz="2800" b="1" i="1" dirty="0" err="1">
                <a:solidFill>
                  <a:srgbClr val="000000"/>
                </a:solidFill>
                <a:latin typeface="Times New Roman" panose="02020603050405020304" pitchFamily="18" charset="0"/>
                <a:ea typeface="Calibri" panose="020F0502020204030204" pitchFamily="34" charset="0"/>
              </a:rPr>
              <a:t>thư</a:t>
            </a:r>
            <a:r>
              <a:rPr lang="en-US" sz="2800" b="1" i="1" dirty="0">
                <a:solidFill>
                  <a:srgbClr val="000000"/>
                </a:solidFill>
                <a:latin typeface="Times New Roman" panose="02020603050405020304" pitchFamily="18" charset="0"/>
                <a:ea typeface="Calibri" panose="020F0502020204030204" pitchFamily="34" charset="0"/>
              </a:rPr>
              <a:t> </a:t>
            </a:r>
            <a:r>
              <a:rPr lang="en-US" sz="2800" b="1" i="1" dirty="0" err="1">
                <a:solidFill>
                  <a:srgbClr val="000000"/>
                </a:solidFill>
                <a:latin typeface="Times New Roman" panose="02020603050405020304" pitchFamily="18" charset="0"/>
                <a:ea typeface="Calibri" panose="020F0502020204030204" pitchFamily="34" charset="0"/>
              </a:rPr>
              <a:t>ra.</a:t>
            </a:r>
            <a:r>
              <a:rPr lang="en-US" sz="2800" b="1" i="1" dirty="0">
                <a:solidFill>
                  <a:srgbClr val="000000"/>
                </a:solidFill>
                <a:latin typeface="Times New Roman" panose="02020603050405020304" pitchFamily="18" charset="0"/>
                <a:ea typeface="Calibri" panose="020F0502020204030204" pitchFamily="34" charset="0"/>
              </a:rPr>
              <a:t>//</a:t>
            </a:r>
          </a:p>
          <a:p>
            <a:pPr indent="90170" algn="just">
              <a:lnSpc>
                <a:spcPct val="115000"/>
              </a:lnSpc>
            </a:pPr>
            <a:r>
              <a:rPr lang="en-US" sz="2800" b="1" i="1" dirty="0">
                <a:solidFill>
                  <a:srgbClr val="000000"/>
                </a:solidFill>
                <a:latin typeface="Times New Roman" panose="02020603050405020304" pitchFamily="18" charset="0"/>
                <a:ea typeface="Calibri" panose="020F0502020204030204" pitchFamily="34" charset="0"/>
              </a:rPr>
              <a:t>“</a:t>
            </a:r>
            <a:r>
              <a:rPr lang="en-US" sz="2800" b="1" i="1" dirty="0" err="1">
                <a:solidFill>
                  <a:srgbClr val="000000"/>
                </a:solidFill>
                <a:latin typeface="Times New Roman" panose="02020603050405020304" pitchFamily="18" charset="0"/>
                <a:ea typeface="Calibri" panose="020F0502020204030204" pitchFamily="34" charset="0"/>
              </a:rPr>
              <a:t>Cháu</a:t>
            </a:r>
            <a:r>
              <a:rPr lang="en-US" sz="2800" b="1" i="1" dirty="0">
                <a:solidFill>
                  <a:srgbClr val="000000"/>
                </a:solidFill>
                <a:latin typeface="Times New Roman" panose="02020603050405020304" pitchFamily="18" charset="0"/>
                <a:ea typeface="Calibri" panose="020F0502020204030204" pitchFamily="34" charset="0"/>
              </a:rPr>
              <a:t> </a:t>
            </a:r>
            <a:r>
              <a:rPr lang="en-US" sz="2800" b="1" i="1" dirty="0" err="1">
                <a:solidFill>
                  <a:srgbClr val="000000"/>
                </a:solidFill>
                <a:latin typeface="Times New Roman" panose="02020603050405020304" pitchFamily="18" charset="0"/>
                <a:ea typeface="Calibri" panose="020F0502020204030204" pitchFamily="34" charset="0"/>
              </a:rPr>
              <a:t>chào</a:t>
            </a:r>
            <a:r>
              <a:rPr lang="en-US" sz="2800" b="1" i="1" dirty="0">
                <a:solidFill>
                  <a:srgbClr val="000000"/>
                </a:solidFill>
                <a:latin typeface="Times New Roman" panose="02020603050405020304" pitchFamily="18" charset="0"/>
                <a:ea typeface="Calibri" panose="020F0502020204030204" pitchFamily="34" charset="0"/>
              </a:rPr>
              <a:t> </a:t>
            </a:r>
            <a:r>
              <a:rPr lang="en-US" sz="2800" b="1" i="1" dirty="0" err="1">
                <a:solidFill>
                  <a:srgbClr val="000000"/>
                </a:solidFill>
                <a:latin typeface="Times New Roman" panose="02020603050405020304" pitchFamily="18" charset="0"/>
                <a:ea typeface="Calibri" panose="020F0502020204030204" pitchFamily="34" charset="0"/>
              </a:rPr>
              <a:t>cụ</a:t>
            </a:r>
            <a:r>
              <a:rPr lang="en-US" sz="2800" b="1" i="1" dirty="0">
                <a:solidFill>
                  <a:srgbClr val="000000"/>
                </a:solidFill>
                <a:latin typeface="Times New Roman" panose="02020603050405020304" pitchFamily="18" charset="0"/>
                <a:ea typeface="Calibri" panose="020F0502020204030204" pitchFamily="34" charset="0"/>
              </a:rPr>
              <a:t> </a:t>
            </a:r>
            <a:r>
              <a:rPr lang="en-US" sz="2800" b="1" i="1" dirty="0" err="1">
                <a:solidFill>
                  <a:srgbClr val="000000"/>
                </a:solidFill>
                <a:latin typeface="Times New Roman" panose="02020603050405020304" pitchFamily="18" charset="0"/>
                <a:ea typeface="Calibri" panose="020F0502020204030204" pitchFamily="34" charset="0"/>
              </a:rPr>
              <a:t>Ya</a:t>
            </a:r>
            <a:r>
              <a:rPr lang="en-US" sz="2800" b="1" i="1" dirty="0">
                <a:solidFill>
                  <a:srgbClr val="000000"/>
                </a:solidFill>
                <a:latin typeface="Times New Roman" panose="02020603050405020304" pitchFamily="18" charset="0"/>
                <a:ea typeface="Calibri" panose="020F0502020204030204" pitchFamily="34" charset="0"/>
              </a:rPr>
              <a:t>-e-</a:t>
            </a:r>
            <a:r>
              <a:rPr lang="en-US" sz="2800" b="1" i="1" dirty="0" err="1">
                <a:solidFill>
                  <a:srgbClr val="000000"/>
                </a:solidFill>
                <a:latin typeface="Times New Roman" panose="02020603050405020304" pitchFamily="18" charset="0"/>
                <a:ea typeface="Calibri" panose="020F0502020204030204" pitchFamily="34" charset="0"/>
              </a:rPr>
              <a:t>nô</a:t>
            </a:r>
            <a:r>
              <a:rPr lang="en-US" sz="2800" b="1" i="1" dirty="0">
                <a:solidFill>
                  <a:srgbClr val="000000"/>
                </a:solidFill>
                <a:latin typeface="Times New Roman" panose="02020603050405020304" pitchFamily="18" charset="0"/>
                <a:ea typeface="Calibri" panose="020F0502020204030204" pitchFamily="34" charset="0"/>
              </a:rPr>
              <a:t>.// </a:t>
            </a:r>
            <a:r>
              <a:rPr lang="en-US" sz="2800" b="1" i="1" dirty="0" err="1">
                <a:solidFill>
                  <a:srgbClr val="000000"/>
                </a:solidFill>
                <a:latin typeface="Times New Roman" panose="02020603050405020304" pitchFamily="18" charset="0"/>
                <a:ea typeface="Calibri" panose="020F0502020204030204" pitchFamily="34" charset="0"/>
              </a:rPr>
              <a:t>Lúc</a:t>
            </a:r>
            <a:r>
              <a:rPr lang="en-US" sz="2800" b="1" i="1" dirty="0">
                <a:solidFill>
                  <a:srgbClr val="000000"/>
                </a:solidFill>
                <a:latin typeface="Times New Roman" panose="02020603050405020304" pitchFamily="18" charset="0"/>
                <a:ea typeface="Calibri" panose="020F0502020204030204" pitchFamily="34" charset="0"/>
              </a:rPr>
              <a:t> </a:t>
            </a:r>
            <a:r>
              <a:rPr lang="en-US" sz="2800" b="1" i="1" dirty="0" err="1">
                <a:solidFill>
                  <a:srgbClr val="000000"/>
                </a:solidFill>
                <a:latin typeface="Times New Roman" panose="02020603050405020304" pitchFamily="18" charset="0"/>
                <a:ea typeface="Calibri" panose="020F0502020204030204" pitchFamily="34" charset="0"/>
              </a:rPr>
              <a:t>nào</a:t>
            </a:r>
            <a:r>
              <a:rPr lang="en-US" sz="2800" b="1" i="1" dirty="0">
                <a:solidFill>
                  <a:srgbClr val="000000"/>
                </a:solidFill>
                <a:latin typeface="Times New Roman" panose="02020603050405020304" pitchFamily="18" charset="0"/>
                <a:ea typeface="Calibri" panose="020F0502020204030204" pitchFamily="34" charset="0"/>
              </a:rPr>
              <a:t> </a:t>
            </a:r>
            <a:r>
              <a:rPr lang="en-US" sz="2800" b="1" i="1" dirty="0" err="1">
                <a:solidFill>
                  <a:srgbClr val="000000"/>
                </a:solidFill>
                <a:latin typeface="Times New Roman" panose="02020603050405020304" pitchFamily="18" charset="0"/>
                <a:ea typeface="Calibri" panose="020F0502020204030204" pitchFamily="34" charset="0"/>
              </a:rPr>
              <a:t>cháu</a:t>
            </a:r>
            <a:r>
              <a:rPr lang="en-US" sz="2800" b="1" i="1" dirty="0">
                <a:solidFill>
                  <a:srgbClr val="000000"/>
                </a:solidFill>
                <a:latin typeface="Times New Roman" panose="02020603050405020304" pitchFamily="18" charset="0"/>
                <a:ea typeface="Calibri" panose="020F0502020204030204" pitchFamily="34" charset="0"/>
              </a:rPr>
              <a:t> </a:t>
            </a:r>
            <a:r>
              <a:rPr lang="en-US" sz="2800" b="1" i="1" dirty="0" err="1">
                <a:solidFill>
                  <a:srgbClr val="000000"/>
                </a:solidFill>
                <a:latin typeface="Times New Roman" panose="02020603050405020304" pitchFamily="18" charset="0"/>
                <a:ea typeface="Calibri" panose="020F0502020204030204" pitchFamily="34" charset="0"/>
              </a:rPr>
              <a:t>cũng</a:t>
            </a:r>
            <a:r>
              <a:rPr lang="en-US" sz="2800" b="1" i="1" dirty="0">
                <a:solidFill>
                  <a:srgbClr val="000000"/>
                </a:solidFill>
                <a:latin typeface="Times New Roman" panose="02020603050405020304" pitchFamily="18" charset="0"/>
                <a:ea typeface="Calibri" panose="020F0502020204030204" pitchFamily="34" charset="0"/>
              </a:rPr>
              <a:t> </a:t>
            </a:r>
            <a:r>
              <a:rPr lang="en-US" sz="2800" b="1" i="1" dirty="0" err="1">
                <a:solidFill>
                  <a:srgbClr val="000000"/>
                </a:solidFill>
                <a:latin typeface="Times New Roman" panose="02020603050405020304" pitchFamily="18" charset="0"/>
                <a:ea typeface="Calibri" panose="020F0502020204030204" pitchFamily="34" charset="0"/>
              </a:rPr>
              <a:t>được</a:t>
            </a:r>
            <a:r>
              <a:rPr lang="en-US" sz="2800" b="1" i="1" dirty="0">
                <a:solidFill>
                  <a:srgbClr val="000000"/>
                </a:solidFill>
                <a:latin typeface="Times New Roman" panose="02020603050405020304" pitchFamily="18" charset="0"/>
                <a:ea typeface="Calibri" panose="020F0502020204030204" pitchFamily="34" charset="0"/>
              </a:rPr>
              <a:t> </a:t>
            </a:r>
            <a:r>
              <a:rPr lang="en-US" sz="2800" b="1" i="1" u="sng" dirty="0" err="1">
                <a:solidFill>
                  <a:srgbClr val="000000"/>
                </a:solidFill>
                <a:latin typeface="Times New Roman" panose="02020603050405020304" pitchFamily="18" charset="0"/>
                <a:ea typeface="Calibri" panose="020F0502020204030204" pitchFamily="34" charset="0"/>
              </a:rPr>
              <a:t>uống</a:t>
            </a:r>
            <a:r>
              <a:rPr lang="en-US" sz="2800" b="1" i="1" u="sng" dirty="0">
                <a:solidFill>
                  <a:srgbClr val="000000"/>
                </a:solidFill>
                <a:latin typeface="Times New Roman" panose="02020603050405020304" pitchFamily="18" charset="0"/>
                <a:ea typeface="Calibri" panose="020F0502020204030204" pitchFamily="34" charset="0"/>
              </a:rPr>
              <a:t> </a:t>
            </a:r>
            <a:r>
              <a:rPr lang="en-US" sz="2800" b="1" i="1" u="sng" dirty="0" err="1">
                <a:solidFill>
                  <a:srgbClr val="000000"/>
                </a:solidFill>
                <a:latin typeface="Times New Roman" panose="02020603050405020304" pitchFamily="18" charset="0"/>
                <a:ea typeface="Calibri" panose="020F0502020204030204" pitchFamily="34" charset="0"/>
              </a:rPr>
              <a:t>trà</a:t>
            </a:r>
            <a:r>
              <a:rPr lang="en-US" sz="2800" b="1" i="1" dirty="0">
                <a:solidFill>
                  <a:srgbClr val="000000"/>
                </a:solidFill>
                <a:latin typeface="Times New Roman" panose="02020603050405020304" pitchFamily="18" charset="0"/>
                <a:ea typeface="Calibri" panose="020F0502020204030204" pitchFamily="34" charset="0"/>
              </a:rPr>
              <a:t>/ </a:t>
            </a:r>
            <a:r>
              <a:rPr lang="en-US" sz="2800" b="1" i="1" dirty="0" err="1">
                <a:solidFill>
                  <a:srgbClr val="000000"/>
                </a:solidFill>
                <a:latin typeface="Times New Roman" panose="02020603050405020304" pitchFamily="18" charset="0"/>
                <a:ea typeface="Calibri" panose="020F0502020204030204" pitchFamily="34" charset="0"/>
              </a:rPr>
              <a:t>và</a:t>
            </a:r>
            <a:r>
              <a:rPr lang="en-US" sz="2800" b="1" i="1" dirty="0">
                <a:solidFill>
                  <a:srgbClr val="000000"/>
                </a:solidFill>
                <a:latin typeface="Times New Roman" panose="02020603050405020304" pitchFamily="18" charset="0"/>
                <a:ea typeface="Calibri" panose="020F0502020204030204" pitchFamily="34" charset="0"/>
              </a:rPr>
              <a:t> </a:t>
            </a:r>
            <a:r>
              <a:rPr lang="en-US" sz="2800" b="1" i="1" u="sng" dirty="0" err="1">
                <a:solidFill>
                  <a:srgbClr val="000000"/>
                </a:solidFill>
                <a:latin typeface="Times New Roman" panose="02020603050405020304" pitchFamily="18" charset="0"/>
                <a:ea typeface="Calibri" panose="020F0502020204030204" pitchFamily="34" charset="0"/>
              </a:rPr>
              <a:t>ăn</a:t>
            </a:r>
            <a:r>
              <a:rPr lang="en-US" sz="2800" b="1" i="1" u="sng" dirty="0">
                <a:solidFill>
                  <a:srgbClr val="000000"/>
                </a:solidFill>
                <a:latin typeface="Times New Roman" panose="02020603050405020304" pitchFamily="18" charset="0"/>
                <a:ea typeface="Calibri" panose="020F0502020204030204" pitchFamily="34" charset="0"/>
              </a:rPr>
              <a:t> </a:t>
            </a:r>
            <a:r>
              <a:rPr lang="en-US" sz="2800" b="1" i="1" u="sng" dirty="0" err="1">
                <a:solidFill>
                  <a:srgbClr val="000000"/>
                </a:solidFill>
                <a:latin typeface="Times New Roman" panose="02020603050405020304" pitchFamily="18" charset="0"/>
                <a:ea typeface="Calibri" panose="020F0502020204030204" pitchFamily="34" charset="0"/>
              </a:rPr>
              <a:t>món</a:t>
            </a:r>
            <a:r>
              <a:rPr lang="en-US" sz="2800" b="1" i="1" u="sng" dirty="0">
                <a:solidFill>
                  <a:srgbClr val="000000"/>
                </a:solidFill>
                <a:latin typeface="Times New Roman" panose="02020603050405020304" pitchFamily="18" charset="0"/>
                <a:ea typeface="Calibri" panose="020F0502020204030204" pitchFamily="34" charset="0"/>
              </a:rPr>
              <a:t> </a:t>
            </a:r>
            <a:r>
              <a:rPr lang="en-US" sz="2800" b="1" i="1" u="sng" dirty="0" err="1">
                <a:solidFill>
                  <a:srgbClr val="000000"/>
                </a:solidFill>
                <a:latin typeface="Times New Roman" panose="02020603050405020304" pitchFamily="18" charset="0"/>
                <a:ea typeface="Calibri" panose="020F0502020204030204" pitchFamily="34" charset="0"/>
              </a:rPr>
              <a:t>ngon</a:t>
            </a:r>
            <a:r>
              <a:rPr lang="en-US" sz="2800" b="1" i="1" dirty="0">
                <a:solidFill>
                  <a:srgbClr val="000000"/>
                </a:solidFill>
                <a:latin typeface="Times New Roman" panose="02020603050405020304" pitchFamily="18" charset="0"/>
                <a:ea typeface="Calibri" panose="020F0502020204030204" pitchFamily="34" charset="0"/>
              </a:rPr>
              <a:t> </a:t>
            </a:r>
            <a:r>
              <a:rPr lang="en-US" sz="2800" b="1" i="1" dirty="0" err="1">
                <a:solidFill>
                  <a:srgbClr val="000000"/>
                </a:solidFill>
                <a:latin typeface="Times New Roman" panose="02020603050405020304" pitchFamily="18" charset="0"/>
                <a:ea typeface="Calibri" panose="020F0502020204030204" pitchFamily="34" charset="0"/>
              </a:rPr>
              <a:t>của</a:t>
            </a:r>
            <a:r>
              <a:rPr lang="en-US" sz="2800" b="1" i="1" dirty="0">
                <a:solidFill>
                  <a:srgbClr val="000000"/>
                </a:solidFill>
                <a:latin typeface="Times New Roman" panose="02020603050405020304" pitchFamily="18" charset="0"/>
                <a:ea typeface="Calibri" panose="020F0502020204030204" pitchFamily="34" charset="0"/>
              </a:rPr>
              <a:t> </a:t>
            </a:r>
            <a:r>
              <a:rPr lang="en-US" sz="2800" b="1" i="1" dirty="0" err="1">
                <a:solidFill>
                  <a:srgbClr val="000000"/>
                </a:solidFill>
                <a:latin typeface="Times New Roman" panose="02020603050405020304" pitchFamily="18" charset="0"/>
                <a:ea typeface="Calibri" panose="020F0502020204030204" pitchFamily="34" charset="0"/>
              </a:rPr>
              <a:t>cụ</a:t>
            </a:r>
            <a:r>
              <a:rPr lang="en-US" sz="2800" b="1" i="1" dirty="0">
                <a:solidFill>
                  <a:srgbClr val="000000"/>
                </a:solidFill>
                <a:latin typeface="Times New Roman" panose="02020603050405020304" pitchFamily="18" charset="0"/>
                <a:ea typeface="Calibri" panose="020F0502020204030204" pitchFamily="34" charset="0"/>
              </a:rPr>
              <a:t>.// </a:t>
            </a:r>
            <a:r>
              <a:rPr lang="en-US" sz="2800" b="1" i="1" dirty="0" err="1">
                <a:solidFill>
                  <a:srgbClr val="000000"/>
                </a:solidFill>
                <a:latin typeface="Times New Roman" panose="02020603050405020304" pitchFamily="18" charset="0"/>
                <a:ea typeface="Calibri" panose="020F0502020204030204" pitchFamily="34" charset="0"/>
              </a:rPr>
              <a:t>Món</a:t>
            </a:r>
            <a:r>
              <a:rPr lang="en-US" sz="2800" b="1" i="1" dirty="0">
                <a:solidFill>
                  <a:srgbClr val="000000"/>
                </a:solidFill>
                <a:latin typeface="Times New Roman" panose="02020603050405020304" pitchFamily="18" charset="0"/>
                <a:ea typeface="Calibri" panose="020F0502020204030204" pitchFamily="34" charset="0"/>
              </a:rPr>
              <a:t> </a:t>
            </a:r>
            <a:r>
              <a:rPr lang="en-US" sz="2800" b="1" i="1" dirty="0" err="1">
                <a:solidFill>
                  <a:srgbClr val="000000"/>
                </a:solidFill>
                <a:latin typeface="Times New Roman" panose="02020603050405020304" pitchFamily="18" charset="0"/>
                <a:ea typeface="Calibri" panose="020F0502020204030204" pitchFamily="34" charset="0"/>
              </a:rPr>
              <a:t>ăn</a:t>
            </a:r>
            <a:r>
              <a:rPr lang="en-US" sz="2800" b="1" i="1" dirty="0">
                <a:solidFill>
                  <a:srgbClr val="000000"/>
                </a:solidFill>
                <a:latin typeface="Times New Roman" panose="02020603050405020304" pitchFamily="18" charset="0"/>
                <a:ea typeface="Calibri" panose="020F0502020204030204" pitchFamily="34" charset="0"/>
              </a:rPr>
              <a:t> </a:t>
            </a:r>
            <a:r>
              <a:rPr lang="en-US" sz="2800" b="1" i="1" dirty="0" err="1">
                <a:solidFill>
                  <a:srgbClr val="000000"/>
                </a:solidFill>
                <a:latin typeface="Times New Roman" panose="02020603050405020304" pitchFamily="18" charset="0"/>
                <a:ea typeface="Calibri" panose="020F0502020204030204" pitchFamily="34" charset="0"/>
              </a:rPr>
              <a:t>cụ</a:t>
            </a:r>
            <a:r>
              <a:rPr lang="en-US" sz="2800" b="1" i="1" dirty="0">
                <a:solidFill>
                  <a:srgbClr val="000000"/>
                </a:solidFill>
                <a:latin typeface="Times New Roman" panose="02020603050405020304" pitchFamily="18" charset="0"/>
                <a:ea typeface="Calibri" panose="020F0502020204030204" pitchFamily="34" charset="0"/>
              </a:rPr>
              <a:t> </a:t>
            </a:r>
            <a:r>
              <a:rPr lang="en-US" sz="2800" b="1" i="1" dirty="0" err="1">
                <a:solidFill>
                  <a:srgbClr val="000000"/>
                </a:solidFill>
                <a:latin typeface="Times New Roman" panose="02020603050405020304" pitchFamily="18" charset="0"/>
                <a:ea typeface="Calibri" panose="020F0502020204030204" pitchFamily="34" charset="0"/>
              </a:rPr>
              <a:t>làm</a:t>
            </a:r>
            <a:r>
              <a:rPr lang="en-US" sz="2800" b="1" i="1" dirty="0">
                <a:solidFill>
                  <a:srgbClr val="000000"/>
                </a:solidFill>
                <a:latin typeface="Times New Roman" panose="02020603050405020304" pitchFamily="18" charset="0"/>
                <a:ea typeface="Calibri" panose="020F0502020204030204" pitchFamily="34" charset="0"/>
              </a:rPr>
              <a:t> </a:t>
            </a:r>
            <a:r>
              <a:rPr lang="en-US" sz="2800" b="1" i="1" u="sng" dirty="0" err="1">
                <a:solidFill>
                  <a:srgbClr val="000000"/>
                </a:solidFill>
                <a:latin typeface="Times New Roman" panose="02020603050405020304" pitchFamily="18" charset="0"/>
                <a:ea typeface="Calibri" panose="020F0502020204030204" pitchFamily="34" charset="0"/>
              </a:rPr>
              <a:t>ngon</a:t>
            </a:r>
            <a:r>
              <a:rPr lang="en-US" sz="2800" b="1" i="1" u="sng" dirty="0">
                <a:solidFill>
                  <a:srgbClr val="000000"/>
                </a:solidFill>
                <a:latin typeface="Times New Roman" panose="02020603050405020304" pitchFamily="18" charset="0"/>
                <a:ea typeface="Calibri" panose="020F0502020204030204" pitchFamily="34" charset="0"/>
              </a:rPr>
              <a:t> </a:t>
            </a:r>
            <a:r>
              <a:rPr lang="en-US" sz="2800" b="1" i="1" u="sng" dirty="0" err="1">
                <a:solidFill>
                  <a:srgbClr val="000000"/>
                </a:solidFill>
                <a:latin typeface="Times New Roman" panose="02020603050405020304" pitchFamily="18" charset="0"/>
                <a:ea typeface="Calibri" panose="020F0502020204030204" pitchFamily="34" charset="0"/>
              </a:rPr>
              <a:t>lắm</a:t>
            </a:r>
            <a:r>
              <a:rPr lang="en-US" sz="2800" b="1" i="1" dirty="0">
                <a:solidFill>
                  <a:srgbClr val="000000"/>
                </a:solidFill>
                <a:latin typeface="Times New Roman" panose="02020603050405020304" pitchFamily="18" charset="0"/>
                <a:ea typeface="Calibri" panose="020F0502020204030204" pitchFamily="34" charset="0"/>
              </a:rPr>
              <a:t>.// </a:t>
            </a:r>
            <a:r>
              <a:rPr lang="en-US" sz="2800" b="1" i="1" dirty="0" err="1">
                <a:solidFill>
                  <a:srgbClr val="000000"/>
                </a:solidFill>
                <a:latin typeface="Times New Roman" panose="02020603050405020304" pitchFamily="18" charset="0"/>
                <a:ea typeface="Calibri" panose="020F0502020204030204" pitchFamily="34" charset="0"/>
              </a:rPr>
              <a:t>Từ</a:t>
            </a:r>
            <a:r>
              <a:rPr lang="en-US" sz="2800" b="1" i="1" dirty="0">
                <a:solidFill>
                  <a:srgbClr val="000000"/>
                </a:solidFill>
                <a:latin typeface="Times New Roman" panose="02020603050405020304" pitchFamily="18" charset="0"/>
                <a:ea typeface="Calibri" panose="020F0502020204030204" pitchFamily="34" charset="0"/>
              </a:rPr>
              <a:t> </a:t>
            </a:r>
            <a:r>
              <a:rPr lang="en-US" sz="2800" b="1" i="1" dirty="0" err="1">
                <a:solidFill>
                  <a:srgbClr val="000000"/>
                </a:solidFill>
                <a:latin typeface="Times New Roman" panose="02020603050405020304" pitchFamily="18" charset="0"/>
                <a:ea typeface="Calibri" panose="020F0502020204030204" pitchFamily="34" charset="0"/>
              </a:rPr>
              <a:t>giờ</a:t>
            </a:r>
            <a:r>
              <a:rPr lang="en-US" sz="2800" b="1" i="1" dirty="0">
                <a:solidFill>
                  <a:srgbClr val="000000"/>
                </a:solidFill>
                <a:latin typeface="Times New Roman" panose="02020603050405020304" pitchFamily="18" charset="0"/>
                <a:ea typeface="Calibri" panose="020F0502020204030204" pitchFamily="34" charset="0"/>
              </a:rPr>
              <a:t>,/ </a:t>
            </a:r>
            <a:r>
              <a:rPr lang="en-US" sz="2800" b="1" i="1" dirty="0" err="1">
                <a:solidFill>
                  <a:srgbClr val="000000"/>
                </a:solidFill>
                <a:latin typeface="Times New Roman" panose="02020603050405020304" pitchFamily="18" charset="0"/>
                <a:ea typeface="Calibri" panose="020F0502020204030204" pitchFamily="34" charset="0"/>
              </a:rPr>
              <a:t>cho</a:t>
            </a:r>
            <a:r>
              <a:rPr lang="en-US" sz="2800" b="1" i="1" dirty="0">
                <a:solidFill>
                  <a:srgbClr val="000000"/>
                </a:solidFill>
                <a:latin typeface="Times New Roman" panose="02020603050405020304" pitchFamily="18" charset="0"/>
                <a:ea typeface="Calibri" panose="020F0502020204030204" pitchFamily="34" charset="0"/>
              </a:rPr>
              <a:t> </a:t>
            </a:r>
            <a:r>
              <a:rPr lang="en-US" sz="2800" b="1" i="1" dirty="0" err="1">
                <a:solidFill>
                  <a:srgbClr val="000000"/>
                </a:solidFill>
                <a:latin typeface="Times New Roman" panose="02020603050405020304" pitchFamily="18" charset="0"/>
                <a:ea typeface="Calibri" panose="020F0502020204030204" pitchFamily="34" charset="0"/>
              </a:rPr>
              <a:t>cháu</a:t>
            </a:r>
            <a:r>
              <a:rPr lang="en-US" sz="2800" b="1" i="1" dirty="0">
                <a:solidFill>
                  <a:srgbClr val="000000"/>
                </a:solidFill>
                <a:latin typeface="Times New Roman" panose="02020603050405020304" pitchFamily="18" charset="0"/>
                <a:ea typeface="Calibri" panose="020F0502020204030204" pitchFamily="34" charset="0"/>
              </a:rPr>
              <a:t> </a:t>
            </a:r>
            <a:r>
              <a:rPr lang="en-US" sz="2800" b="1" i="1" dirty="0" err="1">
                <a:solidFill>
                  <a:srgbClr val="000000"/>
                </a:solidFill>
                <a:latin typeface="Times New Roman" panose="02020603050405020304" pitchFamily="18" charset="0"/>
                <a:ea typeface="Calibri" panose="020F0502020204030204" pitchFamily="34" charset="0"/>
              </a:rPr>
              <a:t>lại</a:t>
            </a:r>
            <a:r>
              <a:rPr lang="en-US" sz="2800" b="1" i="1" dirty="0">
                <a:solidFill>
                  <a:srgbClr val="000000"/>
                </a:solidFill>
                <a:latin typeface="Times New Roman" panose="02020603050405020304" pitchFamily="18" charset="0"/>
                <a:ea typeface="Calibri" panose="020F0502020204030204" pitchFamily="34" charset="0"/>
              </a:rPr>
              <a:t> </a:t>
            </a:r>
            <a:r>
              <a:rPr lang="en-US" sz="2800" b="1" i="1" dirty="0" err="1">
                <a:solidFill>
                  <a:srgbClr val="000000"/>
                </a:solidFill>
                <a:latin typeface="Times New Roman" panose="02020603050405020304" pitchFamily="18" charset="0"/>
                <a:ea typeface="Calibri" panose="020F0502020204030204" pitchFamily="34" charset="0"/>
              </a:rPr>
              <a:t>được</a:t>
            </a:r>
            <a:r>
              <a:rPr lang="en-US" sz="2800" b="1" i="1" dirty="0">
                <a:solidFill>
                  <a:srgbClr val="000000"/>
                </a:solidFill>
                <a:latin typeface="Times New Roman" panose="02020603050405020304" pitchFamily="18" charset="0"/>
                <a:ea typeface="Calibri" panose="020F0502020204030204" pitchFamily="34" charset="0"/>
              </a:rPr>
              <a:t> </a:t>
            </a:r>
            <a:r>
              <a:rPr lang="en-US" sz="2800" b="1" i="1" u="sng" dirty="0" err="1">
                <a:solidFill>
                  <a:srgbClr val="000000"/>
                </a:solidFill>
                <a:latin typeface="Times New Roman" panose="02020603050405020304" pitchFamily="18" charset="0"/>
                <a:ea typeface="Calibri" panose="020F0502020204030204" pitchFamily="34" charset="0"/>
              </a:rPr>
              <a:t>tiếp</a:t>
            </a:r>
            <a:r>
              <a:rPr lang="en-US" sz="2800" b="1" i="1" u="sng" dirty="0">
                <a:solidFill>
                  <a:srgbClr val="000000"/>
                </a:solidFill>
                <a:latin typeface="Times New Roman" panose="02020603050405020304" pitchFamily="18" charset="0"/>
                <a:ea typeface="Calibri" panose="020F0502020204030204" pitchFamily="34" charset="0"/>
              </a:rPr>
              <a:t> </a:t>
            </a:r>
            <a:r>
              <a:rPr lang="en-US" sz="2800" b="1" i="1" u="sng" dirty="0" err="1">
                <a:solidFill>
                  <a:srgbClr val="000000"/>
                </a:solidFill>
                <a:latin typeface="Times New Roman" panose="02020603050405020304" pitchFamily="18" charset="0"/>
                <a:ea typeface="Calibri" panose="020F0502020204030204" pitchFamily="34" charset="0"/>
              </a:rPr>
              <a:t>tục</a:t>
            </a:r>
            <a:r>
              <a:rPr lang="en-US" sz="2800" b="1" i="1" u="sng" dirty="0">
                <a:solidFill>
                  <a:srgbClr val="000000"/>
                </a:solidFill>
                <a:latin typeface="Times New Roman" panose="02020603050405020304" pitchFamily="18" charset="0"/>
                <a:ea typeface="Calibri" panose="020F0502020204030204" pitchFamily="34" charset="0"/>
              </a:rPr>
              <a:t> </a:t>
            </a:r>
            <a:r>
              <a:rPr lang="en-US" sz="2800" b="1" i="1" u="sng" dirty="0" err="1">
                <a:solidFill>
                  <a:srgbClr val="000000"/>
                </a:solidFill>
                <a:latin typeface="Times New Roman" panose="02020603050405020304" pitchFamily="18" charset="0"/>
                <a:ea typeface="Calibri" panose="020F0502020204030204" pitchFamily="34" charset="0"/>
              </a:rPr>
              <a:t>làm</a:t>
            </a:r>
            <a:r>
              <a:rPr lang="en-US" sz="2800" b="1" i="1" u="sng" dirty="0">
                <a:solidFill>
                  <a:srgbClr val="000000"/>
                </a:solidFill>
                <a:latin typeface="Times New Roman" panose="02020603050405020304" pitchFamily="18" charset="0"/>
                <a:ea typeface="Calibri" panose="020F0502020204030204" pitchFamily="34" charset="0"/>
              </a:rPr>
              <a:t> </a:t>
            </a:r>
            <a:r>
              <a:rPr lang="en-US" sz="2800" b="1" i="1" u="sng" dirty="0" err="1">
                <a:solidFill>
                  <a:srgbClr val="000000"/>
                </a:solidFill>
                <a:latin typeface="Times New Roman" panose="02020603050405020304" pitchFamily="18" charset="0"/>
                <a:ea typeface="Calibri" panose="020F0502020204030204" pitchFamily="34" charset="0"/>
              </a:rPr>
              <a:t>phiền</a:t>
            </a:r>
            <a:r>
              <a:rPr lang="en-US" sz="2800" b="1" i="1" dirty="0">
                <a:solidFill>
                  <a:srgbClr val="000000"/>
                </a:solidFill>
                <a:latin typeface="Times New Roman" panose="02020603050405020304" pitchFamily="18" charset="0"/>
                <a:ea typeface="Calibri" panose="020F0502020204030204" pitchFamily="34" charset="0"/>
              </a:rPr>
              <a:t> </a:t>
            </a:r>
            <a:r>
              <a:rPr lang="en-US" sz="2800" b="1" i="1" dirty="0" err="1">
                <a:solidFill>
                  <a:srgbClr val="000000"/>
                </a:solidFill>
                <a:latin typeface="Times New Roman" panose="02020603050405020304" pitchFamily="18" charset="0"/>
                <a:ea typeface="Calibri" panose="020F0502020204030204" pitchFamily="34" charset="0"/>
              </a:rPr>
              <a:t>cụ</a:t>
            </a:r>
            <a:r>
              <a:rPr lang="en-US" sz="2800" b="1" i="1" dirty="0">
                <a:solidFill>
                  <a:srgbClr val="000000"/>
                </a:solidFill>
                <a:latin typeface="Times New Roman" panose="02020603050405020304" pitchFamily="18" charset="0"/>
                <a:ea typeface="Calibri" panose="020F0502020204030204" pitchFamily="34" charset="0"/>
              </a:rPr>
              <a:t>.// </a:t>
            </a:r>
            <a:r>
              <a:rPr lang="en-US" sz="2800" b="1" i="1" dirty="0" err="1">
                <a:solidFill>
                  <a:srgbClr val="000000"/>
                </a:solidFill>
                <a:latin typeface="Times New Roman" panose="02020603050405020304" pitchFamily="18" charset="0"/>
                <a:ea typeface="Calibri" panose="020F0502020204030204" pitchFamily="34" charset="0"/>
              </a:rPr>
              <a:t>Cụ</a:t>
            </a:r>
            <a:r>
              <a:rPr lang="en-US" sz="2800" b="1" i="1" dirty="0">
                <a:solidFill>
                  <a:srgbClr val="000000"/>
                </a:solidFill>
                <a:latin typeface="Times New Roman" panose="02020603050405020304" pitchFamily="18" charset="0"/>
                <a:ea typeface="Calibri" panose="020F0502020204030204" pitchFamily="34" charset="0"/>
              </a:rPr>
              <a:t> </a:t>
            </a:r>
            <a:r>
              <a:rPr lang="en-US" sz="2800" b="1" i="1" dirty="0" err="1">
                <a:solidFill>
                  <a:srgbClr val="000000"/>
                </a:solidFill>
                <a:latin typeface="Times New Roman" panose="02020603050405020304" pitchFamily="18" charset="0"/>
                <a:ea typeface="Calibri" panose="020F0502020204030204" pitchFamily="34" charset="0"/>
              </a:rPr>
              <a:t>nhớ</a:t>
            </a:r>
            <a:r>
              <a:rPr lang="en-US" sz="2800" b="1" i="1" dirty="0">
                <a:solidFill>
                  <a:srgbClr val="000000"/>
                </a:solidFill>
                <a:latin typeface="Times New Roman" panose="02020603050405020304" pitchFamily="18" charset="0"/>
                <a:ea typeface="Calibri" panose="020F0502020204030204" pitchFamily="34" charset="0"/>
              </a:rPr>
              <a:t> </a:t>
            </a:r>
            <a:r>
              <a:rPr lang="en-US" sz="2800" b="1" i="1" u="sng" dirty="0" err="1">
                <a:solidFill>
                  <a:srgbClr val="000000"/>
                </a:solidFill>
                <a:latin typeface="Times New Roman" panose="02020603050405020304" pitchFamily="18" charset="0"/>
                <a:ea typeface="Calibri" panose="020F0502020204030204" pitchFamily="34" charset="0"/>
              </a:rPr>
              <a:t>giữ</a:t>
            </a:r>
            <a:r>
              <a:rPr lang="en-US" sz="2800" b="1" i="1" u="sng" dirty="0">
                <a:solidFill>
                  <a:srgbClr val="000000"/>
                </a:solidFill>
                <a:latin typeface="Times New Roman" panose="02020603050405020304" pitchFamily="18" charset="0"/>
                <a:ea typeface="Calibri" panose="020F0502020204030204" pitchFamily="34" charset="0"/>
              </a:rPr>
              <a:t> </a:t>
            </a:r>
            <a:r>
              <a:rPr lang="en-US" sz="2800" b="1" i="1" u="sng" dirty="0" err="1">
                <a:solidFill>
                  <a:srgbClr val="000000"/>
                </a:solidFill>
                <a:latin typeface="Times New Roman" panose="02020603050405020304" pitchFamily="18" charset="0"/>
                <a:ea typeface="Calibri" panose="020F0502020204030204" pitchFamily="34" charset="0"/>
              </a:rPr>
              <a:t>gìn</a:t>
            </a:r>
            <a:r>
              <a:rPr lang="en-US" sz="2800" b="1" i="1" u="sng" dirty="0">
                <a:solidFill>
                  <a:srgbClr val="000000"/>
                </a:solidFill>
                <a:latin typeface="Times New Roman" panose="02020603050405020304" pitchFamily="18" charset="0"/>
                <a:ea typeface="Calibri" panose="020F0502020204030204" pitchFamily="34" charset="0"/>
              </a:rPr>
              <a:t> </a:t>
            </a:r>
            <a:r>
              <a:rPr lang="en-US" sz="2800" b="1" i="1" u="sng" dirty="0" err="1">
                <a:solidFill>
                  <a:srgbClr val="000000"/>
                </a:solidFill>
                <a:latin typeface="Times New Roman" panose="02020603050405020304" pitchFamily="18" charset="0"/>
                <a:ea typeface="Calibri" panose="020F0502020204030204" pitchFamily="34" charset="0"/>
              </a:rPr>
              <a:t>sức</a:t>
            </a:r>
            <a:r>
              <a:rPr lang="en-US" sz="2800" b="1" i="1" u="sng" dirty="0">
                <a:solidFill>
                  <a:srgbClr val="000000"/>
                </a:solidFill>
                <a:latin typeface="Times New Roman" panose="02020603050405020304" pitchFamily="18" charset="0"/>
                <a:ea typeface="Calibri" panose="020F0502020204030204" pitchFamily="34" charset="0"/>
              </a:rPr>
              <a:t> </a:t>
            </a:r>
            <a:r>
              <a:rPr lang="en-US" sz="2800" b="1" i="1" u="sng" dirty="0" err="1">
                <a:solidFill>
                  <a:srgbClr val="000000"/>
                </a:solidFill>
                <a:latin typeface="Times New Roman" panose="02020603050405020304" pitchFamily="18" charset="0"/>
                <a:ea typeface="Calibri" panose="020F0502020204030204" pitchFamily="34" charset="0"/>
              </a:rPr>
              <a:t>khoẻ</a:t>
            </a:r>
            <a:r>
              <a:rPr lang="en-US" sz="2800" b="1" i="1" dirty="0">
                <a:solidFill>
                  <a:srgbClr val="000000"/>
                </a:solidFill>
                <a:latin typeface="Times New Roman" panose="02020603050405020304" pitchFamily="18" charset="0"/>
                <a:ea typeface="Calibri" panose="020F0502020204030204" pitchFamily="34" charset="0"/>
              </a:rPr>
              <a:t>/ </a:t>
            </a:r>
            <a:r>
              <a:rPr lang="en-US" sz="2800" b="1" i="1" dirty="0" err="1">
                <a:solidFill>
                  <a:srgbClr val="000000"/>
                </a:solidFill>
                <a:latin typeface="Times New Roman" panose="02020603050405020304" pitchFamily="18" charset="0"/>
                <a:ea typeface="Calibri" panose="020F0502020204030204" pitchFamily="34" charset="0"/>
              </a:rPr>
              <a:t>để</a:t>
            </a:r>
            <a:r>
              <a:rPr lang="en-US" sz="2800" b="1" i="1" dirty="0">
                <a:solidFill>
                  <a:srgbClr val="000000"/>
                </a:solidFill>
                <a:latin typeface="Times New Roman" panose="02020603050405020304" pitchFamily="18" charset="0"/>
                <a:ea typeface="Calibri" panose="020F0502020204030204" pitchFamily="34" charset="0"/>
              </a:rPr>
              <a:t> </a:t>
            </a:r>
            <a:r>
              <a:rPr lang="en-US" sz="2800" b="1" i="1" u="sng" dirty="0" err="1">
                <a:solidFill>
                  <a:srgbClr val="000000"/>
                </a:solidFill>
                <a:latin typeface="Times New Roman" panose="02020603050405020304" pitchFamily="18" charset="0"/>
                <a:ea typeface="Calibri" panose="020F0502020204030204" pitchFamily="34" charset="0"/>
              </a:rPr>
              <a:t>sống</a:t>
            </a:r>
            <a:r>
              <a:rPr lang="en-US" sz="2800" b="1" i="1" u="sng" dirty="0">
                <a:solidFill>
                  <a:srgbClr val="000000"/>
                </a:solidFill>
                <a:latin typeface="Times New Roman" panose="02020603050405020304" pitchFamily="18" charset="0"/>
                <a:ea typeface="Calibri" panose="020F0502020204030204" pitchFamily="34" charset="0"/>
              </a:rPr>
              <a:t> </a:t>
            </a:r>
            <a:r>
              <a:rPr lang="en-US" sz="2800" b="1" i="1" u="sng" dirty="0" err="1">
                <a:solidFill>
                  <a:srgbClr val="000000"/>
                </a:solidFill>
                <a:latin typeface="Times New Roman" panose="02020603050405020304" pitchFamily="18" charset="0"/>
                <a:ea typeface="Calibri" panose="020F0502020204030204" pitchFamily="34" charset="0"/>
              </a:rPr>
              <a:t>thật</a:t>
            </a:r>
            <a:r>
              <a:rPr lang="en-US" sz="2800" b="1" i="1" u="sng" dirty="0">
                <a:solidFill>
                  <a:srgbClr val="000000"/>
                </a:solidFill>
                <a:latin typeface="Times New Roman" panose="02020603050405020304" pitchFamily="18" charset="0"/>
                <a:ea typeface="Calibri" panose="020F0502020204030204" pitchFamily="34" charset="0"/>
              </a:rPr>
              <a:t> </a:t>
            </a:r>
            <a:r>
              <a:rPr lang="en-US" sz="2800" b="1" i="1" u="sng" dirty="0" err="1">
                <a:solidFill>
                  <a:srgbClr val="000000"/>
                </a:solidFill>
                <a:latin typeface="Times New Roman" panose="02020603050405020304" pitchFamily="18" charset="0"/>
                <a:ea typeface="Calibri" panose="020F0502020204030204" pitchFamily="34" charset="0"/>
              </a:rPr>
              <a:t>lâu</a:t>
            </a:r>
            <a:r>
              <a:rPr lang="en-US" sz="2800" b="1" i="1" dirty="0">
                <a:solidFill>
                  <a:srgbClr val="000000"/>
                </a:solidFill>
                <a:latin typeface="Times New Roman" panose="02020603050405020304" pitchFamily="18" charset="0"/>
                <a:ea typeface="Calibri" panose="020F0502020204030204" pitchFamily="34" charset="0"/>
              </a:rPr>
              <a:t>/ </a:t>
            </a:r>
            <a:r>
              <a:rPr lang="en-US" sz="2800" b="1" i="1" dirty="0" err="1">
                <a:solidFill>
                  <a:srgbClr val="000000"/>
                </a:solidFill>
                <a:latin typeface="Times New Roman" panose="02020603050405020304" pitchFamily="18" charset="0"/>
                <a:ea typeface="Calibri" panose="020F0502020204030204" pitchFamily="34" charset="0"/>
              </a:rPr>
              <a:t>cụ</a:t>
            </a:r>
            <a:r>
              <a:rPr lang="en-US" sz="2800" b="1" i="1" dirty="0">
                <a:solidFill>
                  <a:srgbClr val="000000"/>
                </a:solidFill>
                <a:latin typeface="Times New Roman" panose="02020603050405020304" pitchFamily="18" charset="0"/>
                <a:ea typeface="Calibri" panose="020F0502020204030204" pitchFamily="34" charset="0"/>
              </a:rPr>
              <a:t> </a:t>
            </a:r>
            <a:r>
              <a:rPr lang="en-US" sz="2800" b="1" i="1" dirty="0" err="1">
                <a:solidFill>
                  <a:srgbClr val="000000"/>
                </a:solidFill>
                <a:latin typeface="Times New Roman" panose="02020603050405020304" pitchFamily="18" charset="0"/>
                <a:ea typeface="Calibri" panose="020F0502020204030204" pitchFamily="34" charset="0"/>
              </a:rPr>
              <a:t>nhé</a:t>
            </a:r>
            <a:r>
              <a:rPr lang="en-US" sz="2800" b="1" i="1" dirty="0">
                <a:solidFill>
                  <a:srgbClr val="000000"/>
                </a:solidFill>
                <a:latin typeface="Times New Roman" panose="02020603050405020304" pitchFamily="18" charset="0"/>
                <a:ea typeface="Calibri" panose="020F0502020204030204" pitchFamily="34" charset="0"/>
              </a:rPr>
              <a:t>!”.//</a:t>
            </a:r>
          </a:p>
          <a:p>
            <a:pPr indent="90170" algn="just">
              <a:lnSpc>
                <a:spcPct val="115000"/>
              </a:lnSpc>
            </a:pPr>
            <a:r>
              <a:rPr lang="en-US" sz="2800" b="1" i="1" dirty="0" err="1">
                <a:solidFill>
                  <a:srgbClr val="000000"/>
                </a:solidFill>
                <a:latin typeface="Times New Roman" panose="02020603050405020304" pitchFamily="18" charset="0"/>
                <a:ea typeface="Calibri" panose="020F0502020204030204" pitchFamily="34" charset="0"/>
              </a:rPr>
              <a:t>Từ</a:t>
            </a:r>
            <a:r>
              <a:rPr lang="en-US" sz="2800" b="1" i="1" dirty="0">
                <a:solidFill>
                  <a:srgbClr val="000000"/>
                </a:solidFill>
                <a:latin typeface="Times New Roman" panose="02020603050405020304" pitchFamily="18" charset="0"/>
                <a:ea typeface="Calibri" panose="020F0502020204030204" pitchFamily="34" charset="0"/>
              </a:rPr>
              <a:t> </a:t>
            </a:r>
            <a:r>
              <a:rPr lang="en-US" sz="2800" b="1" i="1" dirty="0" err="1">
                <a:solidFill>
                  <a:srgbClr val="000000"/>
                </a:solidFill>
                <a:latin typeface="Times New Roman" panose="02020603050405020304" pitchFamily="18" charset="0"/>
                <a:ea typeface="Calibri" panose="020F0502020204030204" pitchFamily="34" charset="0"/>
              </a:rPr>
              <a:t>mắt</a:t>
            </a:r>
            <a:r>
              <a:rPr lang="en-US" sz="2800" b="1" i="1" dirty="0">
                <a:solidFill>
                  <a:srgbClr val="000000"/>
                </a:solidFill>
                <a:latin typeface="Times New Roman" panose="02020603050405020304" pitchFamily="18" charset="0"/>
                <a:ea typeface="Calibri" panose="020F0502020204030204" pitchFamily="34" charset="0"/>
              </a:rPr>
              <a:t> </a:t>
            </a:r>
            <a:r>
              <a:rPr lang="en-US" sz="2800" b="1" i="1" dirty="0" err="1">
                <a:solidFill>
                  <a:srgbClr val="000000"/>
                </a:solidFill>
                <a:latin typeface="Times New Roman" panose="02020603050405020304" pitchFamily="18" charset="0"/>
                <a:ea typeface="Calibri" panose="020F0502020204030204" pitchFamily="34" charset="0"/>
              </a:rPr>
              <a:t>cụ</a:t>
            </a:r>
            <a:r>
              <a:rPr lang="en-US" sz="2800" b="1" i="1" dirty="0">
                <a:solidFill>
                  <a:srgbClr val="000000"/>
                </a:solidFill>
                <a:latin typeface="Times New Roman" panose="02020603050405020304" pitchFamily="18" charset="0"/>
                <a:ea typeface="Calibri" panose="020F0502020204030204" pitchFamily="34" charset="0"/>
              </a:rPr>
              <a:t> </a:t>
            </a:r>
            <a:r>
              <a:rPr lang="en-US" sz="2800" b="1" i="1" dirty="0" err="1">
                <a:solidFill>
                  <a:srgbClr val="000000"/>
                </a:solidFill>
                <a:latin typeface="Times New Roman" panose="02020603050405020304" pitchFamily="18" charset="0"/>
                <a:ea typeface="Calibri" panose="020F0502020204030204" pitchFamily="34" charset="0"/>
              </a:rPr>
              <a:t>Ya</a:t>
            </a:r>
            <a:r>
              <a:rPr lang="en-US" sz="2800" b="1" i="1" dirty="0">
                <a:solidFill>
                  <a:srgbClr val="000000"/>
                </a:solidFill>
                <a:latin typeface="Times New Roman" panose="02020603050405020304" pitchFamily="18" charset="0"/>
                <a:ea typeface="Calibri" panose="020F0502020204030204" pitchFamily="34" charset="0"/>
              </a:rPr>
              <a:t>-e-</a:t>
            </a:r>
            <a:r>
              <a:rPr lang="en-US" sz="2800" b="1" i="1" dirty="0" err="1">
                <a:solidFill>
                  <a:srgbClr val="000000"/>
                </a:solidFill>
                <a:latin typeface="Times New Roman" panose="02020603050405020304" pitchFamily="18" charset="0"/>
                <a:ea typeface="Calibri" panose="020F0502020204030204" pitchFamily="34" charset="0"/>
              </a:rPr>
              <a:t>nô</a:t>
            </a:r>
            <a:r>
              <a:rPr lang="en-US" sz="2800" b="1" i="1" dirty="0">
                <a:solidFill>
                  <a:srgbClr val="000000"/>
                </a:solidFill>
                <a:latin typeface="Times New Roman" panose="02020603050405020304" pitchFamily="18" charset="0"/>
                <a:ea typeface="Calibri" panose="020F0502020204030204" pitchFamily="34" charset="0"/>
              </a:rPr>
              <a:t>,/ </a:t>
            </a:r>
            <a:r>
              <a:rPr lang="en-US" sz="2800" b="1" i="1" dirty="0" err="1">
                <a:solidFill>
                  <a:srgbClr val="000000"/>
                </a:solidFill>
                <a:latin typeface="Times New Roman" panose="02020603050405020304" pitchFamily="18" charset="0"/>
                <a:ea typeface="Calibri" panose="020F0502020204030204" pitchFamily="34" charset="0"/>
              </a:rPr>
              <a:t>những</a:t>
            </a:r>
            <a:r>
              <a:rPr lang="en-US" sz="2800" b="1" i="1" dirty="0">
                <a:solidFill>
                  <a:srgbClr val="000000"/>
                </a:solidFill>
                <a:latin typeface="Times New Roman" panose="02020603050405020304" pitchFamily="18" charset="0"/>
                <a:ea typeface="Calibri" panose="020F0502020204030204" pitchFamily="34" charset="0"/>
              </a:rPr>
              <a:t> </a:t>
            </a:r>
            <a:r>
              <a:rPr lang="en-US" sz="2800" b="1" i="1" dirty="0" err="1">
                <a:solidFill>
                  <a:srgbClr val="000000"/>
                </a:solidFill>
                <a:latin typeface="Times New Roman" panose="02020603050405020304" pitchFamily="18" charset="0"/>
                <a:ea typeface="Calibri" panose="020F0502020204030204" pitchFamily="34" charset="0"/>
              </a:rPr>
              <a:t>giọt</a:t>
            </a:r>
            <a:r>
              <a:rPr lang="en-US" sz="2800" b="1" i="1" dirty="0">
                <a:solidFill>
                  <a:srgbClr val="000000"/>
                </a:solidFill>
                <a:latin typeface="Times New Roman" panose="02020603050405020304" pitchFamily="18" charset="0"/>
                <a:ea typeface="Calibri" panose="020F0502020204030204" pitchFamily="34" charset="0"/>
              </a:rPr>
              <a:t> </a:t>
            </a:r>
            <a:r>
              <a:rPr lang="en-US" sz="2800" b="1" i="1" dirty="0" err="1">
                <a:solidFill>
                  <a:srgbClr val="000000"/>
                </a:solidFill>
                <a:latin typeface="Times New Roman" panose="02020603050405020304" pitchFamily="18" charset="0"/>
                <a:ea typeface="Calibri" panose="020F0502020204030204" pitchFamily="34" charset="0"/>
              </a:rPr>
              <a:t>nước</a:t>
            </a:r>
            <a:r>
              <a:rPr lang="en-US" sz="2800" b="1" i="1" dirty="0">
                <a:solidFill>
                  <a:srgbClr val="000000"/>
                </a:solidFill>
                <a:latin typeface="Times New Roman" panose="02020603050405020304" pitchFamily="18" charset="0"/>
                <a:ea typeface="Calibri" panose="020F0502020204030204" pitchFamily="34" charset="0"/>
              </a:rPr>
              <a:t> </a:t>
            </a:r>
            <a:r>
              <a:rPr lang="en-US" sz="2800" b="1" i="1" dirty="0" err="1">
                <a:solidFill>
                  <a:srgbClr val="000000"/>
                </a:solidFill>
                <a:latin typeface="Times New Roman" panose="02020603050405020304" pitchFamily="18" charset="0"/>
                <a:ea typeface="Calibri" panose="020F0502020204030204" pitchFamily="34" charset="0"/>
              </a:rPr>
              <a:t>mắt</a:t>
            </a:r>
            <a:r>
              <a:rPr lang="en-US" sz="2800" b="1" i="1" dirty="0">
                <a:solidFill>
                  <a:srgbClr val="000000"/>
                </a:solidFill>
                <a:latin typeface="Times New Roman" panose="02020603050405020304" pitchFamily="18" charset="0"/>
                <a:ea typeface="Calibri" panose="020F0502020204030204" pitchFamily="34" charset="0"/>
              </a:rPr>
              <a:t> </a:t>
            </a:r>
            <a:r>
              <a:rPr lang="en-US" sz="2800" b="1" i="1" u="sng" dirty="0" err="1">
                <a:solidFill>
                  <a:srgbClr val="000000"/>
                </a:solidFill>
                <a:latin typeface="Times New Roman" panose="02020603050405020304" pitchFamily="18" charset="0"/>
                <a:ea typeface="Calibri" panose="020F0502020204030204" pitchFamily="34" charset="0"/>
              </a:rPr>
              <a:t>lã</a:t>
            </a:r>
            <a:r>
              <a:rPr lang="en-US" sz="2800" b="1" i="1" u="sng" dirty="0">
                <a:solidFill>
                  <a:srgbClr val="000000"/>
                </a:solidFill>
                <a:latin typeface="Times New Roman" panose="02020603050405020304" pitchFamily="18" charset="0"/>
                <a:ea typeface="Calibri" panose="020F0502020204030204" pitchFamily="34" charset="0"/>
              </a:rPr>
              <a:t> </a:t>
            </a:r>
            <a:r>
              <a:rPr lang="en-US" sz="2800" b="1" i="1" u="sng" dirty="0" err="1">
                <a:solidFill>
                  <a:srgbClr val="000000"/>
                </a:solidFill>
                <a:latin typeface="Times New Roman" panose="02020603050405020304" pitchFamily="18" charset="0"/>
                <a:ea typeface="Calibri" panose="020F0502020204030204" pitchFamily="34" charset="0"/>
              </a:rPr>
              <a:t>chã</a:t>
            </a:r>
            <a:r>
              <a:rPr lang="en-US" sz="2800" b="1" i="1" u="sng" dirty="0">
                <a:solidFill>
                  <a:srgbClr val="000000"/>
                </a:solidFill>
                <a:latin typeface="Times New Roman" panose="02020603050405020304" pitchFamily="18" charset="0"/>
                <a:ea typeface="Calibri" panose="020F0502020204030204" pitchFamily="34" charset="0"/>
              </a:rPr>
              <a:t> </a:t>
            </a:r>
            <a:r>
              <a:rPr lang="en-US" sz="2800" b="1" i="1" u="sng" dirty="0" err="1">
                <a:solidFill>
                  <a:srgbClr val="000000"/>
                </a:solidFill>
                <a:latin typeface="Times New Roman" panose="02020603050405020304" pitchFamily="18" charset="0"/>
                <a:ea typeface="Calibri" panose="020F0502020204030204" pitchFamily="34" charset="0"/>
              </a:rPr>
              <a:t>rơi</a:t>
            </a:r>
            <a:r>
              <a:rPr lang="en-US" sz="2800" b="1" i="1" dirty="0">
                <a:solidFill>
                  <a:srgbClr val="000000"/>
                </a:solidFill>
                <a:latin typeface="Times New Roman" panose="02020603050405020304" pitchFamily="18" charset="0"/>
                <a:ea typeface="Calibri" panose="020F0502020204030204" pitchFamily="34" charset="0"/>
              </a:rPr>
              <a:t>.// </a:t>
            </a:r>
            <a:r>
              <a:rPr lang="en-US" sz="2800" b="1" i="1" dirty="0" err="1">
                <a:solidFill>
                  <a:srgbClr val="000000"/>
                </a:solidFill>
                <a:latin typeface="Times New Roman" panose="02020603050405020304" pitchFamily="18" charset="0"/>
                <a:ea typeface="Calibri" panose="020F0502020204030204" pitchFamily="34" charset="0"/>
              </a:rPr>
              <a:t>Bác</a:t>
            </a:r>
            <a:r>
              <a:rPr lang="en-US" sz="2800" b="1" i="1" dirty="0">
                <a:solidFill>
                  <a:srgbClr val="000000"/>
                </a:solidFill>
                <a:latin typeface="Times New Roman" panose="02020603050405020304" pitchFamily="18" charset="0"/>
                <a:ea typeface="Calibri" panose="020F0502020204030204" pitchFamily="34" charset="0"/>
              </a:rPr>
              <a:t> </a:t>
            </a:r>
            <a:r>
              <a:rPr lang="en-US" sz="2800" b="1" i="1" dirty="0" err="1">
                <a:solidFill>
                  <a:srgbClr val="000000"/>
                </a:solidFill>
                <a:latin typeface="Times New Roman" panose="02020603050405020304" pitchFamily="18" charset="0"/>
                <a:ea typeface="Calibri" panose="020F0502020204030204" pitchFamily="34" charset="0"/>
              </a:rPr>
              <a:t>Ao-ki</a:t>
            </a:r>
            <a:r>
              <a:rPr lang="en-US" sz="2800" b="1" i="1" dirty="0">
                <a:solidFill>
                  <a:srgbClr val="000000"/>
                </a:solidFill>
                <a:latin typeface="Times New Roman" panose="02020603050405020304" pitchFamily="18" charset="0"/>
                <a:ea typeface="Calibri" panose="020F0502020204030204" pitchFamily="34" charset="0"/>
              </a:rPr>
              <a:t> </a:t>
            </a:r>
            <a:r>
              <a:rPr lang="en-US" sz="2800" b="1" i="1" u="sng" dirty="0" err="1">
                <a:solidFill>
                  <a:srgbClr val="000000"/>
                </a:solidFill>
                <a:latin typeface="Times New Roman" panose="02020603050405020304" pitchFamily="18" charset="0"/>
                <a:ea typeface="Calibri" panose="020F0502020204030204" pitchFamily="34" charset="0"/>
              </a:rPr>
              <a:t>ngượng</a:t>
            </a:r>
            <a:r>
              <a:rPr lang="en-US" sz="2800" b="1" i="1" u="sng" dirty="0">
                <a:solidFill>
                  <a:srgbClr val="000000"/>
                </a:solidFill>
                <a:latin typeface="Times New Roman" panose="02020603050405020304" pitchFamily="18" charset="0"/>
                <a:ea typeface="Calibri" panose="020F0502020204030204" pitchFamily="34" charset="0"/>
              </a:rPr>
              <a:t> </a:t>
            </a:r>
            <a:r>
              <a:rPr lang="en-US" sz="2800" b="1" i="1" u="sng" dirty="0" err="1">
                <a:solidFill>
                  <a:srgbClr val="000000"/>
                </a:solidFill>
                <a:latin typeface="Times New Roman" panose="02020603050405020304" pitchFamily="18" charset="0"/>
                <a:ea typeface="Calibri" panose="020F0502020204030204" pitchFamily="34" charset="0"/>
              </a:rPr>
              <a:t>ngùng</a:t>
            </a:r>
            <a:r>
              <a:rPr lang="en-US" sz="2800" b="1" i="1" dirty="0">
                <a:solidFill>
                  <a:srgbClr val="000000"/>
                </a:solidFill>
                <a:latin typeface="Times New Roman" panose="02020603050405020304" pitchFamily="18" charset="0"/>
                <a:ea typeface="Calibri" panose="020F0502020204030204" pitchFamily="34" charset="0"/>
              </a:rPr>
              <a:t> </a:t>
            </a:r>
            <a:r>
              <a:rPr lang="en-US" sz="2800" b="1" i="1" dirty="0" err="1">
                <a:solidFill>
                  <a:srgbClr val="000000"/>
                </a:solidFill>
                <a:latin typeface="Times New Roman" panose="02020603050405020304" pitchFamily="18" charset="0"/>
                <a:ea typeface="Calibri" panose="020F0502020204030204" pitchFamily="34" charset="0"/>
              </a:rPr>
              <a:t>nhìn</a:t>
            </a:r>
            <a:r>
              <a:rPr lang="en-US" sz="2800" b="1" i="1" dirty="0">
                <a:solidFill>
                  <a:srgbClr val="000000"/>
                </a:solidFill>
                <a:latin typeface="Times New Roman" panose="02020603050405020304" pitchFamily="18" charset="0"/>
                <a:ea typeface="Calibri" panose="020F0502020204030204" pitchFamily="34" charset="0"/>
              </a:rPr>
              <a:t> </a:t>
            </a:r>
            <a:r>
              <a:rPr lang="en-US" sz="2800" b="1" i="1" dirty="0" err="1">
                <a:solidFill>
                  <a:srgbClr val="000000"/>
                </a:solidFill>
                <a:latin typeface="Times New Roman" panose="02020603050405020304" pitchFamily="18" charset="0"/>
                <a:ea typeface="Calibri" panose="020F0502020204030204" pitchFamily="34" charset="0"/>
              </a:rPr>
              <a:t>cụ</a:t>
            </a:r>
            <a:r>
              <a:rPr lang="en-US" sz="2800" b="1" i="1" dirty="0">
                <a:solidFill>
                  <a:srgbClr val="000000"/>
                </a:solidFill>
                <a:latin typeface="Times New Roman" panose="02020603050405020304" pitchFamily="18" charset="0"/>
                <a:ea typeface="Calibri" panose="020F0502020204030204" pitchFamily="34" charset="0"/>
              </a:rPr>
              <a:t>.//</a:t>
            </a:r>
          </a:p>
        </p:txBody>
      </p:sp>
    </p:spTree>
    <p:extLst>
      <p:ext uri="{BB962C8B-B14F-4D97-AF65-F5344CB8AC3E}">
        <p14:creationId xmlns:p14="http://schemas.microsoft.com/office/powerpoint/2010/main" val="4897209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2"/>
          <p:cNvSpPr/>
          <p:nvPr/>
        </p:nvSpPr>
        <p:spPr>
          <a:xfrm rot="-1049954">
            <a:off x="9241804" y="1061010"/>
            <a:ext cx="5224193" cy="4107521"/>
          </a:xfrm>
          <a:custGeom>
            <a:avLst/>
            <a:gdLst/>
            <a:ahLst/>
            <a:cxnLst/>
            <a:rect l="l" t="t" r="r" b="b"/>
            <a:pathLst>
              <a:path w="7836289" h="6161282">
                <a:moveTo>
                  <a:pt x="0" y="0"/>
                </a:moveTo>
                <a:lnTo>
                  <a:pt x="7836289" y="0"/>
                </a:lnTo>
                <a:lnTo>
                  <a:pt x="7836289" y="6161282"/>
                </a:lnTo>
                <a:lnTo>
                  <a:pt x="0" y="6161282"/>
                </a:lnTo>
                <a:lnTo>
                  <a:pt x="0" y="0"/>
                </a:lnTo>
                <a:close/>
              </a:path>
            </a:pathLst>
          </a:custGeom>
          <a:blipFill>
            <a:blip r:embed="rId3"/>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3" name="Freeform 3"/>
          <p:cNvSpPr/>
          <p:nvPr/>
        </p:nvSpPr>
        <p:spPr>
          <a:xfrm rot="268111">
            <a:off x="7279106" y="371570"/>
            <a:ext cx="4162806" cy="5486400"/>
          </a:xfrm>
          <a:custGeom>
            <a:avLst/>
            <a:gdLst/>
            <a:ahLst/>
            <a:cxnLst/>
            <a:rect l="l" t="t" r="r" b="b"/>
            <a:pathLst>
              <a:path w="6244209" h="8229600">
                <a:moveTo>
                  <a:pt x="0" y="0"/>
                </a:moveTo>
                <a:lnTo>
                  <a:pt x="6244209" y="0"/>
                </a:lnTo>
                <a:lnTo>
                  <a:pt x="6244209" y="8229600"/>
                </a:lnTo>
                <a:lnTo>
                  <a:pt x="0" y="8229600"/>
                </a:lnTo>
                <a:lnTo>
                  <a:pt x="0" y="0"/>
                </a:lnTo>
                <a:close/>
              </a:path>
            </a:pathLst>
          </a:custGeom>
          <a:blipFill>
            <a:blip r:embed="rId4"/>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4" name="Freeform 4"/>
          <p:cNvSpPr/>
          <p:nvPr/>
        </p:nvSpPr>
        <p:spPr>
          <a:xfrm rot="441267">
            <a:off x="5067734" y="3813490"/>
            <a:ext cx="6139789" cy="2747555"/>
          </a:xfrm>
          <a:custGeom>
            <a:avLst/>
            <a:gdLst/>
            <a:ahLst/>
            <a:cxnLst/>
            <a:rect l="l" t="t" r="r" b="b"/>
            <a:pathLst>
              <a:path w="9209684" h="4121333">
                <a:moveTo>
                  <a:pt x="0" y="0"/>
                </a:moveTo>
                <a:lnTo>
                  <a:pt x="9209684" y="0"/>
                </a:lnTo>
                <a:lnTo>
                  <a:pt x="9209684" y="4121334"/>
                </a:lnTo>
                <a:lnTo>
                  <a:pt x="0" y="4121334"/>
                </a:lnTo>
                <a:lnTo>
                  <a:pt x="0" y="0"/>
                </a:lnTo>
                <a:close/>
              </a:path>
            </a:pathLst>
          </a:custGeom>
          <a:blipFill>
            <a:blip r:embed="rId5"/>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5" name="Freeform 5"/>
          <p:cNvSpPr/>
          <p:nvPr/>
        </p:nvSpPr>
        <p:spPr>
          <a:xfrm rot="-853441">
            <a:off x="8501051" y="3812267"/>
            <a:ext cx="4340679" cy="3499673"/>
          </a:xfrm>
          <a:custGeom>
            <a:avLst/>
            <a:gdLst/>
            <a:ahLst/>
            <a:cxnLst/>
            <a:rect l="l" t="t" r="r" b="b"/>
            <a:pathLst>
              <a:path w="6511019" h="5249509">
                <a:moveTo>
                  <a:pt x="0" y="0"/>
                </a:moveTo>
                <a:lnTo>
                  <a:pt x="6511019" y="0"/>
                </a:lnTo>
                <a:lnTo>
                  <a:pt x="6511019" y="5249509"/>
                </a:lnTo>
                <a:lnTo>
                  <a:pt x="0" y="5249509"/>
                </a:lnTo>
                <a:lnTo>
                  <a:pt x="0" y="0"/>
                </a:lnTo>
                <a:close/>
              </a:path>
            </a:pathLst>
          </a:custGeom>
          <a:blipFill>
            <a:blip r:embed="rId6"/>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6" name="Freeform 6"/>
          <p:cNvSpPr/>
          <p:nvPr/>
        </p:nvSpPr>
        <p:spPr>
          <a:xfrm>
            <a:off x="6832966" y="4961729"/>
            <a:ext cx="2609325" cy="1050068"/>
          </a:xfrm>
          <a:custGeom>
            <a:avLst/>
            <a:gdLst/>
            <a:ahLst/>
            <a:cxnLst/>
            <a:rect l="l" t="t" r="r" b="b"/>
            <a:pathLst>
              <a:path w="3913987" h="1575102">
                <a:moveTo>
                  <a:pt x="0" y="0"/>
                </a:moveTo>
                <a:lnTo>
                  <a:pt x="3913987" y="0"/>
                </a:lnTo>
                <a:lnTo>
                  <a:pt x="3913987" y="1575102"/>
                </a:lnTo>
                <a:lnTo>
                  <a:pt x="0" y="1575102"/>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8" name="Freeform 8"/>
          <p:cNvSpPr/>
          <p:nvPr/>
        </p:nvSpPr>
        <p:spPr>
          <a:xfrm>
            <a:off x="5975716" y="1961030"/>
            <a:ext cx="1714500" cy="1371600"/>
          </a:xfrm>
          <a:custGeom>
            <a:avLst/>
            <a:gdLst/>
            <a:ahLst/>
            <a:cxnLst/>
            <a:rect l="l" t="t" r="r" b="b"/>
            <a:pathLst>
              <a:path w="2571750" h="2057400">
                <a:moveTo>
                  <a:pt x="0" y="0"/>
                </a:moveTo>
                <a:lnTo>
                  <a:pt x="2571750" y="0"/>
                </a:lnTo>
                <a:lnTo>
                  <a:pt x="2571750" y="2057400"/>
                </a:lnTo>
                <a:lnTo>
                  <a:pt x="0" y="205740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grpSp>
        <p:nvGrpSpPr>
          <p:cNvPr id="7" name="Group 6">
            <a:extLst>
              <a:ext uri="{FF2B5EF4-FFF2-40B4-BE49-F238E27FC236}">
                <a16:creationId xmlns:a16="http://schemas.microsoft.com/office/drawing/2014/main" id="{AABAE4A1-C426-BDF2-3BE2-8071F3FAC8FE}"/>
              </a:ext>
            </a:extLst>
          </p:cNvPr>
          <p:cNvGrpSpPr/>
          <p:nvPr/>
        </p:nvGrpSpPr>
        <p:grpSpPr>
          <a:xfrm>
            <a:off x="602105" y="257788"/>
            <a:ext cx="10987789" cy="2278052"/>
            <a:chOff x="602105" y="399112"/>
            <a:chExt cx="10987789" cy="2278052"/>
          </a:xfrm>
        </p:grpSpPr>
        <p:pic>
          <p:nvPicPr>
            <p:cNvPr id="9" name="Picture 7">
              <a:extLst>
                <a:ext uri="{FF2B5EF4-FFF2-40B4-BE49-F238E27FC236}">
                  <a16:creationId xmlns:a16="http://schemas.microsoft.com/office/drawing/2014/main" id="{5F71C701-04EC-60F8-9D80-1C7758A7BC7B}"/>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602105" y="399112"/>
              <a:ext cx="10987789" cy="2278052"/>
            </a:xfrm>
            <a:prstGeom prst="rect">
              <a:avLst/>
            </a:prstGeom>
          </p:spPr>
        </p:pic>
        <p:sp>
          <p:nvSpPr>
            <p:cNvPr id="10" name="TextBox 9">
              <a:extLst>
                <a:ext uri="{FF2B5EF4-FFF2-40B4-BE49-F238E27FC236}">
                  <a16:creationId xmlns:a16="http://schemas.microsoft.com/office/drawing/2014/main" id="{52091AA4-3460-C653-17EA-4DEAE205129B}"/>
                </a:ext>
              </a:extLst>
            </p:cNvPr>
            <p:cNvSpPr txBox="1"/>
            <p:nvPr/>
          </p:nvSpPr>
          <p:spPr>
            <a:xfrm>
              <a:off x="922420" y="682384"/>
              <a:ext cx="10435391" cy="1508105"/>
            </a:xfrm>
            <a:prstGeom prst="rect">
              <a:avLst/>
            </a:prstGeom>
            <a:noFill/>
          </p:spPr>
          <p:txBody>
            <a:bodyPr wrap="square" rtlCol="0">
              <a:spAutoFit/>
            </a:bodyPr>
            <a:lstStyle/>
            <a:p>
              <a:pPr algn="ctr"/>
              <a:r>
                <a:rPr lang="vi-VN" sz="4600"/>
                <a:t>Kể tên 2 – 3 việc làm thể hiện sự quan tâm đến người cao tuổi.</a:t>
              </a:r>
              <a:endParaRPr lang="en-US" sz="4600"/>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2000"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2"/>
          <p:cNvSpPr/>
          <p:nvPr/>
        </p:nvSpPr>
        <p:spPr>
          <a:xfrm rot="-1049954">
            <a:off x="9279903" y="3118410"/>
            <a:ext cx="5224193" cy="4107521"/>
          </a:xfrm>
          <a:custGeom>
            <a:avLst/>
            <a:gdLst/>
            <a:ahLst/>
            <a:cxnLst/>
            <a:rect l="l" t="t" r="r" b="b"/>
            <a:pathLst>
              <a:path w="7836289" h="6161282">
                <a:moveTo>
                  <a:pt x="0" y="0"/>
                </a:moveTo>
                <a:lnTo>
                  <a:pt x="7836289" y="0"/>
                </a:lnTo>
                <a:lnTo>
                  <a:pt x="7836289" y="6161282"/>
                </a:lnTo>
                <a:lnTo>
                  <a:pt x="0" y="6161282"/>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853441">
            <a:off x="-1919300" y="-397783"/>
            <a:ext cx="4340679" cy="3499673"/>
          </a:xfrm>
          <a:custGeom>
            <a:avLst/>
            <a:gdLst/>
            <a:ahLst/>
            <a:cxnLst/>
            <a:rect l="l" t="t" r="r" b="b"/>
            <a:pathLst>
              <a:path w="6511019" h="5249509">
                <a:moveTo>
                  <a:pt x="0" y="0"/>
                </a:moveTo>
                <a:lnTo>
                  <a:pt x="6511019" y="0"/>
                </a:lnTo>
                <a:lnTo>
                  <a:pt x="6511019" y="5249509"/>
                </a:lnTo>
                <a:lnTo>
                  <a:pt x="0" y="5249509"/>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useBgFill="1">
        <p:nvSpPr>
          <p:cNvPr id="25" name="Oval 24">
            <a:extLst>
              <a:ext uri="{FF2B5EF4-FFF2-40B4-BE49-F238E27FC236}">
                <a16:creationId xmlns:a16="http://schemas.microsoft.com/office/drawing/2014/main" id="{2AC3F2E1-5EFD-FD57-7B77-E84C99BEA70D}"/>
              </a:ext>
            </a:extLst>
          </p:cNvPr>
          <p:cNvSpPr/>
          <p:nvPr/>
        </p:nvSpPr>
        <p:spPr>
          <a:xfrm>
            <a:off x="2209567" y="-500129"/>
            <a:ext cx="7795266" cy="7858257"/>
          </a:xfrm>
          <a:prstGeom prst="ellipse">
            <a:avLst/>
          </a:prstGeom>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1535AD31-858B-E750-DF3B-7421C7F4B7F8}"/>
              </a:ext>
            </a:extLst>
          </p:cNvPr>
          <p:cNvPicPr>
            <a:picLocks noChangeAspect="1"/>
          </p:cNvPicPr>
          <p:nvPr/>
        </p:nvPicPr>
        <p:blipFill>
          <a:blip r:embed="rId4"/>
          <a:stretch>
            <a:fillRect/>
          </a:stretch>
        </p:blipFill>
        <p:spPr>
          <a:xfrm>
            <a:off x="206753" y="127730"/>
            <a:ext cx="11778493" cy="6602540"/>
          </a:xfrm>
          <a:prstGeom prst="rect">
            <a:avLst/>
          </a:prstGeom>
        </p:spPr>
      </p:pic>
    </p:spTree>
    <p:extLst>
      <p:ext uri="{BB962C8B-B14F-4D97-AF65-F5344CB8AC3E}">
        <p14:creationId xmlns:p14="http://schemas.microsoft.com/office/powerpoint/2010/main" val="2220211606"/>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2"/>
          <p:cNvSpPr/>
          <p:nvPr/>
        </p:nvSpPr>
        <p:spPr>
          <a:xfrm rot="-1049954">
            <a:off x="9279903" y="3118410"/>
            <a:ext cx="5224193" cy="4107521"/>
          </a:xfrm>
          <a:custGeom>
            <a:avLst/>
            <a:gdLst/>
            <a:ahLst/>
            <a:cxnLst/>
            <a:rect l="l" t="t" r="r" b="b"/>
            <a:pathLst>
              <a:path w="7836289" h="6161282">
                <a:moveTo>
                  <a:pt x="0" y="0"/>
                </a:moveTo>
                <a:lnTo>
                  <a:pt x="7836289" y="0"/>
                </a:lnTo>
                <a:lnTo>
                  <a:pt x="7836289" y="6161282"/>
                </a:lnTo>
                <a:lnTo>
                  <a:pt x="0" y="6161282"/>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853441">
            <a:off x="-1919300" y="-397783"/>
            <a:ext cx="4340679" cy="3499673"/>
          </a:xfrm>
          <a:custGeom>
            <a:avLst/>
            <a:gdLst/>
            <a:ahLst/>
            <a:cxnLst/>
            <a:rect l="l" t="t" r="r" b="b"/>
            <a:pathLst>
              <a:path w="6511019" h="5249509">
                <a:moveTo>
                  <a:pt x="0" y="0"/>
                </a:moveTo>
                <a:lnTo>
                  <a:pt x="6511019" y="0"/>
                </a:lnTo>
                <a:lnTo>
                  <a:pt x="6511019" y="5249509"/>
                </a:lnTo>
                <a:lnTo>
                  <a:pt x="0" y="5249509"/>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useBgFill="1">
        <p:nvSpPr>
          <p:cNvPr id="25" name="Oval 24">
            <a:extLst>
              <a:ext uri="{FF2B5EF4-FFF2-40B4-BE49-F238E27FC236}">
                <a16:creationId xmlns:a16="http://schemas.microsoft.com/office/drawing/2014/main" id="{2AC3F2E1-5EFD-FD57-7B77-E84C99BEA70D}"/>
              </a:ext>
            </a:extLst>
          </p:cNvPr>
          <p:cNvSpPr/>
          <p:nvPr/>
        </p:nvSpPr>
        <p:spPr>
          <a:xfrm>
            <a:off x="2209567" y="-500129"/>
            <a:ext cx="7795266" cy="7858257"/>
          </a:xfrm>
          <a:prstGeom prst="ellipse">
            <a:avLst/>
          </a:prstGeom>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8F0E8E07-E068-A953-1CFA-284D481CB430}"/>
              </a:ext>
            </a:extLst>
          </p:cNvPr>
          <p:cNvPicPr>
            <a:picLocks noChangeAspect="1"/>
          </p:cNvPicPr>
          <p:nvPr/>
        </p:nvPicPr>
        <p:blipFill>
          <a:blip r:embed="rId4"/>
          <a:stretch>
            <a:fillRect/>
          </a:stretch>
        </p:blipFill>
        <p:spPr>
          <a:xfrm>
            <a:off x="758489" y="539245"/>
            <a:ext cx="10675021" cy="5779509"/>
          </a:xfrm>
          <a:prstGeom prst="rect">
            <a:avLst/>
          </a:prstGeom>
        </p:spPr>
      </p:pic>
    </p:spTree>
    <p:extLst>
      <p:ext uri="{BB962C8B-B14F-4D97-AF65-F5344CB8AC3E}">
        <p14:creationId xmlns:p14="http://schemas.microsoft.com/office/powerpoint/2010/main" val="1109662605"/>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rot="-200009">
            <a:off x="-1078666" y="-2139"/>
            <a:ext cx="10911271" cy="1235199"/>
            <a:chOff x="0" y="0"/>
            <a:chExt cx="21822543" cy="2470397"/>
          </a:xfrm>
        </p:grpSpPr>
        <p:sp>
          <p:nvSpPr>
            <p:cNvPr id="3" name="Freeform 3"/>
            <p:cNvSpPr/>
            <p:nvPr/>
          </p:nvSpPr>
          <p:spPr>
            <a:xfrm>
              <a:off x="0" y="0"/>
              <a:ext cx="4372385" cy="2470397"/>
            </a:xfrm>
            <a:custGeom>
              <a:avLst/>
              <a:gdLst/>
              <a:ahLst/>
              <a:cxnLst/>
              <a:rect l="l" t="t" r="r" b="b"/>
              <a:pathLst>
                <a:path w="4372385" h="2470397">
                  <a:moveTo>
                    <a:pt x="0" y="0"/>
                  </a:moveTo>
                  <a:lnTo>
                    <a:pt x="4372385" y="0"/>
                  </a:lnTo>
                  <a:lnTo>
                    <a:pt x="4372385" y="2470397"/>
                  </a:lnTo>
                  <a:lnTo>
                    <a:pt x="0" y="2470397"/>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a:off x="4362540" y="0"/>
              <a:ext cx="4372385" cy="2470397"/>
            </a:xfrm>
            <a:custGeom>
              <a:avLst/>
              <a:gdLst/>
              <a:ahLst/>
              <a:cxnLst/>
              <a:rect l="l" t="t" r="r" b="b"/>
              <a:pathLst>
                <a:path w="4372385" h="2470397">
                  <a:moveTo>
                    <a:pt x="0" y="0"/>
                  </a:moveTo>
                  <a:lnTo>
                    <a:pt x="4372384" y="0"/>
                  </a:lnTo>
                  <a:lnTo>
                    <a:pt x="4372384" y="2470397"/>
                  </a:lnTo>
                  <a:lnTo>
                    <a:pt x="0" y="2470397"/>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a:off x="8725079" y="0"/>
              <a:ext cx="4372385" cy="2470397"/>
            </a:xfrm>
            <a:custGeom>
              <a:avLst/>
              <a:gdLst/>
              <a:ahLst/>
              <a:cxnLst/>
              <a:rect l="l" t="t" r="r" b="b"/>
              <a:pathLst>
                <a:path w="4372385" h="2470397">
                  <a:moveTo>
                    <a:pt x="0" y="0"/>
                  </a:moveTo>
                  <a:lnTo>
                    <a:pt x="4372385" y="0"/>
                  </a:lnTo>
                  <a:lnTo>
                    <a:pt x="4372385" y="2470397"/>
                  </a:lnTo>
                  <a:lnTo>
                    <a:pt x="0" y="2470397"/>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6"/>
            <p:cNvSpPr/>
            <p:nvPr/>
          </p:nvSpPr>
          <p:spPr>
            <a:xfrm>
              <a:off x="13087619" y="0"/>
              <a:ext cx="4372385" cy="2470397"/>
            </a:xfrm>
            <a:custGeom>
              <a:avLst/>
              <a:gdLst/>
              <a:ahLst/>
              <a:cxnLst/>
              <a:rect l="l" t="t" r="r" b="b"/>
              <a:pathLst>
                <a:path w="4372385" h="2470397">
                  <a:moveTo>
                    <a:pt x="0" y="0"/>
                  </a:moveTo>
                  <a:lnTo>
                    <a:pt x="4372385" y="0"/>
                  </a:lnTo>
                  <a:lnTo>
                    <a:pt x="4372385" y="2470397"/>
                  </a:lnTo>
                  <a:lnTo>
                    <a:pt x="0" y="2470397"/>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Freeform 7"/>
            <p:cNvSpPr/>
            <p:nvPr/>
          </p:nvSpPr>
          <p:spPr>
            <a:xfrm>
              <a:off x="17450158" y="0"/>
              <a:ext cx="4372385" cy="2470397"/>
            </a:xfrm>
            <a:custGeom>
              <a:avLst/>
              <a:gdLst/>
              <a:ahLst/>
              <a:cxnLst/>
              <a:rect l="l" t="t" r="r" b="b"/>
              <a:pathLst>
                <a:path w="4372385" h="2470397">
                  <a:moveTo>
                    <a:pt x="0" y="0"/>
                  </a:moveTo>
                  <a:lnTo>
                    <a:pt x="4372385" y="0"/>
                  </a:lnTo>
                  <a:lnTo>
                    <a:pt x="4372385" y="2470397"/>
                  </a:lnTo>
                  <a:lnTo>
                    <a:pt x="0" y="2470397"/>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8" name="Freeform 8"/>
          <p:cNvSpPr/>
          <p:nvPr/>
        </p:nvSpPr>
        <p:spPr>
          <a:xfrm rot="-331753">
            <a:off x="3765112" y="4827493"/>
            <a:ext cx="8946722" cy="4003658"/>
          </a:xfrm>
          <a:custGeom>
            <a:avLst/>
            <a:gdLst/>
            <a:ahLst/>
            <a:cxnLst/>
            <a:rect l="l" t="t" r="r" b="b"/>
            <a:pathLst>
              <a:path w="13420083" h="6005487">
                <a:moveTo>
                  <a:pt x="0" y="0"/>
                </a:moveTo>
                <a:lnTo>
                  <a:pt x="13420083" y="0"/>
                </a:lnTo>
                <a:lnTo>
                  <a:pt x="13420083" y="6005488"/>
                </a:lnTo>
                <a:lnTo>
                  <a:pt x="0" y="6005488"/>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9"/>
          <p:cNvSpPr/>
          <p:nvPr/>
        </p:nvSpPr>
        <p:spPr>
          <a:xfrm rot="-193863">
            <a:off x="7729846" y="-2652154"/>
            <a:ext cx="2901117" cy="9834294"/>
          </a:xfrm>
          <a:custGeom>
            <a:avLst/>
            <a:gdLst/>
            <a:ahLst/>
            <a:cxnLst/>
            <a:rect l="l" t="t" r="r" b="b"/>
            <a:pathLst>
              <a:path w="4351675" h="14751441">
                <a:moveTo>
                  <a:pt x="0" y="0"/>
                </a:moveTo>
                <a:lnTo>
                  <a:pt x="4351675" y="0"/>
                </a:lnTo>
                <a:lnTo>
                  <a:pt x="4351675" y="14751441"/>
                </a:lnTo>
                <a:lnTo>
                  <a:pt x="0" y="14751441"/>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6" name="Freeform 16"/>
          <p:cNvSpPr/>
          <p:nvPr/>
        </p:nvSpPr>
        <p:spPr>
          <a:xfrm rot="397932">
            <a:off x="10296678" y="618867"/>
            <a:ext cx="2029021" cy="2765275"/>
          </a:xfrm>
          <a:custGeom>
            <a:avLst/>
            <a:gdLst/>
            <a:ahLst/>
            <a:cxnLst/>
            <a:rect l="l" t="t" r="r" b="b"/>
            <a:pathLst>
              <a:path w="3043531" h="4147912">
                <a:moveTo>
                  <a:pt x="0" y="0"/>
                </a:moveTo>
                <a:lnTo>
                  <a:pt x="3043530" y="0"/>
                </a:lnTo>
                <a:lnTo>
                  <a:pt x="3043530" y="4147912"/>
                </a:lnTo>
                <a:lnTo>
                  <a:pt x="0" y="4147912"/>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17"/>
          <p:cNvSpPr/>
          <p:nvPr/>
        </p:nvSpPr>
        <p:spPr>
          <a:xfrm rot="1539838">
            <a:off x="-908691" y="5341004"/>
            <a:ext cx="6053499" cy="1838750"/>
          </a:xfrm>
          <a:custGeom>
            <a:avLst/>
            <a:gdLst/>
            <a:ahLst/>
            <a:cxnLst/>
            <a:rect l="l" t="t" r="r" b="b"/>
            <a:pathLst>
              <a:path w="9080248" h="2758125">
                <a:moveTo>
                  <a:pt x="0" y="0"/>
                </a:moveTo>
                <a:lnTo>
                  <a:pt x="9080249" y="0"/>
                </a:lnTo>
                <a:lnTo>
                  <a:pt x="9080249" y="2758125"/>
                </a:lnTo>
                <a:lnTo>
                  <a:pt x="0" y="2758125"/>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0" name="Picture 9">
            <a:extLst>
              <a:ext uri="{FF2B5EF4-FFF2-40B4-BE49-F238E27FC236}">
                <a16:creationId xmlns:a16="http://schemas.microsoft.com/office/drawing/2014/main" id="{5F88064C-C6EE-3683-1FE5-63560001307E}"/>
              </a:ext>
            </a:extLst>
          </p:cNvPr>
          <p:cNvPicPr>
            <a:picLocks noChangeAspect="1"/>
          </p:cNvPicPr>
          <p:nvPr/>
        </p:nvPicPr>
        <p:blipFill rotWithShape="1">
          <a:blip r:embed="rId7"/>
          <a:srcRect b="76314"/>
          <a:stretch/>
        </p:blipFill>
        <p:spPr>
          <a:xfrm>
            <a:off x="731055" y="1045931"/>
            <a:ext cx="10729890" cy="1471435"/>
          </a:xfrm>
          <a:prstGeom prst="rect">
            <a:avLst/>
          </a:prstGeom>
        </p:spPr>
      </p:pic>
      <p:sp>
        <p:nvSpPr>
          <p:cNvPr id="11" name="TextBox 10">
            <a:extLst>
              <a:ext uri="{FF2B5EF4-FFF2-40B4-BE49-F238E27FC236}">
                <a16:creationId xmlns:a16="http://schemas.microsoft.com/office/drawing/2014/main" id="{91EEFE59-A193-D152-A1E8-324EC56A6DC1}"/>
              </a:ext>
            </a:extLst>
          </p:cNvPr>
          <p:cNvSpPr txBox="1"/>
          <p:nvPr/>
        </p:nvSpPr>
        <p:spPr>
          <a:xfrm>
            <a:off x="731055" y="2597344"/>
            <a:ext cx="10174746"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w="19050">
                  <a:solidFill>
                    <a:srgbClr val="002060"/>
                  </a:solidFill>
                  <a:prstDash val="solid"/>
                </a:ln>
                <a:solidFill>
                  <a:srgbClr val="FF000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C</a:t>
            </a:r>
            <a:r>
              <a:rPr lang="en-US" sz="9600" b="1">
                <a:ln w="19050">
                  <a:solidFill>
                    <a:srgbClr val="002060"/>
                  </a:solidFill>
                  <a:prstDash val="solid"/>
                </a:ln>
                <a:solidFill>
                  <a:srgbClr val="FF0000"/>
                </a:solidFill>
                <a:effectLst>
                  <a:outerShdw blurRad="12700" dist="38100" dir="2700000" algn="tl" rotWithShape="0">
                    <a:srgbClr val="5B9BD5">
                      <a:lumMod val="60000"/>
                      <a:lumOff val="40000"/>
                    </a:srgbClr>
                  </a:outerShdw>
                </a:effectLst>
                <a:latin typeface="UVN Banh Mi" pitchFamily="2" charset="0"/>
              </a:rPr>
              <a:t>Ù</a:t>
            </a:r>
            <a:r>
              <a:rPr kumimoji="0" lang="en-US" sz="9600" b="1" i="0" u="none" strike="noStrike" kern="1200" cap="none" spc="0" normalizeH="0" baseline="0" noProof="0">
                <a:ln w="19050">
                  <a:solidFill>
                    <a:srgbClr val="002060"/>
                  </a:solidFill>
                  <a:prstDash val="solid"/>
                </a:ln>
                <a:solidFill>
                  <a:srgbClr val="FF000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NG</a:t>
            </a:r>
            <a:r>
              <a:rPr kumimoji="0" lang="en-US" sz="9600" b="1" i="0" u="none" strike="noStrike" kern="1200" cap="none" spc="0" normalizeH="0" baseline="0" noProof="0">
                <a:ln w="19050">
                  <a:solidFill>
                    <a:srgbClr val="002060"/>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 </a:t>
            </a:r>
            <a:r>
              <a:rPr kumimoji="0" lang="en-US" sz="9600" b="1" i="0" u="none" strike="noStrike" kern="1200" cap="none" spc="0" normalizeH="0" baseline="0" noProof="0">
                <a:ln w="19050">
                  <a:solidFill>
                    <a:srgbClr val="002060"/>
                  </a:solidFill>
                  <a:prstDash val="solid"/>
                </a:ln>
                <a:solidFill>
                  <a:srgbClr val="00B0F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S</a:t>
            </a:r>
            <a:r>
              <a:rPr lang="en-US" sz="9600" b="1">
                <a:ln w="19050">
                  <a:solidFill>
                    <a:srgbClr val="002060"/>
                  </a:solidFill>
                  <a:prstDash val="solid"/>
                </a:ln>
                <a:solidFill>
                  <a:srgbClr val="00B0F0"/>
                </a:solidFill>
                <a:effectLst>
                  <a:outerShdw blurRad="12700" dist="38100" dir="2700000" algn="tl" rotWithShape="0">
                    <a:srgbClr val="5B9BD5">
                      <a:lumMod val="60000"/>
                      <a:lumOff val="40000"/>
                    </a:srgbClr>
                  </a:outerShdw>
                </a:effectLst>
                <a:latin typeface="UVN Banh Mi" pitchFamily="2" charset="0"/>
              </a:rPr>
              <a:t>ÁNG </a:t>
            </a:r>
            <a:r>
              <a:rPr lang="en-US" sz="9600" b="1">
                <a:ln w="19050">
                  <a:solidFill>
                    <a:srgbClr val="002060"/>
                  </a:solidFill>
                  <a:prstDash val="solid"/>
                </a:ln>
                <a:solidFill>
                  <a:srgbClr val="FFFF00"/>
                </a:solidFill>
                <a:effectLst>
                  <a:outerShdw blurRad="12700" dist="38100" dir="2700000" algn="tl" rotWithShape="0">
                    <a:srgbClr val="5B9BD5">
                      <a:lumMod val="60000"/>
                      <a:lumOff val="40000"/>
                    </a:srgbClr>
                  </a:outerShdw>
                </a:effectLst>
                <a:latin typeface="UVN Banh Mi" pitchFamily="2" charset="0"/>
              </a:rPr>
              <a:t>TẠO</a:t>
            </a:r>
            <a:endParaRPr kumimoji="0" lang="en-US" sz="9600" b="1" i="0" u="none" strike="noStrike" kern="1200" cap="none" spc="0" normalizeH="0" baseline="0" noProof="0" dirty="0">
              <a:ln w="19050">
                <a:solidFill>
                  <a:srgbClr val="002060"/>
                </a:solidFill>
                <a:prstDash val="solid"/>
              </a:ln>
              <a:solidFill>
                <a:srgbClr val="FFFF00"/>
              </a:solidFill>
              <a:effectLst>
                <a:outerShdw blurRad="12700" dist="38100" dir="2700000" algn="tl" rotWithShape="0">
                  <a:srgbClr val="5B9BD5">
                    <a:lumMod val="60000"/>
                    <a:lumOff val="40000"/>
                  </a:srgbClr>
                </a:outerShdw>
              </a:effectLst>
              <a:uLnTx/>
              <a:uFillTx/>
              <a:latin typeface="UVN Banh Mi" pitchFamily="2" charset="0"/>
              <a:ea typeface="+mn-ea"/>
              <a:cs typeface="+mn-cs"/>
            </a:endParaRPr>
          </a:p>
        </p:txBody>
      </p:sp>
    </p:spTree>
    <p:extLst>
      <p:ext uri="{BB962C8B-B14F-4D97-AF65-F5344CB8AC3E}">
        <p14:creationId xmlns:p14="http://schemas.microsoft.com/office/powerpoint/2010/main" val="182082821"/>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27F42BE-FD29-9545-A283-74851A8B84BB}"/>
              </a:ext>
            </a:extLst>
          </p:cNvPr>
          <p:cNvSpPr txBox="1"/>
          <p:nvPr/>
        </p:nvSpPr>
        <p:spPr>
          <a:xfrm>
            <a:off x="385011" y="2224577"/>
            <a:ext cx="11494168"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1. Viết 4 – 5 câu giới thiệu truyện “Những lá thư</a:t>
            </a:r>
            <a:r>
              <a:rPr kumimoji="0" lang="vi-VN" sz="36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2. Trang trí đoạn viết của em.</a:t>
            </a:r>
            <a:endParaRPr kumimoji="0" lang="vi-VN" sz="36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81764841"/>
      </p:ext>
    </p:extLst>
  </p:cSld>
  <p:clrMapOvr>
    <a:masterClrMapping/>
  </p:clrMapOvr>
  <p:transition spd="slow">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2"/>
          <p:cNvSpPr/>
          <p:nvPr/>
        </p:nvSpPr>
        <p:spPr>
          <a:xfrm rot="-1049954">
            <a:off x="9279903" y="3118410"/>
            <a:ext cx="5224193" cy="4107521"/>
          </a:xfrm>
          <a:custGeom>
            <a:avLst/>
            <a:gdLst/>
            <a:ahLst/>
            <a:cxnLst/>
            <a:rect l="l" t="t" r="r" b="b"/>
            <a:pathLst>
              <a:path w="7836289" h="6161282">
                <a:moveTo>
                  <a:pt x="0" y="0"/>
                </a:moveTo>
                <a:lnTo>
                  <a:pt x="7836289" y="0"/>
                </a:lnTo>
                <a:lnTo>
                  <a:pt x="7836289" y="6161282"/>
                </a:lnTo>
                <a:lnTo>
                  <a:pt x="0" y="6161282"/>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853441">
            <a:off x="-1919300" y="-397783"/>
            <a:ext cx="4340679" cy="3499673"/>
          </a:xfrm>
          <a:custGeom>
            <a:avLst/>
            <a:gdLst/>
            <a:ahLst/>
            <a:cxnLst/>
            <a:rect l="l" t="t" r="r" b="b"/>
            <a:pathLst>
              <a:path w="6511019" h="5249509">
                <a:moveTo>
                  <a:pt x="0" y="0"/>
                </a:moveTo>
                <a:lnTo>
                  <a:pt x="6511019" y="0"/>
                </a:lnTo>
                <a:lnTo>
                  <a:pt x="6511019" y="5249509"/>
                </a:lnTo>
                <a:lnTo>
                  <a:pt x="0" y="5249509"/>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2">
            <a:extLst>
              <a:ext uri="{FF2B5EF4-FFF2-40B4-BE49-F238E27FC236}">
                <a16:creationId xmlns:a16="http://schemas.microsoft.com/office/drawing/2014/main" id="{54CD6101-E9B3-E27F-935D-FBAA9E24E67D}"/>
              </a:ext>
            </a:extLst>
          </p:cNvPr>
          <p:cNvSpPr/>
          <p:nvPr/>
        </p:nvSpPr>
        <p:spPr>
          <a:xfrm>
            <a:off x="8310291" y="914509"/>
            <a:ext cx="3046496" cy="4805366"/>
          </a:xfrm>
          <a:custGeom>
            <a:avLst/>
            <a:gdLst/>
            <a:ahLst/>
            <a:cxnLst/>
            <a:rect l="l" t="t" r="r" b="b"/>
            <a:pathLst>
              <a:path w="4569744" h="7208049">
                <a:moveTo>
                  <a:pt x="0" y="0"/>
                </a:moveTo>
                <a:lnTo>
                  <a:pt x="4569743" y="0"/>
                </a:lnTo>
                <a:lnTo>
                  <a:pt x="4569743" y="7208048"/>
                </a:lnTo>
                <a:lnTo>
                  <a:pt x="0" y="720804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3">
            <a:extLst>
              <a:ext uri="{FF2B5EF4-FFF2-40B4-BE49-F238E27FC236}">
                <a16:creationId xmlns:a16="http://schemas.microsoft.com/office/drawing/2014/main" id="{EE6A187A-77B3-25D6-3182-0FC8010FEF04}"/>
              </a:ext>
            </a:extLst>
          </p:cNvPr>
          <p:cNvSpPr/>
          <p:nvPr/>
        </p:nvSpPr>
        <p:spPr>
          <a:xfrm>
            <a:off x="9151693" y="2538142"/>
            <a:ext cx="2135773" cy="3362362"/>
          </a:xfrm>
          <a:custGeom>
            <a:avLst/>
            <a:gdLst/>
            <a:ahLst/>
            <a:cxnLst/>
            <a:rect l="l" t="t" r="r" b="b"/>
            <a:pathLst>
              <a:path w="3203659" h="5043543">
                <a:moveTo>
                  <a:pt x="0" y="0"/>
                </a:moveTo>
                <a:lnTo>
                  <a:pt x="3203659" y="0"/>
                </a:lnTo>
                <a:lnTo>
                  <a:pt x="3203659" y="5043543"/>
                </a:lnTo>
                <a:lnTo>
                  <a:pt x="0" y="504354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4">
            <a:extLst>
              <a:ext uri="{FF2B5EF4-FFF2-40B4-BE49-F238E27FC236}">
                <a16:creationId xmlns:a16="http://schemas.microsoft.com/office/drawing/2014/main" id="{AF004BF8-C387-8962-5C16-0DA29ECCB995}"/>
              </a:ext>
            </a:extLst>
          </p:cNvPr>
          <p:cNvSpPr/>
          <p:nvPr/>
        </p:nvSpPr>
        <p:spPr>
          <a:xfrm>
            <a:off x="777513" y="2085302"/>
            <a:ext cx="3239453" cy="3815202"/>
          </a:xfrm>
          <a:custGeom>
            <a:avLst/>
            <a:gdLst/>
            <a:ahLst/>
            <a:cxnLst/>
            <a:rect l="l" t="t" r="r" b="b"/>
            <a:pathLst>
              <a:path w="4859180" h="5722803">
                <a:moveTo>
                  <a:pt x="0" y="0"/>
                </a:moveTo>
                <a:lnTo>
                  <a:pt x="4859180" y="0"/>
                </a:lnTo>
                <a:lnTo>
                  <a:pt x="4859180" y="5722803"/>
                </a:lnTo>
                <a:lnTo>
                  <a:pt x="0" y="572280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5">
            <a:extLst>
              <a:ext uri="{FF2B5EF4-FFF2-40B4-BE49-F238E27FC236}">
                <a16:creationId xmlns:a16="http://schemas.microsoft.com/office/drawing/2014/main" id="{0167AC2D-185D-9063-120E-DCB2EDF3C15B}"/>
              </a:ext>
            </a:extLst>
          </p:cNvPr>
          <p:cNvSpPr/>
          <p:nvPr/>
        </p:nvSpPr>
        <p:spPr>
          <a:xfrm>
            <a:off x="2126540" y="572039"/>
            <a:ext cx="8093039" cy="6648595"/>
          </a:xfrm>
          <a:custGeom>
            <a:avLst/>
            <a:gdLst/>
            <a:ahLst/>
            <a:cxnLst/>
            <a:rect l="l" t="t" r="r" b="b"/>
            <a:pathLst>
              <a:path w="12139559" h="9972892">
                <a:moveTo>
                  <a:pt x="0" y="0"/>
                </a:moveTo>
                <a:lnTo>
                  <a:pt x="12139560" y="0"/>
                </a:lnTo>
                <a:lnTo>
                  <a:pt x="12139560" y="9972891"/>
                </a:lnTo>
                <a:lnTo>
                  <a:pt x="0" y="9972891"/>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7">
            <a:extLst>
              <a:ext uri="{FF2B5EF4-FFF2-40B4-BE49-F238E27FC236}">
                <a16:creationId xmlns:a16="http://schemas.microsoft.com/office/drawing/2014/main" id="{5BF7316D-C6C6-FE88-216B-D3A761AA7483}"/>
              </a:ext>
            </a:extLst>
          </p:cNvPr>
          <p:cNvSpPr/>
          <p:nvPr/>
        </p:nvSpPr>
        <p:spPr>
          <a:xfrm>
            <a:off x="-67692" y="12713"/>
            <a:ext cx="3052239" cy="2743200"/>
          </a:xfrm>
          <a:custGeom>
            <a:avLst/>
            <a:gdLst/>
            <a:ahLst/>
            <a:cxnLst/>
            <a:rect l="l" t="t" r="r" b="b"/>
            <a:pathLst>
              <a:path w="4578359" h="4114800">
                <a:moveTo>
                  <a:pt x="0" y="0"/>
                </a:moveTo>
                <a:lnTo>
                  <a:pt x="4578359" y="0"/>
                </a:lnTo>
                <a:lnTo>
                  <a:pt x="4578359" y="4114800"/>
                </a:lnTo>
                <a:lnTo>
                  <a:pt x="0" y="411480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ACCFC7E8-6336-09B1-E2A2-5C79726F2EE7}"/>
              </a:ext>
            </a:extLst>
          </p:cNvPr>
          <p:cNvSpPr txBox="1"/>
          <p:nvPr/>
        </p:nvSpPr>
        <p:spPr>
          <a:xfrm>
            <a:off x="2717271" y="1680166"/>
            <a:ext cx="6434422" cy="5078313"/>
          </a:xfrm>
          <a:prstGeom prst="rect">
            <a:avLst/>
          </a:prstGeom>
          <a:noFill/>
        </p:spPr>
        <p:txBody>
          <a:bodyPr wrap="square" rtlCol="0">
            <a:spAutoFit/>
          </a:bodyPr>
          <a:lstStyle/>
          <a:p>
            <a:pPr algn="just"/>
            <a:r>
              <a:rPr lang="vi-VN" sz="3600" dirty="0">
                <a:latin typeface="+mj-lt"/>
              </a:rPr>
              <a:t>Truyện “Những lá thư” là một câu chuyện rất hay. Truyện kể về hai nhân vật: cụ Ya-e-nô – một cụ già sống một mình và bác Ao-ki – một bưu tá mới. Hai con người, hai thế hệ nhưng lại là những người bầu bạn cùng nhau. Các bạn hãy cùng đọc câu chuyện nhé!</a:t>
            </a:r>
            <a:endParaRPr lang="en-US" sz="3600" dirty="0">
              <a:latin typeface="+mj-lt"/>
            </a:endParaRPr>
          </a:p>
        </p:txBody>
      </p:sp>
      <p:sp>
        <p:nvSpPr>
          <p:cNvPr id="16" name="Freeform 5">
            <a:extLst>
              <a:ext uri="{FF2B5EF4-FFF2-40B4-BE49-F238E27FC236}">
                <a16:creationId xmlns:a16="http://schemas.microsoft.com/office/drawing/2014/main" id="{CC2537A6-518D-A312-2FC8-397B070357D6}"/>
              </a:ext>
            </a:extLst>
          </p:cNvPr>
          <p:cNvSpPr/>
          <p:nvPr/>
        </p:nvSpPr>
        <p:spPr>
          <a:xfrm>
            <a:off x="-541392" y="3612047"/>
            <a:ext cx="2917865" cy="4602270"/>
          </a:xfrm>
          <a:custGeom>
            <a:avLst/>
            <a:gdLst/>
            <a:ahLst/>
            <a:cxnLst/>
            <a:rect l="l" t="t" r="r" b="b"/>
            <a:pathLst>
              <a:path w="4376798" h="6903405">
                <a:moveTo>
                  <a:pt x="0" y="0"/>
                </a:moveTo>
                <a:lnTo>
                  <a:pt x="4376798" y="0"/>
                </a:lnTo>
                <a:lnTo>
                  <a:pt x="4376798" y="6903404"/>
                </a:lnTo>
                <a:lnTo>
                  <a:pt x="0" y="6903404"/>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spTree>
    <p:extLst>
      <p:ext uri="{BB962C8B-B14F-4D97-AF65-F5344CB8AC3E}">
        <p14:creationId xmlns:p14="http://schemas.microsoft.com/office/powerpoint/2010/main" val="2842295914"/>
      </p:ext>
    </p:extLst>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2"/>
          <p:cNvSpPr/>
          <p:nvPr/>
        </p:nvSpPr>
        <p:spPr>
          <a:xfrm rot="483954">
            <a:off x="8507653" y="3038134"/>
            <a:ext cx="4198189" cy="4853397"/>
          </a:xfrm>
          <a:custGeom>
            <a:avLst/>
            <a:gdLst/>
            <a:ahLst/>
            <a:cxnLst/>
            <a:rect l="l" t="t" r="r" b="b"/>
            <a:pathLst>
              <a:path w="6297283" h="7280096">
                <a:moveTo>
                  <a:pt x="0" y="0"/>
                </a:moveTo>
                <a:lnTo>
                  <a:pt x="6297283" y="0"/>
                </a:lnTo>
                <a:lnTo>
                  <a:pt x="6297283" y="7280096"/>
                </a:lnTo>
                <a:lnTo>
                  <a:pt x="0" y="7280096"/>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p:cNvSpPr/>
          <p:nvPr/>
        </p:nvSpPr>
        <p:spPr>
          <a:xfrm rot="5494856">
            <a:off x="-33873" y="-4971695"/>
            <a:ext cx="5272636" cy="5407832"/>
          </a:xfrm>
          <a:custGeom>
            <a:avLst/>
            <a:gdLst/>
            <a:ahLst/>
            <a:cxnLst/>
            <a:rect l="l" t="t" r="r" b="b"/>
            <a:pathLst>
              <a:path w="7908954" h="8111748">
                <a:moveTo>
                  <a:pt x="0" y="0"/>
                </a:moveTo>
                <a:lnTo>
                  <a:pt x="7908954" y="0"/>
                </a:lnTo>
                <a:lnTo>
                  <a:pt x="7908954" y="8111748"/>
                </a:lnTo>
                <a:lnTo>
                  <a:pt x="0" y="8111748"/>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rot="-1408367">
            <a:off x="-4437657" y="584402"/>
            <a:ext cx="7515209" cy="7299146"/>
          </a:xfrm>
          <a:custGeom>
            <a:avLst/>
            <a:gdLst/>
            <a:ahLst/>
            <a:cxnLst/>
            <a:rect l="l" t="t" r="r" b="b"/>
            <a:pathLst>
              <a:path w="11272813" h="10948719">
                <a:moveTo>
                  <a:pt x="0" y="0"/>
                </a:moveTo>
                <a:lnTo>
                  <a:pt x="11272812" y="0"/>
                </a:lnTo>
                <a:lnTo>
                  <a:pt x="11272812" y="10948720"/>
                </a:lnTo>
                <a:lnTo>
                  <a:pt x="0" y="10948720"/>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750767">
            <a:off x="-2721127" y="6441573"/>
            <a:ext cx="7079115" cy="3167904"/>
          </a:xfrm>
          <a:custGeom>
            <a:avLst/>
            <a:gdLst/>
            <a:ahLst/>
            <a:cxnLst/>
            <a:rect l="l" t="t" r="r" b="b"/>
            <a:pathLst>
              <a:path w="10618673" h="4751856">
                <a:moveTo>
                  <a:pt x="0" y="0"/>
                </a:moveTo>
                <a:lnTo>
                  <a:pt x="10618673" y="0"/>
                </a:lnTo>
                <a:lnTo>
                  <a:pt x="10618673" y="4751856"/>
                </a:lnTo>
                <a:lnTo>
                  <a:pt x="0" y="4751856"/>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6"/>
          <p:cNvSpPr/>
          <p:nvPr/>
        </p:nvSpPr>
        <p:spPr>
          <a:xfrm>
            <a:off x="1687346" y="442135"/>
            <a:ext cx="8825940" cy="5780991"/>
          </a:xfrm>
          <a:custGeom>
            <a:avLst/>
            <a:gdLst/>
            <a:ahLst/>
            <a:cxnLst/>
            <a:rect l="l" t="t" r="r" b="b"/>
            <a:pathLst>
              <a:path w="13238910" h="8671486">
                <a:moveTo>
                  <a:pt x="0" y="0"/>
                </a:moveTo>
                <a:lnTo>
                  <a:pt x="13238910" y="0"/>
                </a:lnTo>
                <a:lnTo>
                  <a:pt x="13238910" y="8671486"/>
                </a:lnTo>
                <a:lnTo>
                  <a:pt x="0" y="8671486"/>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10"/>
          <p:cNvSpPr/>
          <p:nvPr/>
        </p:nvSpPr>
        <p:spPr>
          <a:xfrm>
            <a:off x="9937612" y="-696412"/>
            <a:ext cx="3383873" cy="5088531"/>
          </a:xfrm>
          <a:custGeom>
            <a:avLst/>
            <a:gdLst/>
            <a:ahLst/>
            <a:cxnLst/>
            <a:rect l="l" t="t" r="r" b="b"/>
            <a:pathLst>
              <a:path w="5075810" h="7632797">
                <a:moveTo>
                  <a:pt x="0" y="0"/>
                </a:moveTo>
                <a:lnTo>
                  <a:pt x="5075810" y="0"/>
                </a:lnTo>
                <a:lnTo>
                  <a:pt x="5075810" y="7632797"/>
                </a:lnTo>
                <a:lnTo>
                  <a:pt x="0" y="7632797"/>
                </a:lnTo>
                <a:lnTo>
                  <a:pt x="0" y="0"/>
                </a:lnTo>
                <a:close/>
              </a:path>
            </a:pathLst>
          </a:custGeom>
          <a:blipFill>
            <a:blip r:embed="rId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11"/>
          <p:cNvSpPr/>
          <p:nvPr/>
        </p:nvSpPr>
        <p:spPr>
          <a:xfrm rot="-657686">
            <a:off x="6540468" y="5586037"/>
            <a:ext cx="6794290" cy="2063765"/>
          </a:xfrm>
          <a:custGeom>
            <a:avLst/>
            <a:gdLst/>
            <a:ahLst/>
            <a:cxnLst/>
            <a:rect l="l" t="t" r="r" b="b"/>
            <a:pathLst>
              <a:path w="10191435" h="3095648">
                <a:moveTo>
                  <a:pt x="0" y="0"/>
                </a:moveTo>
                <a:lnTo>
                  <a:pt x="10191435" y="0"/>
                </a:lnTo>
                <a:lnTo>
                  <a:pt x="10191435" y="3095649"/>
                </a:lnTo>
                <a:lnTo>
                  <a:pt x="0" y="3095649"/>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2">
            <a:extLst>
              <a:ext uri="{FF2B5EF4-FFF2-40B4-BE49-F238E27FC236}">
                <a16:creationId xmlns:a16="http://schemas.microsoft.com/office/drawing/2014/main" id="{9F058C89-B393-904E-9127-538CC3797AD3}"/>
              </a:ext>
            </a:extLst>
          </p:cNvPr>
          <p:cNvSpPr/>
          <p:nvPr/>
        </p:nvSpPr>
        <p:spPr>
          <a:xfrm rot="20550046">
            <a:off x="8145012" y="3160691"/>
            <a:ext cx="2092805" cy="2154333"/>
          </a:xfrm>
          <a:custGeom>
            <a:avLst/>
            <a:gdLst/>
            <a:ahLst/>
            <a:cxnLst/>
            <a:rect l="l" t="t" r="r" b="b"/>
            <a:pathLst>
              <a:path w="7836289" h="6161282">
                <a:moveTo>
                  <a:pt x="0" y="0"/>
                </a:moveTo>
                <a:lnTo>
                  <a:pt x="7836289" y="0"/>
                </a:lnTo>
                <a:lnTo>
                  <a:pt x="7836289" y="6161282"/>
                </a:lnTo>
                <a:lnTo>
                  <a:pt x="0" y="6161282"/>
                </a:lnTo>
                <a:lnTo>
                  <a:pt x="0" y="0"/>
                </a:lnTo>
                <a:close/>
              </a:path>
            </a:pathLst>
          </a:custGeom>
          <a:blipFill>
            <a:blip r:embed="rId9"/>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3">
            <a:extLst>
              <a:ext uri="{FF2B5EF4-FFF2-40B4-BE49-F238E27FC236}">
                <a16:creationId xmlns:a16="http://schemas.microsoft.com/office/drawing/2014/main" id="{6239B814-585E-FD96-3699-5086641CC8B1}"/>
              </a:ext>
            </a:extLst>
          </p:cNvPr>
          <p:cNvSpPr/>
          <p:nvPr/>
        </p:nvSpPr>
        <p:spPr>
          <a:xfrm rot="268111">
            <a:off x="6939192" y="3154255"/>
            <a:ext cx="1667615" cy="2877533"/>
          </a:xfrm>
          <a:custGeom>
            <a:avLst/>
            <a:gdLst/>
            <a:ahLst/>
            <a:cxnLst/>
            <a:rect l="l" t="t" r="r" b="b"/>
            <a:pathLst>
              <a:path w="6244209" h="8229600">
                <a:moveTo>
                  <a:pt x="0" y="0"/>
                </a:moveTo>
                <a:lnTo>
                  <a:pt x="6244209" y="0"/>
                </a:lnTo>
                <a:lnTo>
                  <a:pt x="6244209" y="8229600"/>
                </a:lnTo>
                <a:lnTo>
                  <a:pt x="0" y="8229600"/>
                </a:lnTo>
                <a:lnTo>
                  <a:pt x="0" y="0"/>
                </a:lnTo>
                <a:close/>
              </a:path>
            </a:pathLst>
          </a:custGeom>
          <a:blipFill>
            <a:blip r:embed="rId10"/>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4">
            <a:extLst>
              <a:ext uri="{FF2B5EF4-FFF2-40B4-BE49-F238E27FC236}">
                <a16:creationId xmlns:a16="http://schemas.microsoft.com/office/drawing/2014/main" id="{1D4ACDC2-40A1-8837-2AC5-ABCB18F23348}"/>
              </a:ext>
            </a:extLst>
          </p:cNvPr>
          <p:cNvSpPr/>
          <p:nvPr/>
        </p:nvSpPr>
        <p:spPr>
          <a:xfrm rot="441267">
            <a:off x="4982678" y="4419759"/>
            <a:ext cx="2459591" cy="1441051"/>
          </a:xfrm>
          <a:custGeom>
            <a:avLst/>
            <a:gdLst/>
            <a:ahLst/>
            <a:cxnLst/>
            <a:rect l="l" t="t" r="r" b="b"/>
            <a:pathLst>
              <a:path w="9209684" h="4121333">
                <a:moveTo>
                  <a:pt x="0" y="0"/>
                </a:moveTo>
                <a:lnTo>
                  <a:pt x="9209684" y="0"/>
                </a:lnTo>
                <a:lnTo>
                  <a:pt x="9209684" y="4121334"/>
                </a:lnTo>
                <a:lnTo>
                  <a:pt x="0" y="4121334"/>
                </a:lnTo>
                <a:lnTo>
                  <a:pt x="0" y="0"/>
                </a:lnTo>
                <a:close/>
              </a:path>
            </a:pathLst>
          </a:custGeom>
          <a:blipFill>
            <a:blip r:embed="rId11"/>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Freeform 5">
            <a:extLst>
              <a:ext uri="{FF2B5EF4-FFF2-40B4-BE49-F238E27FC236}">
                <a16:creationId xmlns:a16="http://schemas.microsoft.com/office/drawing/2014/main" id="{BB786018-8AB6-D5BC-6DCE-620FC923A32F}"/>
              </a:ext>
            </a:extLst>
          </p:cNvPr>
          <p:cNvSpPr/>
          <p:nvPr/>
        </p:nvSpPr>
        <p:spPr>
          <a:xfrm rot="20746559">
            <a:off x="7515729" y="4374648"/>
            <a:ext cx="1738871" cy="1835525"/>
          </a:xfrm>
          <a:custGeom>
            <a:avLst/>
            <a:gdLst/>
            <a:ahLst/>
            <a:cxnLst/>
            <a:rect l="l" t="t" r="r" b="b"/>
            <a:pathLst>
              <a:path w="6511019" h="5249509">
                <a:moveTo>
                  <a:pt x="0" y="0"/>
                </a:moveTo>
                <a:lnTo>
                  <a:pt x="6511019" y="0"/>
                </a:lnTo>
                <a:lnTo>
                  <a:pt x="6511019" y="5249509"/>
                </a:lnTo>
                <a:lnTo>
                  <a:pt x="0" y="5249509"/>
                </a:lnTo>
                <a:lnTo>
                  <a:pt x="0" y="0"/>
                </a:lnTo>
                <a:close/>
              </a:path>
            </a:pathLst>
          </a:custGeom>
          <a:blipFill>
            <a:blip r:embed="rId1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3" name="Picture 12">
            <a:extLst>
              <a:ext uri="{FF2B5EF4-FFF2-40B4-BE49-F238E27FC236}">
                <a16:creationId xmlns:a16="http://schemas.microsoft.com/office/drawing/2014/main" id="{85B42271-D60A-462F-D63C-518219A767E2}"/>
              </a:ext>
            </a:extLst>
          </p:cNvPr>
          <p:cNvPicPr>
            <a:picLocks noChangeAspect="1"/>
          </p:cNvPicPr>
          <p:nvPr/>
        </p:nvPicPr>
        <p:blipFill>
          <a:blip r:embed="rId13"/>
          <a:stretch>
            <a:fillRect/>
          </a:stretch>
        </p:blipFill>
        <p:spPr>
          <a:xfrm>
            <a:off x="-863600" y="558795"/>
            <a:ext cx="13219316" cy="3649082"/>
          </a:xfrm>
          <a:prstGeom prst="rect">
            <a:avLst/>
          </a:prstGeom>
        </p:spPr>
      </p:pic>
    </p:spTree>
    <p:extLst>
      <p:ext uri="{BB962C8B-B14F-4D97-AF65-F5344CB8AC3E}">
        <p14:creationId xmlns:p14="http://schemas.microsoft.com/office/powerpoint/2010/main" val="550697837"/>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2"/>
          <p:cNvSpPr/>
          <p:nvPr/>
        </p:nvSpPr>
        <p:spPr>
          <a:xfrm rot="-1049954">
            <a:off x="9241804" y="1061010"/>
            <a:ext cx="5224193" cy="4107521"/>
          </a:xfrm>
          <a:custGeom>
            <a:avLst/>
            <a:gdLst/>
            <a:ahLst/>
            <a:cxnLst/>
            <a:rect l="l" t="t" r="r" b="b"/>
            <a:pathLst>
              <a:path w="7836289" h="6161282">
                <a:moveTo>
                  <a:pt x="0" y="0"/>
                </a:moveTo>
                <a:lnTo>
                  <a:pt x="7836289" y="0"/>
                </a:lnTo>
                <a:lnTo>
                  <a:pt x="7836289" y="6161282"/>
                </a:lnTo>
                <a:lnTo>
                  <a:pt x="0" y="6161282"/>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p:cNvSpPr/>
          <p:nvPr/>
        </p:nvSpPr>
        <p:spPr>
          <a:xfrm rot="268111">
            <a:off x="7279106" y="371570"/>
            <a:ext cx="4162806" cy="5486400"/>
          </a:xfrm>
          <a:custGeom>
            <a:avLst/>
            <a:gdLst/>
            <a:ahLst/>
            <a:cxnLst/>
            <a:rect l="l" t="t" r="r" b="b"/>
            <a:pathLst>
              <a:path w="6244209" h="8229600">
                <a:moveTo>
                  <a:pt x="0" y="0"/>
                </a:moveTo>
                <a:lnTo>
                  <a:pt x="6244209" y="0"/>
                </a:lnTo>
                <a:lnTo>
                  <a:pt x="6244209" y="8229600"/>
                </a:lnTo>
                <a:lnTo>
                  <a:pt x="0" y="8229600"/>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rot="441267">
            <a:off x="5067734" y="3813490"/>
            <a:ext cx="6139789" cy="2747555"/>
          </a:xfrm>
          <a:custGeom>
            <a:avLst/>
            <a:gdLst/>
            <a:ahLst/>
            <a:cxnLst/>
            <a:rect l="l" t="t" r="r" b="b"/>
            <a:pathLst>
              <a:path w="9209684" h="4121333">
                <a:moveTo>
                  <a:pt x="0" y="0"/>
                </a:moveTo>
                <a:lnTo>
                  <a:pt x="9209684" y="0"/>
                </a:lnTo>
                <a:lnTo>
                  <a:pt x="9209684" y="4121334"/>
                </a:lnTo>
                <a:lnTo>
                  <a:pt x="0" y="4121334"/>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853441">
            <a:off x="8501051" y="3812267"/>
            <a:ext cx="4340679" cy="3499673"/>
          </a:xfrm>
          <a:custGeom>
            <a:avLst/>
            <a:gdLst/>
            <a:ahLst/>
            <a:cxnLst/>
            <a:rect l="l" t="t" r="r" b="b"/>
            <a:pathLst>
              <a:path w="6511019" h="5249509">
                <a:moveTo>
                  <a:pt x="0" y="0"/>
                </a:moveTo>
                <a:lnTo>
                  <a:pt x="6511019" y="0"/>
                </a:lnTo>
                <a:lnTo>
                  <a:pt x="6511019" y="5249509"/>
                </a:lnTo>
                <a:lnTo>
                  <a:pt x="0" y="5249509"/>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6"/>
          <p:cNvSpPr/>
          <p:nvPr/>
        </p:nvSpPr>
        <p:spPr>
          <a:xfrm>
            <a:off x="6832966" y="4961729"/>
            <a:ext cx="2609325" cy="1050068"/>
          </a:xfrm>
          <a:custGeom>
            <a:avLst/>
            <a:gdLst/>
            <a:ahLst/>
            <a:cxnLst/>
            <a:rect l="l" t="t" r="r" b="b"/>
            <a:pathLst>
              <a:path w="3913987" h="1575102">
                <a:moveTo>
                  <a:pt x="0" y="0"/>
                </a:moveTo>
                <a:lnTo>
                  <a:pt x="3913987" y="0"/>
                </a:lnTo>
                <a:lnTo>
                  <a:pt x="3913987" y="1575102"/>
                </a:lnTo>
                <a:lnTo>
                  <a:pt x="0" y="1575102"/>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Freeform 8"/>
          <p:cNvSpPr/>
          <p:nvPr/>
        </p:nvSpPr>
        <p:spPr>
          <a:xfrm>
            <a:off x="5975716" y="1961030"/>
            <a:ext cx="1714500" cy="1371600"/>
          </a:xfrm>
          <a:custGeom>
            <a:avLst/>
            <a:gdLst/>
            <a:ahLst/>
            <a:cxnLst/>
            <a:rect l="l" t="t" r="r" b="b"/>
            <a:pathLst>
              <a:path w="2571750" h="2057400">
                <a:moveTo>
                  <a:pt x="0" y="0"/>
                </a:moveTo>
                <a:lnTo>
                  <a:pt x="2571750" y="0"/>
                </a:lnTo>
                <a:lnTo>
                  <a:pt x="2571750" y="2057400"/>
                </a:lnTo>
                <a:lnTo>
                  <a:pt x="0" y="205740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7" name="Group 6">
            <a:extLst>
              <a:ext uri="{FF2B5EF4-FFF2-40B4-BE49-F238E27FC236}">
                <a16:creationId xmlns:a16="http://schemas.microsoft.com/office/drawing/2014/main" id="{AABAE4A1-C426-BDF2-3BE2-8071F3FAC8FE}"/>
              </a:ext>
            </a:extLst>
          </p:cNvPr>
          <p:cNvGrpSpPr/>
          <p:nvPr/>
        </p:nvGrpSpPr>
        <p:grpSpPr>
          <a:xfrm>
            <a:off x="602105" y="257788"/>
            <a:ext cx="10987789" cy="2278052"/>
            <a:chOff x="602105" y="399112"/>
            <a:chExt cx="10987789" cy="2278052"/>
          </a:xfrm>
        </p:grpSpPr>
        <p:pic>
          <p:nvPicPr>
            <p:cNvPr id="9" name="Picture 7">
              <a:extLst>
                <a:ext uri="{FF2B5EF4-FFF2-40B4-BE49-F238E27FC236}">
                  <a16:creationId xmlns:a16="http://schemas.microsoft.com/office/drawing/2014/main" id="{5F71C701-04EC-60F8-9D80-1C7758A7BC7B}"/>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602105" y="399112"/>
              <a:ext cx="10987789" cy="2278052"/>
            </a:xfrm>
            <a:prstGeom prst="rect">
              <a:avLst/>
            </a:prstGeom>
          </p:spPr>
        </p:pic>
        <p:sp>
          <p:nvSpPr>
            <p:cNvPr id="10" name="TextBox 9">
              <a:extLst>
                <a:ext uri="{FF2B5EF4-FFF2-40B4-BE49-F238E27FC236}">
                  <a16:creationId xmlns:a16="http://schemas.microsoft.com/office/drawing/2014/main" id="{52091AA4-3460-C653-17EA-4DEAE205129B}"/>
                </a:ext>
              </a:extLst>
            </p:cNvPr>
            <p:cNvSpPr txBox="1"/>
            <p:nvPr/>
          </p:nvSpPr>
          <p:spPr>
            <a:xfrm>
              <a:off x="922420" y="682384"/>
              <a:ext cx="10435391" cy="15081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600" b="0" i="0" u="none" strike="noStrike" kern="1200" cap="none" spc="0" normalizeH="0" baseline="0" noProof="0">
                  <a:ln>
                    <a:noFill/>
                  </a:ln>
                  <a:solidFill>
                    <a:prstClr val="black"/>
                  </a:solidFill>
                  <a:effectLst/>
                  <a:uLnTx/>
                  <a:uFillTx/>
                  <a:latin typeface="Arial" panose="020B0604020202020204" pitchFamily="34" charset="0"/>
                  <a:ea typeface="+mn-ea"/>
                  <a:cs typeface="+mn-cs"/>
                </a:rPr>
                <a:t>Kể tên 2 – 3 việc làm thể hiện sự quan tâm đến người cao tuổi.</a:t>
              </a:r>
              <a:endParaRPr kumimoji="0" lang="en-US" sz="46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pic>
        <p:nvPicPr>
          <p:cNvPr id="1026" name="Picture 2" descr="Hình ảnh Hình ảnh Bà PNG, Vector, PSD, và biểu tượng để tải về miễn phí |  pngtree">
            <a:extLst>
              <a:ext uri="{FF2B5EF4-FFF2-40B4-BE49-F238E27FC236}">
                <a16:creationId xmlns:a16="http://schemas.microsoft.com/office/drawing/2014/main" id="{BDEEB7B8-C9A9-7049-6EA0-1CF85E7A807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flipH="1">
            <a:off x="-363601" y="1997252"/>
            <a:ext cx="4649817" cy="4649817"/>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4E78060B-ACF1-8E3D-6F8B-EBE419714D1C}"/>
              </a:ext>
            </a:extLst>
          </p:cNvPr>
          <p:cNvGrpSpPr/>
          <p:nvPr/>
        </p:nvGrpSpPr>
        <p:grpSpPr>
          <a:xfrm>
            <a:off x="3368921" y="2149031"/>
            <a:ext cx="7775328" cy="2172981"/>
            <a:chOff x="1043547" y="2129144"/>
            <a:chExt cx="3366833" cy="2172981"/>
          </a:xfrm>
        </p:grpSpPr>
        <p:sp>
          <p:nvSpPr>
            <p:cNvPr id="12" name="Rectangle: Rounded Corners 11">
              <a:extLst>
                <a:ext uri="{FF2B5EF4-FFF2-40B4-BE49-F238E27FC236}">
                  <a16:creationId xmlns:a16="http://schemas.microsoft.com/office/drawing/2014/main" id="{B72467EE-3C1D-D789-6CE2-C9E7E161112E}"/>
                </a:ext>
              </a:extLst>
            </p:cNvPr>
            <p:cNvSpPr/>
            <p:nvPr/>
          </p:nvSpPr>
          <p:spPr>
            <a:xfrm>
              <a:off x="1451868" y="2768585"/>
              <a:ext cx="2958512" cy="1497420"/>
            </a:xfrm>
            <a:custGeom>
              <a:avLst/>
              <a:gdLst>
                <a:gd name="connsiteX0" fmla="*/ 0 w 2958512"/>
                <a:gd name="connsiteY0" fmla="*/ 249575 h 1497420"/>
                <a:gd name="connsiteX1" fmla="*/ 249575 w 2958512"/>
                <a:gd name="connsiteY1" fmla="*/ 0 h 1497420"/>
                <a:gd name="connsiteX2" fmla="*/ 667667 w 2958512"/>
                <a:gd name="connsiteY2" fmla="*/ 0 h 1497420"/>
                <a:gd name="connsiteX3" fmla="*/ 1110352 w 2958512"/>
                <a:gd name="connsiteY3" fmla="*/ 0 h 1497420"/>
                <a:gd name="connsiteX4" fmla="*/ 1651411 w 2958512"/>
                <a:gd name="connsiteY4" fmla="*/ 0 h 1497420"/>
                <a:gd name="connsiteX5" fmla="*/ 2143284 w 2958512"/>
                <a:gd name="connsiteY5" fmla="*/ 0 h 1497420"/>
                <a:gd name="connsiteX6" fmla="*/ 2708937 w 2958512"/>
                <a:gd name="connsiteY6" fmla="*/ 0 h 1497420"/>
                <a:gd name="connsiteX7" fmla="*/ 2958512 w 2958512"/>
                <a:gd name="connsiteY7" fmla="*/ 249575 h 1497420"/>
                <a:gd name="connsiteX8" fmla="*/ 2958512 w 2958512"/>
                <a:gd name="connsiteY8" fmla="*/ 768675 h 1497420"/>
                <a:gd name="connsiteX9" fmla="*/ 2958512 w 2958512"/>
                <a:gd name="connsiteY9" fmla="*/ 1247845 h 1497420"/>
                <a:gd name="connsiteX10" fmla="*/ 2708937 w 2958512"/>
                <a:gd name="connsiteY10" fmla="*/ 1497420 h 1497420"/>
                <a:gd name="connsiteX11" fmla="*/ 2167877 w 2958512"/>
                <a:gd name="connsiteY11" fmla="*/ 1497420 h 1497420"/>
                <a:gd name="connsiteX12" fmla="*/ 1749786 w 2958512"/>
                <a:gd name="connsiteY12" fmla="*/ 1497420 h 1497420"/>
                <a:gd name="connsiteX13" fmla="*/ 1307101 w 2958512"/>
                <a:gd name="connsiteY13" fmla="*/ 1497420 h 1497420"/>
                <a:gd name="connsiteX14" fmla="*/ 889009 w 2958512"/>
                <a:gd name="connsiteY14" fmla="*/ 1497420 h 1497420"/>
                <a:gd name="connsiteX15" fmla="*/ 249575 w 2958512"/>
                <a:gd name="connsiteY15" fmla="*/ 1497420 h 1497420"/>
                <a:gd name="connsiteX16" fmla="*/ 0 w 2958512"/>
                <a:gd name="connsiteY16" fmla="*/ 1247845 h 1497420"/>
                <a:gd name="connsiteX17" fmla="*/ 0 w 2958512"/>
                <a:gd name="connsiteY17" fmla="*/ 748710 h 1497420"/>
                <a:gd name="connsiteX18" fmla="*/ 0 w 2958512"/>
                <a:gd name="connsiteY18" fmla="*/ 249575 h 1497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58512" h="1497420" fill="none" extrusionOk="0">
                  <a:moveTo>
                    <a:pt x="0" y="249575"/>
                  </a:moveTo>
                  <a:cubicBezTo>
                    <a:pt x="38014" y="106849"/>
                    <a:pt x="127879" y="10035"/>
                    <a:pt x="249575" y="0"/>
                  </a:cubicBezTo>
                  <a:cubicBezTo>
                    <a:pt x="336507" y="-37694"/>
                    <a:pt x="481181" y="1944"/>
                    <a:pt x="667667" y="0"/>
                  </a:cubicBezTo>
                  <a:cubicBezTo>
                    <a:pt x="854153" y="-1944"/>
                    <a:pt x="994862" y="6828"/>
                    <a:pt x="1110352" y="0"/>
                  </a:cubicBezTo>
                  <a:cubicBezTo>
                    <a:pt x="1225843" y="-6828"/>
                    <a:pt x="1538223" y="27078"/>
                    <a:pt x="1651411" y="0"/>
                  </a:cubicBezTo>
                  <a:cubicBezTo>
                    <a:pt x="1764599" y="-27078"/>
                    <a:pt x="1919721" y="40713"/>
                    <a:pt x="2143284" y="0"/>
                  </a:cubicBezTo>
                  <a:cubicBezTo>
                    <a:pt x="2366847" y="-40713"/>
                    <a:pt x="2535012" y="53818"/>
                    <a:pt x="2708937" y="0"/>
                  </a:cubicBezTo>
                  <a:cubicBezTo>
                    <a:pt x="2866131" y="-3976"/>
                    <a:pt x="2976008" y="121449"/>
                    <a:pt x="2958512" y="249575"/>
                  </a:cubicBezTo>
                  <a:cubicBezTo>
                    <a:pt x="3016412" y="460033"/>
                    <a:pt x="2933360" y="633428"/>
                    <a:pt x="2958512" y="768675"/>
                  </a:cubicBezTo>
                  <a:cubicBezTo>
                    <a:pt x="2983664" y="903922"/>
                    <a:pt x="2917482" y="1088807"/>
                    <a:pt x="2958512" y="1247845"/>
                  </a:cubicBezTo>
                  <a:cubicBezTo>
                    <a:pt x="2979823" y="1362648"/>
                    <a:pt x="2828797" y="1504693"/>
                    <a:pt x="2708937" y="1497420"/>
                  </a:cubicBezTo>
                  <a:cubicBezTo>
                    <a:pt x="2489974" y="1548779"/>
                    <a:pt x="2315825" y="1437739"/>
                    <a:pt x="2167877" y="1497420"/>
                  </a:cubicBezTo>
                  <a:cubicBezTo>
                    <a:pt x="2019929" y="1557101"/>
                    <a:pt x="1902175" y="1490290"/>
                    <a:pt x="1749786" y="1497420"/>
                  </a:cubicBezTo>
                  <a:cubicBezTo>
                    <a:pt x="1597397" y="1504550"/>
                    <a:pt x="1435821" y="1483827"/>
                    <a:pt x="1307101" y="1497420"/>
                  </a:cubicBezTo>
                  <a:cubicBezTo>
                    <a:pt x="1178381" y="1511013"/>
                    <a:pt x="1024199" y="1465238"/>
                    <a:pt x="889009" y="1497420"/>
                  </a:cubicBezTo>
                  <a:cubicBezTo>
                    <a:pt x="753819" y="1529602"/>
                    <a:pt x="555273" y="1492396"/>
                    <a:pt x="249575" y="1497420"/>
                  </a:cubicBezTo>
                  <a:cubicBezTo>
                    <a:pt x="141972" y="1498392"/>
                    <a:pt x="-22179" y="1383894"/>
                    <a:pt x="0" y="1247845"/>
                  </a:cubicBezTo>
                  <a:cubicBezTo>
                    <a:pt x="-15240" y="1122802"/>
                    <a:pt x="6247" y="917767"/>
                    <a:pt x="0" y="748710"/>
                  </a:cubicBezTo>
                  <a:cubicBezTo>
                    <a:pt x="-6247" y="579654"/>
                    <a:pt x="19581" y="376962"/>
                    <a:pt x="0" y="249575"/>
                  </a:cubicBezTo>
                  <a:close/>
                </a:path>
                <a:path w="2958512" h="1497420" stroke="0" extrusionOk="0">
                  <a:moveTo>
                    <a:pt x="0" y="249575"/>
                  </a:moveTo>
                  <a:cubicBezTo>
                    <a:pt x="7116" y="142114"/>
                    <a:pt x="75812" y="2909"/>
                    <a:pt x="249575" y="0"/>
                  </a:cubicBezTo>
                  <a:cubicBezTo>
                    <a:pt x="431666" y="-50803"/>
                    <a:pt x="567901" y="10868"/>
                    <a:pt x="741447" y="0"/>
                  </a:cubicBezTo>
                  <a:cubicBezTo>
                    <a:pt x="914993" y="-10868"/>
                    <a:pt x="1004529" y="19176"/>
                    <a:pt x="1159539" y="0"/>
                  </a:cubicBezTo>
                  <a:cubicBezTo>
                    <a:pt x="1314549" y="-19176"/>
                    <a:pt x="1557139" y="59652"/>
                    <a:pt x="1700599" y="0"/>
                  </a:cubicBezTo>
                  <a:cubicBezTo>
                    <a:pt x="1844059" y="-59652"/>
                    <a:pt x="1925148" y="29767"/>
                    <a:pt x="2143284" y="0"/>
                  </a:cubicBezTo>
                  <a:cubicBezTo>
                    <a:pt x="2361420" y="-29767"/>
                    <a:pt x="2535039" y="7453"/>
                    <a:pt x="2708937" y="0"/>
                  </a:cubicBezTo>
                  <a:cubicBezTo>
                    <a:pt x="2834900" y="36844"/>
                    <a:pt x="2977666" y="86511"/>
                    <a:pt x="2958512" y="249575"/>
                  </a:cubicBezTo>
                  <a:cubicBezTo>
                    <a:pt x="2968220" y="472978"/>
                    <a:pt x="2958075" y="570698"/>
                    <a:pt x="2958512" y="718762"/>
                  </a:cubicBezTo>
                  <a:cubicBezTo>
                    <a:pt x="2958949" y="866826"/>
                    <a:pt x="2941098" y="1084198"/>
                    <a:pt x="2958512" y="1247845"/>
                  </a:cubicBezTo>
                  <a:cubicBezTo>
                    <a:pt x="2958266" y="1420341"/>
                    <a:pt x="2861027" y="1512213"/>
                    <a:pt x="2708937" y="1497420"/>
                  </a:cubicBezTo>
                  <a:cubicBezTo>
                    <a:pt x="2474663" y="1528041"/>
                    <a:pt x="2347505" y="1490089"/>
                    <a:pt x="2167877" y="1497420"/>
                  </a:cubicBezTo>
                  <a:cubicBezTo>
                    <a:pt x="1988249" y="1504751"/>
                    <a:pt x="1885820" y="1476413"/>
                    <a:pt x="1725192" y="1497420"/>
                  </a:cubicBezTo>
                  <a:cubicBezTo>
                    <a:pt x="1564564" y="1518427"/>
                    <a:pt x="1438195" y="1443417"/>
                    <a:pt x="1208726" y="1497420"/>
                  </a:cubicBezTo>
                  <a:cubicBezTo>
                    <a:pt x="979257" y="1551423"/>
                    <a:pt x="833993" y="1446601"/>
                    <a:pt x="692260" y="1497420"/>
                  </a:cubicBezTo>
                  <a:cubicBezTo>
                    <a:pt x="550527" y="1548239"/>
                    <a:pt x="439306" y="1448689"/>
                    <a:pt x="249575" y="1497420"/>
                  </a:cubicBezTo>
                  <a:cubicBezTo>
                    <a:pt x="123276" y="1474476"/>
                    <a:pt x="13150" y="1387614"/>
                    <a:pt x="0" y="1247845"/>
                  </a:cubicBezTo>
                  <a:cubicBezTo>
                    <a:pt x="-27150" y="1115867"/>
                    <a:pt x="6806" y="873640"/>
                    <a:pt x="0" y="768675"/>
                  </a:cubicBezTo>
                  <a:cubicBezTo>
                    <a:pt x="-6806" y="663710"/>
                    <a:pt x="2802" y="504575"/>
                    <a:pt x="0" y="249575"/>
                  </a:cubicBezTo>
                  <a:close/>
                </a:path>
              </a:pathLst>
            </a:custGeom>
            <a:solidFill>
              <a:schemeClr val="bg1"/>
            </a:solidFill>
            <a:ln w="19050">
              <a:solidFill>
                <a:srgbClr val="002060"/>
              </a:solidFill>
              <a:extLst>
                <a:ext uri="{C807C97D-BFC1-408E-A445-0C87EB9F89A2}">
                  <ask:lineSketchStyleProps xmlns="" xmlns:ask="http://schemas.microsoft.com/office/drawing/2018/sketchyshapes" sd="566269473">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5216666-EB5C-4215-D291-8CE9817FC8F3}"/>
                </a:ext>
              </a:extLst>
            </p:cNvPr>
            <p:cNvSpPr txBox="1"/>
            <p:nvPr/>
          </p:nvSpPr>
          <p:spPr>
            <a:xfrm>
              <a:off x="1642736" y="2732465"/>
              <a:ext cx="2668405" cy="1569660"/>
            </a:xfrm>
            <a:prstGeom prst="rect">
              <a:avLst/>
            </a:prstGeom>
            <a:noFill/>
          </p:spPr>
          <p:txBody>
            <a:bodyPr wrap="square" rtlCol="0">
              <a:spAutoFit/>
            </a:bodyPr>
            <a:lstStyle/>
            <a:p>
              <a:r>
                <a:rPr lang="vi-VN" sz="4800" b="1">
                  <a:ln w="0"/>
                  <a:effectLst>
                    <a:outerShdw blurRad="38100" dist="25400" dir="5400000" algn="ctr" rotWithShape="0">
                      <a:srgbClr val="6E747A">
                        <a:alpha val="43000"/>
                      </a:srgbClr>
                    </a:outerShdw>
                  </a:effectLst>
                  <a:latin typeface="UTM Duepuntozero" panose="02040603050506020204" pitchFamily="18" charset="0"/>
                </a:rPr>
                <a:t>Thăm hỏi các cụ già trong viện dưỡng lão</a:t>
              </a:r>
              <a:endParaRPr lang="en-US" sz="4800" b="1">
                <a:ln w="0"/>
                <a:effectLst>
                  <a:outerShdw blurRad="38100" dist="25400" dir="5400000" algn="ctr" rotWithShape="0">
                    <a:srgbClr val="6E747A">
                      <a:alpha val="43000"/>
                    </a:srgbClr>
                  </a:outerShdw>
                </a:effectLst>
                <a:latin typeface="UTM Duepuntozero" panose="02040603050506020204" pitchFamily="18" charset="0"/>
              </a:endParaRPr>
            </a:p>
          </p:txBody>
        </p:sp>
        <p:pic>
          <p:nvPicPr>
            <p:cNvPr id="14" name="Picture 13">
              <a:extLst>
                <a:ext uri="{FF2B5EF4-FFF2-40B4-BE49-F238E27FC236}">
                  <a16:creationId xmlns:a16="http://schemas.microsoft.com/office/drawing/2014/main" id="{86007E61-B6CD-2A4D-54CE-57934B325CC7}"/>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1043547" y="2129144"/>
              <a:ext cx="491632" cy="1137672"/>
            </a:xfrm>
            <a:prstGeom prst="rect">
              <a:avLst/>
            </a:prstGeom>
          </p:spPr>
        </p:pic>
      </p:grpSp>
      <p:grpSp>
        <p:nvGrpSpPr>
          <p:cNvPr id="15" name="Group 14">
            <a:extLst>
              <a:ext uri="{FF2B5EF4-FFF2-40B4-BE49-F238E27FC236}">
                <a16:creationId xmlns:a16="http://schemas.microsoft.com/office/drawing/2014/main" id="{E3FD7CBE-3380-1FD4-FF35-9984F4057681}"/>
              </a:ext>
            </a:extLst>
          </p:cNvPr>
          <p:cNvGrpSpPr/>
          <p:nvPr/>
        </p:nvGrpSpPr>
        <p:grpSpPr>
          <a:xfrm>
            <a:off x="3364156" y="3985603"/>
            <a:ext cx="7775328" cy="2172981"/>
            <a:chOff x="1043547" y="2129144"/>
            <a:chExt cx="3366833" cy="2172981"/>
          </a:xfrm>
        </p:grpSpPr>
        <p:sp>
          <p:nvSpPr>
            <p:cNvPr id="16" name="Rectangle: Rounded Corners 15">
              <a:extLst>
                <a:ext uri="{FF2B5EF4-FFF2-40B4-BE49-F238E27FC236}">
                  <a16:creationId xmlns:a16="http://schemas.microsoft.com/office/drawing/2014/main" id="{9291B84A-13D2-ACD0-363F-64050E6E9B40}"/>
                </a:ext>
              </a:extLst>
            </p:cNvPr>
            <p:cNvSpPr/>
            <p:nvPr/>
          </p:nvSpPr>
          <p:spPr>
            <a:xfrm>
              <a:off x="1451868" y="2768585"/>
              <a:ext cx="2958512" cy="1497420"/>
            </a:xfrm>
            <a:custGeom>
              <a:avLst/>
              <a:gdLst>
                <a:gd name="connsiteX0" fmla="*/ 0 w 2958512"/>
                <a:gd name="connsiteY0" fmla="*/ 249575 h 1497420"/>
                <a:gd name="connsiteX1" fmla="*/ 249575 w 2958512"/>
                <a:gd name="connsiteY1" fmla="*/ 0 h 1497420"/>
                <a:gd name="connsiteX2" fmla="*/ 667667 w 2958512"/>
                <a:gd name="connsiteY2" fmla="*/ 0 h 1497420"/>
                <a:gd name="connsiteX3" fmla="*/ 1110352 w 2958512"/>
                <a:gd name="connsiteY3" fmla="*/ 0 h 1497420"/>
                <a:gd name="connsiteX4" fmla="*/ 1651411 w 2958512"/>
                <a:gd name="connsiteY4" fmla="*/ 0 h 1497420"/>
                <a:gd name="connsiteX5" fmla="*/ 2143284 w 2958512"/>
                <a:gd name="connsiteY5" fmla="*/ 0 h 1497420"/>
                <a:gd name="connsiteX6" fmla="*/ 2708937 w 2958512"/>
                <a:gd name="connsiteY6" fmla="*/ 0 h 1497420"/>
                <a:gd name="connsiteX7" fmla="*/ 2958512 w 2958512"/>
                <a:gd name="connsiteY7" fmla="*/ 249575 h 1497420"/>
                <a:gd name="connsiteX8" fmla="*/ 2958512 w 2958512"/>
                <a:gd name="connsiteY8" fmla="*/ 768675 h 1497420"/>
                <a:gd name="connsiteX9" fmla="*/ 2958512 w 2958512"/>
                <a:gd name="connsiteY9" fmla="*/ 1247845 h 1497420"/>
                <a:gd name="connsiteX10" fmla="*/ 2708937 w 2958512"/>
                <a:gd name="connsiteY10" fmla="*/ 1497420 h 1497420"/>
                <a:gd name="connsiteX11" fmla="*/ 2167877 w 2958512"/>
                <a:gd name="connsiteY11" fmla="*/ 1497420 h 1497420"/>
                <a:gd name="connsiteX12" fmla="*/ 1749786 w 2958512"/>
                <a:gd name="connsiteY12" fmla="*/ 1497420 h 1497420"/>
                <a:gd name="connsiteX13" fmla="*/ 1307101 w 2958512"/>
                <a:gd name="connsiteY13" fmla="*/ 1497420 h 1497420"/>
                <a:gd name="connsiteX14" fmla="*/ 889009 w 2958512"/>
                <a:gd name="connsiteY14" fmla="*/ 1497420 h 1497420"/>
                <a:gd name="connsiteX15" fmla="*/ 249575 w 2958512"/>
                <a:gd name="connsiteY15" fmla="*/ 1497420 h 1497420"/>
                <a:gd name="connsiteX16" fmla="*/ 0 w 2958512"/>
                <a:gd name="connsiteY16" fmla="*/ 1247845 h 1497420"/>
                <a:gd name="connsiteX17" fmla="*/ 0 w 2958512"/>
                <a:gd name="connsiteY17" fmla="*/ 748710 h 1497420"/>
                <a:gd name="connsiteX18" fmla="*/ 0 w 2958512"/>
                <a:gd name="connsiteY18" fmla="*/ 249575 h 1497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58512" h="1497420" fill="none" extrusionOk="0">
                  <a:moveTo>
                    <a:pt x="0" y="249575"/>
                  </a:moveTo>
                  <a:cubicBezTo>
                    <a:pt x="38014" y="106849"/>
                    <a:pt x="127879" y="10035"/>
                    <a:pt x="249575" y="0"/>
                  </a:cubicBezTo>
                  <a:cubicBezTo>
                    <a:pt x="336507" y="-37694"/>
                    <a:pt x="481181" y="1944"/>
                    <a:pt x="667667" y="0"/>
                  </a:cubicBezTo>
                  <a:cubicBezTo>
                    <a:pt x="854153" y="-1944"/>
                    <a:pt x="994862" y="6828"/>
                    <a:pt x="1110352" y="0"/>
                  </a:cubicBezTo>
                  <a:cubicBezTo>
                    <a:pt x="1225843" y="-6828"/>
                    <a:pt x="1538223" y="27078"/>
                    <a:pt x="1651411" y="0"/>
                  </a:cubicBezTo>
                  <a:cubicBezTo>
                    <a:pt x="1764599" y="-27078"/>
                    <a:pt x="1919721" y="40713"/>
                    <a:pt x="2143284" y="0"/>
                  </a:cubicBezTo>
                  <a:cubicBezTo>
                    <a:pt x="2366847" y="-40713"/>
                    <a:pt x="2535012" y="53818"/>
                    <a:pt x="2708937" y="0"/>
                  </a:cubicBezTo>
                  <a:cubicBezTo>
                    <a:pt x="2866131" y="-3976"/>
                    <a:pt x="2976008" y="121449"/>
                    <a:pt x="2958512" y="249575"/>
                  </a:cubicBezTo>
                  <a:cubicBezTo>
                    <a:pt x="3016412" y="460033"/>
                    <a:pt x="2933360" y="633428"/>
                    <a:pt x="2958512" y="768675"/>
                  </a:cubicBezTo>
                  <a:cubicBezTo>
                    <a:pt x="2983664" y="903922"/>
                    <a:pt x="2917482" y="1088807"/>
                    <a:pt x="2958512" y="1247845"/>
                  </a:cubicBezTo>
                  <a:cubicBezTo>
                    <a:pt x="2979823" y="1362648"/>
                    <a:pt x="2828797" y="1504693"/>
                    <a:pt x="2708937" y="1497420"/>
                  </a:cubicBezTo>
                  <a:cubicBezTo>
                    <a:pt x="2489974" y="1548779"/>
                    <a:pt x="2315825" y="1437739"/>
                    <a:pt x="2167877" y="1497420"/>
                  </a:cubicBezTo>
                  <a:cubicBezTo>
                    <a:pt x="2019929" y="1557101"/>
                    <a:pt x="1902175" y="1490290"/>
                    <a:pt x="1749786" y="1497420"/>
                  </a:cubicBezTo>
                  <a:cubicBezTo>
                    <a:pt x="1597397" y="1504550"/>
                    <a:pt x="1435821" y="1483827"/>
                    <a:pt x="1307101" y="1497420"/>
                  </a:cubicBezTo>
                  <a:cubicBezTo>
                    <a:pt x="1178381" y="1511013"/>
                    <a:pt x="1024199" y="1465238"/>
                    <a:pt x="889009" y="1497420"/>
                  </a:cubicBezTo>
                  <a:cubicBezTo>
                    <a:pt x="753819" y="1529602"/>
                    <a:pt x="555273" y="1492396"/>
                    <a:pt x="249575" y="1497420"/>
                  </a:cubicBezTo>
                  <a:cubicBezTo>
                    <a:pt x="141972" y="1498392"/>
                    <a:pt x="-22179" y="1383894"/>
                    <a:pt x="0" y="1247845"/>
                  </a:cubicBezTo>
                  <a:cubicBezTo>
                    <a:pt x="-15240" y="1122802"/>
                    <a:pt x="6247" y="917767"/>
                    <a:pt x="0" y="748710"/>
                  </a:cubicBezTo>
                  <a:cubicBezTo>
                    <a:pt x="-6247" y="579654"/>
                    <a:pt x="19581" y="376962"/>
                    <a:pt x="0" y="249575"/>
                  </a:cubicBezTo>
                  <a:close/>
                </a:path>
                <a:path w="2958512" h="1497420" stroke="0" extrusionOk="0">
                  <a:moveTo>
                    <a:pt x="0" y="249575"/>
                  </a:moveTo>
                  <a:cubicBezTo>
                    <a:pt x="7116" y="142114"/>
                    <a:pt x="75812" y="2909"/>
                    <a:pt x="249575" y="0"/>
                  </a:cubicBezTo>
                  <a:cubicBezTo>
                    <a:pt x="431666" y="-50803"/>
                    <a:pt x="567901" y="10868"/>
                    <a:pt x="741447" y="0"/>
                  </a:cubicBezTo>
                  <a:cubicBezTo>
                    <a:pt x="914993" y="-10868"/>
                    <a:pt x="1004529" y="19176"/>
                    <a:pt x="1159539" y="0"/>
                  </a:cubicBezTo>
                  <a:cubicBezTo>
                    <a:pt x="1314549" y="-19176"/>
                    <a:pt x="1557139" y="59652"/>
                    <a:pt x="1700599" y="0"/>
                  </a:cubicBezTo>
                  <a:cubicBezTo>
                    <a:pt x="1844059" y="-59652"/>
                    <a:pt x="1925148" y="29767"/>
                    <a:pt x="2143284" y="0"/>
                  </a:cubicBezTo>
                  <a:cubicBezTo>
                    <a:pt x="2361420" y="-29767"/>
                    <a:pt x="2535039" y="7453"/>
                    <a:pt x="2708937" y="0"/>
                  </a:cubicBezTo>
                  <a:cubicBezTo>
                    <a:pt x="2834900" y="36844"/>
                    <a:pt x="2977666" y="86511"/>
                    <a:pt x="2958512" y="249575"/>
                  </a:cubicBezTo>
                  <a:cubicBezTo>
                    <a:pt x="2968220" y="472978"/>
                    <a:pt x="2958075" y="570698"/>
                    <a:pt x="2958512" y="718762"/>
                  </a:cubicBezTo>
                  <a:cubicBezTo>
                    <a:pt x="2958949" y="866826"/>
                    <a:pt x="2941098" y="1084198"/>
                    <a:pt x="2958512" y="1247845"/>
                  </a:cubicBezTo>
                  <a:cubicBezTo>
                    <a:pt x="2958266" y="1420341"/>
                    <a:pt x="2861027" y="1512213"/>
                    <a:pt x="2708937" y="1497420"/>
                  </a:cubicBezTo>
                  <a:cubicBezTo>
                    <a:pt x="2474663" y="1528041"/>
                    <a:pt x="2347505" y="1490089"/>
                    <a:pt x="2167877" y="1497420"/>
                  </a:cubicBezTo>
                  <a:cubicBezTo>
                    <a:pt x="1988249" y="1504751"/>
                    <a:pt x="1885820" y="1476413"/>
                    <a:pt x="1725192" y="1497420"/>
                  </a:cubicBezTo>
                  <a:cubicBezTo>
                    <a:pt x="1564564" y="1518427"/>
                    <a:pt x="1438195" y="1443417"/>
                    <a:pt x="1208726" y="1497420"/>
                  </a:cubicBezTo>
                  <a:cubicBezTo>
                    <a:pt x="979257" y="1551423"/>
                    <a:pt x="833993" y="1446601"/>
                    <a:pt x="692260" y="1497420"/>
                  </a:cubicBezTo>
                  <a:cubicBezTo>
                    <a:pt x="550527" y="1548239"/>
                    <a:pt x="439306" y="1448689"/>
                    <a:pt x="249575" y="1497420"/>
                  </a:cubicBezTo>
                  <a:cubicBezTo>
                    <a:pt x="123276" y="1474476"/>
                    <a:pt x="13150" y="1387614"/>
                    <a:pt x="0" y="1247845"/>
                  </a:cubicBezTo>
                  <a:cubicBezTo>
                    <a:pt x="-27150" y="1115867"/>
                    <a:pt x="6806" y="873640"/>
                    <a:pt x="0" y="768675"/>
                  </a:cubicBezTo>
                  <a:cubicBezTo>
                    <a:pt x="-6806" y="663710"/>
                    <a:pt x="2802" y="504575"/>
                    <a:pt x="0" y="249575"/>
                  </a:cubicBezTo>
                  <a:close/>
                </a:path>
              </a:pathLst>
            </a:custGeom>
            <a:solidFill>
              <a:schemeClr val="bg1"/>
            </a:solidFill>
            <a:ln w="19050">
              <a:solidFill>
                <a:srgbClr val="002060"/>
              </a:solidFill>
              <a:extLst>
                <a:ext uri="{C807C97D-BFC1-408E-A445-0C87EB9F89A2}">
                  <ask:lineSketchStyleProps xmlns="" xmlns:ask="http://schemas.microsoft.com/office/drawing/2018/sketchyshapes" sd="566269473">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FDF22A85-C05A-C8BC-48BF-9C1F5E0035D8}"/>
                </a:ext>
              </a:extLst>
            </p:cNvPr>
            <p:cNvSpPr txBox="1"/>
            <p:nvPr/>
          </p:nvSpPr>
          <p:spPr>
            <a:xfrm>
              <a:off x="1642736" y="2732465"/>
              <a:ext cx="2668405" cy="1569660"/>
            </a:xfrm>
            <a:prstGeom prst="rect">
              <a:avLst/>
            </a:prstGeom>
            <a:noFill/>
          </p:spPr>
          <p:txBody>
            <a:bodyPr wrap="square" rtlCol="0">
              <a:spAutoFit/>
            </a:bodyPr>
            <a:lstStyle/>
            <a:p>
              <a:r>
                <a:rPr lang="en-US" sz="4800" b="1">
                  <a:ln w="0"/>
                  <a:effectLst>
                    <a:outerShdw blurRad="38100" dist="25400" dir="5400000" algn="ctr" rotWithShape="0">
                      <a:srgbClr val="6E747A">
                        <a:alpha val="43000"/>
                      </a:srgbClr>
                    </a:outerShdw>
                  </a:effectLst>
                  <a:latin typeface="UTM Duepuntozero" panose="02040603050506020204" pitchFamily="18" charset="0"/>
                </a:rPr>
                <a:t>Q</a:t>
              </a:r>
              <a:r>
                <a:rPr lang="vi-VN" sz="4800" b="1">
                  <a:ln w="0"/>
                  <a:effectLst>
                    <a:outerShdw blurRad="38100" dist="25400" dir="5400000" algn="ctr" rotWithShape="0">
                      <a:srgbClr val="6E747A">
                        <a:alpha val="43000"/>
                      </a:srgbClr>
                    </a:outerShdw>
                  </a:effectLst>
                  <a:latin typeface="UTM Duepuntozero" panose="02040603050506020204" pitchFamily="18" charset="0"/>
                </a:rPr>
                <a:t>uan tâm, chăm sóc cho ông bà;…</a:t>
              </a:r>
              <a:endParaRPr lang="en-US" sz="4800" b="1">
                <a:ln w="0"/>
                <a:effectLst>
                  <a:outerShdw blurRad="38100" dist="25400" dir="5400000" algn="ctr" rotWithShape="0">
                    <a:srgbClr val="6E747A">
                      <a:alpha val="43000"/>
                    </a:srgbClr>
                  </a:outerShdw>
                </a:effectLst>
                <a:latin typeface="UTM Duepuntozero" panose="02040603050506020204" pitchFamily="18" charset="0"/>
              </a:endParaRPr>
            </a:p>
          </p:txBody>
        </p:sp>
        <p:pic>
          <p:nvPicPr>
            <p:cNvPr id="18" name="Picture 17">
              <a:extLst>
                <a:ext uri="{FF2B5EF4-FFF2-40B4-BE49-F238E27FC236}">
                  <a16:creationId xmlns:a16="http://schemas.microsoft.com/office/drawing/2014/main" id="{3A94CDCE-A580-DA1F-2501-BF38C83F938D}"/>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1043547" y="2129144"/>
              <a:ext cx="491632" cy="1137672"/>
            </a:xfrm>
            <a:prstGeom prst="rect">
              <a:avLst/>
            </a:prstGeom>
          </p:spPr>
        </p:pic>
      </p:grpSp>
    </p:spTree>
    <p:extLst>
      <p:ext uri="{BB962C8B-B14F-4D97-AF65-F5344CB8AC3E}">
        <p14:creationId xmlns:p14="http://schemas.microsoft.com/office/powerpoint/2010/main" val="161454961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30000" fill="hold" nodeType="withEffect">
                                  <p:stCondLst>
                                    <p:cond delay="50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9" presetID="2" presetClass="entr" presetSubtype="4" decel="30000" fill="hold" nodeType="withEffect">
                                  <p:stCondLst>
                                    <p:cond delay="50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750" fill="hold"/>
                                        <p:tgtEl>
                                          <p:spTgt spid="15"/>
                                        </p:tgtEl>
                                        <p:attrNameLst>
                                          <p:attrName>ppt_x</p:attrName>
                                        </p:attrNameLst>
                                      </p:cBhvr>
                                      <p:tavLst>
                                        <p:tav tm="0">
                                          <p:val>
                                            <p:strVal val="#ppt_x"/>
                                          </p:val>
                                        </p:tav>
                                        <p:tav tm="100000">
                                          <p:val>
                                            <p:strVal val="#ppt_x"/>
                                          </p:val>
                                        </p:tav>
                                      </p:tavLst>
                                    </p:anim>
                                    <p:anim calcmode="lin" valueType="num">
                                      <p:cBhvr additive="base">
                                        <p:cTn id="12" dur="75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rot="-200009">
            <a:off x="-1078666" y="-2139"/>
            <a:ext cx="10911271" cy="1235199"/>
            <a:chOff x="0" y="0"/>
            <a:chExt cx="21822543" cy="2470397"/>
          </a:xfrm>
        </p:grpSpPr>
        <p:sp>
          <p:nvSpPr>
            <p:cNvPr id="3" name="Freeform 3"/>
            <p:cNvSpPr/>
            <p:nvPr/>
          </p:nvSpPr>
          <p:spPr>
            <a:xfrm>
              <a:off x="0" y="0"/>
              <a:ext cx="4372385" cy="2470397"/>
            </a:xfrm>
            <a:custGeom>
              <a:avLst/>
              <a:gdLst/>
              <a:ahLst/>
              <a:cxnLst/>
              <a:rect l="l" t="t" r="r" b="b"/>
              <a:pathLst>
                <a:path w="4372385" h="2470397">
                  <a:moveTo>
                    <a:pt x="0" y="0"/>
                  </a:moveTo>
                  <a:lnTo>
                    <a:pt x="4372385" y="0"/>
                  </a:lnTo>
                  <a:lnTo>
                    <a:pt x="4372385" y="2470397"/>
                  </a:lnTo>
                  <a:lnTo>
                    <a:pt x="0" y="2470397"/>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a:off x="4362540" y="0"/>
              <a:ext cx="4372385" cy="2470397"/>
            </a:xfrm>
            <a:custGeom>
              <a:avLst/>
              <a:gdLst/>
              <a:ahLst/>
              <a:cxnLst/>
              <a:rect l="l" t="t" r="r" b="b"/>
              <a:pathLst>
                <a:path w="4372385" h="2470397">
                  <a:moveTo>
                    <a:pt x="0" y="0"/>
                  </a:moveTo>
                  <a:lnTo>
                    <a:pt x="4372384" y="0"/>
                  </a:lnTo>
                  <a:lnTo>
                    <a:pt x="4372384" y="2470397"/>
                  </a:lnTo>
                  <a:lnTo>
                    <a:pt x="0" y="2470397"/>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a:off x="8725079" y="0"/>
              <a:ext cx="4372385" cy="2470397"/>
            </a:xfrm>
            <a:custGeom>
              <a:avLst/>
              <a:gdLst/>
              <a:ahLst/>
              <a:cxnLst/>
              <a:rect l="l" t="t" r="r" b="b"/>
              <a:pathLst>
                <a:path w="4372385" h="2470397">
                  <a:moveTo>
                    <a:pt x="0" y="0"/>
                  </a:moveTo>
                  <a:lnTo>
                    <a:pt x="4372385" y="0"/>
                  </a:lnTo>
                  <a:lnTo>
                    <a:pt x="4372385" y="2470397"/>
                  </a:lnTo>
                  <a:lnTo>
                    <a:pt x="0" y="2470397"/>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6"/>
            <p:cNvSpPr/>
            <p:nvPr/>
          </p:nvSpPr>
          <p:spPr>
            <a:xfrm>
              <a:off x="13087619" y="0"/>
              <a:ext cx="4372385" cy="2470397"/>
            </a:xfrm>
            <a:custGeom>
              <a:avLst/>
              <a:gdLst/>
              <a:ahLst/>
              <a:cxnLst/>
              <a:rect l="l" t="t" r="r" b="b"/>
              <a:pathLst>
                <a:path w="4372385" h="2470397">
                  <a:moveTo>
                    <a:pt x="0" y="0"/>
                  </a:moveTo>
                  <a:lnTo>
                    <a:pt x="4372385" y="0"/>
                  </a:lnTo>
                  <a:lnTo>
                    <a:pt x="4372385" y="2470397"/>
                  </a:lnTo>
                  <a:lnTo>
                    <a:pt x="0" y="2470397"/>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Freeform 7"/>
            <p:cNvSpPr/>
            <p:nvPr/>
          </p:nvSpPr>
          <p:spPr>
            <a:xfrm>
              <a:off x="17450158" y="0"/>
              <a:ext cx="4372385" cy="2470397"/>
            </a:xfrm>
            <a:custGeom>
              <a:avLst/>
              <a:gdLst/>
              <a:ahLst/>
              <a:cxnLst/>
              <a:rect l="l" t="t" r="r" b="b"/>
              <a:pathLst>
                <a:path w="4372385" h="2470397">
                  <a:moveTo>
                    <a:pt x="0" y="0"/>
                  </a:moveTo>
                  <a:lnTo>
                    <a:pt x="4372385" y="0"/>
                  </a:lnTo>
                  <a:lnTo>
                    <a:pt x="4372385" y="2470397"/>
                  </a:lnTo>
                  <a:lnTo>
                    <a:pt x="0" y="2470397"/>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8" name="Freeform 8"/>
          <p:cNvSpPr/>
          <p:nvPr/>
        </p:nvSpPr>
        <p:spPr>
          <a:xfrm rot="-331753">
            <a:off x="3765112" y="4827493"/>
            <a:ext cx="8946722" cy="4003658"/>
          </a:xfrm>
          <a:custGeom>
            <a:avLst/>
            <a:gdLst/>
            <a:ahLst/>
            <a:cxnLst/>
            <a:rect l="l" t="t" r="r" b="b"/>
            <a:pathLst>
              <a:path w="13420083" h="6005487">
                <a:moveTo>
                  <a:pt x="0" y="0"/>
                </a:moveTo>
                <a:lnTo>
                  <a:pt x="13420083" y="0"/>
                </a:lnTo>
                <a:lnTo>
                  <a:pt x="13420083" y="6005488"/>
                </a:lnTo>
                <a:lnTo>
                  <a:pt x="0" y="6005488"/>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9"/>
          <p:cNvSpPr/>
          <p:nvPr/>
        </p:nvSpPr>
        <p:spPr>
          <a:xfrm rot="-193863">
            <a:off x="7729846" y="-2652154"/>
            <a:ext cx="2901117" cy="9834294"/>
          </a:xfrm>
          <a:custGeom>
            <a:avLst/>
            <a:gdLst/>
            <a:ahLst/>
            <a:cxnLst/>
            <a:rect l="l" t="t" r="r" b="b"/>
            <a:pathLst>
              <a:path w="4351675" h="14751441">
                <a:moveTo>
                  <a:pt x="0" y="0"/>
                </a:moveTo>
                <a:lnTo>
                  <a:pt x="4351675" y="0"/>
                </a:lnTo>
                <a:lnTo>
                  <a:pt x="4351675" y="14751441"/>
                </a:lnTo>
                <a:lnTo>
                  <a:pt x="0" y="14751441"/>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6" name="Freeform 16"/>
          <p:cNvSpPr/>
          <p:nvPr/>
        </p:nvSpPr>
        <p:spPr>
          <a:xfrm rot="397932">
            <a:off x="10296678" y="618867"/>
            <a:ext cx="2029021" cy="2765275"/>
          </a:xfrm>
          <a:custGeom>
            <a:avLst/>
            <a:gdLst/>
            <a:ahLst/>
            <a:cxnLst/>
            <a:rect l="l" t="t" r="r" b="b"/>
            <a:pathLst>
              <a:path w="3043531" h="4147912">
                <a:moveTo>
                  <a:pt x="0" y="0"/>
                </a:moveTo>
                <a:lnTo>
                  <a:pt x="3043530" y="0"/>
                </a:lnTo>
                <a:lnTo>
                  <a:pt x="3043530" y="4147912"/>
                </a:lnTo>
                <a:lnTo>
                  <a:pt x="0" y="4147912"/>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17"/>
          <p:cNvSpPr/>
          <p:nvPr/>
        </p:nvSpPr>
        <p:spPr>
          <a:xfrm rot="1539838">
            <a:off x="-908691" y="5341004"/>
            <a:ext cx="6053499" cy="1838750"/>
          </a:xfrm>
          <a:custGeom>
            <a:avLst/>
            <a:gdLst/>
            <a:ahLst/>
            <a:cxnLst/>
            <a:rect l="l" t="t" r="r" b="b"/>
            <a:pathLst>
              <a:path w="9080248" h="2758125">
                <a:moveTo>
                  <a:pt x="0" y="0"/>
                </a:moveTo>
                <a:lnTo>
                  <a:pt x="9080249" y="0"/>
                </a:lnTo>
                <a:lnTo>
                  <a:pt x="9080249" y="2758125"/>
                </a:lnTo>
                <a:lnTo>
                  <a:pt x="0" y="2758125"/>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1" name="Picture 10">
            <a:extLst>
              <a:ext uri="{FF2B5EF4-FFF2-40B4-BE49-F238E27FC236}">
                <a16:creationId xmlns:a16="http://schemas.microsoft.com/office/drawing/2014/main" id="{1400F017-9E58-6B81-3681-E6708BFFE882}"/>
              </a:ext>
            </a:extLst>
          </p:cNvPr>
          <p:cNvPicPr>
            <a:picLocks noChangeAspect="1"/>
          </p:cNvPicPr>
          <p:nvPr/>
        </p:nvPicPr>
        <p:blipFill>
          <a:blip r:embed="rId7"/>
          <a:stretch>
            <a:fillRect/>
          </a:stretch>
        </p:blipFill>
        <p:spPr>
          <a:xfrm>
            <a:off x="1272792" y="189016"/>
            <a:ext cx="9028959" cy="5700254"/>
          </a:xfrm>
          <a:prstGeom prst="rect">
            <a:avLst/>
          </a:prstGeom>
        </p:spPr>
      </p:pic>
    </p:spTree>
    <p:extLst>
      <p:ext uri="{BB962C8B-B14F-4D97-AF65-F5344CB8AC3E}">
        <p14:creationId xmlns:p14="http://schemas.microsoft.com/office/powerpoint/2010/main" val="2021193181"/>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50AD545C-CC2C-9046-3B0F-6D9DF7C4041E}"/>
              </a:ext>
            </a:extLst>
          </p:cNvPr>
          <p:cNvPicPr>
            <a:picLocks noChangeAspect="1"/>
          </p:cNvPicPr>
          <p:nvPr/>
        </p:nvPicPr>
        <p:blipFill>
          <a:blip r:embed="rId2"/>
          <a:stretch>
            <a:fillRect/>
          </a:stretch>
        </p:blipFill>
        <p:spPr>
          <a:xfrm>
            <a:off x="656482" y="0"/>
            <a:ext cx="10879035" cy="6858000"/>
          </a:xfrm>
          <a:prstGeom prst="rect">
            <a:avLst/>
          </a:prstGeom>
        </p:spPr>
      </p:pic>
    </p:spTree>
    <p:extLst>
      <p:ext uri="{BB962C8B-B14F-4D97-AF65-F5344CB8AC3E}">
        <p14:creationId xmlns:p14="http://schemas.microsoft.com/office/powerpoint/2010/main" val="2500804994"/>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2"/>
          <p:cNvSpPr/>
          <p:nvPr/>
        </p:nvSpPr>
        <p:spPr>
          <a:xfrm rot="-1049954">
            <a:off x="9279903" y="3118410"/>
            <a:ext cx="5224193" cy="4107521"/>
          </a:xfrm>
          <a:custGeom>
            <a:avLst/>
            <a:gdLst/>
            <a:ahLst/>
            <a:cxnLst/>
            <a:rect l="l" t="t" r="r" b="b"/>
            <a:pathLst>
              <a:path w="7836289" h="6161282">
                <a:moveTo>
                  <a:pt x="0" y="0"/>
                </a:moveTo>
                <a:lnTo>
                  <a:pt x="7836289" y="0"/>
                </a:lnTo>
                <a:lnTo>
                  <a:pt x="7836289" y="6161282"/>
                </a:lnTo>
                <a:lnTo>
                  <a:pt x="0" y="6161282"/>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7" name="Group 6">
            <a:extLst>
              <a:ext uri="{FF2B5EF4-FFF2-40B4-BE49-F238E27FC236}">
                <a16:creationId xmlns:a16="http://schemas.microsoft.com/office/drawing/2014/main" id="{6670CC15-F3BC-D50F-758A-1806D6FF27E4}"/>
              </a:ext>
            </a:extLst>
          </p:cNvPr>
          <p:cNvGrpSpPr/>
          <p:nvPr/>
        </p:nvGrpSpPr>
        <p:grpSpPr>
          <a:xfrm>
            <a:off x="1276238" y="1861047"/>
            <a:ext cx="5067523" cy="1572137"/>
            <a:chOff x="469180" y="1595437"/>
            <a:chExt cx="11253639" cy="3069870"/>
          </a:xfrm>
        </p:grpSpPr>
        <p:sp>
          <p:nvSpPr>
            <p:cNvPr id="8" name="Rectangle: Rounded Corners 7">
              <a:extLst>
                <a:ext uri="{FF2B5EF4-FFF2-40B4-BE49-F238E27FC236}">
                  <a16:creationId xmlns:a16="http://schemas.microsoft.com/office/drawing/2014/main" id="{3C549458-0F02-75E9-A7D8-51C4B63352A2}"/>
                </a:ext>
              </a:extLst>
            </p:cNvPr>
            <p:cNvSpPr/>
            <p:nvPr/>
          </p:nvSpPr>
          <p:spPr>
            <a:xfrm>
              <a:off x="469180" y="1595437"/>
              <a:ext cx="11253639" cy="3069870"/>
            </a:xfrm>
            <a:prstGeom prst="roundRect">
              <a:avLst/>
            </a:prstGeom>
            <a:solidFill>
              <a:schemeClr val="bg1"/>
            </a:solidFill>
            <a:ln w="57150">
              <a:solidFill>
                <a:srgbClr val="F74F68"/>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3" name="TextBox 12">
              <a:extLst>
                <a:ext uri="{FF2B5EF4-FFF2-40B4-BE49-F238E27FC236}">
                  <a16:creationId xmlns:a16="http://schemas.microsoft.com/office/drawing/2014/main" id="{627F42BE-FD29-9545-A283-74851A8B84BB}"/>
                </a:ext>
              </a:extLst>
            </p:cNvPr>
            <p:cNvSpPr txBox="1"/>
            <p:nvPr/>
          </p:nvSpPr>
          <p:spPr>
            <a:xfrm>
              <a:off x="1673655" y="2499333"/>
              <a:ext cx="9979411" cy="126207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Mát-xu-đa</a:t>
              </a:r>
              <a:r>
                <a:rPr kumimoji="0" lang="en-US" sz="36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Ya</a:t>
              </a:r>
              <a:r>
                <a:rPr kumimoji="0" lang="en-US" sz="36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-e-</a:t>
              </a:r>
              <a:r>
                <a:rPr kumimoji="0" lang="en-US" sz="3600" b="1"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nô</a:t>
              </a:r>
              <a:endParaRPr kumimoji="0" lang="vi-VN" sz="36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45296DF7-3741-1CD2-2FB9-C462D24833FC}"/>
                </a:ext>
              </a:extLst>
            </p:cNvPr>
            <p:cNvPicPr>
              <a:picLocks noChangeAspect="1"/>
            </p:cNvPicPr>
            <p:nvPr/>
          </p:nvPicPr>
          <p:blipFill>
            <a:blip r:embed="rId4"/>
            <a:stretch>
              <a:fillRect/>
            </a:stretch>
          </p:blipFill>
          <p:spPr>
            <a:xfrm>
              <a:off x="720876" y="1918260"/>
              <a:ext cx="701083" cy="701083"/>
            </a:xfrm>
            <a:prstGeom prst="rect">
              <a:avLst/>
            </a:prstGeom>
          </p:spPr>
        </p:pic>
      </p:grpSp>
      <p:grpSp>
        <p:nvGrpSpPr>
          <p:cNvPr id="4" name="Group 3">
            <a:extLst>
              <a:ext uri="{FF2B5EF4-FFF2-40B4-BE49-F238E27FC236}">
                <a16:creationId xmlns:a16="http://schemas.microsoft.com/office/drawing/2014/main" id="{5B30AC9E-71A7-7D73-0FFF-663D09469C74}"/>
              </a:ext>
            </a:extLst>
          </p:cNvPr>
          <p:cNvGrpSpPr/>
          <p:nvPr/>
        </p:nvGrpSpPr>
        <p:grpSpPr>
          <a:xfrm>
            <a:off x="1276238" y="72041"/>
            <a:ext cx="10339113" cy="1200329"/>
            <a:chOff x="1018467" y="152400"/>
            <a:chExt cx="11310331" cy="1200329"/>
          </a:xfrm>
        </p:grpSpPr>
        <p:sp>
          <p:nvSpPr>
            <p:cNvPr id="6" name="TextBox 5">
              <a:extLst>
                <a:ext uri="{FF2B5EF4-FFF2-40B4-BE49-F238E27FC236}">
                  <a16:creationId xmlns:a16="http://schemas.microsoft.com/office/drawing/2014/main" id="{9F94FC7B-A49F-2361-0930-207FCAD4C5AD}"/>
                </a:ext>
              </a:extLst>
            </p:cNvPr>
            <p:cNvSpPr txBox="1"/>
            <p:nvPr/>
          </p:nvSpPr>
          <p:spPr>
            <a:xfrm>
              <a:off x="1018467" y="152400"/>
              <a:ext cx="11310331" cy="1200329"/>
            </a:xfrm>
            <a:prstGeom prst="rect">
              <a:avLst/>
            </a:prstGeom>
            <a:noFill/>
          </p:spPr>
          <p:txBody>
            <a:bodyPr wrap="square" rtlCol="0">
              <a:spAutoFit/>
            </a:bodyPr>
            <a:lstStyle/>
            <a:p>
              <a:pPr algn="ctr"/>
              <a:r>
                <a:rPr lang="en-US" sz="7200">
                  <a:ln w="190500">
                    <a:solidFill>
                      <a:schemeClr val="bg1"/>
                    </a:solidFill>
                  </a:ln>
                  <a:solidFill>
                    <a:schemeClr val="bg1"/>
                  </a:solidFill>
                  <a:latin typeface="LNTH-LuoLuoNotangYuanTi 1" pitchFamily="2" charset="-128"/>
                  <a:ea typeface="LNTH-LuoLuoNotangYuanTi 1" pitchFamily="2" charset="-128"/>
                  <a:cs typeface="LNTH-LuoLuoNotangYuanTi 1" pitchFamily="2" charset="-128"/>
                </a:rPr>
                <a:t>LUYỆN ĐỌC TỪ KHÓ</a:t>
              </a:r>
            </a:p>
          </p:txBody>
        </p:sp>
        <p:sp>
          <p:nvSpPr>
            <p:cNvPr id="15" name="TextBox 14">
              <a:extLst>
                <a:ext uri="{FF2B5EF4-FFF2-40B4-BE49-F238E27FC236}">
                  <a16:creationId xmlns:a16="http://schemas.microsoft.com/office/drawing/2014/main" id="{E3C30A2A-E8D8-545C-5EE6-C99992CFB152}"/>
                </a:ext>
              </a:extLst>
            </p:cNvPr>
            <p:cNvSpPr txBox="1"/>
            <p:nvPr/>
          </p:nvSpPr>
          <p:spPr>
            <a:xfrm>
              <a:off x="1100540" y="152400"/>
              <a:ext cx="11173533" cy="1200329"/>
            </a:xfrm>
            <a:prstGeom prst="rect">
              <a:avLst/>
            </a:prstGeom>
            <a:noFill/>
          </p:spPr>
          <p:txBody>
            <a:bodyPr wrap="square" rtlCol="0">
              <a:spAutoFit/>
            </a:bodyPr>
            <a:lstStyle/>
            <a:p>
              <a:pPr algn="ctr"/>
              <a:r>
                <a:rPr lang="en-US" sz="7200" u="sng" dirty="0">
                  <a:ln>
                    <a:solidFill>
                      <a:schemeClr val="tx1"/>
                    </a:solidFill>
                  </a:ln>
                  <a:solidFill>
                    <a:schemeClr val="accent2"/>
                  </a:solidFill>
                  <a:latin typeface="Times New Roman" panose="02020603050405020304" pitchFamily="18" charset="0"/>
                  <a:ea typeface="LNTH-LuoLuoNotangYuanTi 1" pitchFamily="2" charset="-128"/>
                  <a:cs typeface="Times New Roman" panose="02020603050405020304" pitchFamily="18" charset="0"/>
                </a:rPr>
                <a:t>L</a:t>
              </a:r>
              <a:r>
                <a:rPr lang="en-US" sz="7200" u="sng" dirty="0">
                  <a:ln>
                    <a:solidFill>
                      <a:schemeClr val="tx1"/>
                    </a:solidFill>
                  </a:ln>
                  <a:solidFill>
                    <a:srgbClr val="FFFF00"/>
                  </a:solidFill>
                  <a:latin typeface="Times New Roman" panose="02020603050405020304" pitchFamily="18" charset="0"/>
                  <a:ea typeface="LNTH-LuoLuoNotangYuanTi 1" pitchFamily="2" charset="-128"/>
                  <a:cs typeface="Times New Roman" panose="02020603050405020304" pitchFamily="18" charset="0"/>
                </a:rPr>
                <a:t>U</a:t>
              </a:r>
              <a:r>
                <a:rPr lang="en-US" sz="7200" u="sng" dirty="0">
                  <a:ln>
                    <a:solidFill>
                      <a:schemeClr val="tx1"/>
                    </a:solidFill>
                  </a:ln>
                  <a:solidFill>
                    <a:srgbClr val="FF0000"/>
                  </a:solidFill>
                  <a:latin typeface="Times New Roman" panose="02020603050405020304" pitchFamily="18" charset="0"/>
                  <a:ea typeface="LNTH-LuoLuoNotangYuanTi 1" pitchFamily="2" charset="-128"/>
                  <a:cs typeface="Times New Roman" panose="02020603050405020304" pitchFamily="18" charset="0"/>
                </a:rPr>
                <a:t>Y</a:t>
              </a:r>
              <a:r>
                <a:rPr lang="en-US" sz="7200" u="sng" dirty="0">
                  <a:ln>
                    <a:solidFill>
                      <a:schemeClr val="tx1"/>
                    </a:solidFill>
                  </a:ln>
                  <a:solidFill>
                    <a:srgbClr val="0070C0"/>
                  </a:solidFill>
                  <a:latin typeface="Times New Roman" panose="02020603050405020304" pitchFamily="18" charset="0"/>
                  <a:ea typeface="LNTH-LuoLuoNotangYuanTi 1" pitchFamily="2" charset="-128"/>
                  <a:cs typeface="Times New Roman" panose="02020603050405020304" pitchFamily="18" charset="0"/>
                </a:rPr>
                <a:t>Ệ</a:t>
              </a:r>
              <a:r>
                <a:rPr lang="en-US" sz="7200" u="sng" dirty="0">
                  <a:ln>
                    <a:solidFill>
                      <a:schemeClr val="tx1"/>
                    </a:solidFill>
                  </a:ln>
                  <a:solidFill>
                    <a:srgbClr val="FFC000"/>
                  </a:solidFill>
                  <a:latin typeface="Times New Roman" panose="02020603050405020304" pitchFamily="18" charset="0"/>
                  <a:ea typeface="LNTH-LuoLuoNotangYuanTi 1" pitchFamily="2" charset="-128"/>
                  <a:cs typeface="Times New Roman" panose="02020603050405020304" pitchFamily="18" charset="0"/>
                </a:rPr>
                <a:t>N</a:t>
              </a:r>
              <a:r>
                <a:rPr lang="en-US" sz="7200" u="sng" dirty="0">
                  <a:ln>
                    <a:solidFill>
                      <a:schemeClr val="tx1"/>
                    </a:solidFill>
                  </a:ln>
                  <a:solidFill>
                    <a:schemeClr val="accent2"/>
                  </a:solidFill>
                  <a:latin typeface="Times New Roman" panose="02020603050405020304" pitchFamily="18" charset="0"/>
                  <a:ea typeface="LNTH-LuoLuoNotangYuanTi 1" pitchFamily="2" charset="-128"/>
                  <a:cs typeface="Times New Roman" panose="02020603050405020304" pitchFamily="18" charset="0"/>
                </a:rPr>
                <a:t> </a:t>
              </a:r>
              <a:r>
                <a:rPr lang="en-US" sz="7200" u="sng" dirty="0">
                  <a:ln>
                    <a:solidFill>
                      <a:schemeClr val="tx1"/>
                    </a:solidFill>
                  </a:ln>
                  <a:solidFill>
                    <a:srgbClr val="FF0066"/>
                  </a:solidFill>
                  <a:latin typeface="Times New Roman" panose="02020603050405020304" pitchFamily="18" charset="0"/>
                  <a:ea typeface="LNTH-LuoLuoNotangYuanTi 1" pitchFamily="2" charset="-128"/>
                  <a:cs typeface="Times New Roman" panose="02020603050405020304" pitchFamily="18" charset="0"/>
                </a:rPr>
                <a:t>Đ</a:t>
              </a:r>
              <a:r>
                <a:rPr lang="en-US" sz="7200" u="sng" dirty="0">
                  <a:ln>
                    <a:solidFill>
                      <a:schemeClr val="tx1"/>
                    </a:solidFill>
                  </a:ln>
                  <a:solidFill>
                    <a:srgbClr val="00FF00"/>
                  </a:solidFill>
                  <a:latin typeface="Times New Roman" panose="02020603050405020304" pitchFamily="18" charset="0"/>
                  <a:ea typeface="LNTH-LuoLuoNotangYuanTi 1" pitchFamily="2" charset="-128"/>
                  <a:cs typeface="Times New Roman" panose="02020603050405020304" pitchFamily="18" charset="0"/>
                </a:rPr>
                <a:t>Ọ</a:t>
              </a:r>
              <a:r>
                <a:rPr lang="en-US" sz="7200" u="sng" dirty="0">
                  <a:ln>
                    <a:solidFill>
                      <a:schemeClr val="tx1"/>
                    </a:solidFill>
                  </a:ln>
                  <a:solidFill>
                    <a:schemeClr val="accent2">
                      <a:lumMod val="60000"/>
                      <a:lumOff val="40000"/>
                    </a:schemeClr>
                  </a:solidFill>
                  <a:latin typeface="Times New Roman" panose="02020603050405020304" pitchFamily="18" charset="0"/>
                  <a:ea typeface="LNTH-LuoLuoNotangYuanTi 1" pitchFamily="2" charset="-128"/>
                  <a:cs typeface="Times New Roman" panose="02020603050405020304" pitchFamily="18" charset="0"/>
                </a:rPr>
                <a:t>C</a:t>
              </a:r>
              <a:r>
                <a:rPr lang="en-US" sz="7200" u="sng" dirty="0">
                  <a:ln>
                    <a:solidFill>
                      <a:schemeClr val="tx1"/>
                    </a:solidFill>
                  </a:ln>
                  <a:solidFill>
                    <a:schemeClr val="accent2"/>
                  </a:solidFill>
                  <a:latin typeface="Times New Roman" panose="02020603050405020304" pitchFamily="18" charset="0"/>
                  <a:ea typeface="LNTH-LuoLuoNotangYuanTi 1" pitchFamily="2" charset="-128"/>
                  <a:cs typeface="Times New Roman" panose="02020603050405020304" pitchFamily="18" charset="0"/>
                </a:rPr>
                <a:t> </a:t>
              </a:r>
              <a:r>
                <a:rPr lang="en-US" sz="7200" u="sng" dirty="0">
                  <a:ln>
                    <a:solidFill>
                      <a:schemeClr val="tx1"/>
                    </a:solidFill>
                  </a:ln>
                  <a:solidFill>
                    <a:srgbClr val="FF0000"/>
                  </a:solidFill>
                  <a:latin typeface="Times New Roman" panose="02020603050405020304" pitchFamily="18" charset="0"/>
                  <a:ea typeface="LNTH-LuoLuoNotangYuanTi 1" pitchFamily="2" charset="-128"/>
                  <a:cs typeface="Times New Roman" panose="02020603050405020304" pitchFamily="18" charset="0"/>
                </a:rPr>
                <a:t>T</a:t>
              </a:r>
              <a:r>
                <a:rPr lang="en-US" sz="7200" u="sng" dirty="0">
                  <a:ln>
                    <a:solidFill>
                      <a:schemeClr val="tx1"/>
                    </a:solidFill>
                  </a:ln>
                  <a:solidFill>
                    <a:schemeClr val="accent6"/>
                  </a:solidFill>
                  <a:latin typeface="Times New Roman" panose="02020603050405020304" pitchFamily="18" charset="0"/>
                  <a:ea typeface="LNTH-LuoLuoNotangYuanTi 1" pitchFamily="2" charset="-128"/>
                  <a:cs typeface="Times New Roman" panose="02020603050405020304" pitchFamily="18" charset="0"/>
                </a:rPr>
                <a:t>Ừ</a:t>
              </a:r>
              <a:r>
                <a:rPr lang="en-US" sz="7200" u="sng" dirty="0">
                  <a:ln>
                    <a:solidFill>
                      <a:schemeClr val="tx1"/>
                    </a:solidFill>
                  </a:ln>
                  <a:solidFill>
                    <a:schemeClr val="accent2"/>
                  </a:solidFill>
                  <a:latin typeface="Times New Roman" panose="02020603050405020304" pitchFamily="18" charset="0"/>
                  <a:ea typeface="LNTH-LuoLuoNotangYuanTi 1" pitchFamily="2" charset="-128"/>
                  <a:cs typeface="Times New Roman" panose="02020603050405020304" pitchFamily="18" charset="0"/>
                </a:rPr>
                <a:t> </a:t>
              </a:r>
              <a:r>
                <a:rPr lang="en-US" sz="7200" u="sng" dirty="0">
                  <a:ln>
                    <a:solidFill>
                      <a:schemeClr val="tx1"/>
                    </a:solidFill>
                  </a:ln>
                  <a:solidFill>
                    <a:srgbClr val="FF0066"/>
                  </a:solidFill>
                  <a:latin typeface="Times New Roman" panose="02020603050405020304" pitchFamily="18" charset="0"/>
                  <a:ea typeface="LNTH-LuoLuoNotangYuanTi 1" pitchFamily="2" charset="-128"/>
                  <a:cs typeface="Times New Roman" panose="02020603050405020304" pitchFamily="18" charset="0"/>
                </a:rPr>
                <a:t>K</a:t>
              </a:r>
              <a:r>
                <a:rPr lang="en-US" sz="7200" u="sng" dirty="0">
                  <a:ln>
                    <a:solidFill>
                      <a:schemeClr val="tx1"/>
                    </a:solidFill>
                  </a:ln>
                  <a:solidFill>
                    <a:schemeClr val="accent5">
                      <a:lumMod val="20000"/>
                      <a:lumOff val="80000"/>
                    </a:schemeClr>
                  </a:solidFill>
                  <a:latin typeface="Times New Roman" panose="02020603050405020304" pitchFamily="18" charset="0"/>
                  <a:ea typeface="LNTH-LuoLuoNotangYuanTi 1" pitchFamily="2" charset="-128"/>
                  <a:cs typeface="Times New Roman" panose="02020603050405020304" pitchFamily="18" charset="0"/>
                </a:rPr>
                <a:t>H</a:t>
              </a:r>
              <a:r>
                <a:rPr lang="en-US" sz="7200" u="sng" dirty="0">
                  <a:ln>
                    <a:solidFill>
                      <a:schemeClr val="tx1"/>
                    </a:solidFill>
                  </a:ln>
                  <a:solidFill>
                    <a:srgbClr val="92D050"/>
                  </a:solidFill>
                  <a:latin typeface="Times New Roman" panose="02020603050405020304" pitchFamily="18" charset="0"/>
                  <a:ea typeface="LNTH-LuoLuoNotangYuanTi 1" pitchFamily="2" charset="-128"/>
                  <a:cs typeface="Times New Roman" panose="02020603050405020304" pitchFamily="18" charset="0"/>
                </a:rPr>
                <a:t>Ó</a:t>
              </a:r>
              <a:endParaRPr lang="en-US" sz="7200" u="sng" dirty="0">
                <a:ln>
                  <a:solidFill>
                    <a:schemeClr val="tx1"/>
                  </a:solidFill>
                </a:ln>
                <a:solidFill>
                  <a:schemeClr val="accent2"/>
                </a:solidFill>
                <a:latin typeface="Times New Roman" panose="02020603050405020304" pitchFamily="18" charset="0"/>
                <a:ea typeface="LNTH-LuoLuoNotangYuanTi 1" pitchFamily="2" charset="-128"/>
                <a:cs typeface="Times New Roman" panose="02020603050405020304" pitchFamily="18" charset="0"/>
              </a:endParaRPr>
            </a:p>
          </p:txBody>
        </p:sp>
      </p:grpSp>
      <p:grpSp>
        <p:nvGrpSpPr>
          <p:cNvPr id="16" name="Group 15">
            <a:extLst>
              <a:ext uri="{FF2B5EF4-FFF2-40B4-BE49-F238E27FC236}">
                <a16:creationId xmlns:a16="http://schemas.microsoft.com/office/drawing/2014/main" id="{8EE6D192-E185-DDED-B510-CFDC45C7BC00}"/>
              </a:ext>
            </a:extLst>
          </p:cNvPr>
          <p:cNvGrpSpPr/>
          <p:nvPr/>
        </p:nvGrpSpPr>
        <p:grpSpPr>
          <a:xfrm>
            <a:off x="5464123" y="4102762"/>
            <a:ext cx="5180862" cy="1572137"/>
            <a:chOff x="469180" y="1595437"/>
            <a:chExt cx="11505335" cy="3069870"/>
          </a:xfrm>
        </p:grpSpPr>
        <p:sp>
          <p:nvSpPr>
            <p:cNvPr id="17" name="Rectangle: Rounded Corners 16">
              <a:extLst>
                <a:ext uri="{FF2B5EF4-FFF2-40B4-BE49-F238E27FC236}">
                  <a16:creationId xmlns:a16="http://schemas.microsoft.com/office/drawing/2014/main" id="{0FC5DECB-73B9-9ACE-6593-E81A30F64ABF}"/>
                </a:ext>
              </a:extLst>
            </p:cNvPr>
            <p:cNvSpPr/>
            <p:nvPr/>
          </p:nvSpPr>
          <p:spPr>
            <a:xfrm>
              <a:off x="469180" y="1595437"/>
              <a:ext cx="11253639" cy="3069870"/>
            </a:xfrm>
            <a:prstGeom prst="roundRect">
              <a:avLst/>
            </a:prstGeom>
            <a:solidFill>
              <a:schemeClr val="bg1"/>
            </a:solidFill>
            <a:ln w="57150">
              <a:solidFill>
                <a:srgbClr val="F74F68"/>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 name="TextBox 17">
              <a:extLst>
                <a:ext uri="{FF2B5EF4-FFF2-40B4-BE49-F238E27FC236}">
                  <a16:creationId xmlns:a16="http://schemas.microsoft.com/office/drawing/2014/main" id="{E42D392E-95B1-0706-60F1-C9DEA5A16623}"/>
                </a:ext>
              </a:extLst>
            </p:cNvPr>
            <p:cNvSpPr txBox="1"/>
            <p:nvPr/>
          </p:nvSpPr>
          <p:spPr>
            <a:xfrm>
              <a:off x="1995104" y="2373546"/>
              <a:ext cx="9979411" cy="126207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Ao-ki</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Đai</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ki</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-chi </a:t>
              </a:r>
              <a:endParaRPr kumimoji="0" lang="vi-VN" sz="36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id="{8506A160-FDEC-FE21-E97A-F762EC0ED174}"/>
                </a:ext>
              </a:extLst>
            </p:cNvPr>
            <p:cNvPicPr>
              <a:picLocks noChangeAspect="1"/>
            </p:cNvPicPr>
            <p:nvPr/>
          </p:nvPicPr>
          <p:blipFill>
            <a:blip r:embed="rId4"/>
            <a:stretch>
              <a:fillRect/>
            </a:stretch>
          </p:blipFill>
          <p:spPr>
            <a:xfrm>
              <a:off x="720876" y="1918260"/>
              <a:ext cx="701083" cy="701083"/>
            </a:xfrm>
            <a:prstGeom prst="rect">
              <a:avLst/>
            </a:prstGeom>
          </p:spPr>
        </p:pic>
      </p:grpSp>
    </p:spTree>
    <p:extLst>
      <p:ext uri="{BB962C8B-B14F-4D97-AF65-F5344CB8AC3E}">
        <p14:creationId xmlns:p14="http://schemas.microsoft.com/office/powerpoint/2010/main" val="14492772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childTnLst>
                                </p:cTn>
                              </p:par>
                              <p:par>
                                <p:cTn id="9" presetID="2" presetClass="entr" presetSubtype="4" decel="3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whoosh.wav"/>
                                        </p:tgtEl>
                                      </p:cMediaNode>
                                    </p:audio>
                                  </p:subTnLst>
                                </p:cTn>
                              </p:par>
                            </p:childTnLst>
                          </p:cTn>
                        </p:par>
                        <p:par>
                          <p:cTn id="13" fill="hold">
                            <p:stCondLst>
                              <p:cond delay="500"/>
                            </p:stCondLst>
                            <p:childTnLst>
                              <p:par>
                                <p:cTn id="14" presetID="17" presetClass="entr" presetSubtype="10"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2"/>
          <p:cNvSpPr/>
          <p:nvPr/>
        </p:nvSpPr>
        <p:spPr>
          <a:xfrm rot="-1049954">
            <a:off x="9279903" y="3118410"/>
            <a:ext cx="5224193" cy="4107521"/>
          </a:xfrm>
          <a:custGeom>
            <a:avLst/>
            <a:gdLst/>
            <a:ahLst/>
            <a:cxnLst/>
            <a:rect l="l" t="t" r="r" b="b"/>
            <a:pathLst>
              <a:path w="7836289" h="6161282">
                <a:moveTo>
                  <a:pt x="0" y="0"/>
                </a:moveTo>
                <a:lnTo>
                  <a:pt x="7836289" y="0"/>
                </a:lnTo>
                <a:lnTo>
                  <a:pt x="7836289" y="6161282"/>
                </a:lnTo>
                <a:lnTo>
                  <a:pt x="0" y="6161282"/>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853441">
            <a:off x="-1919300" y="-397783"/>
            <a:ext cx="4340679" cy="3499673"/>
          </a:xfrm>
          <a:custGeom>
            <a:avLst/>
            <a:gdLst/>
            <a:ahLst/>
            <a:cxnLst/>
            <a:rect l="l" t="t" r="r" b="b"/>
            <a:pathLst>
              <a:path w="6511019" h="5249509">
                <a:moveTo>
                  <a:pt x="0" y="0"/>
                </a:moveTo>
                <a:lnTo>
                  <a:pt x="6511019" y="0"/>
                </a:lnTo>
                <a:lnTo>
                  <a:pt x="6511019" y="5249509"/>
                </a:lnTo>
                <a:lnTo>
                  <a:pt x="0" y="5249509"/>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useBgFill="1">
        <p:nvSpPr>
          <p:cNvPr id="25" name="Oval 24">
            <a:extLst>
              <a:ext uri="{FF2B5EF4-FFF2-40B4-BE49-F238E27FC236}">
                <a16:creationId xmlns:a16="http://schemas.microsoft.com/office/drawing/2014/main" id="{2AC3F2E1-5EFD-FD57-7B77-E84C99BEA70D}"/>
              </a:ext>
            </a:extLst>
          </p:cNvPr>
          <p:cNvSpPr/>
          <p:nvPr/>
        </p:nvSpPr>
        <p:spPr>
          <a:xfrm>
            <a:off x="2209567" y="-500129"/>
            <a:ext cx="7795266" cy="7858257"/>
          </a:xfrm>
          <a:prstGeom prst="ellipse">
            <a:avLst/>
          </a:prstGeom>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57D80EAC-0B54-E122-4415-41191D14C7E9}"/>
              </a:ext>
            </a:extLst>
          </p:cNvPr>
          <p:cNvPicPr>
            <a:picLocks noChangeAspect="1"/>
          </p:cNvPicPr>
          <p:nvPr/>
        </p:nvPicPr>
        <p:blipFill>
          <a:blip r:embed="rId5"/>
          <a:stretch>
            <a:fillRect/>
          </a:stretch>
        </p:blipFill>
        <p:spPr>
          <a:xfrm>
            <a:off x="2187167" y="601741"/>
            <a:ext cx="9919052" cy="1268078"/>
          </a:xfrm>
          <a:prstGeom prst="rect">
            <a:avLst/>
          </a:prstGeom>
        </p:spPr>
      </p:pic>
      <p:sp>
        <p:nvSpPr>
          <p:cNvPr id="8" name="TextBox 7">
            <a:extLst>
              <a:ext uri="{FF2B5EF4-FFF2-40B4-BE49-F238E27FC236}">
                <a16:creationId xmlns:a16="http://schemas.microsoft.com/office/drawing/2014/main" id="{38FF3A41-A074-202E-948A-F4F83804369B}"/>
              </a:ext>
            </a:extLst>
          </p:cNvPr>
          <p:cNvSpPr txBox="1"/>
          <p:nvPr/>
        </p:nvSpPr>
        <p:spPr>
          <a:xfrm>
            <a:off x="1905138" y="2154703"/>
            <a:ext cx="3848028" cy="1107996"/>
          </a:xfrm>
          <a:prstGeom prst="rect">
            <a:avLst/>
          </a:prstGeom>
          <a:solidFill>
            <a:schemeClr val="bg1"/>
          </a:solidFill>
          <a:ln w="57150">
            <a:solidFill>
              <a:srgbClr val="0070C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6600" b="1" dirty="0" err="1">
                <a:solidFill>
                  <a:srgbClr val="0070C0"/>
                </a:solidFill>
                <a:latin typeface="Times New Roman" panose="02020603050405020304" pitchFamily="18" charset="0"/>
                <a:cs typeface="Times New Roman" panose="02020603050405020304" pitchFamily="18" charset="0"/>
              </a:rPr>
              <a:t>bưu</a:t>
            </a:r>
            <a:r>
              <a:rPr lang="en-US" sz="6600" b="1" dirty="0">
                <a:solidFill>
                  <a:srgbClr val="0070C0"/>
                </a:solidFill>
                <a:latin typeface="Times New Roman" panose="02020603050405020304" pitchFamily="18" charset="0"/>
                <a:cs typeface="Times New Roman" panose="02020603050405020304" pitchFamily="18" charset="0"/>
              </a:rPr>
              <a:t> </a:t>
            </a:r>
            <a:r>
              <a:rPr lang="en-US" sz="6600" b="1" dirty="0" err="1">
                <a:solidFill>
                  <a:srgbClr val="0070C0"/>
                </a:solidFill>
                <a:latin typeface="Times New Roman" panose="02020603050405020304" pitchFamily="18" charset="0"/>
                <a:cs typeface="Times New Roman" panose="02020603050405020304" pitchFamily="18" charset="0"/>
              </a:rPr>
              <a:t>tá</a:t>
            </a:r>
            <a:endParaRPr lang="en-US" sz="6600" b="1" dirty="0">
              <a:solidFill>
                <a:srgbClr val="0070C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9FFC0278-20DD-92D9-7512-21F51E642FE6}"/>
              </a:ext>
            </a:extLst>
          </p:cNvPr>
          <p:cNvSpPr txBox="1"/>
          <p:nvPr/>
        </p:nvSpPr>
        <p:spPr>
          <a:xfrm>
            <a:off x="568411" y="3581527"/>
            <a:ext cx="10214919" cy="1446550"/>
          </a:xfrm>
          <a:prstGeom prst="rect">
            <a:avLst/>
          </a:prstGeom>
          <a:noFill/>
        </p:spPr>
        <p:txBody>
          <a:bodyPr wrap="square" rtlCol="0">
            <a:spAutoFit/>
          </a:bodyPr>
          <a:lstStyle/>
          <a:p>
            <a:pPr algn="just"/>
            <a:r>
              <a:rPr lang="vi-VN" sz="4400" dirty="0">
                <a:latin typeface="+mj-lt"/>
              </a:rPr>
              <a:t>Nhân viên bưu điện có nhiệm vụ đưa, phát thư từ, báo chí</a:t>
            </a:r>
            <a:endParaRPr lang="en-US" sz="4400" dirty="0">
              <a:latin typeface="+mj-lt"/>
            </a:endParaRPr>
          </a:p>
        </p:txBody>
      </p:sp>
    </p:spTree>
    <p:extLst>
      <p:ext uri="{BB962C8B-B14F-4D97-AF65-F5344CB8AC3E}">
        <p14:creationId xmlns:p14="http://schemas.microsoft.com/office/powerpoint/2010/main" val="255109726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Effect transition="in" filter="fade">
                                      <p:cBhvr>
                                        <p:cTn id="9" dur="10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0" fill="hold">
                            <p:stCondLst>
                              <p:cond delay="1500"/>
                            </p:stCondLst>
                            <p:childTnLst>
                              <p:par>
                                <p:cTn id="11" presetID="53" presetClass="entr" presetSubtype="16"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750" fill="hold"/>
                                        <p:tgtEl>
                                          <p:spTgt spid="9"/>
                                        </p:tgtEl>
                                        <p:attrNameLst>
                                          <p:attrName>ppt_w</p:attrName>
                                        </p:attrNameLst>
                                      </p:cBhvr>
                                      <p:tavLst>
                                        <p:tav tm="0">
                                          <p:val>
                                            <p:fltVal val="0"/>
                                          </p:val>
                                        </p:tav>
                                        <p:tav tm="100000">
                                          <p:val>
                                            <p:strVal val="#ppt_w"/>
                                          </p:val>
                                        </p:tav>
                                      </p:tavLst>
                                    </p:anim>
                                    <p:anim calcmode="lin" valueType="num">
                                      <p:cBhvr>
                                        <p:cTn id="14" dur="750" fill="hold"/>
                                        <p:tgtEl>
                                          <p:spTgt spid="9"/>
                                        </p:tgtEl>
                                        <p:attrNameLst>
                                          <p:attrName>ppt_h</p:attrName>
                                        </p:attrNameLst>
                                      </p:cBhvr>
                                      <p:tavLst>
                                        <p:tav tm="0">
                                          <p:val>
                                            <p:fltVal val="0"/>
                                          </p:val>
                                        </p:tav>
                                        <p:tav tm="100000">
                                          <p:val>
                                            <p:strVal val="#ppt_h"/>
                                          </p:val>
                                        </p:tav>
                                      </p:tavLst>
                                    </p:anim>
                                    <p:animEffect transition="in" filter="fade">
                                      <p:cBhvr>
                                        <p:cTn id="15"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2"/>
          <p:cNvSpPr/>
          <p:nvPr/>
        </p:nvSpPr>
        <p:spPr>
          <a:xfrm rot="-1049954">
            <a:off x="9279903" y="3118410"/>
            <a:ext cx="5224193" cy="4107521"/>
          </a:xfrm>
          <a:custGeom>
            <a:avLst/>
            <a:gdLst/>
            <a:ahLst/>
            <a:cxnLst/>
            <a:rect l="l" t="t" r="r" b="b"/>
            <a:pathLst>
              <a:path w="7836289" h="6161282">
                <a:moveTo>
                  <a:pt x="0" y="0"/>
                </a:moveTo>
                <a:lnTo>
                  <a:pt x="7836289" y="0"/>
                </a:lnTo>
                <a:lnTo>
                  <a:pt x="7836289" y="6161282"/>
                </a:lnTo>
                <a:lnTo>
                  <a:pt x="0" y="6161282"/>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853441">
            <a:off x="-739429" y="4264227"/>
            <a:ext cx="4340679" cy="3499673"/>
          </a:xfrm>
          <a:custGeom>
            <a:avLst/>
            <a:gdLst/>
            <a:ahLst/>
            <a:cxnLst/>
            <a:rect l="l" t="t" r="r" b="b"/>
            <a:pathLst>
              <a:path w="6511019" h="5249509">
                <a:moveTo>
                  <a:pt x="0" y="0"/>
                </a:moveTo>
                <a:lnTo>
                  <a:pt x="6511019" y="0"/>
                </a:lnTo>
                <a:lnTo>
                  <a:pt x="6511019" y="5249509"/>
                </a:lnTo>
                <a:lnTo>
                  <a:pt x="0" y="5249509"/>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TextBox 12">
            <a:extLst>
              <a:ext uri="{FF2B5EF4-FFF2-40B4-BE49-F238E27FC236}">
                <a16:creationId xmlns:a16="http://schemas.microsoft.com/office/drawing/2014/main" id="{627F42BE-FD29-9545-A283-74851A8B84BB}"/>
              </a:ext>
            </a:extLst>
          </p:cNvPr>
          <p:cNvSpPr txBox="1"/>
          <p:nvPr/>
        </p:nvSpPr>
        <p:spPr>
          <a:xfrm>
            <a:off x="1022554" y="1691149"/>
            <a:ext cx="10120679" cy="212365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mj-lt"/>
                <a:ea typeface="+mn-ea"/>
                <a:cs typeface="+mn-cs"/>
              </a:rPr>
              <a:t>• Kể từ đó</a:t>
            </a:r>
            <a:r>
              <a:rPr kumimoji="0" lang="vi-VN" sz="4400" b="1" i="0" u="none" strike="noStrike" kern="1200" cap="none" spc="0" normalizeH="0" baseline="0" noProof="0" dirty="0" smtClean="0">
                <a:ln>
                  <a:noFill/>
                </a:ln>
                <a:solidFill>
                  <a:prstClr val="black"/>
                </a:solidFill>
                <a:effectLst/>
                <a:uLnTx/>
                <a:uFillTx/>
                <a:latin typeface="+mj-lt"/>
                <a:ea typeface="+mn-ea"/>
                <a:cs typeface="+mn-cs"/>
              </a:rPr>
              <a:t>, </a:t>
            </a:r>
            <a:r>
              <a:rPr kumimoji="0" lang="vi-VN" sz="4400" b="1" i="0" u="none" strike="noStrike" kern="1200" cap="none" spc="0" normalizeH="0" baseline="0" noProof="0" dirty="0">
                <a:ln>
                  <a:noFill/>
                </a:ln>
                <a:solidFill>
                  <a:prstClr val="black"/>
                </a:solidFill>
                <a:effectLst/>
                <a:uLnTx/>
                <a:uFillTx/>
                <a:latin typeface="+mj-lt"/>
                <a:ea typeface="+mn-ea"/>
                <a:cs typeface="+mn-cs"/>
              </a:rPr>
              <a:t>cứ tới nhà cụ Ya-e-nô phát thư</a:t>
            </a:r>
            <a:r>
              <a:rPr kumimoji="0" lang="vi-VN" sz="4400" b="1" i="0" u="none" strike="noStrike" kern="1200" cap="none" spc="0" normalizeH="0" baseline="0" noProof="0" dirty="0" smtClean="0">
                <a:ln>
                  <a:noFill/>
                </a:ln>
                <a:solidFill>
                  <a:prstClr val="black"/>
                </a:solidFill>
                <a:effectLst/>
                <a:uLnTx/>
                <a:uFillTx/>
                <a:latin typeface="+mj-lt"/>
                <a:ea typeface="+mn-ea"/>
                <a:cs typeface="+mn-cs"/>
              </a:rPr>
              <a:t>, </a:t>
            </a:r>
            <a:r>
              <a:rPr kumimoji="0" lang="vi-VN" sz="4400" b="1" i="0" u="none" strike="noStrike" kern="1200" cap="none" spc="0" normalizeH="0" baseline="0" noProof="0" dirty="0">
                <a:ln>
                  <a:noFill/>
                </a:ln>
                <a:solidFill>
                  <a:prstClr val="black"/>
                </a:solidFill>
                <a:effectLst/>
                <a:uLnTx/>
                <a:uFillTx/>
                <a:latin typeface="+mj-lt"/>
                <a:ea typeface="+mn-ea"/>
                <a:cs typeface="+mn-cs"/>
              </a:rPr>
              <a:t>bác lại dùng bữa</a:t>
            </a:r>
            <a:r>
              <a:rPr kumimoji="0" lang="vi-VN" sz="4400" b="1" i="0" u="none" strike="noStrike" kern="1200" cap="none" spc="0" normalizeH="0" baseline="0" noProof="0" dirty="0">
                <a:ln>
                  <a:noFill/>
                </a:ln>
                <a:solidFill>
                  <a:srgbClr val="FF0000"/>
                </a:solidFill>
                <a:effectLst/>
                <a:uLnTx/>
                <a:uFillTx/>
                <a:latin typeface="+mj-lt"/>
                <a:ea typeface="+mn-ea"/>
                <a:cs typeface="+mn-cs"/>
              </a:rPr>
              <a:t>/</a:t>
            </a:r>
            <a:r>
              <a:rPr kumimoji="0" lang="vi-VN" sz="4400" b="1" i="0" u="none" strike="noStrike" kern="1200" cap="none" spc="0" normalizeH="0" baseline="0" noProof="0" dirty="0">
                <a:ln>
                  <a:noFill/>
                </a:ln>
                <a:solidFill>
                  <a:prstClr val="black"/>
                </a:solidFill>
                <a:effectLst/>
                <a:uLnTx/>
                <a:uFillTx/>
                <a:latin typeface="+mj-lt"/>
                <a:ea typeface="+mn-ea"/>
                <a:cs typeface="+mn-cs"/>
              </a:rPr>
              <a:t> và nói chuyện với bà cụ.</a:t>
            </a:r>
            <a:r>
              <a:rPr kumimoji="0" lang="vi-VN" sz="4400" b="1" i="0" u="none" strike="noStrike" kern="1200" cap="none" spc="0" normalizeH="0" baseline="0" noProof="0" dirty="0">
                <a:ln>
                  <a:noFill/>
                </a:ln>
                <a:solidFill>
                  <a:srgbClr val="FF0000"/>
                </a:solidFill>
                <a:effectLst/>
                <a:uLnTx/>
                <a:uFillTx/>
                <a:latin typeface="+mj-lt"/>
                <a:ea typeface="+mn-ea"/>
                <a:cs typeface="+mn-cs"/>
              </a:rPr>
              <a:t>//</a:t>
            </a:r>
          </a:p>
        </p:txBody>
      </p:sp>
      <p:pic>
        <p:nvPicPr>
          <p:cNvPr id="3" name="Picture 2">
            <a:extLst>
              <a:ext uri="{FF2B5EF4-FFF2-40B4-BE49-F238E27FC236}">
                <a16:creationId xmlns:a16="http://schemas.microsoft.com/office/drawing/2014/main" id="{3B93E824-6313-001B-E511-90D38516EF09}"/>
              </a:ext>
            </a:extLst>
          </p:cNvPr>
          <p:cNvPicPr>
            <a:picLocks noChangeAspect="1"/>
          </p:cNvPicPr>
          <p:nvPr/>
        </p:nvPicPr>
        <p:blipFill>
          <a:blip r:embed="rId4"/>
          <a:stretch>
            <a:fillRect/>
          </a:stretch>
        </p:blipFill>
        <p:spPr>
          <a:xfrm>
            <a:off x="2784801" y="580654"/>
            <a:ext cx="7876715" cy="1237595"/>
          </a:xfrm>
          <a:prstGeom prst="rect">
            <a:avLst/>
          </a:prstGeom>
        </p:spPr>
      </p:pic>
    </p:spTree>
    <p:extLst>
      <p:ext uri="{BB962C8B-B14F-4D97-AF65-F5344CB8AC3E}">
        <p14:creationId xmlns:p14="http://schemas.microsoft.com/office/powerpoint/2010/main" val="594682567"/>
      </p:ext>
    </p:extLst>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706</TotalTime>
  <Words>853</Words>
  <Application>Microsoft Office PowerPoint</Application>
  <PresentationFormat>Widescreen</PresentationFormat>
  <Paragraphs>56</Paragraphs>
  <Slides>35</Slides>
  <Notes>0</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35</vt:i4>
      </vt:variant>
    </vt:vector>
  </HeadingPairs>
  <TitlesOfParts>
    <vt:vector size="48" baseType="lpstr">
      <vt:lpstr>Aptos</vt:lpstr>
      <vt:lpstr>Aptos Display</vt:lpstr>
      <vt:lpstr>Arial</vt:lpstr>
      <vt:lpstr>Calibri</vt:lpstr>
      <vt:lpstr>LNTH-LuoLuoNotangYuanTi 1</vt:lpstr>
      <vt:lpstr>Roboto</vt:lpstr>
      <vt:lpstr>SVN-ARCO Typography</vt:lpstr>
      <vt:lpstr>Times New Roman</vt:lpstr>
      <vt:lpstr>UTM Duepuntozero</vt:lpstr>
      <vt:lpstr>UVN Banh Mi</vt:lpstr>
      <vt:lpstr>Wingdings</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cp:lastModifiedBy>
  <cp:revision>68</cp:revision>
  <dcterms:created xsi:type="dcterms:W3CDTF">2023-08-01T15:25:21Z</dcterms:created>
  <dcterms:modified xsi:type="dcterms:W3CDTF">2024-12-20T09:31:29Z</dcterms:modified>
  <cp:category>9Slide.vn</cp:category>
</cp:coreProperties>
</file>